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7" r:id="rId2"/>
    <p:sldId id="312" r:id="rId3"/>
    <p:sldId id="258" r:id="rId4"/>
    <p:sldId id="259" r:id="rId5"/>
    <p:sldId id="260" r:id="rId6"/>
    <p:sldId id="261" r:id="rId7"/>
    <p:sldId id="305" r:id="rId8"/>
    <p:sldId id="263" r:id="rId9"/>
    <p:sldId id="264" r:id="rId10"/>
    <p:sldId id="265" r:id="rId11"/>
    <p:sldId id="267" r:id="rId12"/>
    <p:sldId id="266" r:id="rId13"/>
    <p:sldId id="306" r:id="rId14"/>
    <p:sldId id="307" r:id="rId15"/>
    <p:sldId id="308" r:id="rId16"/>
    <p:sldId id="271" r:id="rId17"/>
    <p:sldId id="272" r:id="rId18"/>
    <p:sldId id="309" r:id="rId19"/>
    <p:sldId id="273" r:id="rId20"/>
    <p:sldId id="274" r:id="rId21"/>
    <p:sldId id="275" r:id="rId22"/>
    <p:sldId id="310" r:id="rId23"/>
    <p:sldId id="311" r:id="rId24"/>
    <p:sldId id="280" r:id="rId25"/>
    <p:sldId id="283" r:id="rId26"/>
    <p:sldId id="284" r:id="rId27"/>
    <p:sldId id="285" r:id="rId28"/>
    <p:sldId id="286" r:id="rId29"/>
    <p:sldId id="287" r:id="rId30"/>
    <p:sldId id="333" r:id="rId31"/>
    <p:sldId id="288" r:id="rId32"/>
    <p:sldId id="290" r:id="rId33"/>
    <p:sldId id="291" r:id="rId34"/>
    <p:sldId id="293" r:id="rId35"/>
    <p:sldId id="295" r:id="rId36"/>
    <p:sldId id="334" r:id="rId37"/>
    <p:sldId id="336" r:id="rId38"/>
    <p:sldId id="301" r:id="rId39"/>
    <p:sldId id="300" r:id="rId40"/>
    <p:sldId id="304" r:id="rId41"/>
    <p:sldId id="313" r:id="rId42"/>
    <p:sldId id="314" r:id="rId43"/>
    <p:sldId id="315" r:id="rId44"/>
    <p:sldId id="320" r:id="rId45"/>
    <p:sldId id="317" r:id="rId46"/>
    <p:sldId id="316" r:id="rId47"/>
    <p:sldId id="318" r:id="rId48"/>
    <p:sldId id="331" r:id="rId49"/>
    <p:sldId id="337" r:id="rId50"/>
    <p:sldId id="323" r:id="rId51"/>
    <p:sldId id="319" r:id="rId52"/>
    <p:sldId id="325" r:id="rId53"/>
    <p:sldId id="332" r:id="rId54"/>
    <p:sldId id="326" r:id="rId55"/>
    <p:sldId id="327" r:id="rId56"/>
    <p:sldId id="338" r:id="rId57"/>
    <p:sldId id="328" r:id="rId58"/>
    <p:sldId id="330" r:id="rId59"/>
    <p:sldId id="339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CD9"/>
    <a:srgbClr val="74B273"/>
    <a:srgbClr val="F15B4D"/>
    <a:srgbClr val="E2654F"/>
    <a:srgbClr val="91AEBC"/>
    <a:srgbClr val="D0E7F5"/>
    <a:srgbClr val="DFBAC2"/>
    <a:srgbClr val="F2F2F2"/>
    <a:srgbClr val="B7B7B7"/>
    <a:srgbClr val="598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95400" autoAdjust="0"/>
  </p:normalViewPr>
  <p:slideViewPr>
    <p:cSldViewPr snapToGrid="0">
      <p:cViewPr varScale="1">
        <p:scale>
          <a:sx n="89" d="100"/>
          <a:sy n="89" d="100"/>
        </p:scale>
        <p:origin x="82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2298B4-FE6A-4533-8716-AA4136DDD502}" type="doc">
      <dgm:prSet loTypeId="urn:microsoft.com/office/officeart/2005/8/layout/hierarchy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597E8C48-A00F-4EB0-96F5-886FF90C47CB}">
      <dgm:prSet phldrT="[Text]"/>
      <dgm:spPr/>
      <dgm:t>
        <a:bodyPr/>
        <a:lstStyle/>
        <a:p>
          <a:r>
            <a:rPr lang="en-US" dirty="0" smtClean="0"/>
            <a:t>Governorate Selection</a:t>
          </a:r>
          <a:r>
            <a:rPr lang="ar-JO" dirty="0" smtClean="0"/>
            <a:t> </a:t>
          </a:r>
          <a:r>
            <a:rPr lang="en-US" dirty="0" smtClean="0"/>
            <a:t>criteria </a:t>
          </a:r>
        </a:p>
      </dgm:t>
    </dgm:pt>
    <dgm:pt modelId="{70737CB1-ADAE-4F61-966A-E2F6635323AA}" type="parTrans" cxnId="{CD0A27D3-4650-4810-B3C8-858260B48C7D}">
      <dgm:prSet/>
      <dgm:spPr/>
      <dgm:t>
        <a:bodyPr/>
        <a:lstStyle/>
        <a:p>
          <a:endParaRPr lang="en-US"/>
        </a:p>
      </dgm:t>
    </dgm:pt>
    <dgm:pt modelId="{B279C4C4-FCD1-4FDE-BE26-744E5BF08B50}" type="sibTrans" cxnId="{CD0A27D3-4650-4810-B3C8-858260B48C7D}">
      <dgm:prSet/>
      <dgm:spPr/>
      <dgm:t>
        <a:bodyPr/>
        <a:lstStyle/>
        <a:p>
          <a:endParaRPr lang="en-US"/>
        </a:p>
      </dgm:t>
    </dgm:pt>
    <dgm:pt modelId="{E9016010-859F-4850-9118-548F4A81074A}">
      <dgm:prSet phldrT="[Text]"/>
      <dgm:spPr/>
      <dgm:t>
        <a:bodyPr/>
        <a:lstStyle/>
        <a:p>
          <a:r>
            <a:rPr lang="en-US" dirty="0" smtClean="0"/>
            <a:t>Demographic </a:t>
          </a:r>
        </a:p>
        <a:p>
          <a:r>
            <a:rPr lang="en-US" dirty="0" smtClean="0"/>
            <a:t>criteria</a:t>
          </a:r>
          <a:endParaRPr lang="en-US" dirty="0"/>
        </a:p>
      </dgm:t>
    </dgm:pt>
    <dgm:pt modelId="{6F96E95C-DF9E-4968-A465-78C36D10E614}" type="parTrans" cxnId="{7B7C092F-9260-4579-8791-F9F4C9FBCF85}">
      <dgm:prSet/>
      <dgm:spPr/>
      <dgm:t>
        <a:bodyPr/>
        <a:lstStyle/>
        <a:p>
          <a:endParaRPr lang="en-US"/>
        </a:p>
      </dgm:t>
    </dgm:pt>
    <dgm:pt modelId="{D5965B65-3FB1-4D74-88DE-25AF2D8799AC}" type="sibTrans" cxnId="{7B7C092F-9260-4579-8791-F9F4C9FBCF85}">
      <dgm:prSet/>
      <dgm:spPr/>
      <dgm:t>
        <a:bodyPr/>
        <a:lstStyle/>
        <a:p>
          <a:endParaRPr lang="en-US"/>
        </a:p>
      </dgm:t>
    </dgm:pt>
    <dgm:pt modelId="{0A6FCAF2-412F-4837-AD2E-DBDF27D854E6}">
      <dgm:prSet phldrT="[Text]"/>
      <dgm:spPr/>
      <dgm:t>
        <a:bodyPr/>
        <a:lstStyle/>
        <a:p>
          <a:r>
            <a:rPr lang="en-US" dirty="0" smtClean="0"/>
            <a:t>Marriage contracts</a:t>
          </a:r>
          <a:endParaRPr lang="en-US" dirty="0"/>
        </a:p>
      </dgm:t>
    </dgm:pt>
    <dgm:pt modelId="{DDC6C851-D2B6-4073-ADA1-11E667F973E8}" type="parTrans" cxnId="{5D2AACEE-6927-45CA-96A2-723610894785}">
      <dgm:prSet/>
      <dgm:spPr/>
      <dgm:t>
        <a:bodyPr/>
        <a:lstStyle/>
        <a:p>
          <a:endParaRPr lang="en-US"/>
        </a:p>
      </dgm:t>
    </dgm:pt>
    <dgm:pt modelId="{3EC1F58C-6FBE-4112-AA1B-440467E278A6}" type="sibTrans" cxnId="{5D2AACEE-6927-45CA-96A2-723610894785}">
      <dgm:prSet/>
      <dgm:spPr/>
      <dgm:t>
        <a:bodyPr/>
        <a:lstStyle/>
        <a:p>
          <a:endParaRPr lang="en-US"/>
        </a:p>
      </dgm:t>
    </dgm:pt>
    <dgm:pt modelId="{FF133755-9C89-4939-A694-0E59F4D62BFC}">
      <dgm:prSet phldrT="[Text]"/>
      <dgm:spPr/>
      <dgm:t>
        <a:bodyPr/>
        <a:lstStyle/>
        <a:p>
          <a:r>
            <a:rPr lang="en-US" dirty="0" smtClean="0"/>
            <a:t>Cultural criteria</a:t>
          </a:r>
          <a:endParaRPr lang="en-US" dirty="0"/>
        </a:p>
      </dgm:t>
    </dgm:pt>
    <dgm:pt modelId="{77D40D3B-1DFA-4356-A078-38FBDCD97218}" type="parTrans" cxnId="{BA6235C0-DD69-4B78-BB77-C5DA128973AC}">
      <dgm:prSet/>
      <dgm:spPr/>
      <dgm:t>
        <a:bodyPr/>
        <a:lstStyle/>
        <a:p>
          <a:endParaRPr lang="en-US"/>
        </a:p>
      </dgm:t>
    </dgm:pt>
    <dgm:pt modelId="{89A59C5E-DEDF-45D7-BC8C-7A07EC020C3D}" type="sibTrans" cxnId="{BA6235C0-DD69-4B78-BB77-C5DA128973AC}">
      <dgm:prSet/>
      <dgm:spPr/>
      <dgm:t>
        <a:bodyPr/>
        <a:lstStyle/>
        <a:p>
          <a:endParaRPr lang="en-US"/>
        </a:p>
      </dgm:t>
    </dgm:pt>
    <dgm:pt modelId="{76F6D0A8-DF4D-476D-84E8-982301064EFE}">
      <dgm:prSet phldrT="[Text]"/>
      <dgm:spPr/>
      <dgm:t>
        <a:bodyPr/>
        <a:lstStyle/>
        <a:p>
          <a:r>
            <a:rPr lang="en-US" b="0" i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dirty="0"/>
        </a:p>
      </dgm:t>
    </dgm:pt>
    <dgm:pt modelId="{1E79F5AA-1AAD-4E8E-9361-F53FA03BA809}" type="parTrans" cxnId="{9173746D-0A62-4620-963D-8A639F51C0EC}">
      <dgm:prSet/>
      <dgm:spPr/>
      <dgm:t>
        <a:bodyPr/>
        <a:lstStyle/>
        <a:p>
          <a:endParaRPr lang="en-US"/>
        </a:p>
      </dgm:t>
    </dgm:pt>
    <dgm:pt modelId="{A33C0BB9-204C-4042-BB2E-B39F64BFC3A3}" type="sibTrans" cxnId="{9173746D-0A62-4620-963D-8A639F51C0EC}">
      <dgm:prSet/>
      <dgm:spPr/>
      <dgm:t>
        <a:bodyPr/>
        <a:lstStyle/>
        <a:p>
          <a:endParaRPr lang="en-US"/>
        </a:p>
      </dgm:t>
    </dgm:pt>
    <dgm:pt modelId="{FED437A1-76C8-4084-8A2C-17AC12108326}">
      <dgm:prSet/>
      <dgm:spPr/>
      <dgm:t>
        <a:bodyPr/>
        <a:lstStyle/>
        <a:p>
          <a:r>
            <a:rPr lang="en-US" dirty="0" smtClean="0"/>
            <a:t>Geopolitical criteria</a:t>
          </a:r>
          <a:endParaRPr lang="en-US" dirty="0"/>
        </a:p>
      </dgm:t>
    </dgm:pt>
    <dgm:pt modelId="{77659201-7291-4709-AB49-3A29D27D8D80}" type="parTrans" cxnId="{0FCFF2BC-8611-482F-ADDF-9B53E5133ABB}">
      <dgm:prSet/>
      <dgm:spPr/>
      <dgm:t>
        <a:bodyPr/>
        <a:lstStyle/>
        <a:p>
          <a:endParaRPr lang="en-US"/>
        </a:p>
      </dgm:t>
    </dgm:pt>
    <dgm:pt modelId="{43CCBEEE-5322-440B-95D8-93DFDB9148F5}" type="sibTrans" cxnId="{0FCFF2BC-8611-482F-ADDF-9B53E5133ABB}">
      <dgm:prSet/>
      <dgm:spPr/>
      <dgm:t>
        <a:bodyPr/>
        <a:lstStyle/>
        <a:p>
          <a:endParaRPr lang="en-US"/>
        </a:p>
      </dgm:t>
    </dgm:pt>
    <dgm:pt modelId="{A82CBE44-8A60-4690-A4AF-C21160462F3E}">
      <dgm:prSet/>
      <dgm:spPr/>
      <dgm:t>
        <a:bodyPr/>
        <a:lstStyle/>
        <a:p>
          <a:r>
            <a:rPr lang="en-US" dirty="0" smtClean="0"/>
            <a:t>Political classification of land</a:t>
          </a:r>
          <a:endParaRPr lang="en-US" dirty="0"/>
        </a:p>
      </dgm:t>
    </dgm:pt>
    <dgm:pt modelId="{E97C8FF0-4936-475D-83A1-5202F6BE310F}" type="parTrans" cxnId="{6045470C-6F18-44CC-9BB9-28D205B3D046}">
      <dgm:prSet/>
      <dgm:spPr/>
      <dgm:t>
        <a:bodyPr/>
        <a:lstStyle/>
        <a:p>
          <a:endParaRPr lang="en-US"/>
        </a:p>
      </dgm:t>
    </dgm:pt>
    <dgm:pt modelId="{458CCD73-4D74-4B51-B97E-0C6CAF2D8C93}" type="sibTrans" cxnId="{6045470C-6F18-44CC-9BB9-28D205B3D046}">
      <dgm:prSet/>
      <dgm:spPr/>
      <dgm:t>
        <a:bodyPr/>
        <a:lstStyle/>
        <a:p>
          <a:endParaRPr lang="en-US"/>
        </a:p>
      </dgm:t>
    </dgm:pt>
    <dgm:pt modelId="{79387940-8C21-4473-B8E2-645D8B4227D0}">
      <dgm:prSet phldrT="[Text]"/>
      <dgm:spPr/>
      <dgm:t>
        <a:bodyPr/>
        <a:lstStyle/>
        <a:p>
          <a:r>
            <a:rPr lang="en-US" dirty="0" smtClean="0"/>
            <a:t>Percentage of youth concentration</a:t>
          </a:r>
          <a:endParaRPr lang="en-US" dirty="0"/>
        </a:p>
      </dgm:t>
    </dgm:pt>
    <dgm:pt modelId="{CA97E77D-2032-4E26-8883-EEEF29C9B0F5}" type="sibTrans" cxnId="{B3365023-A135-43CB-9AB1-B04D871F6C44}">
      <dgm:prSet/>
      <dgm:spPr/>
      <dgm:t>
        <a:bodyPr/>
        <a:lstStyle/>
        <a:p>
          <a:endParaRPr lang="en-US"/>
        </a:p>
      </dgm:t>
    </dgm:pt>
    <dgm:pt modelId="{FD1D460C-7A3E-466A-B30C-8C8B49CF65D7}" type="parTrans" cxnId="{B3365023-A135-43CB-9AB1-B04D871F6C44}">
      <dgm:prSet/>
      <dgm:spPr/>
      <dgm:t>
        <a:bodyPr/>
        <a:lstStyle/>
        <a:p>
          <a:endParaRPr lang="en-US"/>
        </a:p>
      </dgm:t>
    </dgm:pt>
    <dgm:pt modelId="{F0EC089E-A495-44F9-91E5-8F051B64248B}" type="pres">
      <dgm:prSet presAssocID="{312298B4-FE6A-4533-8716-AA4136DDD5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E55040-3AF0-478F-AB15-FFE717135D2F}" type="pres">
      <dgm:prSet presAssocID="{597E8C48-A00F-4EB0-96F5-886FF90C47CB}" presName="hierRoot1" presStyleCnt="0"/>
      <dgm:spPr/>
      <dgm:t>
        <a:bodyPr/>
        <a:lstStyle/>
        <a:p>
          <a:endParaRPr lang="en-US"/>
        </a:p>
      </dgm:t>
    </dgm:pt>
    <dgm:pt modelId="{72AC1CF8-426A-4C01-B9F2-DFFAB456F336}" type="pres">
      <dgm:prSet presAssocID="{597E8C48-A00F-4EB0-96F5-886FF90C47CB}" presName="composite" presStyleCnt="0"/>
      <dgm:spPr/>
      <dgm:t>
        <a:bodyPr/>
        <a:lstStyle/>
        <a:p>
          <a:endParaRPr lang="en-US"/>
        </a:p>
      </dgm:t>
    </dgm:pt>
    <dgm:pt modelId="{3869F3DB-CCB1-47F9-A6D8-AEEBF487AEF8}" type="pres">
      <dgm:prSet presAssocID="{597E8C48-A00F-4EB0-96F5-886FF90C47CB}" presName="background" presStyleLbl="node0" presStyleIdx="0" presStyleCnt="1"/>
      <dgm:spPr>
        <a:solidFill>
          <a:srgbClr val="AEE8F4">
            <a:alpha val="80000"/>
          </a:srgbClr>
        </a:solidFill>
      </dgm:spPr>
      <dgm:t>
        <a:bodyPr/>
        <a:lstStyle/>
        <a:p>
          <a:endParaRPr lang="en-US"/>
        </a:p>
      </dgm:t>
    </dgm:pt>
    <dgm:pt modelId="{0B44470B-B4E0-4267-8C9A-15A5AF639724}" type="pres">
      <dgm:prSet presAssocID="{597E8C48-A00F-4EB0-96F5-886FF90C47C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B4802-4930-4670-9C8B-515864DFE60C}" type="pres">
      <dgm:prSet presAssocID="{597E8C48-A00F-4EB0-96F5-886FF90C47CB}" presName="hierChild2" presStyleCnt="0"/>
      <dgm:spPr/>
      <dgm:t>
        <a:bodyPr/>
        <a:lstStyle/>
        <a:p>
          <a:endParaRPr lang="en-US"/>
        </a:p>
      </dgm:t>
    </dgm:pt>
    <dgm:pt modelId="{05DE8A09-1092-4768-9FA8-2790C5403543}" type="pres">
      <dgm:prSet presAssocID="{6F96E95C-DF9E-4968-A465-78C36D10E61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3E8D17D-0C64-4496-8E2B-49CF5E7D8ABF}" type="pres">
      <dgm:prSet presAssocID="{E9016010-859F-4850-9118-548F4A81074A}" presName="hierRoot2" presStyleCnt="0"/>
      <dgm:spPr/>
      <dgm:t>
        <a:bodyPr/>
        <a:lstStyle/>
        <a:p>
          <a:endParaRPr lang="en-US"/>
        </a:p>
      </dgm:t>
    </dgm:pt>
    <dgm:pt modelId="{03603932-4CE7-46EB-AFC4-8925FD78D413}" type="pres">
      <dgm:prSet presAssocID="{E9016010-859F-4850-9118-548F4A81074A}" presName="composite2" presStyleCnt="0"/>
      <dgm:spPr/>
      <dgm:t>
        <a:bodyPr/>
        <a:lstStyle/>
        <a:p>
          <a:endParaRPr lang="en-US"/>
        </a:p>
      </dgm:t>
    </dgm:pt>
    <dgm:pt modelId="{FE0AD5E7-B77D-47F5-8F4B-E5B5CCD6EE15}" type="pres">
      <dgm:prSet presAssocID="{E9016010-859F-4850-9118-548F4A81074A}" presName="background2" presStyleLbl="node2" presStyleIdx="0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1D2F54B9-3D3B-4F53-A9AA-8C3A4AEF45C2}" type="pres">
      <dgm:prSet presAssocID="{E9016010-859F-4850-9118-548F4A81074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A6A9F1-DF04-4ADA-B963-B772C48FC19B}" type="pres">
      <dgm:prSet presAssocID="{E9016010-859F-4850-9118-548F4A81074A}" presName="hierChild3" presStyleCnt="0"/>
      <dgm:spPr/>
      <dgm:t>
        <a:bodyPr/>
        <a:lstStyle/>
        <a:p>
          <a:endParaRPr lang="en-US"/>
        </a:p>
      </dgm:t>
    </dgm:pt>
    <dgm:pt modelId="{E01A5FBA-1DBD-4815-A48C-DF1DC0FA650F}" type="pres">
      <dgm:prSet presAssocID="{FD1D460C-7A3E-466A-B30C-8C8B49CF65D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142117A9-73D5-47F5-9B9A-E134D3EEFC43}" type="pres">
      <dgm:prSet presAssocID="{79387940-8C21-4473-B8E2-645D8B4227D0}" presName="hierRoot3" presStyleCnt="0"/>
      <dgm:spPr/>
      <dgm:t>
        <a:bodyPr/>
        <a:lstStyle/>
        <a:p>
          <a:endParaRPr lang="en-US"/>
        </a:p>
      </dgm:t>
    </dgm:pt>
    <dgm:pt modelId="{7AC8AF19-9405-4880-9B5D-9D3A23B95782}" type="pres">
      <dgm:prSet presAssocID="{79387940-8C21-4473-B8E2-645D8B4227D0}" presName="composite3" presStyleCnt="0"/>
      <dgm:spPr/>
      <dgm:t>
        <a:bodyPr/>
        <a:lstStyle/>
        <a:p>
          <a:endParaRPr lang="en-US"/>
        </a:p>
      </dgm:t>
    </dgm:pt>
    <dgm:pt modelId="{215A01BD-CEB2-4C8F-A7B6-D199394C530F}" type="pres">
      <dgm:prSet presAssocID="{79387940-8C21-4473-B8E2-645D8B4227D0}" presName="background3" presStyleLbl="node3" presStyleIdx="0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AE7D3E6-6B20-4156-B9F7-AB9A8D4E0694}" type="pres">
      <dgm:prSet presAssocID="{79387940-8C21-4473-B8E2-645D8B4227D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28D06-CDF8-4F68-859D-75F7B3B8A39A}" type="pres">
      <dgm:prSet presAssocID="{79387940-8C21-4473-B8E2-645D8B4227D0}" presName="hierChild4" presStyleCnt="0"/>
      <dgm:spPr/>
      <dgm:t>
        <a:bodyPr/>
        <a:lstStyle/>
        <a:p>
          <a:endParaRPr lang="en-US"/>
        </a:p>
      </dgm:t>
    </dgm:pt>
    <dgm:pt modelId="{21FCF921-1208-47B2-B8EC-4EFB523B5FE5}" type="pres">
      <dgm:prSet presAssocID="{DDC6C851-D2B6-4073-ADA1-11E667F973E8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8882C43-D10C-4B3B-8FE4-EA52AA171D9E}" type="pres">
      <dgm:prSet presAssocID="{0A6FCAF2-412F-4837-AD2E-DBDF27D854E6}" presName="hierRoot3" presStyleCnt="0"/>
      <dgm:spPr/>
      <dgm:t>
        <a:bodyPr/>
        <a:lstStyle/>
        <a:p>
          <a:endParaRPr lang="en-US"/>
        </a:p>
      </dgm:t>
    </dgm:pt>
    <dgm:pt modelId="{E503C178-ED9A-4AB4-A746-B5102D3D885B}" type="pres">
      <dgm:prSet presAssocID="{0A6FCAF2-412F-4837-AD2E-DBDF27D854E6}" presName="composite3" presStyleCnt="0"/>
      <dgm:spPr/>
      <dgm:t>
        <a:bodyPr/>
        <a:lstStyle/>
        <a:p>
          <a:endParaRPr lang="en-US"/>
        </a:p>
      </dgm:t>
    </dgm:pt>
    <dgm:pt modelId="{01FBEFDE-1B8B-4CCF-803E-5912247D1F57}" type="pres">
      <dgm:prSet presAssocID="{0A6FCAF2-412F-4837-AD2E-DBDF27D854E6}" presName="background3" presStyleLbl="node3" presStyleIdx="1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7011B5A-744F-4C4A-AECD-6B781D0CBF45}" type="pres">
      <dgm:prSet presAssocID="{0A6FCAF2-412F-4837-AD2E-DBDF27D854E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011603-65D9-4A2B-A39F-CDAB7898E06A}" type="pres">
      <dgm:prSet presAssocID="{0A6FCAF2-412F-4837-AD2E-DBDF27D854E6}" presName="hierChild4" presStyleCnt="0"/>
      <dgm:spPr/>
      <dgm:t>
        <a:bodyPr/>
        <a:lstStyle/>
        <a:p>
          <a:endParaRPr lang="en-US"/>
        </a:p>
      </dgm:t>
    </dgm:pt>
    <dgm:pt modelId="{7D2D65DB-675B-4133-9F69-2548B71928AD}" type="pres">
      <dgm:prSet presAssocID="{77659201-7291-4709-AB49-3A29D27D8D8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0936CB1B-44E8-4A87-A1B9-79DDE0C3CDDF}" type="pres">
      <dgm:prSet presAssocID="{FED437A1-76C8-4084-8A2C-17AC12108326}" presName="hierRoot2" presStyleCnt="0"/>
      <dgm:spPr/>
      <dgm:t>
        <a:bodyPr/>
        <a:lstStyle/>
        <a:p>
          <a:endParaRPr lang="en-US"/>
        </a:p>
      </dgm:t>
    </dgm:pt>
    <dgm:pt modelId="{FDB8411C-5460-4382-8112-22A2F58CD666}" type="pres">
      <dgm:prSet presAssocID="{FED437A1-76C8-4084-8A2C-17AC12108326}" presName="composite2" presStyleCnt="0"/>
      <dgm:spPr/>
      <dgm:t>
        <a:bodyPr/>
        <a:lstStyle/>
        <a:p>
          <a:endParaRPr lang="en-US"/>
        </a:p>
      </dgm:t>
    </dgm:pt>
    <dgm:pt modelId="{BE31A34D-6686-4108-8576-BD3196631A57}" type="pres">
      <dgm:prSet presAssocID="{FED437A1-76C8-4084-8A2C-17AC12108326}" presName="background2" presStyleLbl="node2" presStyleIdx="1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07EA27EC-9526-4DD8-B861-521D338EEEA8}" type="pres">
      <dgm:prSet presAssocID="{FED437A1-76C8-4084-8A2C-17AC1210832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5A197E-6E44-42F3-8CF4-51A0F4002FDC}" type="pres">
      <dgm:prSet presAssocID="{FED437A1-76C8-4084-8A2C-17AC12108326}" presName="hierChild3" presStyleCnt="0"/>
      <dgm:spPr/>
      <dgm:t>
        <a:bodyPr/>
        <a:lstStyle/>
        <a:p>
          <a:endParaRPr lang="en-US"/>
        </a:p>
      </dgm:t>
    </dgm:pt>
    <dgm:pt modelId="{57B91890-9A0D-4C18-A937-4AF35FBF4FE0}" type="pres">
      <dgm:prSet presAssocID="{E97C8FF0-4936-475D-83A1-5202F6BE310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BEA890A9-222B-42C0-ACD3-AE57468328BD}" type="pres">
      <dgm:prSet presAssocID="{A82CBE44-8A60-4690-A4AF-C21160462F3E}" presName="hierRoot3" presStyleCnt="0"/>
      <dgm:spPr/>
      <dgm:t>
        <a:bodyPr/>
        <a:lstStyle/>
        <a:p>
          <a:endParaRPr lang="en-US"/>
        </a:p>
      </dgm:t>
    </dgm:pt>
    <dgm:pt modelId="{5E79F592-AEA4-4F43-AB53-CAE08325B361}" type="pres">
      <dgm:prSet presAssocID="{A82CBE44-8A60-4690-A4AF-C21160462F3E}" presName="composite3" presStyleCnt="0"/>
      <dgm:spPr/>
      <dgm:t>
        <a:bodyPr/>
        <a:lstStyle/>
        <a:p>
          <a:endParaRPr lang="en-US"/>
        </a:p>
      </dgm:t>
    </dgm:pt>
    <dgm:pt modelId="{D48EDEB3-E98B-46A6-9B99-B8B148470EDA}" type="pres">
      <dgm:prSet presAssocID="{A82CBE44-8A60-4690-A4AF-C21160462F3E}" presName="background3" presStyleLbl="node3" presStyleIdx="2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54AE661-A0A0-4C2B-8188-F810E5967DD9}" type="pres">
      <dgm:prSet presAssocID="{A82CBE44-8A60-4690-A4AF-C21160462F3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D6437E-B9F1-4149-BF2C-0D93A51E2ABF}" type="pres">
      <dgm:prSet presAssocID="{A82CBE44-8A60-4690-A4AF-C21160462F3E}" presName="hierChild4" presStyleCnt="0"/>
      <dgm:spPr/>
      <dgm:t>
        <a:bodyPr/>
        <a:lstStyle/>
        <a:p>
          <a:endParaRPr lang="en-US"/>
        </a:p>
      </dgm:t>
    </dgm:pt>
    <dgm:pt modelId="{2D471DE6-A39D-4B8C-AB5C-B969C0977BA3}" type="pres">
      <dgm:prSet presAssocID="{77D40D3B-1DFA-4356-A078-38FBDCD9721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779A4CA-D301-4ACD-8B96-9FF1AEED2D00}" type="pres">
      <dgm:prSet presAssocID="{FF133755-9C89-4939-A694-0E59F4D62BFC}" presName="hierRoot2" presStyleCnt="0"/>
      <dgm:spPr/>
      <dgm:t>
        <a:bodyPr/>
        <a:lstStyle/>
        <a:p>
          <a:endParaRPr lang="en-US"/>
        </a:p>
      </dgm:t>
    </dgm:pt>
    <dgm:pt modelId="{A7285207-B534-4B02-B081-90840DF15036}" type="pres">
      <dgm:prSet presAssocID="{FF133755-9C89-4939-A694-0E59F4D62BFC}" presName="composite2" presStyleCnt="0"/>
      <dgm:spPr/>
      <dgm:t>
        <a:bodyPr/>
        <a:lstStyle/>
        <a:p>
          <a:endParaRPr lang="en-US"/>
        </a:p>
      </dgm:t>
    </dgm:pt>
    <dgm:pt modelId="{9164A978-47AA-4BB5-B13B-863DEB02A22A}" type="pres">
      <dgm:prSet presAssocID="{FF133755-9C89-4939-A694-0E59F4D62BFC}" presName="background2" presStyleLbl="node2" presStyleIdx="2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424D61E6-C304-4070-8BA6-7E398629D21B}" type="pres">
      <dgm:prSet presAssocID="{FF133755-9C89-4939-A694-0E59F4D62BF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5354F-C689-40DF-BFB7-6789B9BBEEF5}" type="pres">
      <dgm:prSet presAssocID="{FF133755-9C89-4939-A694-0E59F4D62BFC}" presName="hierChild3" presStyleCnt="0"/>
      <dgm:spPr/>
      <dgm:t>
        <a:bodyPr/>
        <a:lstStyle/>
        <a:p>
          <a:endParaRPr lang="en-US"/>
        </a:p>
      </dgm:t>
    </dgm:pt>
    <dgm:pt modelId="{2D1F0BD9-3306-4DAC-AA8E-2AFDC3C510B6}" type="pres">
      <dgm:prSet presAssocID="{1E79F5AA-1AAD-4E8E-9361-F53FA03BA80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EE1D28B5-79E1-4BAD-9641-C29D57EE2FB4}" type="pres">
      <dgm:prSet presAssocID="{76F6D0A8-DF4D-476D-84E8-982301064EFE}" presName="hierRoot3" presStyleCnt="0"/>
      <dgm:spPr/>
      <dgm:t>
        <a:bodyPr/>
        <a:lstStyle/>
        <a:p>
          <a:endParaRPr lang="en-US"/>
        </a:p>
      </dgm:t>
    </dgm:pt>
    <dgm:pt modelId="{C466A3AC-B51D-443C-8046-FBF5032297C0}" type="pres">
      <dgm:prSet presAssocID="{76F6D0A8-DF4D-476D-84E8-982301064EFE}" presName="composite3" presStyleCnt="0"/>
      <dgm:spPr/>
      <dgm:t>
        <a:bodyPr/>
        <a:lstStyle/>
        <a:p>
          <a:endParaRPr lang="en-US"/>
        </a:p>
      </dgm:t>
    </dgm:pt>
    <dgm:pt modelId="{E1552023-FDB4-45F9-89D7-B179B524B0F3}" type="pres">
      <dgm:prSet presAssocID="{76F6D0A8-DF4D-476D-84E8-982301064EFE}" presName="background3" presStyleLbl="node3" presStyleIdx="3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580BBF18-42D9-48F2-8F55-3AE08123B77C}" type="pres">
      <dgm:prSet presAssocID="{76F6D0A8-DF4D-476D-84E8-982301064EFE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29C27-B2B9-4639-9B7C-BEBCE64BAB11}" type="pres">
      <dgm:prSet presAssocID="{76F6D0A8-DF4D-476D-84E8-982301064EFE}" presName="hierChild4" presStyleCnt="0"/>
      <dgm:spPr/>
      <dgm:t>
        <a:bodyPr/>
        <a:lstStyle/>
        <a:p>
          <a:endParaRPr lang="en-US"/>
        </a:p>
      </dgm:t>
    </dgm:pt>
  </dgm:ptLst>
  <dgm:cxnLst>
    <dgm:cxn modelId="{9173746D-0A62-4620-963D-8A639F51C0EC}" srcId="{FF133755-9C89-4939-A694-0E59F4D62BFC}" destId="{76F6D0A8-DF4D-476D-84E8-982301064EFE}" srcOrd="0" destOrd="0" parTransId="{1E79F5AA-1AAD-4E8E-9361-F53FA03BA809}" sibTransId="{A33C0BB9-204C-4042-BB2E-B39F64BFC3A3}"/>
    <dgm:cxn modelId="{734192D1-02B3-4068-8EEC-243536E037AD}" type="presOf" srcId="{0A6FCAF2-412F-4837-AD2E-DBDF27D854E6}" destId="{17011B5A-744F-4C4A-AECD-6B781D0CBF45}" srcOrd="0" destOrd="0" presId="urn:microsoft.com/office/officeart/2005/8/layout/hierarchy1"/>
    <dgm:cxn modelId="{869813B7-FA34-455C-B97E-F8FAA94D92DD}" type="presOf" srcId="{E97C8FF0-4936-475D-83A1-5202F6BE310F}" destId="{57B91890-9A0D-4C18-A937-4AF35FBF4FE0}" srcOrd="0" destOrd="0" presId="urn:microsoft.com/office/officeart/2005/8/layout/hierarchy1"/>
    <dgm:cxn modelId="{240062CF-A769-414D-8553-A86BE04E25D0}" type="presOf" srcId="{FED437A1-76C8-4084-8A2C-17AC12108326}" destId="{07EA27EC-9526-4DD8-B861-521D338EEEA8}" srcOrd="0" destOrd="0" presId="urn:microsoft.com/office/officeart/2005/8/layout/hierarchy1"/>
    <dgm:cxn modelId="{2A56F219-BA00-426D-A644-74B923366601}" type="presOf" srcId="{312298B4-FE6A-4533-8716-AA4136DDD502}" destId="{F0EC089E-A495-44F9-91E5-8F051B64248B}" srcOrd="0" destOrd="0" presId="urn:microsoft.com/office/officeart/2005/8/layout/hierarchy1"/>
    <dgm:cxn modelId="{4FA15EB2-7722-46E7-8F22-7D3850C37A32}" type="presOf" srcId="{77659201-7291-4709-AB49-3A29D27D8D80}" destId="{7D2D65DB-675B-4133-9F69-2548B71928AD}" srcOrd="0" destOrd="0" presId="urn:microsoft.com/office/officeart/2005/8/layout/hierarchy1"/>
    <dgm:cxn modelId="{371F1601-85DF-4139-AAE3-0F0EEE415D65}" type="presOf" srcId="{DDC6C851-D2B6-4073-ADA1-11E667F973E8}" destId="{21FCF921-1208-47B2-B8EC-4EFB523B5FE5}" srcOrd="0" destOrd="0" presId="urn:microsoft.com/office/officeart/2005/8/layout/hierarchy1"/>
    <dgm:cxn modelId="{B455B2EA-77EE-4481-803B-F8DFF6DF02C3}" type="presOf" srcId="{FD1D460C-7A3E-466A-B30C-8C8B49CF65D7}" destId="{E01A5FBA-1DBD-4815-A48C-DF1DC0FA650F}" srcOrd="0" destOrd="0" presId="urn:microsoft.com/office/officeart/2005/8/layout/hierarchy1"/>
    <dgm:cxn modelId="{5D2AACEE-6927-45CA-96A2-723610894785}" srcId="{E9016010-859F-4850-9118-548F4A81074A}" destId="{0A6FCAF2-412F-4837-AD2E-DBDF27D854E6}" srcOrd="1" destOrd="0" parTransId="{DDC6C851-D2B6-4073-ADA1-11E667F973E8}" sibTransId="{3EC1F58C-6FBE-4112-AA1B-440467E278A6}"/>
    <dgm:cxn modelId="{D2A8EF42-96CF-42D3-941F-927891E800F5}" type="presOf" srcId="{1E79F5AA-1AAD-4E8E-9361-F53FA03BA809}" destId="{2D1F0BD9-3306-4DAC-AA8E-2AFDC3C510B6}" srcOrd="0" destOrd="0" presId="urn:microsoft.com/office/officeart/2005/8/layout/hierarchy1"/>
    <dgm:cxn modelId="{CD0A27D3-4650-4810-B3C8-858260B48C7D}" srcId="{312298B4-FE6A-4533-8716-AA4136DDD502}" destId="{597E8C48-A00F-4EB0-96F5-886FF90C47CB}" srcOrd="0" destOrd="0" parTransId="{70737CB1-ADAE-4F61-966A-E2F6635323AA}" sibTransId="{B279C4C4-FCD1-4FDE-BE26-744E5BF08B50}"/>
    <dgm:cxn modelId="{0FCFF2BC-8611-482F-ADDF-9B53E5133ABB}" srcId="{597E8C48-A00F-4EB0-96F5-886FF90C47CB}" destId="{FED437A1-76C8-4084-8A2C-17AC12108326}" srcOrd="1" destOrd="0" parTransId="{77659201-7291-4709-AB49-3A29D27D8D80}" sibTransId="{43CCBEEE-5322-440B-95D8-93DFDB9148F5}"/>
    <dgm:cxn modelId="{B927AEF1-3CF5-412E-B92B-68E015532909}" type="presOf" srcId="{79387940-8C21-4473-B8E2-645D8B4227D0}" destId="{1AE7D3E6-6B20-4156-B9F7-AB9A8D4E0694}" srcOrd="0" destOrd="0" presId="urn:microsoft.com/office/officeart/2005/8/layout/hierarchy1"/>
    <dgm:cxn modelId="{B3365023-A135-43CB-9AB1-B04D871F6C44}" srcId="{E9016010-859F-4850-9118-548F4A81074A}" destId="{79387940-8C21-4473-B8E2-645D8B4227D0}" srcOrd="0" destOrd="0" parTransId="{FD1D460C-7A3E-466A-B30C-8C8B49CF65D7}" sibTransId="{CA97E77D-2032-4E26-8883-EEEF29C9B0F5}"/>
    <dgm:cxn modelId="{BA6235C0-DD69-4B78-BB77-C5DA128973AC}" srcId="{597E8C48-A00F-4EB0-96F5-886FF90C47CB}" destId="{FF133755-9C89-4939-A694-0E59F4D62BFC}" srcOrd="2" destOrd="0" parTransId="{77D40D3B-1DFA-4356-A078-38FBDCD97218}" sibTransId="{89A59C5E-DEDF-45D7-BC8C-7A07EC020C3D}"/>
    <dgm:cxn modelId="{B8805676-34FC-4D94-97AC-1497963CC796}" type="presOf" srcId="{6F96E95C-DF9E-4968-A465-78C36D10E614}" destId="{05DE8A09-1092-4768-9FA8-2790C5403543}" srcOrd="0" destOrd="0" presId="urn:microsoft.com/office/officeart/2005/8/layout/hierarchy1"/>
    <dgm:cxn modelId="{07B525FE-C3EA-4F9A-AD8E-4C51E6B8AF6B}" type="presOf" srcId="{597E8C48-A00F-4EB0-96F5-886FF90C47CB}" destId="{0B44470B-B4E0-4267-8C9A-15A5AF639724}" srcOrd="0" destOrd="0" presId="urn:microsoft.com/office/officeart/2005/8/layout/hierarchy1"/>
    <dgm:cxn modelId="{D5E55107-331B-439C-9669-5A3DF7D11E5F}" type="presOf" srcId="{77D40D3B-1DFA-4356-A078-38FBDCD97218}" destId="{2D471DE6-A39D-4B8C-AB5C-B969C0977BA3}" srcOrd="0" destOrd="0" presId="urn:microsoft.com/office/officeart/2005/8/layout/hierarchy1"/>
    <dgm:cxn modelId="{8A4C97C6-D49F-4022-AF37-C3274F2EF14D}" type="presOf" srcId="{E9016010-859F-4850-9118-548F4A81074A}" destId="{1D2F54B9-3D3B-4F53-A9AA-8C3A4AEF45C2}" srcOrd="0" destOrd="0" presId="urn:microsoft.com/office/officeart/2005/8/layout/hierarchy1"/>
    <dgm:cxn modelId="{B83BED9B-A368-4DF0-8985-49587C089FFE}" type="presOf" srcId="{A82CBE44-8A60-4690-A4AF-C21160462F3E}" destId="{154AE661-A0A0-4C2B-8188-F810E5967DD9}" srcOrd="0" destOrd="0" presId="urn:microsoft.com/office/officeart/2005/8/layout/hierarchy1"/>
    <dgm:cxn modelId="{7B7C092F-9260-4579-8791-F9F4C9FBCF85}" srcId="{597E8C48-A00F-4EB0-96F5-886FF90C47CB}" destId="{E9016010-859F-4850-9118-548F4A81074A}" srcOrd="0" destOrd="0" parTransId="{6F96E95C-DF9E-4968-A465-78C36D10E614}" sibTransId="{D5965B65-3FB1-4D74-88DE-25AF2D8799AC}"/>
    <dgm:cxn modelId="{DADADE78-1187-4505-A492-268183677054}" type="presOf" srcId="{FF133755-9C89-4939-A694-0E59F4D62BFC}" destId="{424D61E6-C304-4070-8BA6-7E398629D21B}" srcOrd="0" destOrd="0" presId="urn:microsoft.com/office/officeart/2005/8/layout/hierarchy1"/>
    <dgm:cxn modelId="{1BEAF713-DC9B-4E35-877A-38C655CFDDE7}" type="presOf" srcId="{76F6D0A8-DF4D-476D-84E8-982301064EFE}" destId="{580BBF18-42D9-48F2-8F55-3AE08123B77C}" srcOrd="0" destOrd="0" presId="urn:microsoft.com/office/officeart/2005/8/layout/hierarchy1"/>
    <dgm:cxn modelId="{6045470C-6F18-44CC-9BB9-28D205B3D046}" srcId="{FED437A1-76C8-4084-8A2C-17AC12108326}" destId="{A82CBE44-8A60-4690-A4AF-C21160462F3E}" srcOrd="0" destOrd="0" parTransId="{E97C8FF0-4936-475D-83A1-5202F6BE310F}" sibTransId="{458CCD73-4D74-4B51-B97E-0C6CAF2D8C93}"/>
    <dgm:cxn modelId="{4F701A32-D344-4B99-B321-EFAAB3951630}" type="presParOf" srcId="{F0EC089E-A495-44F9-91E5-8F051B64248B}" destId="{75E55040-3AF0-478F-AB15-FFE717135D2F}" srcOrd="0" destOrd="0" presId="urn:microsoft.com/office/officeart/2005/8/layout/hierarchy1"/>
    <dgm:cxn modelId="{FBB88FA7-0F13-4A3D-88AD-7AF8762A84F0}" type="presParOf" srcId="{75E55040-3AF0-478F-AB15-FFE717135D2F}" destId="{72AC1CF8-426A-4C01-B9F2-DFFAB456F336}" srcOrd="0" destOrd="0" presId="urn:microsoft.com/office/officeart/2005/8/layout/hierarchy1"/>
    <dgm:cxn modelId="{C7D0C47A-5C09-4185-9E04-3913E003199C}" type="presParOf" srcId="{72AC1CF8-426A-4C01-B9F2-DFFAB456F336}" destId="{3869F3DB-CCB1-47F9-A6D8-AEEBF487AEF8}" srcOrd="0" destOrd="0" presId="urn:microsoft.com/office/officeart/2005/8/layout/hierarchy1"/>
    <dgm:cxn modelId="{B83E87D2-EA7B-4D6A-AA8B-27C4B2D9B6DD}" type="presParOf" srcId="{72AC1CF8-426A-4C01-B9F2-DFFAB456F336}" destId="{0B44470B-B4E0-4267-8C9A-15A5AF639724}" srcOrd="1" destOrd="0" presId="urn:microsoft.com/office/officeart/2005/8/layout/hierarchy1"/>
    <dgm:cxn modelId="{22221B0B-82FF-41C2-B29D-4CD267F05622}" type="presParOf" srcId="{75E55040-3AF0-478F-AB15-FFE717135D2F}" destId="{A6CB4802-4930-4670-9C8B-515864DFE60C}" srcOrd="1" destOrd="0" presId="urn:microsoft.com/office/officeart/2005/8/layout/hierarchy1"/>
    <dgm:cxn modelId="{2348CC61-B5D7-4D86-A9F7-FA3C43656696}" type="presParOf" srcId="{A6CB4802-4930-4670-9C8B-515864DFE60C}" destId="{05DE8A09-1092-4768-9FA8-2790C5403543}" srcOrd="0" destOrd="0" presId="urn:microsoft.com/office/officeart/2005/8/layout/hierarchy1"/>
    <dgm:cxn modelId="{F9F6D776-ACD2-4E96-A9C6-FB2AB6B79FEB}" type="presParOf" srcId="{A6CB4802-4930-4670-9C8B-515864DFE60C}" destId="{53E8D17D-0C64-4496-8E2B-49CF5E7D8ABF}" srcOrd="1" destOrd="0" presId="urn:microsoft.com/office/officeart/2005/8/layout/hierarchy1"/>
    <dgm:cxn modelId="{D296A78D-E921-450B-AC8E-A4B97D521F55}" type="presParOf" srcId="{53E8D17D-0C64-4496-8E2B-49CF5E7D8ABF}" destId="{03603932-4CE7-46EB-AFC4-8925FD78D413}" srcOrd="0" destOrd="0" presId="urn:microsoft.com/office/officeart/2005/8/layout/hierarchy1"/>
    <dgm:cxn modelId="{DF3316FD-5304-4BA1-9DDC-CFB9EAE852ED}" type="presParOf" srcId="{03603932-4CE7-46EB-AFC4-8925FD78D413}" destId="{FE0AD5E7-B77D-47F5-8F4B-E5B5CCD6EE15}" srcOrd="0" destOrd="0" presId="urn:microsoft.com/office/officeart/2005/8/layout/hierarchy1"/>
    <dgm:cxn modelId="{BED10B58-98B5-4361-B1F1-5BAC9799CF00}" type="presParOf" srcId="{03603932-4CE7-46EB-AFC4-8925FD78D413}" destId="{1D2F54B9-3D3B-4F53-A9AA-8C3A4AEF45C2}" srcOrd="1" destOrd="0" presId="urn:microsoft.com/office/officeart/2005/8/layout/hierarchy1"/>
    <dgm:cxn modelId="{220E4999-D254-4F80-B251-72113B8C0F1B}" type="presParOf" srcId="{53E8D17D-0C64-4496-8E2B-49CF5E7D8ABF}" destId="{72A6A9F1-DF04-4ADA-B963-B772C48FC19B}" srcOrd="1" destOrd="0" presId="urn:microsoft.com/office/officeart/2005/8/layout/hierarchy1"/>
    <dgm:cxn modelId="{5761AE78-5C64-4426-A374-AAB74048A5BF}" type="presParOf" srcId="{72A6A9F1-DF04-4ADA-B963-B772C48FC19B}" destId="{E01A5FBA-1DBD-4815-A48C-DF1DC0FA650F}" srcOrd="0" destOrd="0" presId="urn:microsoft.com/office/officeart/2005/8/layout/hierarchy1"/>
    <dgm:cxn modelId="{D38D6397-203E-49A1-90C9-6616016F4A86}" type="presParOf" srcId="{72A6A9F1-DF04-4ADA-B963-B772C48FC19B}" destId="{142117A9-73D5-47F5-9B9A-E134D3EEFC43}" srcOrd="1" destOrd="0" presId="urn:microsoft.com/office/officeart/2005/8/layout/hierarchy1"/>
    <dgm:cxn modelId="{5A2E36F7-1A16-4E0E-8265-C26B5D2BB4AC}" type="presParOf" srcId="{142117A9-73D5-47F5-9B9A-E134D3EEFC43}" destId="{7AC8AF19-9405-4880-9B5D-9D3A23B95782}" srcOrd="0" destOrd="0" presId="urn:microsoft.com/office/officeart/2005/8/layout/hierarchy1"/>
    <dgm:cxn modelId="{03B74CA5-D726-46D1-8B7B-220EF4727E6B}" type="presParOf" srcId="{7AC8AF19-9405-4880-9B5D-9D3A23B95782}" destId="{215A01BD-CEB2-4C8F-A7B6-D199394C530F}" srcOrd="0" destOrd="0" presId="urn:microsoft.com/office/officeart/2005/8/layout/hierarchy1"/>
    <dgm:cxn modelId="{5451D71C-77E4-4FFA-AA08-AEFE7E5FB542}" type="presParOf" srcId="{7AC8AF19-9405-4880-9B5D-9D3A23B95782}" destId="{1AE7D3E6-6B20-4156-B9F7-AB9A8D4E0694}" srcOrd="1" destOrd="0" presId="urn:microsoft.com/office/officeart/2005/8/layout/hierarchy1"/>
    <dgm:cxn modelId="{1FEFCC22-BF07-4322-887C-59B531FE30C8}" type="presParOf" srcId="{142117A9-73D5-47F5-9B9A-E134D3EEFC43}" destId="{B3C28D06-CDF8-4F68-859D-75F7B3B8A39A}" srcOrd="1" destOrd="0" presId="urn:microsoft.com/office/officeart/2005/8/layout/hierarchy1"/>
    <dgm:cxn modelId="{5662F939-B317-41B2-A95B-B86523BFE50A}" type="presParOf" srcId="{72A6A9F1-DF04-4ADA-B963-B772C48FC19B}" destId="{21FCF921-1208-47B2-B8EC-4EFB523B5FE5}" srcOrd="2" destOrd="0" presId="urn:microsoft.com/office/officeart/2005/8/layout/hierarchy1"/>
    <dgm:cxn modelId="{02DDD474-775A-402D-A237-12DDF0CE0079}" type="presParOf" srcId="{72A6A9F1-DF04-4ADA-B963-B772C48FC19B}" destId="{F8882C43-D10C-4B3B-8FE4-EA52AA171D9E}" srcOrd="3" destOrd="0" presId="urn:microsoft.com/office/officeart/2005/8/layout/hierarchy1"/>
    <dgm:cxn modelId="{31FE222F-CAD0-482F-B6DB-B6D44505C5A3}" type="presParOf" srcId="{F8882C43-D10C-4B3B-8FE4-EA52AA171D9E}" destId="{E503C178-ED9A-4AB4-A746-B5102D3D885B}" srcOrd="0" destOrd="0" presId="urn:microsoft.com/office/officeart/2005/8/layout/hierarchy1"/>
    <dgm:cxn modelId="{45E40D48-7E6B-4017-B0DF-365D57001026}" type="presParOf" srcId="{E503C178-ED9A-4AB4-A746-B5102D3D885B}" destId="{01FBEFDE-1B8B-4CCF-803E-5912247D1F57}" srcOrd="0" destOrd="0" presId="urn:microsoft.com/office/officeart/2005/8/layout/hierarchy1"/>
    <dgm:cxn modelId="{3D698304-E04D-4BD6-86A0-798409D97843}" type="presParOf" srcId="{E503C178-ED9A-4AB4-A746-B5102D3D885B}" destId="{17011B5A-744F-4C4A-AECD-6B781D0CBF45}" srcOrd="1" destOrd="0" presId="urn:microsoft.com/office/officeart/2005/8/layout/hierarchy1"/>
    <dgm:cxn modelId="{E814BDE6-DCA9-4BC3-8FF4-F0D5DD6C97C1}" type="presParOf" srcId="{F8882C43-D10C-4B3B-8FE4-EA52AA171D9E}" destId="{55011603-65D9-4A2B-A39F-CDAB7898E06A}" srcOrd="1" destOrd="0" presId="urn:microsoft.com/office/officeart/2005/8/layout/hierarchy1"/>
    <dgm:cxn modelId="{1CD79853-1A95-414A-AB89-6D2D1704B7F8}" type="presParOf" srcId="{A6CB4802-4930-4670-9C8B-515864DFE60C}" destId="{7D2D65DB-675B-4133-9F69-2548B71928AD}" srcOrd="2" destOrd="0" presId="urn:microsoft.com/office/officeart/2005/8/layout/hierarchy1"/>
    <dgm:cxn modelId="{8725EF3D-EDB3-4A26-B4ED-D5777B11C61B}" type="presParOf" srcId="{A6CB4802-4930-4670-9C8B-515864DFE60C}" destId="{0936CB1B-44E8-4A87-A1B9-79DDE0C3CDDF}" srcOrd="3" destOrd="0" presId="urn:microsoft.com/office/officeart/2005/8/layout/hierarchy1"/>
    <dgm:cxn modelId="{9ED1DEB0-7C35-4AAB-8595-529CFF74AFA7}" type="presParOf" srcId="{0936CB1B-44E8-4A87-A1B9-79DDE0C3CDDF}" destId="{FDB8411C-5460-4382-8112-22A2F58CD666}" srcOrd="0" destOrd="0" presId="urn:microsoft.com/office/officeart/2005/8/layout/hierarchy1"/>
    <dgm:cxn modelId="{93490C67-31DA-4ACA-8F50-F91FB03E79B9}" type="presParOf" srcId="{FDB8411C-5460-4382-8112-22A2F58CD666}" destId="{BE31A34D-6686-4108-8576-BD3196631A57}" srcOrd="0" destOrd="0" presId="urn:microsoft.com/office/officeart/2005/8/layout/hierarchy1"/>
    <dgm:cxn modelId="{7EC5D6A6-2D93-4368-A92F-1160E81D65DD}" type="presParOf" srcId="{FDB8411C-5460-4382-8112-22A2F58CD666}" destId="{07EA27EC-9526-4DD8-B861-521D338EEEA8}" srcOrd="1" destOrd="0" presId="urn:microsoft.com/office/officeart/2005/8/layout/hierarchy1"/>
    <dgm:cxn modelId="{0EEEA536-C2A3-429C-8A20-34D9E5A77893}" type="presParOf" srcId="{0936CB1B-44E8-4A87-A1B9-79DDE0C3CDDF}" destId="{865A197E-6E44-42F3-8CF4-51A0F4002FDC}" srcOrd="1" destOrd="0" presId="urn:microsoft.com/office/officeart/2005/8/layout/hierarchy1"/>
    <dgm:cxn modelId="{79E23B59-C7C1-4FBF-8845-6A3B9EAF5868}" type="presParOf" srcId="{865A197E-6E44-42F3-8CF4-51A0F4002FDC}" destId="{57B91890-9A0D-4C18-A937-4AF35FBF4FE0}" srcOrd="0" destOrd="0" presId="urn:microsoft.com/office/officeart/2005/8/layout/hierarchy1"/>
    <dgm:cxn modelId="{A1D8F968-4D55-4815-8900-80EC9747CCB6}" type="presParOf" srcId="{865A197E-6E44-42F3-8CF4-51A0F4002FDC}" destId="{BEA890A9-222B-42C0-ACD3-AE57468328BD}" srcOrd="1" destOrd="0" presId="urn:microsoft.com/office/officeart/2005/8/layout/hierarchy1"/>
    <dgm:cxn modelId="{9AB7C0A9-7F35-4FE1-BADD-C69CA9A026F5}" type="presParOf" srcId="{BEA890A9-222B-42C0-ACD3-AE57468328BD}" destId="{5E79F592-AEA4-4F43-AB53-CAE08325B361}" srcOrd="0" destOrd="0" presId="urn:microsoft.com/office/officeart/2005/8/layout/hierarchy1"/>
    <dgm:cxn modelId="{D64473D2-128F-4CF6-B0D9-7112BAC97AE3}" type="presParOf" srcId="{5E79F592-AEA4-4F43-AB53-CAE08325B361}" destId="{D48EDEB3-E98B-46A6-9B99-B8B148470EDA}" srcOrd="0" destOrd="0" presId="urn:microsoft.com/office/officeart/2005/8/layout/hierarchy1"/>
    <dgm:cxn modelId="{673F5F57-629A-43F4-AA5D-C41B16BCE5B0}" type="presParOf" srcId="{5E79F592-AEA4-4F43-AB53-CAE08325B361}" destId="{154AE661-A0A0-4C2B-8188-F810E5967DD9}" srcOrd="1" destOrd="0" presId="urn:microsoft.com/office/officeart/2005/8/layout/hierarchy1"/>
    <dgm:cxn modelId="{211F2A4D-200B-4190-8660-AF9E06DBFCAB}" type="presParOf" srcId="{BEA890A9-222B-42C0-ACD3-AE57468328BD}" destId="{30D6437E-B9F1-4149-BF2C-0D93A51E2ABF}" srcOrd="1" destOrd="0" presId="urn:microsoft.com/office/officeart/2005/8/layout/hierarchy1"/>
    <dgm:cxn modelId="{CDFF7CFE-B13E-4432-BF3B-E1E23BDC6BCF}" type="presParOf" srcId="{A6CB4802-4930-4670-9C8B-515864DFE60C}" destId="{2D471DE6-A39D-4B8C-AB5C-B969C0977BA3}" srcOrd="4" destOrd="0" presId="urn:microsoft.com/office/officeart/2005/8/layout/hierarchy1"/>
    <dgm:cxn modelId="{790DC1CE-59ED-486E-AD5A-E619C3DED473}" type="presParOf" srcId="{A6CB4802-4930-4670-9C8B-515864DFE60C}" destId="{2779A4CA-D301-4ACD-8B96-9FF1AEED2D00}" srcOrd="5" destOrd="0" presId="urn:microsoft.com/office/officeart/2005/8/layout/hierarchy1"/>
    <dgm:cxn modelId="{E798A60A-C037-498D-934A-AF5E39125AC2}" type="presParOf" srcId="{2779A4CA-D301-4ACD-8B96-9FF1AEED2D00}" destId="{A7285207-B534-4B02-B081-90840DF15036}" srcOrd="0" destOrd="0" presId="urn:microsoft.com/office/officeart/2005/8/layout/hierarchy1"/>
    <dgm:cxn modelId="{4399FEE1-D7A6-4FE1-ABA5-963D370B5A3A}" type="presParOf" srcId="{A7285207-B534-4B02-B081-90840DF15036}" destId="{9164A978-47AA-4BB5-B13B-863DEB02A22A}" srcOrd="0" destOrd="0" presId="urn:microsoft.com/office/officeart/2005/8/layout/hierarchy1"/>
    <dgm:cxn modelId="{1D3A6EA8-E119-4EC6-86EC-10C9F5C572F6}" type="presParOf" srcId="{A7285207-B534-4B02-B081-90840DF15036}" destId="{424D61E6-C304-4070-8BA6-7E398629D21B}" srcOrd="1" destOrd="0" presId="urn:microsoft.com/office/officeart/2005/8/layout/hierarchy1"/>
    <dgm:cxn modelId="{3ABA7088-D14B-42C8-8BE8-7F8BDCC8B424}" type="presParOf" srcId="{2779A4CA-D301-4ACD-8B96-9FF1AEED2D00}" destId="{B2F5354F-C689-40DF-BFB7-6789B9BBEEF5}" srcOrd="1" destOrd="0" presId="urn:microsoft.com/office/officeart/2005/8/layout/hierarchy1"/>
    <dgm:cxn modelId="{12423DD1-429E-496D-B685-2D0BC8807458}" type="presParOf" srcId="{B2F5354F-C689-40DF-BFB7-6789B9BBEEF5}" destId="{2D1F0BD9-3306-4DAC-AA8E-2AFDC3C510B6}" srcOrd="0" destOrd="0" presId="urn:microsoft.com/office/officeart/2005/8/layout/hierarchy1"/>
    <dgm:cxn modelId="{CB2EFFB3-2673-46E5-88B4-78A2F0667F52}" type="presParOf" srcId="{B2F5354F-C689-40DF-BFB7-6789B9BBEEF5}" destId="{EE1D28B5-79E1-4BAD-9641-C29D57EE2FB4}" srcOrd="1" destOrd="0" presId="urn:microsoft.com/office/officeart/2005/8/layout/hierarchy1"/>
    <dgm:cxn modelId="{4D064088-FA63-4037-95BA-18F71BA88B2B}" type="presParOf" srcId="{EE1D28B5-79E1-4BAD-9641-C29D57EE2FB4}" destId="{C466A3AC-B51D-443C-8046-FBF5032297C0}" srcOrd="0" destOrd="0" presId="urn:microsoft.com/office/officeart/2005/8/layout/hierarchy1"/>
    <dgm:cxn modelId="{ADEF7E30-FBD5-47DD-AD14-79F1A3110F42}" type="presParOf" srcId="{C466A3AC-B51D-443C-8046-FBF5032297C0}" destId="{E1552023-FDB4-45F9-89D7-B179B524B0F3}" srcOrd="0" destOrd="0" presId="urn:microsoft.com/office/officeart/2005/8/layout/hierarchy1"/>
    <dgm:cxn modelId="{1E10D0CD-37DF-4C64-A04C-4FA4E7BE6F43}" type="presParOf" srcId="{C466A3AC-B51D-443C-8046-FBF5032297C0}" destId="{580BBF18-42D9-48F2-8F55-3AE08123B77C}" srcOrd="1" destOrd="0" presId="urn:microsoft.com/office/officeart/2005/8/layout/hierarchy1"/>
    <dgm:cxn modelId="{EFCD6E70-1CCA-4E4D-B71B-96BDCA231B3E}" type="presParOf" srcId="{EE1D28B5-79E1-4BAD-9641-C29D57EE2FB4}" destId="{3FF29C27-B2B9-4639-9B7C-BEBCE64BAB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2298B4-FE6A-4533-8716-AA4136DDD502}" type="doc">
      <dgm:prSet loTypeId="urn:microsoft.com/office/officeart/2005/8/layout/hierarchy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597E8C48-A00F-4EB0-96F5-886FF90C47CB}">
      <dgm:prSet phldrT="[Text]"/>
      <dgm:spPr/>
      <dgm:t>
        <a:bodyPr/>
        <a:lstStyle/>
        <a:p>
          <a:r>
            <a:rPr lang="en-US" dirty="0" smtClean="0"/>
            <a:t>Governorate Selection criteria </a:t>
          </a:r>
        </a:p>
      </dgm:t>
    </dgm:pt>
    <dgm:pt modelId="{70737CB1-ADAE-4F61-966A-E2F6635323AA}" type="parTrans" cxnId="{CD0A27D3-4650-4810-B3C8-858260B48C7D}">
      <dgm:prSet/>
      <dgm:spPr/>
      <dgm:t>
        <a:bodyPr/>
        <a:lstStyle/>
        <a:p>
          <a:endParaRPr lang="en-US"/>
        </a:p>
      </dgm:t>
    </dgm:pt>
    <dgm:pt modelId="{B279C4C4-FCD1-4FDE-BE26-744E5BF08B50}" type="sibTrans" cxnId="{CD0A27D3-4650-4810-B3C8-858260B48C7D}">
      <dgm:prSet/>
      <dgm:spPr/>
      <dgm:t>
        <a:bodyPr/>
        <a:lstStyle/>
        <a:p>
          <a:endParaRPr lang="en-US"/>
        </a:p>
      </dgm:t>
    </dgm:pt>
    <dgm:pt modelId="{E9016010-859F-4850-9118-548F4A81074A}">
      <dgm:prSet phldrT="[Text]"/>
      <dgm:spPr/>
      <dgm:t>
        <a:bodyPr/>
        <a:lstStyle/>
        <a:p>
          <a:r>
            <a:rPr lang="en-US" dirty="0" smtClean="0"/>
            <a:t>Demographic </a:t>
          </a:r>
        </a:p>
        <a:p>
          <a:r>
            <a:rPr lang="en-US" dirty="0" smtClean="0"/>
            <a:t>Criteria </a:t>
          </a:r>
          <a:endParaRPr lang="en-US" dirty="0"/>
        </a:p>
      </dgm:t>
    </dgm:pt>
    <dgm:pt modelId="{6F96E95C-DF9E-4968-A465-78C36D10E614}" type="parTrans" cxnId="{7B7C092F-9260-4579-8791-F9F4C9FBCF85}">
      <dgm:prSet/>
      <dgm:spPr/>
      <dgm:t>
        <a:bodyPr/>
        <a:lstStyle/>
        <a:p>
          <a:endParaRPr lang="en-US"/>
        </a:p>
      </dgm:t>
    </dgm:pt>
    <dgm:pt modelId="{D5965B65-3FB1-4D74-88DE-25AF2D8799AC}" type="sibTrans" cxnId="{7B7C092F-9260-4579-8791-F9F4C9FBCF85}">
      <dgm:prSet/>
      <dgm:spPr/>
      <dgm:t>
        <a:bodyPr/>
        <a:lstStyle/>
        <a:p>
          <a:endParaRPr lang="en-US"/>
        </a:p>
      </dgm:t>
    </dgm:pt>
    <dgm:pt modelId="{0A6FCAF2-412F-4837-AD2E-DBDF27D854E6}">
      <dgm:prSet phldrT="[Text]"/>
      <dgm:spPr/>
      <dgm:t>
        <a:bodyPr/>
        <a:lstStyle/>
        <a:p>
          <a:r>
            <a:rPr lang="en-US" dirty="0" smtClean="0"/>
            <a:t>Marriage contracts</a:t>
          </a:r>
          <a:endParaRPr lang="en-US" dirty="0"/>
        </a:p>
      </dgm:t>
    </dgm:pt>
    <dgm:pt modelId="{DDC6C851-D2B6-4073-ADA1-11E667F973E8}" type="parTrans" cxnId="{5D2AACEE-6927-45CA-96A2-723610894785}">
      <dgm:prSet/>
      <dgm:spPr/>
      <dgm:t>
        <a:bodyPr/>
        <a:lstStyle/>
        <a:p>
          <a:endParaRPr lang="en-US"/>
        </a:p>
      </dgm:t>
    </dgm:pt>
    <dgm:pt modelId="{3EC1F58C-6FBE-4112-AA1B-440467E278A6}" type="sibTrans" cxnId="{5D2AACEE-6927-45CA-96A2-723610894785}">
      <dgm:prSet/>
      <dgm:spPr/>
      <dgm:t>
        <a:bodyPr/>
        <a:lstStyle/>
        <a:p>
          <a:endParaRPr lang="en-US"/>
        </a:p>
      </dgm:t>
    </dgm:pt>
    <dgm:pt modelId="{FF133755-9C89-4939-A694-0E59F4D62BFC}">
      <dgm:prSet phldrT="[Text]"/>
      <dgm:spPr/>
      <dgm:t>
        <a:bodyPr/>
        <a:lstStyle/>
        <a:p>
          <a:r>
            <a:rPr lang="en-US" dirty="0" smtClean="0"/>
            <a:t>Cultural Criteria </a:t>
          </a:r>
          <a:endParaRPr lang="en-US" dirty="0"/>
        </a:p>
      </dgm:t>
    </dgm:pt>
    <dgm:pt modelId="{77D40D3B-1DFA-4356-A078-38FBDCD97218}" type="parTrans" cxnId="{BA6235C0-DD69-4B78-BB77-C5DA128973AC}">
      <dgm:prSet/>
      <dgm:spPr/>
      <dgm:t>
        <a:bodyPr/>
        <a:lstStyle/>
        <a:p>
          <a:endParaRPr lang="en-US"/>
        </a:p>
      </dgm:t>
    </dgm:pt>
    <dgm:pt modelId="{89A59C5E-DEDF-45D7-BC8C-7A07EC020C3D}" type="sibTrans" cxnId="{BA6235C0-DD69-4B78-BB77-C5DA128973AC}">
      <dgm:prSet/>
      <dgm:spPr/>
      <dgm:t>
        <a:bodyPr/>
        <a:lstStyle/>
        <a:p>
          <a:endParaRPr lang="en-US"/>
        </a:p>
      </dgm:t>
    </dgm:pt>
    <dgm:pt modelId="{76F6D0A8-DF4D-476D-84E8-982301064EFE}">
      <dgm:prSet phldrT="[Text]"/>
      <dgm:spPr/>
      <dgm:t>
        <a:bodyPr/>
        <a:lstStyle/>
        <a:p>
          <a:r>
            <a:rPr lang="en-US" b="0" i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dirty="0"/>
        </a:p>
      </dgm:t>
    </dgm:pt>
    <dgm:pt modelId="{1E79F5AA-1AAD-4E8E-9361-F53FA03BA809}" type="parTrans" cxnId="{9173746D-0A62-4620-963D-8A639F51C0EC}">
      <dgm:prSet/>
      <dgm:spPr/>
      <dgm:t>
        <a:bodyPr/>
        <a:lstStyle/>
        <a:p>
          <a:endParaRPr lang="en-US"/>
        </a:p>
      </dgm:t>
    </dgm:pt>
    <dgm:pt modelId="{A33C0BB9-204C-4042-BB2E-B39F64BFC3A3}" type="sibTrans" cxnId="{9173746D-0A62-4620-963D-8A639F51C0EC}">
      <dgm:prSet/>
      <dgm:spPr/>
      <dgm:t>
        <a:bodyPr/>
        <a:lstStyle/>
        <a:p>
          <a:endParaRPr lang="en-US"/>
        </a:p>
      </dgm:t>
    </dgm:pt>
    <dgm:pt modelId="{FED437A1-76C8-4084-8A2C-17AC12108326}">
      <dgm:prSet/>
      <dgm:spPr/>
      <dgm:t>
        <a:bodyPr/>
        <a:lstStyle/>
        <a:p>
          <a:r>
            <a:rPr lang="en-US" dirty="0" smtClean="0"/>
            <a:t>Geopolitical Criteria</a:t>
          </a:r>
          <a:endParaRPr lang="en-US" dirty="0"/>
        </a:p>
      </dgm:t>
    </dgm:pt>
    <dgm:pt modelId="{77659201-7291-4709-AB49-3A29D27D8D80}" type="parTrans" cxnId="{0FCFF2BC-8611-482F-ADDF-9B53E5133ABB}">
      <dgm:prSet/>
      <dgm:spPr/>
      <dgm:t>
        <a:bodyPr/>
        <a:lstStyle/>
        <a:p>
          <a:endParaRPr lang="en-US"/>
        </a:p>
      </dgm:t>
    </dgm:pt>
    <dgm:pt modelId="{43CCBEEE-5322-440B-95D8-93DFDB9148F5}" type="sibTrans" cxnId="{0FCFF2BC-8611-482F-ADDF-9B53E5133ABB}">
      <dgm:prSet/>
      <dgm:spPr/>
      <dgm:t>
        <a:bodyPr/>
        <a:lstStyle/>
        <a:p>
          <a:endParaRPr lang="en-US"/>
        </a:p>
      </dgm:t>
    </dgm:pt>
    <dgm:pt modelId="{A82CBE44-8A60-4690-A4AF-C21160462F3E}">
      <dgm:prSet/>
      <dgm:spPr/>
      <dgm:t>
        <a:bodyPr/>
        <a:lstStyle/>
        <a:p>
          <a:r>
            <a:rPr lang="en-US" dirty="0" smtClean="0"/>
            <a:t>Political classification of land</a:t>
          </a:r>
          <a:endParaRPr lang="en-US" dirty="0"/>
        </a:p>
      </dgm:t>
    </dgm:pt>
    <dgm:pt modelId="{E97C8FF0-4936-475D-83A1-5202F6BE310F}" type="parTrans" cxnId="{6045470C-6F18-44CC-9BB9-28D205B3D046}">
      <dgm:prSet/>
      <dgm:spPr/>
      <dgm:t>
        <a:bodyPr/>
        <a:lstStyle/>
        <a:p>
          <a:endParaRPr lang="en-US"/>
        </a:p>
      </dgm:t>
    </dgm:pt>
    <dgm:pt modelId="{458CCD73-4D74-4B51-B97E-0C6CAF2D8C93}" type="sibTrans" cxnId="{6045470C-6F18-44CC-9BB9-28D205B3D046}">
      <dgm:prSet/>
      <dgm:spPr/>
      <dgm:t>
        <a:bodyPr/>
        <a:lstStyle/>
        <a:p>
          <a:endParaRPr lang="en-US"/>
        </a:p>
      </dgm:t>
    </dgm:pt>
    <dgm:pt modelId="{79387940-8C21-4473-B8E2-645D8B4227D0}">
      <dgm:prSet phldrT="[Text]"/>
      <dgm:spPr/>
      <dgm:t>
        <a:bodyPr/>
        <a:lstStyle/>
        <a:p>
          <a:r>
            <a:rPr lang="en-US" dirty="0" smtClean="0"/>
            <a:t>Percentage of youth concentration</a:t>
          </a:r>
          <a:endParaRPr lang="en-US" dirty="0"/>
        </a:p>
      </dgm:t>
    </dgm:pt>
    <dgm:pt modelId="{CA97E77D-2032-4E26-8883-EEEF29C9B0F5}" type="sibTrans" cxnId="{B3365023-A135-43CB-9AB1-B04D871F6C44}">
      <dgm:prSet/>
      <dgm:spPr/>
      <dgm:t>
        <a:bodyPr/>
        <a:lstStyle/>
        <a:p>
          <a:endParaRPr lang="en-US"/>
        </a:p>
      </dgm:t>
    </dgm:pt>
    <dgm:pt modelId="{FD1D460C-7A3E-466A-B30C-8C8B49CF65D7}" type="parTrans" cxnId="{B3365023-A135-43CB-9AB1-B04D871F6C44}">
      <dgm:prSet/>
      <dgm:spPr/>
      <dgm:t>
        <a:bodyPr/>
        <a:lstStyle/>
        <a:p>
          <a:endParaRPr lang="en-US"/>
        </a:p>
      </dgm:t>
    </dgm:pt>
    <dgm:pt modelId="{F0EC089E-A495-44F9-91E5-8F051B64248B}" type="pres">
      <dgm:prSet presAssocID="{312298B4-FE6A-4533-8716-AA4136DDD5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E55040-3AF0-478F-AB15-FFE717135D2F}" type="pres">
      <dgm:prSet presAssocID="{597E8C48-A00F-4EB0-96F5-886FF90C47CB}" presName="hierRoot1" presStyleCnt="0"/>
      <dgm:spPr/>
      <dgm:t>
        <a:bodyPr/>
        <a:lstStyle/>
        <a:p>
          <a:endParaRPr lang="en-US"/>
        </a:p>
      </dgm:t>
    </dgm:pt>
    <dgm:pt modelId="{72AC1CF8-426A-4C01-B9F2-DFFAB456F336}" type="pres">
      <dgm:prSet presAssocID="{597E8C48-A00F-4EB0-96F5-886FF90C47CB}" presName="composite" presStyleCnt="0"/>
      <dgm:spPr/>
      <dgm:t>
        <a:bodyPr/>
        <a:lstStyle/>
        <a:p>
          <a:endParaRPr lang="en-US"/>
        </a:p>
      </dgm:t>
    </dgm:pt>
    <dgm:pt modelId="{3869F3DB-CCB1-47F9-A6D8-AEEBF487AEF8}" type="pres">
      <dgm:prSet presAssocID="{597E8C48-A00F-4EB0-96F5-886FF90C47CB}" presName="background" presStyleLbl="node0" presStyleIdx="0" presStyleCnt="1"/>
      <dgm:spPr>
        <a:solidFill>
          <a:srgbClr val="AEE8F4">
            <a:alpha val="80000"/>
          </a:srgbClr>
        </a:solidFill>
      </dgm:spPr>
      <dgm:t>
        <a:bodyPr/>
        <a:lstStyle/>
        <a:p>
          <a:endParaRPr lang="en-US"/>
        </a:p>
      </dgm:t>
    </dgm:pt>
    <dgm:pt modelId="{0B44470B-B4E0-4267-8C9A-15A5AF639724}" type="pres">
      <dgm:prSet presAssocID="{597E8C48-A00F-4EB0-96F5-886FF90C47C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B4802-4930-4670-9C8B-515864DFE60C}" type="pres">
      <dgm:prSet presAssocID="{597E8C48-A00F-4EB0-96F5-886FF90C47CB}" presName="hierChild2" presStyleCnt="0"/>
      <dgm:spPr/>
      <dgm:t>
        <a:bodyPr/>
        <a:lstStyle/>
        <a:p>
          <a:endParaRPr lang="en-US"/>
        </a:p>
      </dgm:t>
    </dgm:pt>
    <dgm:pt modelId="{05DE8A09-1092-4768-9FA8-2790C5403543}" type="pres">
      <dgm:prSet presAssocID="{6F96E95C-DF9E-4968-A465-78C36D10E61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3E8D17D-0C64-4496-8E2B-49CF5E7D8ABF}" type="pres">
      <dgm:prSet presAssocID="{E9016010-859F-4850-9118-548F4A81074A}" presName="hierRoot2" presStyleCnt="0"/>
      <dgm:spPr/>
      <dgm:t>
        <a:bodyPr/>
        <a:lstStyle/>
        <a:p>
          <a:endParaRPr lang="en-US"/>
        </a:p>
      </dgm:t>
    </dgm:pt>
    <dgm:pt modelId="{03603932-4CE7-46EB-AFC4-8925FD78D413}" type="pres">
      <dgm:prSet presAssocID="{E9016010-859F-4850-9118-548F4A81074A}" presName="composite2" presStyleCnt="0"/>
      <dgm:spPr/>
      <dgm:t>
        <a:bodyPr/>
        <a:lstStyle/>
        <a:p>
          <a:endParaRPr lang="en-US"/>
        </a:p>
      </dgm:t>
    </dgm:pt>
    <dgm:pt modelId="{FE0AD5E7-B77D-47F5-8F4B-E5B5CCD6EE15}" type="pres">
      <dgm:prSet presAssocID="{E9016010-859F-4850-9118-548F4A81074A}" presName="background2" presStyleLbl="node2" presStyleIdx="0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1D2F54B9-3D3B-4F53-A9AA-8C3A4AEF45C2}" type="pres">
      <dgm:prSet presAssocID="{E9016010-859F-4850-9118-548F4A81074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A6A9F1-DF04-4ADA-B963-B772C48FC19B}" type="pres">
      <dgm:prSet presAssocID="{E9016010-859F-4850-9118-548F4A81074A}" presName="hierChild3" presStyleCnt="0"/>
      <dgm:spPr/>
      <dgm:t>
        <a:bodyPr/>
        <a:lstStyle/>
        <a:p>
          <a:endParaRPr lang="en-US"/>
        </a:p>
      </dgm:t>
    </dgm:pt>
    <dgm:pt modelId="{E01A5FBA-1DBD-4815-A48C-DF1DC0FA650F}" type="pres">
      <dgm:prSet presAssocID="{FD1D460C-7A3E-466A-B30C-8C8B49CF65D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142117A9-73D5-47F5-9B9A-E134D3EEFC43}" type="pres">
      <dgm:prSet presAssocID="{79387940-8C21-4473-B8E2-645D8B4227D0}" presName="hierRoot3" presStyleCnt="0"/>
      <dgm:spPr/>
      <dgm:t>
        <a:bodyPr/>
        <a:lstStyle/>
        <a:p>
          <a:endParaRPr lang="en-US"/>
        </a:p>
      </dgm:t>
    </dgm:pt>
    <dgm:pt modelId="{7AC8AF19-9405-4880-9B5D-9D3A23B95782}" type="pres">
      <dgm:prSet presAssocID="{79387940-8C21-4473-B8E2-645D8B4227D0}" presName="composite3" presStyleCnt="0"/>
      <dgm:spPr/>
      <dgm:t>
        <a:bodyPr/>
        <a:lstStyle/>
        <a:p>
          <a:endParaRPr lang="en-US"/>
        </a:p>
      </dgm:t>
    </dgm:pt>
    <dgm:pt modelId="{215A01BD-CEB2-4C8F-A7B6-D199394C530F}" type="pres">
      <dgm:prSet presAssocID="{79387940-8C21-4473-B8E2-645D8B4227D0}" presName="background3" presStyleLbl="node3" presStyleIdx="0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AE7D3E6-6B20-4156-B9F7-AB9A8D4E0694}" type="pres">
      <dgm:prSet presAssocID="{79387940-8C21-4473-B8E2-645D8B4227D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28D06-CDF8-4F68-859D-75F7B3B8A39A}" type="pres">
      <dgm:prSet presAssocID="{79387940-8C21-4473-B8E2-645D8B4227D0}" presName="hierChild4" presStyleCnt="0"/>
      <dgm:spPr/>
      <dgm:t>
        <a:bodyPr/>
        <a:lstStyle/>
        <a:p>
          <a:endParaRPr lang="en-US"/>
        </a:p>
      </dgm:t>
    </dgm:pt>
    <dgm:pt modelId="{21FCF921-1208-47B2-B8EC-4EFB523B5FE5}" type="pres">
      <dgm:prSet presAssocID="{DDC6C851-D2B6-4073-ADA1-11E667F973E8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8882C43-D10C-4B3B-8FE4-EA52AA171D9E}" type="pres">
      <dgm:prSet presAssocID="{0A6FCAF2-412F-4837-AD2E-DBDF27D854E6}" presName="hierRoot3" presStyleCnt="0"/>
      <dgm:spPr/>
      <dgm:t>
        <a:bodyPr/>
        <a:lstStyle/>
        <a:p>
          <a:endParaRPr lang="en-US"/>
        </a:p>
      </dgm:t>
    </dgm:pt>
    <dgm:pt modelId="{E503C178-ED9A-4AB4-A746-B5102D3D885B}" type="pres">
      <dgm:prSet presAssocID="{0A6FCAF2-412F-4837-AD2E-DBDF27D854E6}" presName="composite3" presStyleCnt="0"/>
      <dgm:spPr/>
      <dgm:t>
        <a:bodyPr/>
        <a:lstStyle/>
        <a:p>
          <a:endParaRPr lang="en-US"/>
        </a:p>
      </dgm:t>
    </dgm:pt>
    <dgm:pt modelId="{01FBEFDE-1B8B-4CCF-803E-5912247D1F57}" type="pres">
      <dgm:prSet presAssocID="{0A6FCAF2-412F-4837-AD2E-DBDF27D854E6}" presName="background3" presStyleLbl="node3" presStyleIdx="1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7011B5A-744F-4C4A-AECD-6B781D0CBF45}" type="pres">
      <dgm:prSet presAssocID="{0A6FCAF2-412F-4837-AD2E-DBDF27D854E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011603-65D9-4A2B-A39F-CDAB7898E06A}" type="pres">
      <dgm:prSet presAssocID="{0A6FCAF2-412F-4837-AD2E-DBDF27D854E6}" presName="hierChild4" presStyleCnt="0"/>
      <dgm:spPr/>
      <dgm:t>
        <a:bodyPr/>
        <a:lstStyle/>
        <a:p>
          <a:endParaRPr lang="en-US"/>
        </a:p>
      </dgm:t>
    </dgm:pt>
    <dgm:pt modelId="{7D2D65DB-675B-4133-9F69-2548B71928AD}" type="pres">
      <dgm:prSet presAssocID="{77659201-7291-4709-AB49-3A29D27D8D8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0936CB1B-44E8-4A87-A1B9-79DDE0C3CDDF}" type="pres">
      <dgm:prSet presAssocID="{FED437A1-76C8-4084-8A2C-17AC12108326}" presName="hierRoot2" presStyleCnt="0"/>
      <dgm:spPr/>
      <dgm:t>
        <a:bodyPr/>
        <a:lstStyle/>
        <a:p>
          <a:endParaRPr lang="en-US"/>
        </a:p>
      </dgm:t>
    </dgm:pt>
    <dgm:pt modelId="{FDB8411C-5460-4382-8112-22A2F58CD666}" type="pres">
      <dgm:prSet presAssocID="{FED437A1-76C8-4084-8A2C-17AC12108326}" presName="composite2" presStyleCnt="0"/>
      <dgm:spPr/>
      <dgm:t>
        <a:bodyPr/>
        <a:lstStyle/>
        <a:p>
          <a:endParaRPr lang="en-US"/>
        </a:p>
      </dgm:t>
    </dgm:pt>
    <dgm:pt modelId="{BE31A34D-6686-4108-8576-BD3196631A57}" type="pres">
      <dgm:prSet presAssocID="{FED437A1-76C8-4084-8A2C-17AC12108326}" presName="background2" presStyleLbl="node2" presStyleIdx="1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07EA27EC-9526-4DD8-B861-521D338EEEA8}" type="pres">
      <dgm:prSet presAssocID="{FED437A1-76C8-4084-8A2C-17AC1210832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5A197E-6E44-42F3-8CF4-51A0F4002FDC}" type="pres">
      <dgm:prSet presAssocID="{FED437A1-76C8-4084-8A2C-17AC12108326}" presName="hierChild3" presStyleCnt="0"/>
      <dgm:spPr/>
      <dgm:t>
        <a:bodyPr/>
        <a:lstStyle/>
        <a:p>
          <a:endParaRPr lang="en-US"/>
        </a:p>
      </dgm:t>
    </dgm:pt>
    <dgm:pt modelId="{57B91890-9A0D-4C18-A937-4AF35FBF4FE0}" type="pres">
      <dgm:prSet presAssocID="{E97C8FF0-4936-475D-83A1-5202F6BE310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BEA890A9-222B-42C0-ACD3-AE57468328BD}" type="pres">
      <dgm:prSet presAssocID="{A82CBE44-8A60-4690-A4AF-C21160462F3E}" presName="hierRoot3" presStyleCnt="0"/>
      <dgm:spPr/>
      <dgm:t>
        <a:bodyPr/>
        <a:lstStyle/>
        <a:p>
          <a:endParaRPr lang="en-US"/>
        </a:p>
      </dgm:t>
    </dgm:pt>
    <dgm:pt modelId="{5E79F592-AEA4-4F43-AB53-CAE08325B361}" type="pres">
      <dgm:prSet presAssocID="{A82CBE44-8A60-4690-A4AF-C21160462F3E}" presName="composite3" presStyleCnt="0"/>
      <dgm:spPr/>
      <dgm:t>
        <a:bodyPr/>
        <a:lstStyle/>
        <a:p>
          <a:endParaRPr lang="en-US"/>
        </a:p>
      </dgm:t>
    </dgm:pt>
    <dgm:pt modelId="{D48EDEB3-E98B-46A6-9B99-B8B148470EDA}" type="pres">
      <dgm:prSet presAssocID="{A82CBE44-8A60-4690-A4AF-C21160462F3E}" presName="background3" presStyleLbl="node3" presStyleIdx="2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54AE661-A0A0-4C2B-8188-F810E5967DD9}" type="pres">
      <dgm:prSet presAssocID="{A82CBE44-8A60-4690-A4AF-C21160462F3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D6437E-B9F1-4149-BF2C-0D93A51E2ABF}" type="pres">
      <dgm:prSet presAssocID="{A82CBE44-8A60-4690-A4AF-C21160462F3E}" presName="hierChild4" presStyleCnt="0"/>
      <dgm:spPr/>
      <dgm:t>
        <a:bodyPr/>
        <a:lstStyle/>
        <a:p>
          <a:endParaRPr lang="en-US"/>
        </a:p>
      </dgm:t>
    </dgm:pt>
    <dgm:pt modelId="{2D471DE6-A39D-4B8C-AB5C-B969C0977BA3}" type="pres">
      <dgm:prSet presAssocID="{77D40D3B-1DFA-4356-A078-38FBDCD9721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779A4CA-D301-4ACD-8B96-9FF1AEED2D00}" type="pres">
      <dgm:prSet presAssocID="{FF133755-9C89-4939-A694-0E59F4D62BFC}" presName="hierRoot2" presStyleCnt="0"/>
      <dgm:spPr/>
      <dgm:t>
        <a:bodyPr/>
        <a:lstStyle/>
        <a:p>
          <a:endParaRPr lang="en-US"/>
        </a:p>
      </dgm:t>
    </dgm:pt>
    <dgm:pt modelId="{A7285207-B534-4B02-B081-90840DF15036}" type="pres">
      <dgm:prSet presAssocID="{FF133755-9C89-4939-A694-0E59F4D62BFC}" presName="composite2" presStyleCnt="0"/>
      <dgm:spPr/>
      <dgm:t>
        <a:bodyPr/>
        <a:lstStyle/>
        <a:p>
          <a:endParaRPr lang="en-US"/>
        </a:p>
      </dgm:t>
    </dgm:pt>
    <dgm:pt modelId="{9164A978-47AA-4BB5-B13B-863DEB02A22A}" type="pres">
      <dgm:prSet presAssocID="{FF133755-9C89-4939-A694-0E59F4D62BFC}" presName="background2" presStyleLbl="node2" presStyleIdx="2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424D61E6-C304-4070-8BA6-7E398629D21B}" type="pres">
      <dgm:prSet presAssocID="{FF133755-9C89-4939-A694-0E59F4D62BF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5354F-C689-40DF-BFB7-6789B9BBEEF5}" type="pres">
      <dgm:prSet presAssocID="{FF133755-9C89-4939-A694-0E59F4D62BFC}" presName="hierChild3" presStyleCnt="0"/>
      <dgm:spPr/>
      <dgm:t>
        <a:bodyPr/>
        <a:lstStyle/>
        <a:p>
          <a:endParaRPr lang="en-US"/>
        </a:p>
      </dgm:t>
    </dgm:pt>
    <dgm:pt modelId="{2D1F0BD9-3306-4DAC-AA8E-2AFDC3C510B6}" type="pres">
      <dgm:prSet presAssocID="{1E79F5AA-1AAD-4E8E-9361-F53FA03BA80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EE1D28B5-79E1-4BAD-9641-C29D57EE2FB4}" type="pres">
      <dgm:prSet presAssocID="{76F6D0A8-DF4D-476D-84E8-982301064EFE}" presName="hierRoot3" presStyleCnt="0"/>
      <dgm:spPr/>
      <dgm:t>
        <a:bodyPr/>
        <a:lstStyle/>
        <a:p>
          <a:endParaRPr lang="en-US"/>
        </a:p>
      </dgm:t>
    </dgm:pt>
    <dgm:pt modelId="{C466A3AC-B51D-443C-8046-FBF5032297C0}" type="pres">
      <dgm:prSet presAssocID="{76F6D0A8-DF4D-476D-84E8-982301064EFE}" presName="composite3" presStyleCnt="0"/>
      <dgm:spPr/>
      <dgm:t>
        <a:bodyPr/>
        <a:lstStyle/>
        <a:p>
          <a:endParaRPr lang="en-US"/>
        </a:p>
      </dgm:t>
    </dgm:pt>
    <dgm:pt modelId="{E1552023-FDB4-45F9-89D7-B179B524B0F3}" type="pres">
      <dgm:prSet presAssocID="{76F6D0A8-DF4D-476D-84E8-982301064EFE}" presName="background3" presStyleLbl="node3" presStyleIdx="3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580BBF18-42D9-48F2-8F55-3AE08123B77C}" type="pres">
      <dgm:prSet presAssocID="{76F6D0A8-DF4D-476D-84E8-982301064EFE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29C27-B2B9-4639-9B7C-BEBCE64BAB11}" type="pres">
      <dgm:prSet presAssocID="{76F6D0A8-DF4D-476D-84E8-982301064EFE}" presName="hierChild4" presStyleCnt="0"/>
      <dgm:spPr/>
      <dgm:t>
        <a:bodyPr/>
        <a:lstStyle/>
        <a:p>
          <a:endParaRPr lang="en-US"/>
        </a:p>
      </dgm:t>
    </dgm:pt>
  </dgm:ptLst>
  <dgm:cxnLst>
    <dgm:cxn modelId="{A16671CA-4F7F-4320-9C64-B43C7D2A010E}" type="presOf" srcId="{E97C8FF0-4936-475D-83A1-5202F6BE310F}" destId="{57B91890-9A0D-4C18-A937-4AF35FBF4FE0}" srcOrd="0" destOrd="0" presId="urn:microsoft.com/office/officeart/2005/8/layout/hierarchy1"/>
    <dgm:cxn modelId="{089BA4D9-2A3A-4D67-9BB8-44A0F6F7F28A}" type="presOf" srcId="{312298B4-FE6A-4533-8716-AA4136DDD502}" destId="{F0EC089E-A495-44F9-91E5-8F051B64248B}" srcOrd="0" destOrd="0" presId="urn:microsoft.com/office/officeart/2005/8/layout/hierarchy1"/>
    <dgm:cxn modelId="{D9E501E3-9C7A-4D90-9520-0666574A3CC2}" type="presOf" srcId="{77D40D3B-1DFA-4356-A078-38FBDCD97218}" destId="{2D471DE6-A39D-4B8C-AB5C-B969C0977BA3}" srcOrd="0" destOrd="0" presId="urn:microsoft.com/office/officeart/2005/8/layout/hierarchy1"/>
    <dgm:cxn modelId="{9173746D-0A62-4620-963D-8A639F51C0EC}" srcId="{FF133755-9C89-4939-A694-0E59F4D62BFC}" destId="{76F6D0A8-DF4D-476D-84E8-982301064EFE}" srcOrd="0" destOrd="0" parTransId="{1E79F5AA-1AAD-4E8E-9361-F53FA03BA809}" sibTransId="{A33C0BB9-204C-4042-BB2E-B39F64BFC3A3}"/>
    <dgm:cxn modelId="{1358F81A-375D-4DCE-9A11-EBAB0F00A278}" type="presOf" srcId="{597E8C48-A00F-4EB0-96F5-886FF90C47CB}" destId="{0B44470B-B4E0-4267-8C9A-15A5AF639724}" srcOrd="0" destOrd="0" presId="urn:microsoft.com/office/officeart/2005/8/layout/hierarchy1"/>
    <dgm:cxn modelId="{F98B44A6-534C-4AAF-BE0A-D6E860586025}" type="presOf" srcId="{A82CBE44-8A60-4690-A4AF-C21160462F3E}" destId="{154AE661-A0A0-4C2B-8188-F810E5967DD9}" srcOrd="0" destOrd="0" presId="urn:microsoft.com/office/officeart/2005/8/layout/hierarchy1"/>
    <dgm:cxn modelId="{42B50E44-F56D-46EC-9086-CC8BE7A7FF7B}" type="presOf" srcId="{0A6FCAF2-412F-4837-AD2E-DBDF27D854E6}" destId="{17011B5A-744F-4C4A-AECD-6B781D0CBF45}" srcOrd="0" destOrd="0" presId="urn:microsoft.com/office/officeart/2005/8/layout/hierarchy1"/>
    <dgm:cxn modelId="{B6389911-11F7-490D-A525-21C34FEFEA88}" type="presOf" srcId="{6F96E95C-DF9E-4968-A465-78C36D10E614}" destId="{05DE8A09-1092-4768-9FA8-2790C5403543}" srcOrd="0" destOrd="0" presId="urn:microsoft.com/office/officeart/2005/8/layout/hierarchy1"/>
    <dgm:cxn modelId="{00F9DA4C-5CC0-4DF2-8348-630FEB08F95F}" type="presOf" srcId="{76F6D0A8-DF4D-476D-84E8-982301064EFE}" destId="{580BBF18-42D9-48F2-8F55-3AE08123B77C}" srcOrd="0" destOrd="0" presId="urn:microsoft.com/office/officeart/2005/8/layout/hierarchy1"/>
    <dgm:cxn modelId="{4213F0BE-DEB8-480D-A9F6-7DF8F44A1676}" type="presOf" srcId="{1E79F5AA-1AAD-4E8E-9361-F53FA03BA809}" destId="{2D1F0BD9-3306-4DAC-AA8E-2AFDC3C510B6}" srcOrd="0" destOrd="0" presId="urn:microsoft.com/office/officeart/2005/8/layout/hierarchy1"/>
    <dgm:cxn modelId="{0D3B2705-1866-4767-96B4-8BA266684C58}" type="presOf" srcId="{DDC6C851-D2B6-4073-ADA1-11E667F973E8}" destId="{21FCF921-1208-47B2-B8EC-4EFB523B5FE5}" srcOrd="0" destOrd="0" presId="urn:microsoft.com/office/officeart/2005/8/layout/hierarchy1"/>
    <dgm:cxn modelId="{5D2AACEE-6927-45CA-96A2-723610894785}" srcId="{E9016010-859F-4850-9118-548F4A81074A}" destId="{0A6FCAF2-412F-4837-AD2E-DBDF27D854E6}" srcOrd="1" destOrd="0" parTransId="{DDC6C851-D2B6-4073-ADA1-11E667F973E8}" sibTransId="{3EC1F58C-6FBE-4112-AA1B-440467E278A6}"/>
    <dgm:cxn modelId="{CD0A27D3-4650-4810-B3C8-858260B48C7D}" srcId="{312298B4-FE6A-4533-8716-AA4136DDD502}" destId="{597E8C48-A00F-4EB0-96F5-886FF90C47CB}" srcOrd="0" destOrd="0" parTransId="{70737CB1-ADAE-4F61-966A-E2F6635323AA}" sibTransId="{B279C4C4-FCD1-4FDE-BE26-744E5BF08B50}"/>
    <dgm:cxn modelId="{C2094159-C6F4-48F3-8291-0CD99293E014}" type="presOf" srcId="{FED437A1-76C8-4084-8A2C-17AC12108326}" destId="{07EA27EC-9526-4DD8-B861-521D338EEEA8}" srcOrd="0" destOrd="0" presId="urn:microsoft.com/office/officeart/2005/8/layout/hierarchy1"/>
    <dgm:cxn modelId="{0FCFF2BC-8611-482F-ADDF-9B53E5133ABB}" srcId="{597E8C48-A00F-4EB0-96F5-886FF90C47CB}" destId="{FED437A1-76C8-4084-8A2C-17AC12108326}" srcOrd="1" destOrd="0" parTransId="{77659201-7291-4709-AB49-3A29D27D8D80}" sibTransId="{43CCBEEE-5322-440B-95D8-93DFDB9148F5}"/>
    <dgm:cxn modelId="{DDBCC852-623D-417C-845A-C024DAFECB58}" type="presOf" srcId="{FD1D460C-7A3E-466A-B30C-8C8B49CF65D7}" destId="{E01A5FBA-1DBD-4815-A48C-DF1DC0FA650F}" srcOrd="0" destOrd="0" presId="urn:microsoft.com/office/officeart/2005/8/layout/hierarchy1"/>
    <dgm:cxn modelId="{47A4D1AA-1CD5-4F69-B743-C8E92A2D7102}" type="presOf" srcId="{79387940-8C21-4473-B8E2-645D8B4227D0}" destId="{1AE7D3E6-6B20-4156-B9F7-AB9A8D4E0694}" srcOrd="0" destOrd="0" presId="urn:microsoft.com/office/officeart/2005/8/layout/hierarchy1"/>
    <dgm:cxn modelId="{B3365023-A135-43CB-9AB1-B04D871F6C44}" srcId="{E9016010-859F-4850-9118-548F4A81074A}" destId="{79387940-8C21-4473-B8E2-645D8B4227D0}" srcOrd="0" destOrd="0" parTransId="{FD1D460C-7A3E-466A-B30C-8C8B49CF65D7}" sibTransId="{CA97E77D-2032-4E26-8883-EEEF29C9B0F5}"/>
    <dgm:cxn modelId="{6BB53775-69CF-48E6-96C8-F366AE8686CD}" type="presOf" srcId="{77659201-7291-4709-AB49-3A29D27D8D80}" destId="{7D2D65DB-675B-4133-9F69-2548B71928AD}" srcOrd="0" destOrd="0" presId="urn:microsoft.com/office/officeart/2005/8/layout/hierarchy1"/>
    <dgm:cxn modelId="{56B20F62-91F9-4D2A-AA0F-1A1E6C8EDD4E}" type="presOf" srcId="{FF133755-9C89-4939-A694-0E59F4D62BFC}" destId="{424D61E6-C304-4070-8BA6-7E398629D21B}" srcOrd="0" destOrd="0" presId="urn:microsoft.com/office/officeart/2005/8/layout/hierarchy1"/>
    <dgm:cxn modelId="{BA6235C0-DD69-4B78-BB77-C5DA128973AC}" srcId="{597E8C48-A00F-4EB0-96F5-886FF90C47CB}" destId="{FF133755-9C89-4939-A694-0E59F4D62BFC}" srcOrd="2" destOrd="0" parTransId="{77D40D3B-1DFA-4356-A078-38FBDCD97218}" sibTransId="{89A59C5E-DEDF-45D7-BC8C-7A07EC020C3D}"/>
    <dgm:cxn modelId="{38E219DB-FF66-42C0-ADE5-860C24EC2E07}" type="presOf" srcId="{E9016010-859F-4850-9118-548F4A81074A}" destId="{1D2F54B9-3D3B-4F53-A9AA-8C3A4AEF45C2}" srcOrd="0" destOrd="0" presId="urn:microsoft.com/office/officeart/2005/8/layout/hierarchy1"/>
    <dgm:cxn modelId="{7B7C092F-9260-4579-8791-F9F4C9FBCF85}" srcId="{597E8C48-A00F-4EB0-96F5-886FF90C47CB}" destId="{E9016010-859F-4850-9118-548F4A81074A}" srcOrd="0" destOrd="0" parTransId="{6F96E95C-DF9E-4968-A465-78C36D10E614}" sibTransId="{D5965B65-3FB1-4D74-88DE-25AF2D8799AC}"/>
    <dgm:cxn modelId="{6045470C-6F18-44CC-9BB9-28D205B3D046}" srcId="{FED437A1-76C8-4084-8A2C-17AC12108326}" destId="{A82CBE44-8A60-4690-A4AF-C21160462F3E}" srcOrd="0" destOrd="0" parTransId="{E97C8FF0-4936-475D-83A1-5202F6BE310F}" sibTransId="{458CCD73-4D74-4B51-B97E-0C6CAF2D8C93}"/>
    <dgm:cxn modelId="{C25AC8C7-1F4D-45AB-9E79-FE48D110C42E}" type="presParOf" srcId="{F0EC089E-A495-44F9-91E5-8F051B64248B}" destId="{75E55040-3AF0-478F-AB15-FFE717135D2F}" srcOrd="0" destOrd="0" presId="urn:microsoft.com/office/officeart/2005/8/layout/hierarchy1"/>
    <dgm:cxn modelId="{57C18F84-F8E0-4767-9974-0DD48C44B023}" type="presParOf" srcId="{75E55040-3AF0-478F-AB15-FFE717135D2F}" destId="{72AC1CF8-426A-4C01-B9F2-DFFAB456F336}" srcOrd="0" destOrd="0" presId="urn:microsoft.com/office/officeart/2005/8/layout/hierarchy1"/>
    <dgm:cxn modelId="{F24C5930-9075-4BF9-86DC-0386079E8856}" type="presParOf" srcId="{72AC1CF8-426A-4C01-B9F2-DFFAB456F336}" destId="{3869F3DB-CCB1-47F9-A6D8-AEEBF487AEF8}" srcOrd="0" destOrd="0" presId="urn:microsoft.com/office/officeart/2005/8/layout/hierarchy1"/>
    <dgm:cxn modelId="{3BAF750B-70D1-40AC-8679-957E565EDCD6}" type="presParOf" srcId="{72AC1CF8-426A-4C01-B9F2-DFFAB456F336}" destId="{0B44470B-B4E0-4267-8C9A-15A5AF639724}" srcOrd="1" destOrd="0" presId="urn:microsoft.com/office/officeart/2005/8/layout/hierarchy1"/>
    <dgm:cxn modelId="{588AE981-2B89-466C-9417-D722CF53BE4B}" type="presParOf" srcId="{75E55040-3AF0-478F-AB15-FFE717135D2F}" destId="{A6CB4802-4930-4670-9C8B-515864DFE60C}" srcOrd="1" destOrd="0" presId="urn:microsoft.com/office/officeart/2005/8/layout/hierarchy1"/>
    <dgm:cxn modelId="{A3C39B79-39C9-45E0-922E-6E1188386F1D}" type="presParOf" srcId="{A6CB4802-4930-4670-9C8B-515864DFE60C}" destId="{05DE8A09-1092-4768-9FA8-2790C5403543}" srcOrd="0" destOrd="0" presId="urn:microsoft.com/office/officeart/2005/8/layout/hierarchy1"/>
    <dgm:cxn modelId="{1024609E-9A8C-4508-8172-3758F4C847C5}" type="presParOf" srcId="{A6CB4802-4930-4670-9C8B-515864DFE60C}" destId="{53E8D17D-0C64-4496-8E2B-49CF5E7D8ABF}" srcOrd="1" destOrd="0" presId="urn:microsoft.com/office/officeart/2005/8/layout/hierarchy1"/>
    <dgm:cxn modelId="{A6DBEEE4-09EE-4524-AF8E-1CC61D86449E}" type="presParOf" srcId="{53E8D17D-0C64-4496-8E2B-49CF5E7D8ABF}" destId="{03603932-4CE7-46EB-AFC4-8925FD78D413}" srcOrd="0" destOrd="0" presId="urn:microsoft.com/office/officeart/2005/8/layout/hierarchy1"/>
    <dgm:cxn modelId="{345C2704-8C47-4F1C-A577-65BD0777B52D}" type="presParOf" srcId="{03603932-4CE7-46EB-AFC4-8925FD78D413}" destId="{FE0AD5E7-B77D-47F5-8F4B-E5B5CCD6EE15}" srcOrd="0" destOrd="0" presId="urn:microsoft.com/office/officeart/2005/8/layout/hierarchy1"/>
    <dgm:cxn modelId="{733B18B9-06F0-4E69-9AC3-24E8B6F4B3C8}" type="presParOf" srcId="{03603932-4CE7-46EB-AFC4-8925FD78D413}" destId="{1D2F54B9-3D3B-4F53-A9AA-8C3A4AEF45C2}" srcOrd="1" destOrd="0" presId="urn:microsoft.com/office/officeart/2005/8/layout/hierarchy1"/>
    <dgm:cxn modelId="{148C2497-DCBE-4035-AF5B-CA59318251F1}" type="presParOf" srcId="{53E8D17D-0C64-4496-8E2B-49CF5E7D8ABF}" destId="{72A6A9F1-DF04-4ADA-B963-B772C48FC19B}" srcOrd="1" destOrd="0" presId="urn:microsoft.com/office/officeart/2005/8/layout/hierarchy1"/>
    <dgm:cxn modelId="{8F32348E-6FF2-47E4-AF85-B2EC47F2556A}" type="presParOf" srcId="{72A6A9F1-DF04-4ADA-B963-B772C48FC19B}" destId="{E01A5FBA-1DBD-4815-A48C-DF1DC0FA650F}" srcOrd="0" destOrd="0" presId="urn:microsoft.com/office/officeart/2005/8/layout/hierarchy1"/>
    <dgm:cxn modelId="{63F56843-14E2-4F07-82C2-083EC2E03816}" type="presParOf" srcId="{72A6A9F1-DF04-4ADA-B963-B772C48FC19B}" destId="{142117A9-73D5-47F5-9B9A-E134D3EEFC43}" srcOrd="1" destOrd="0" presId="urn:microsoft.com/office/officeart/2005/8/layout/hierarchy1"/>
    <dgm:cxn modelId="{F0ADB8A9-DFDE-47D2-9DF4-69AF3D221F46}" type="presParOf" srcId="{142117A9-73D5-47F5-9B9A-E134D3EEFC43}" destId="{7AC8AF19-9405-4880-9B5D-9D3A23B95782}" srcOrd="0" destOrd="0" presId="urn:microsoft.com/office/officeart/2005/8/layout/hierarchy1"/>
    <dgm:cxn modelId="{97922849-46DD-40FC-A81A-74FC1042057C}" type="presParOf" srcId="{7AC8AF19-9405-4880-9B5D-9D3A23B95782}" destId="{215A01BD-CEB2-4C8F-A7B6-D199394C530F}" srcOrd="0" destOrd="0" presId="urn:microsoft.com/office/officeart/2005/8/layout/hierarchy1"/>
    <dgm:cxn modelId="{BFC9DB63-849C-4F05-9CE1-15E7C6103388}" type="presParOf" srcId="{7AC8AF19-9405-4880-9B5D-9D3A23B95782}" destId="{1AE7D3E6-6B20-4156-B9F7-AB9A8D4E0694}" srcOrd="1" destOrd="0" presId="urn:microsoft.com/office/officeart/2005/8/layout/hierarchy1"/>
    <dgm:cxn modelId="{3D377F9E-7BE5-46E2-9BF1-EAF52763C3E0}" type="presParOf" srcId="{142117A9-73D5-47F5-9B9A-E134D3EEFC43}" destId="{B3C28D06-CDF8-4F68-859D-75F7B3B8A39A}" srcOrd="1" destOrd="0" presId="urn:microsoft.com/office/officeart/2005/8/layout/hierarchy1"/>
    <dgm:cxn modelId="{81CE3F04-F465-46E7-AFD5-E1504FE39171}" type="presParOf" srcId="{72A6A9F1-DF04-4ADA-B963-B772C48FC19B}" destId="{21FCF921-1208-47B2-B8EC-4EFB523B5FE5}" srcOrd="2" destOrd="0" presId="urn:microsoft.com/office/officeart/2005/8/layout/hierarchy1"/>
    <dgm:cxn modelId="{6EC782D0-D160-442D-91E3-24988B4025E4}" type="presParOf" srcId="{72A6A9F1-DF04-4ADA-B963-B772C48FC19B}" destId="{F8882C43-D10C-4B3B-8FE4-EA52AA171D9E}" srcOrd="3" destOrd="0" presId="urn:microsoft.com/office/officeart/2005/8/layout/hierarchy1"/>
    <dgm:cxn modelId="{33851CE9-87F9-4928-B26A-A2D3C62F3606}" type="presParOf" srcId="{F8882C43-D10C-4B3B-8FE4-EA52AA171D9E}" destId="{E503C178-ED9A-4AB4-A746-B5102D3D885B}" srcOrd="0" destOrd="0" presId="urn:microsoft.com/office/officeart/2005/8/layout/hierarchy1"/>
    <dgm:cxn modelId="{D4520309-7C78-46FB-9961-3C72B99C182A}" type="presParOf" srcId="{E503C178-ED9A-4AB4-A746-B5102D3D885B}" destId="{01FBEFDE-1B8B-4CCF-803E-5912247D1F57}" srcOrd="0" destOrd="0" presId="urn:microsoft.com/office/officeart/2005/8/layout/hierarchy1"/>
    <dgm:cxn modelId="{BA1A1039-2CBB-497E-9A34-1021726D8C60}" type="presParOf" srcId="{E503C178-ED9A-4AB4-A746-B5102D3D885B}" destId="{17011B5A-744F-4C4A-AECD-6B781D0CBF45}" srcOrd="1" destOrd="0" presId="urn:microsoft.com/office/officeart/2005/8/layout/hierarchy1"/>
    <dgm:cxn modelId="{B5D94E60-8CF2-41B8-A915-25FC759CB96C}" type="presParOf" srcId="{F8882C43-D10C-4B3B-8FE4-EA52AA171D9E}" destId="{55011603-65D9-4A2B-A39F-CDAB7898E06A}" srcOrd="1" destOrd="0" presId="urn:microsoft.com/office/officeart/2005/8/layout/hierarchy1"/>
    <dgm:cxn modelId="{46566D78-5A38-44D5-AFB6-7EAD87DA375A}" type="presParOf" srcId="{A6CB4802-4930-4670-9C8B-515864DFE60C}" destId="{7D2D65DB-675B-4133-9F69-2548B71928AD}" srcOrd="2" destOrd="0" presId="urn:microsoft.com/office/officeart/2005/8/layout/hierarchy1"/>
    <dgm:cxn modelId="{D3CDDE8B-F2BE-41AC-AAD9-2D047D922DC2}" type="presParOf" srcId="{A6CB4802-4930-4670-9C8B-515864DFE60C}" destId="{0936CB1B-44E8-4A87-A1B9-79DDE0C3CDDF}" srcOrd="3" destOrd="0" presId="urn:microsoft.com/office/officeart/2005/8/layout/hierarchy1"/>
    <dgm:cxn modelId="{9CCED5AE-FAC4-4A32-804D-492E716687AB}" type="presParOf" srcId="{0936CB1B-44E8-4A87-A1B9-79DDE0C3CDDF}" destId="{FDB8411C-5460-4382-8112-22A2F58CD666}" srcOrd="0" destOrd="0" presId="urn:microsoft.com/office/officeart/2005/8/layout/hierarchy1"/>
    <dgm:cxn modelId="{B554FE0A-803D-4C83-A276-7A1C346B5AE5}" type="presParOf" srcId="{FDB8411C-5460-4382-8112-22A2F58CD666}" destId="{BE31A34D-6686-4108-8576-BD3196631A57}" srcOrd="0" destOrd="0" presId="urn:microsoft.com/office/officeart/2005/8/layout/hierarchy1"/>
    <dgm:cxn modelId="{A9C9E6F3-6828-4367-8CA2-33053A324AE4}" type="presParOf" srcId="{FDB8411C-5460-4382-8112-22A2F58CD666}" destId="{07EA27EC-9526-4DD8-B861-521D338EEEA8}" srcOrd="1" destOrd="0" presId="urn:microsoft.com/office/officeart/2005/8/layout/hierarchy1"/>
    <dgm:cxn modelId="{3DA47D5D-BF22-40A6-BB0C-06E398A14926}" type="presParOf" srcId="{0936CB1B-44E8-4A87-A1B9-79DDE0C3CDDF}" destId="{865A197E-6E44-42F3-8CF4-51A0F4002FDC}" srcOrd="1" destOrd="0" presId="urn:microsoft.com/office/officeart/2005/8/layout/hierarchy1"/>
    <dgm:cxn modelId="{403626B3-B3DF-4436-B819-9CE83DEF9BA6}" type="presParOf" srcId="{865A197E-6E44-42F3-8CF4-51A0F4002FDC}" destId="{57B91890-9A0D-4C18-A937-4AF35FBF4FE0}" srcOrd="0" destOrd="0" presId="urn:microsoft.com/office/officeart/2005/8/layout/hierarchy1"/>
    <dgm:cxn modelId="{F2B329F3-3E4E-4F23-8CBE-8E9EF30D8A2A}" type="presParOf" srcId="{865A197E-6E44-42F3-8CF4-51A0F4002FDC}" destId="{BEA890A9-222B-42C0-ACD3-AE57468328BD}" srcOrd="1" destOrd="0" presId="urn:microsoft.com/office/officeart/2005/8/layout/hierarchy1"/>
    <dgm:cxn modelId="{B1C79FEE-F62B-43A7-888C-E2CFFA1B0322}" type="presParOf" srcId="{BEA890A9-222B-42C0-ACD3-AE57468328BD}" destId="{5E79F592-AEA4-4F43-AB53-CAE08325B361}" srcOrd="0" destOrd="0" presId="urn:microsoft.com/office/officeart/2005/8/layout/hierarchy1"/>
    <dgm:cxn modelId="{1663C059-9382-4A21-B308-ECEDFC88B73D}" type="presParOf" srcId="{5E79F592-AEA4-4F43-AB53-CAE08325B361}" destId="{D48EDEB3-E98B-46A6-9B99-B8B148470EDA}" srcOrd="0" destOrd="0" presId="urn:microsoft.com/office/officeart/2005/8/layout/hierarchy1"/>
    <dgm:cxn modelId="{A1DA0F33-FDC2-4F08-B4CD-F5328CC13ACE}" type="presParOf" srcId="{5E79F592-AEA4-4F43-AB53-CAE08325B361}" destId="{154AE661-A0A0-4C2B-8188-F810E5967DD9}" srcOrd="1" destOrd="0" presId="urn:microsoft.com/office/officeart/2005/8/layout/hierarchy1"/>
    <dgm:cxn modelId="{EB6F38A2-BAB5-419B-ADF7-FD55599B17F6}" type="presParOf" srcId="{BEA890A9-222B-42C0-ACD3-AE57468328BD}" destId="{30D6437E-B9F1-4149-BF2C-0D93A51E2ABF}" srcOrd="1" destOrd="0" presId="urn:microsoft.com/office/officeart/2005/8/layout/hierarchy1"/>
    <dgm:cxn modelId="{489ECC81-35DC-48D8-BF75-1ED176A8860B}" type="presParOf" srcId="{A6CB4802-4930-4670-9C8B-515864DFE60C}" destId="{2D471DE6-A39D-4B8C-AB5C-B969C0977BA3}" srcOrd="4" destOrd="0" presId="urn:microsoft.com/office/officeart/2005/8/layout/hierarchy1"/>
    <dgm:cxn modelId="{96D67B07-6277-44BB-BB43-A9CFEADB3E7A}" type="presParOf" srcId="{A6CB4802-4930-4670-9C8B-515864DFE60C}" destId="{2779A4CA-D301-4ACD-8B96-9FF1AEED2D00}" srcOrd="5" destOrd="0" presId="urn:microsoft.com/office/officeart/2005/8/layout/hierarchy1"/>
    <dgm:cxn modelId="{AD802655-15A7-429B-BEBA-0661DD494979}" type="presParOf" srcId="{2779A4CA-D301-4ACD-8B96-9FF1AEED2D00}" destId="{A7285207-B534-4B02-B081-90840DF15036}" srcOrd="0" destOrd="0" presId="urn:microsoft.com/office/officeart/2005/8/layout/hierarchy1"/>
    <dgm:cxn modelId="{1F4BE2EC-40FA-467E-8437-F444349BFDB9}" type="presParOf" srcId="{A7285207-B534-4B02-B081-90840DF15036}" destId="{9164A978-47AA-4BB5-B13B-863DEB02A22A}" srcOrd="0" destOrd="0" presId="urn:microsoft.com/office/officeart/2005/8/layout/hierarchy1"/>
    <dgm:cxn modelId="{F8F0EE99-C6FF-4ADC-A9B3-0944685521B1}" type="presParOf" srcId="{A7285207-B534-4B02-B081-90840DF15036}" destId="{424D61E6-C304-4070-8BA6-7E398629D21B}" srcOrd="1" destOrd="0" presId="urn:microsoft.com/office/officeart/2005/8/layout/hierarchy1"/>
    <dgm:cxn modelId="{0ACBC2D2-3C09-4E95-A355-2DBCFD56C1D0}" type="presParOf" srcId="{2779A4CA-D301-4ACD-8B96-9FF1AEED2D00}" destId="{B2F5354F-C689-40DF-BFB7-6789B9BBEEF5}" srcOrd="1" destOrd="0" presId="urn:microsoft.com/office/officeart/2005/8/layout/hierarchy1"/>
    <dgm:cxn modelId="{7E68E2FF-7992-4966-8ADA-66642AA8B873}" type="presParOf" srcId="{B2F5354F-C689-40DF-BFB7-6789B9BBEEF5}" destId="{2D1F0BD9-3306-4DAC-AA8E-2AFDC3C510B6}" srcOrd="0" destOrd="0" presId="urn:microsoft.com/office/officeart/2005/8/layout/hierarchy1"/>
    <dgm:cxn modelId="{80AB2474-A077-476C-B804-B62BB0E48EBC}" type="presParOf" srcId="{B2F5354F-C689-40DF-BFB7-6789B9BBEEF5}" destId="{EE1D28B5-79E1-4BAD-9641-C29D57EE2FB4}" srcOrd="1" destOrd="0" presId="urn:microsoft.com/office/officeart/2005/8/layout/hierarchy1"/>
    <dgm:cxn modelId="{25701EE9-F6DE-412C-A35F-8941DD711043}" type="presParOf" srcId="{EE1D28B5-79E1-4BAD-9641-C29D57EE2FB4}" destId="{C466A3AC-B51D-443C-8046-FBF5032297C0}" srcOrd="0" destOrd="0" presId="urn:microsoft.com/office/officeart/2005/8/layout/hierarchy1"/>
    <dgm:cxn modelId="{EECF3531-F26B-4D2D-9BF6-9632EB7BF0F0}" type="presParOf" srcId="{C466A3AC-B51D-443C-8046-FBF5032297C0}" destId="{E1552023-FDB4-45F9-89D7-B179B524B0F3}" srcOrd="0" destOrd="0" presId="urn:microsoft.com/office/officeart/2005/8/layout/hierarchy1"/>
    <dgm:cxn modelId="{643C870C-95B7-489A-9A17-5D84CC0C0BED}" type="presParOf" srcId="{C466A3AC-B51D-443C-8046-FBF5032297C0}" destId="{580BBF18-42D9-48F2-8F55-3AE08123B77C}" srcOrd="1" destOrd="0" presId="urn:microsoft.com/office/officeart/2005/8/layout/hierarchy1"/>
    <dgm:cxn modelId="{4A066216-9CA6-4910-8668-42257AD7BF2B}" type="presParOf" srcId="{EE1D28B5-79E1-4BAD-9641-C29D57EE2FB4}" destId="{3FF29C27-B2B9-4639-9B7C-BEBCE64BAB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2298B4-FE6A-4533-8716-AA4136DDD502}" type="doc">
      <dgm:prSet loTypeId="urn:microsoft.com/office/officeart/2005/8/layout/hierarchy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597E8C48-A00F-4EB0-96F5-886FF90C47CB}">
      <dgm:prSet phldrT="[Text]"/>
      <dgm:spPr/>
      <dgm:t>
        <a:bodyPr/>
        <a:lstStyle/>
        <a:p>
          <a:r>
            <a:rPr lang="en-US" dirty="0" smtClean="0"/>
            <a:t>Governorate Selection criteria </a:t>
          </a:r>
        </a:p>
      </dgm:t>
    </dgm:pt>
    <dgm:pt modelId="{70737CB1-ADAE-4F61-966A-E2F6635323AA}" type="parTrans" cxnId="{CD0A27D3-4650-4810-B3C8-858260B48C7D}">
      <dgm:prSet/>
      <dgm:spPr/>
      <dgm:t>
        <a:bodyPr/>
        <a:lstStyle/>
        <a:p>
          <a:endParaRPr lang="en-US"/>
        </a:p>
      </dgm:t>
    </dgm:pt>
    <dgm:pt modelId="{B279C4C4-FCD1-4FDE-BE26-744E5BF08B50}" type="sibTrans" cxnId="{CD0A27D3-4650-4810-B3C8-858260B48C7D}">
      <dgm:prSet/>
      <dgm:spPr/>
      <dgm:t>
        <a:bodyPr/>
        <a:lstStyle/>
        <a:p>
          <a:endParaRPr lang="en-US"/>
        </a:p>
      </dgm:t>
    </dgm:pt>
    <dgm:pt modelId="{E9016010-859F-4850-9118-548F4A81074A}">
      <dgm:prSet phldrT="[Text]"/>
      <dgm:spPr/>
      <dgm:t>
        <a:bodyPr/>
        <a:lstStyle/>
        <a:p>
          <a:r>
            <a:rPr lang="en-US" dirty="0" smtClean="0"/>
            <a:t>Demographic </a:t>
          </a:r>
        </a:p>
        <a:p>
          <a:r>
            <a:rPr lang="en-US" dirty="0" smtClean="0"/>
            <a:t>Criteria </a:t>
          </a:r>
          <a:endParaRPr lang="en-US" dirty="0"/>
        </a:p>
      </dgm:t>
    </dgm:pt>
    <dgm:pt modelId="{6F96E95C-DF9E-4968-A465-78C36D10E614}" type="parTrans" cxnId="{7B7C092F-9260-4579-8791-F9F4C9FBCF85}">
      <dgm:prSet/>
      <dgm:spPr/>
      <dgm:t>
        <a:bodyPr/>
        <a:lstStyle/>
        <a:p>
          <a:endParaRPr lang="en-US"/>
        </a:p>
      </dgm:t>
    </dgm:pt>
    <dgm:pt modelId="{D5965B65-3FB1-4D74-88DE-25AF2D8799AC}" type="sibTrans" cxnId="{7B7C092F-9260-4579-8791-F9F4C9FBCF85}">
      <dgm:prSet/>
      <dgm:spPr/>
      <dgm:t>
        <a:bodyPr/>
        <a:lstStyle/>
        <a:p>
          <a:endParaRPr lang="en-US"/>
        </a:p>
      </dgm:t>
    </dgm:pt>
    <dgm:pt modelId="{0A6FCAF2-412F-4837-AD2E-DBDF27D854E6}">
      <dgm:prSet phldrT="[Text]"/>
      <dgm:spPr/>
      <dgm:t>
        <a:bodyPr/>
        <a:lstStyle/>
        <a:p>
          <a:r>
            <a:rPr lang="en-US" dirty="0" smtClean="0"/>
            <a:t>Marriage contracts</a:t>
          </a:r>
          <a:endParaRPr lang="en-US" dirty="0"/>
        </a:p>
      </dgm:t>
    </dgm:pt>
    <dgm:pt modelId="{DDC6C851-D2B6-4073-ADA1-11E667F973E8}" type="parTrans" cxnId="{5D2AACEE-6927-45CA-96A2-723610894785}">
      <dgm:prSet/>
      <dgm:spPr/>
      <dgm:t>
        <a:bodyPr/>
        <a:lstStyle/>
        <a:p>
          <a:endParaRPr lang="en-US"/>
        </a:p>
      </dgm:t>
    </dgm:pt>
    <dgm:pt modelId="{3EC1F58C-6FBE-4112-AA1B-440467E278A6}" type="sibTrans" cxnId="{5D2AACEE-6927-45CA-96A2-723610894785}">
      <dgm:prSet/>
      <dgm:spPr/>
      <dgm:t>
        <a:bodyPr/>
        <a:lstStyle/>
        <a:p>
          <a:endParaRPr lang="en-US"/>
        </a:p>
      </dgm:t>
    </dgm:pt>
    <dgm:pt modelId="{FF133755-9C89-4939-A694-0E59F4D62BFC}">
      <dgm:prSet phldrT="[Text]"/>
      <dgm:spPr/>
      <dgm:t>
        <a:bodyPr/>
        <a:lstStyle/>
        <a:p>
          <a:r>
            <a:rPr lang="en-US" dirty="0" smtClean="0"/>
            <a:t>Cultural Criteria </a:t>
          </a:r>
          <a:endParaRPr lang="en-US" dirty="0"/>
        </a:p>
      </dgm:t>
    </dgm:pt>
    <dgm:pt modelId="{77D40D3B-1DFA-4356-A078-38FBDCD97218}" type="parTrans" cxnId="{BA6235C0-DD69-4B78-BB77-C5DA128973AC}">
      <dgm:prSet/>
      <dgm:spPr/>
      <dgm:t>
        <a:bodyPr/>
        <a:lstStyle/>
        <a:p>
          <a:endParaRPr lang="en-US"/>
        </a:p>
      </dgm:t>
    </dgm:pt>
    <dgm:pt modelId="{89A59C5E-DEDF-45D7-BC8C-7A07EC020C3D}" type="sibTrans" cxnId="{BA6235C0-DD69-4B78-BB77-C5DA128973AC}">
      <dgm:prSet/>
      <dgm:spPr/>
      <dgm:t>
        <a:bodyPr/>
        <a:lstStyle/>
        <a:p>
          <a:endParaRPr lang="en-US"/>
        </a:p>
      </dgm:t>
    </dgm:pt>
    <dgm:pt modelId="{76F6D0A8-DF4D-476D-84E8-982301064EFE}">
      <dgm:prSet phldrT="[Text]"/>
      <dgm:spPr/>
      <dgm:t>
        <a:bodyPr/>
        <a:lstStyle/>
        <a:p>
          <a:r>
            <a:rPr lang="en-US" b="0" i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dirty="0"/>
        </a:p>
      </dgm:t>
    </dgm:pt>
    <dgm:pt modelId="{1E79F5AA-1AAD-4E8E-9361-F53FA03BA809}" type="parTrans" cxnId="{9173746D-0A62-4620-963D-8A639F51C0EC}">
      <dgm:prSet/>
      <dgm:spPr/>
      <dgm:t>
        <a:bodyPr/>
        <a:lstStyle/>
        <a:p>
          <a:endParaRPr lang="en-US"/>
        </a:p>
      </dgm:t>
    </dgm:pt>
    <dgm:pt modelId="{A33C0BB9-204C-4042-BB2E-B39F64BFC3A3}" type="sibTrans" cxnId="{9173746D-0A62-4620-963D-8A639F51C0EC}">
      <dgm:prSet/>
      <dgm:spPr/>
      <dgm:t>
        <a:bodyPr/>
        <a:lstStyle/>
        <a:p>
          <a:endParaRPr lang="en-US"/>
        </a:p>
      </dgm:t>
    </dgm:pt>
    <dgm:pt modelId="{FED437A1-76C8-4084-8A2C-17AC12108326}">
      <dgm:prSet/>
      <dgm:spPr/>
      <dgm:t>
        <a:bodyPr/>
        <a:lstStyle/>
        <a:p>
          <a:r>
            <a:rPr lang="en-US" dirty="0" smtClean="0"/>
            <a:t>Geopolitical Criteria</a:t>
          </a:r>
          <a:endParaRPr lang="en-US" dirty="0"/>
        </a:p>
      </dgm:t>
    </dgm:pt>
    <dgm:pt modelId="{77659201-7291-4709-AB49-3A29D27D8D80}" type="parTrans" cxnId="{0FCFF2BC-8611-482F-ADDF-9B53E5133ABB}">
      <dgm:prSet/>
      <dgm:spPr/>
      <dgm:t>
        <a:bodyPr/>
        <a:lstStyle/>
        <a:p>
          <a:endParaRPr lang="en-US"/>
        </a:p>
      </dgm:t>
    </dgm:pt>
    <dgm:pt modelId="{43CCBEEE-5322-440B-95D8-93DFDB9148F5}" type="sibTrans" cxnId="{0FCFF2BC-8611-482F-ADDF-9B53E5133ABB}">
      <dgm:prSet/>
      <dgm:spPr/>
      <dgm:t>
        <a:bodyPr/>
        <a:lstStyle/>
        <a:p>
          <a:endParaRPr lang="en-US"/>
        </a:p>
      </dgm:t>
    </dgm:pt>
    <dgm:pt modelId="{A82CBE44-8A60-4690-A4AF-C21160462F3E}">
      <dgm:prSet/>
      <dgm:spPr/>
      <dgm:t>
        <a:bodyPr/>
        <a:lstStyle/>
        <a:p>
          <a:r>
            <a:rPr lang="en-US" dirty="0" smtClean="0"/>
            <a:t>Political classification of land</a:t>
          </a:r>
          <a:endParaRPr lang="en-US" dirty="0"/>
        </a:p>
      </dgm:t>
    </dgm:pt>
    <dgm:pt modelId="{E97C8FF0-4936-475D-83A1-5202F6BE310F}" type="parTrans" cxnId="{6045470C-6F18-44CC-9BB9-28D205B3D046}">
      <dgm:prSet/>
      <dgm:spPr/>
      <dgm:t>
        <a:bodyPr/>
        <a:lstStyle/>
        <a:p>
          <a:endParaRPr lang="en-US"/>
        </a:p>
      </dgm:t>
    </dgm:pt>
    <dgm:pt modelId="{458CCD73-4D74-4B51-B97E-0C6CAF2D8C93}" type="sibTrans" cxnId="{6045470C-6F18-44CC-9BB9-28D205B3D046}">
      <dgm:prSet/>
      <dgm:spPr/>
      <dgm:t>
        <a:bodyPr/>
        <a:lstStyle/>
        <a:p>
          <a:endParaRPr lang="en-US"/>
        </a:p>
      </dgm:t>
    </dgm:pt>
    <dgm:pt modelId="{79387940-8C21-4473-B8E2-645D8B4227D0}">
      <dgm:prSet phldrT="[Text]"/>
      <dgm:spPr/>
      <dgm:t>
        <a:bodyPr/>
        <a:lstStyle/>
        <a:p>
          <a:r>
            <a:rPr lang="en-US" dirty="0" smtClean="0"/>
            <a:t>Percentage of youth concentration</a:t>
          </a:r>
          <a:endParaRPr lang="en-US" dirty="0"/>
        </a:p>
      </dgm:t>
    </dgm:pt>
    <dgm:pt modelId="{CA97E77D-2032-4E26-8883-EEEF29C9B0F5}" type="sibTrans" cxnId="{B3365023-A135-43CB-9AB1-B04D871F6C44}">
      <dgm:prSet/>
      <dgm:spPr/>
      <dgm:t>
        <a:bodyPr/>
        <a:lstStyle/>
        <a:p>
          <a:endParaRPr lang="en-US"/>
        </a:p>
      </dgm:t>
    </dgm:pt>
    <dgm:pt modelId="{FD1D460C-7A3E-466A-B30C-8C8B49CF65D7}" type="parTrans" cxnId="{B3365023-A135-43CB-9AB1-B04D871F6C44}">
      <dgm:prSet/>
      <dgm:spPr/>
      <dgm:t>
        <a:bodyPr/>
        <a:lstStyle/>
        <a:p>
          <a:endParaRPr lang="en-US"/>
        </a:p>
      </dgm:t>
    </dgm:pt>
    <dgm:pt modelId="{F0EC089E-A495-44F9-91E5-8F051B64248B}" type="pres">
      <dgm:prSet presAssocID="{312298B4-FE6A-4533-8716-AA4136DDD5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E55040-3AF0-478F-AB15-FFE717135D2F}" type="pres">
      <dgm:prSet presAssocID="{597E8C48-A00F-4EB0-96F5-886FF90C47CB}" presName="hierRoot1" presStyleCnt="0"/>
      <dgm:spPr/>
      <dgm:t>
        <a:bodyPr/>
        <a:lstStyle/>
        <a:p>
          <a:endParaRPr lang="en-US"/>
        </a:p>
      </dgm:t>
    </dgm:pt>
    <dgm:pt modelId="{72AC1CF8-426A-4C01-B9F2-DFFAB456F336}" type="pres">
      <dgm:prSet presAssocID="{597E8C48-A00F-4EB0-96F5-886FF90C47CB}" presName="composite" presStyleCnt="0"/>
      <dgm:spPr/>
      <dgm:t>
        <a:bodyPr/>
        <a:lstStyle/>
        <a:p>
          <a:endParaRPr lang="en-US"/>
        </a:p>
      </dgm:t>
    </dgm:pt>
    <dgm:pt modelId="{3869F3DB-CCB1-47F9-A6D8-AEEBF487AEF8}" type="pres">
      <dgm:prSet presAssocID="{597E8C48-A00F-4EB0-96F5-886FF90C47CB}" presName="background" presStyleLbl="node0" presStyleIdx="0" presStyleCnt="1"/>
      <dgm:spPr>
        <a:solidFill>
          <a:srgbClr val="AEE8F4">
            <a:alpha val="80000"/>
          </a:srgbClr>
        </a:solidFill>
      </dgm:spPr>
      <dgm:t>
        <a:bodyPr/>
        <a:lstStyle/>
        <a:p>
          <a:endParaRPr lang="en-US"/>
        </a:p>
      </dgm:t>
    </dgm:pt>
    <dgm:pt modelId="{0B44470B-B4E0-4267-8C9A-15A5AF639724}" type="pres">
      <dgm:prSet presAssocID="{597E8C48-A00F-4EB0-96F5-886FF90C47C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B4802-4930-4670-9C8B-515864DFE60C}" type="pres">
      <dgm:prSet presAssocID="{597E8C48-A00F-4EB0-96F5-886FF90C47CB}" presName="hierChild2" presStyleCnt="0"/>
      <dgm:spPr/>
      <dgm:t>
        <a:bodyPr/>
        <a:lstStyle/>
        <a:p>
          <a:endParaRPr lang="en-US"/>
        </a:p>
      </dgm:t>
    </dgm:pt>
    <dgm:pt modelId="{05DE8A09-1092-4768-9FA8-2790C5403543}" type="pres">
      <dgm:prSet presAssocID="{6F96E95C-DF9E-4968-A465-78C36D10E61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3E8D17D-0C64-4496-8E2B-49CF5E7D8ABF}" type="pres">
      <dgm:prSet presAssocID="{E9016010-859F-4850-9118-548F4A81074A}" presName="hierRoot2" presStyleCnt="0"/>
      <dgm:spPr/>
      <dgm:t>
        <a:bodyPr/>
        <a:lstStyle/>
        <a:p>
          <a:endParaRPr lang="en-US"/>
        </a:p>
      </dgm:t>
    </dgm:pt>
    <dgm:pt modelId="{03603932-4CE7-46EB-AFC4-8925FD78D413}" type="pres">
      <dgm:prSet presAssocID="{E9016010-859F-4850-9118-548F4A81074A}" presName="composite2" presStyleCnt="0"/>
      <dgm:spPr/>
      <dgm:t>
        <a:bodyPr/>
        <a:lstStyle/>
        <a:p>
          <a:endParaRPr lang="en-US"/>
        </a:p>
      </dgm:t>
    </dgm:pt>
    <dgm:pt modelId="{FE0AD5E7-B77D-47F5-8F4B-E5B5CCD6EE15}" type="pres">
      <dgm:prSet presAssocID="{E9016010-859F-4850-9118-548F4A81074A}" presName="background2" presStyleLbl="node2" presStyleIdx="0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1D2F54B9-3D3B-4F53-A9AA-8C3A4AEF45C2}" type="pres">
      <dgm:prSet presAssocID="{E9016010-859F-4850-9118-548F4A81074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A6A9F1-DF04-4ADA-B963-B772C48FC19B}" type="pres">
      <dgm:prSet presAssocID="{E9016010-859F-4850-9118-548F4A81074A}" presName="hierChild3" presStyleCnt="0"/>
      <dgm:spPr/>
      <dgm:t>
        <a:bodyPr/>
        <a:lstStyle/>
        <a:p>
          <a:endParaRPr lang="en-US"/>
        </a:p>
      </dgm:t>
    </dgm:pt>
    <dgm:pt modelId="{E01A5FBA-1DBD-4815-A48C-DF1DC0FA650F}" type="pres">
      <dgm:prSet presAssocID="{FD1D460C-7A3E-466A-B30C-8C8B49CF65D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142117A9-73D5-47F5-9B9A-E134D3EEFC43}" type="pres">
      <dgm:prSet presAssocID="{79387940-8C21-4473-B8E2-645D8B4227D0}" presName="hierRoot3" presStyleCnt="0"/>
      <dgm:spPr/>
      <dgm:t>
        <a:bodyPr/>
        <a:lstStyle/>
        <a:p>
          <a:endParaRPr lang="en-US"/>
        </a:p>
      </dgm:t>
    </dgm:pt>
    <dgm:pt modelId="{7AC8AF19-9405-4880-9B5D-9D3A23B95782}" type="pres">
      <dgm:prSet presAssocID="{79387940-8C21-4473-B8E2-645D8B4227D0}" presName="composite3" presStyleCnt="0"/>
      <dgm:spPr/>
      <dgm:t>
        <a:bodyPr/>
        <a:lstStyle/>
        <a:p>
          <a:endParaRPr lang="en-US"/>
        </a:p>
      </dgm:t>
    </dgm:pt>
    <dgm:pt modelId="{215A01BD-CEB2-4C8F-A7B6-D199394C530F}" type="pres">
      <dgm:prSet presAssocID="{79387940-8C21-4473-B8E2-645D8B4227D0}" presName="background3" presStyleLbl="node3" presStyleIdx="0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AE7D3E6-6B20-4156-B9F7-AB9A8D4E0694}" type="pres">
      <dgm:prSet presAssocID="{79387940-8C21-4473-B8E2-645D8B4227D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28D06-CDF8-4F68-859D-75F7B3B8A39A}" type="pres">
      <dgm:prSet presAssocID="{79387940-8C21-4473-B8E2-645D8B4227D0}" presName="hierChild4" presStyleCnt="0"/>
      <dgm:spPr/>
      <dgm:t>
        <a:bodyPr/>
        <a:lstStyle/>
        <a:p>
          <a:endParaRPr lang="en-US"/>
        </a:p>
      </dgm:t>
    </dgm:pt>
    <dgm:pt modelId="{21FCF921-1208-47B2-B8EC-4EFB523B5FE5}" type="pres">
      <dgm:prSet presAssocID="{DDC6C851-D2B6-4073-ADA1-11E667F973E8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8882C43-D10C-4B3B-8FE4-EA52AA171D9E}" type="pres">
      <dgm:prSet presAssocID="{0A6FCAF2-412F-4837-AD2E-DBDF27D854E6}" presName="hierRoot3" presStyleCnt="0"/>
      <dgm:spPr/>
      <dgm:t>
        <a:bodyPr/>
        <a:lstStyle/>
        <a:p>
          <a:endParaRPr lang="en-US"/>
        </a:p>
      </dgm:t>
    </dgm:pt>
    <dgm:pt modelId="{E503C178-ED9A-4AB4-A746-B5102D3D885B}" type="pres">
      <dgm:prSet presAssocID="{0A6FCAF2-412F-4837-AD2E-DBDF27D854E6}" presName="composite3" presStyleCnt="0"/>
      <dgm:spPr/>
      <dgm:t>
        <a:bodyPr/>
        <a:lstStyle/>
        <a:p>
          <a:endParaRPr lang="en-US"/>
        </a:p>
      </dgm:t>
    </dgm:pt>
    <dgm:pt modelId="{01FBEFDE-1B8B-4CCF-803E-5912247D1F57}" type="pres">
      <dgm:prSet presAssocID="{0A6FCAF2-412F-4837-AD2E-DBDF27D854E6}" presName="background3" presStyleLbl="node3" presStyleIdx="1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7011B5A-744F-4C4A-AECD-6B781D0CBF45}" type="pres">
      <dgm:prSet presAssocID="{0A6FCAF2-412F-4837-AD2E-DBDF27D854E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011603-65D9-4A2B-A39F-CDAB7898E06A}" type="pres">
      <dgm:prSet presAssocID="{0A6FCAF2-412F-4837-AD2E-DBDF27D854E6}" presName="hierChild4" presStyleCnt="0"/>
      <dgm:spPr/>
      <dgm:t>
        <a:bodyPr/>
        <a:lstStyle/>
        <a:p>
          <a:endParaRPr lang="en-US"/>
        </a:p>
      </dgm:t>
    </dgm:pt>
    <dgm:pt modelId="{7D2D65DB-675B-4133-9F69-2548B71928AD}" type="pres">
      <dgm:prSet presAssocID="{77659201-7291-4709-AB49-3A29D27D8D8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0936CB1B-44E8-4A87-A1B9-79DDE0C3CDDF}" type="pres">
      <dgm:prSet presAssocID="{FED437A1-76C8-4084-8A2C-17AC12108326}" presName="hierRoot2" presStyleCnt="0"/>
      <dgm:spPr/>
      <dgm:t>
        <a:bodyPr/>
        <a:lstStyle/>
        <a:p>
          <a:endParaRPr lang="en-US"/>
        </a:p>
      </dgm:t>
    </dgm:pt>
    <dgm:pt modelId="{FDB8411C-5460-4382-8112-22A2F58CD666}" type="pres">
      <dgm:prSet presAssocID="{FED437A1-76C8-4084-8A2C-17AC12108326}" presName="composite2" presStyleCnt="0"/>
      <dgm:spPr/>
      <dgm:t>
        <a:bodyPr/>
        <a:lstStyle/>
        <a:p>
          <a:endParaRPr lang="en-US"/>
        </a:p>
      </dgm:t>
    </dgm:pt>
    <dgm:pt modelId="{BE31A34D-6686-4108-8576-BD3196631A57}" type="pres">
      <dgm:prSet presAssocID="{FED437A1-76C8-4084-8A2C-17AC12108326}" presName="background2" presStyleLbl="node2" presStyleIdx="1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07EA27EC-9526-4DD8-B861-521D338EEEA8}" type="pres">
      <dgm:prSet presAssocID="{FED437A1-76C8-4084-8A2C-17AC1210832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5A197E-6E44-42F3-8CF4-51A0F4002FDC}" type="pres">
      <dgm:prSet presAssocID="{FED437A1-76C8-4084-8A2C-17AC12108326}" presName="hierChild3" presStyleCnt="0"/>
      <dgm:spPr/>
      <dgm:t>
        <a:bodyPr/>
        <a:lstStyle/>
        <a:p>
          <a:endParaRPr lang="en-US"/>
        </a:p>
      </dgm:t>
    </dgm:pt>
    <dgm:pt modelId="{57B91890-9A0D-4C18-A937-4AF35FBF4FE0}" type="pres">
      <dgm:prSet presAssocID="{E97C8FF0-4936-475D-83A1-5202F6BE310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BEA890A9-222B-42C0-ACD3-AE57468328BD}" type="pres">
      <dgm:prSet presAssocID="{A82CBE44-8A60-4690-A4AF-C21160462F3E}" presName="hierRoot3" presStyleCnt="0"/>
      <dgm:spPr/>
      <dgm:t>
        <a:bodyPr/>
        <a:lstStyle/>
        <a:p>
          <a:endParaRPr lang="en-US"/>
        </a:p>
      </dgm:t>
    </dgm:pt>
    <dgm:pt modelId="{5E79F592-AEA4-4F43-AB53-CAE08325B361}" type="pres">
      <dgm:prSet presAssocID="{A82CBE44-8A60-4690-A4AF-C21160462F3E}" presName="composite3" presStyleCnt="0"/>
      <dgm:spPr/>
      <dgm:t>
        <a:bodyPr/>
        <a:lstStyle/>
        <a:p>
          <a:endParaRPr lang="en-US"/>
        </a:p>
      </dgm:t>
    </dgm:pt>
    <dgm:pt modelId="{D48EDEB3-E98B-46A6-9B99-B8B148470EDA}" type="pres">
      <dgm:prSet presAssocID="{A82CBE44-8A60-4690-A4AF-C21160462F3E}" presName="background3" presStyleLbl="node3" presStyleIdx="2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54AE661-A0A0-4C2B-8188-F810E5967DD9}" type="pres">
      <dgm:prSet presAssocID="{A82CBE44-8A60-4690-A4AF-C21160462F3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D6437E-B9F1-4149-BF2C-0D93A51E2ABF}" type="pres">
      <dgm:prSet presAssocID="{A82CBE44-8A60-4690-A4AF-C21160462F3E}" presName="hierChild4" presStyleCnt="0"/>
      <dgm:spPr/>
      <dgm:t>
        <a:bodyPr/>
        <a:lstStyle/>
        <a:p>
          <a:endParaRPr lang="en-US"/>
        </a:p>
      </dgm:t>
    </dgm:pt>
    <dgm:pt modelId="{2D471DE6-A39D-4B8C-AB5C-B969C0977BA3}" type="pres">
      <dgm:prSet presAssocID="{77D40D3B-1DFA-4356-A078-38FBDCD9721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779A4CA-D301-4ACD-8B96-9FF1AEED2D00}" type="pres">
      <dgm:prSet presAssocID="{FF133755-9C89-4939-A694-0E59F4D62BFC}" presName="hierRoot2" presStyleCnt="0"/>
      <dgm:spPr/>
      <dgm:t>
        <a:bodyPr/>
        <a:lstStyle/>
        <a:p>
          <a:endParaRPr lang="en-US"/>
        </a:p>
      </dgm:t>
    </dgm:pt>
    <dgm:pt modelId="{A7285207-B534-4B02-B081-90840DF15036}" type="pres">
      <dgm:prSet presAssocID="{FF133755-9C89-4939-A694-0E59F4D62BFC}" presName="composite2" presStyleCnt="0"/>
      <dgm:spPr/>
      <dgm:t>
        <a:bodyPr/>
        <a:lstStyle/>
        <a:p>
          <a:endParaRPr lang="en-US"/>
        </a:p>
      </dgm:t>
    </dgm:pt>
    <dgm:pt modelId="{9164A978-47AA-4BB5-B13B-863DEB02A22A}" type="pres">
      <dgm:prSet presAssocID="{FF133755-9C89-4939-A694-0E59F4D62BFC}" presName="background2" presStyleLbl="node2" presStyleIdx="2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424D61E6-C304-4070-8BA6-7E398629D21B}" type="pres">
      <dgm:prSet presAssocID="{FF133755-9C89-4939-A694-0E59F4D62BF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5354F-C689-40DF-BFB7-6789B9BBEEF5}" type="pres">
      <dgm:prSet presAssocID="{FF133755-9C89-4939-A694-0E59F4D62BFC}" presName="hierChild3" presStyleCnt="0"/>
      <dgm:spPr/>
      <dgm:t>
        <a:bodyPr/>
        <a:lstStyle/>
        <a:p>
          <a:endParaRPr lang="en-US"/>
        </a:p>
      </dgm:t>
    </dgm:pt>
    <dgm:pt modelId="{2D1F0BD9-3306-4DAC-AA8E-2AFDC3C510B6}" type="pres">
      <dgm:prSet presAssocID="{1E79F5AA-1AAD-4E8E-9361-F53FA03BA80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EE1D28B5-79E1-4BAD-9641-C29D57EE2FB4}" type="pres">
      <dgm:prSet presAssocID="{76F6D0A8-DF4D-476D-84E8-982301064EFE}" presName="hierRoot3" presStyleCnt="0"/>
      <dgm:spPr/>
      <dgm:t>
        <a:bodyPr/>
        <a:lstStyle/>
        <a:p>
          <a:endParaRPr lang="en-US"/>
        </a:p>
      </dgm:t>
    </dgm:pt>
    <dgm:pt modelId="{C466A3AC-B51D-443C-8046-FBF5032297C0}" type="pres">
      <dgm:prSet presAssocID="{76F6D0A8-DF4D-476D-84E8-982301064EFE}" presName="composite3" presStyleCnt="0"/>
      <dgm:spPr/>
      <dgm:t>
        <a:bodyPr/>
        <a:lstStyle/>
        <a:p>
          <a:endParaRPr lang="en-US"/>
        </a:p>
      </dgm:t>
    </dgm:pt>
    <dgm:pt modelId="{E1552023-FDB4-45F9-89D7-B179B524B0F3}" type="pres">
      <dgm:prSet presAssocID="{76F6D0A8-DF4D-476D-84E8-982301064EFE}" presName="background3" presStyleLbl="node3" presStyleIdx="3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580BBF18-42D9-48F2-8F55-3AE08123B77C}" type="pres">
      <dgm:prSet presAssocID="{76F6D0A8-DF4D-476D-84E8-982301064EFE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29C27-B2B9-4639-9B7C-BEBCE64BAB11}" type="pres">
      <dgm:prSet presAssocID="{76F6D0A8-DF4D-476D-84E8-982301064EFE}" presName="hierChild4" presStyleCnt="0"/>
      <dgm:spPr/>
      <dgm:t>
        <a:bodyPr/>
        <a:lstStyle/>
        <a:p>
          <a:endParaRPr lang="en-US"/>
        </a:p>
      </dgm:t>
    </dgm:pt>
  </dgm:ptLst>
  <dgm:cxnLst>
    <dgm:cxn modelId="{026659F0-249B-4950-BA48-A45B93CC8EB9}" type="presOf" srcId="{E97C8FF0-4936-475D-83A1-5202F6BE310F}" destId="{57B91890-9A0D-4C18-A937-4AF35FBF4FE0}" srcOrd="0" destOrd="0" presId="urn:microsoft.com/office/officeart/2005/8/layout/hierarchy1"/>
    <dgm:cxn modelId="{330EADC7-E8E5-4FA3-8247-27785202E46E}" type="presOf" srcId="{FD1D460C-7A3E-466A-B30C-8C8B49CF65D7}" destId="{E01A5FBA-1DBD-4815-A48C-DF1DC0FA650F}" srcOrd="0" destOrd="0" presId="urn:microsoft.com/office/officeart/2005/8/layout/hierarchy1"/>
    <dgm:cxn modelId="{06FDF7D1-A703-4FD3-9019-CEBB312909FA}" type="presOf" srcId="{DDC6C851-D2B6-4073-ADA1-11E667F973E8}" destId="{21FCF921-1208-47B2-B8EC-4EFB523B5FE5}" srcOrd="0" destOrd="0" presId="urn:microsoft.com/office/officeart/2005/8/layout/hierarchy1"/>
    <dgm:cxn modelId="{CD0A27D3-4650-4810-B3C8-858260B48C7D}" srcId="{312298B4-FE6A-4533-8716-AA4136DDD502}" destId="{597E8C48-A00F-4EB0-96F5-886FF90C47CB}" srcOrd="0" destOrd="0" parTransId="{70737CB1-ADAE-4F61-966A-E2F6635323AA}" sibTransId="{B279C4C4-FCD1-4FDE-BE26-744E5BF08B50}"/>
    <dgm:cxn modelId="{104C5D16-918C-46C5-B334-72759953604A}" type="presOf" srcId="{79387940-8C21-4473-B8E2-645D8B4227D0}" destId="{1AE7D3E6-6B20-4156-B9F7-AB9A8D4E0694}" srcOrd="0" destOrd="0" presId="urn:microsoft.com/office/officeart/2005/8/layout/hierarchy1"/>
    <dgm:cxn modelId="{2886D87B-3502-4694-B252-6232F5F4D2BA}" type="presOf" srcId="{77D40D3B-1DFA-4356-A078-38FBDCD97218}" destId="{2D471DE6-A39D-4B8C-AB5C-B969C0977BA3}" srcOrd="0" destOrd="0" presId="urn:microsoft.com/office/officeart/2005/8/layout/hierarchy1"/>
    <dgm:cxn modelId="{EAB8DFEA-DBE7-4FA1-95E8-1F1904B08B4D}" type="presOf" srcId="{6F96E95C-DF9E-4968-A465-78C36D10E614}" destId="{05DE8A09-1092-4768-9FA8-2790C5403543}" srcOrd="0" destOrd="0" presId="urn:microsoft.com/office/officeart/2005/8/layout/hierarchy1"/>
    <dgm:cxn modelId="{6B289C06-6B07-4DF8-9EA1-068A9D724FD3}" type="presOf" srcId="{0A6FCAF2-412F-4837-AD2E-DBDF27D854E6}" destId="{17011B5A-744F-4C4A-AECD-6B781D0CBF45}" srcOrd="0" destOrd="0" presId="urn:microsoft.com/office/officeart/2005/8/layout/hierarchy1"/>
    <dgm:cxn modelId="{C0ABE4D0-0E03-43C6-A935-376E991BD9EA}" type="presOf" srcId="{FF133755-9C89-4939-A694-0E59F4D62BFC}" destId="{424D61E6-C304-4070-8BA6-7E398629D21B}" srcOrd="0" destOrd="0" presId="urn:microsoft.com/office/officeart/2005/8/layout/hierarchy1"/>
    <dgm:cxn modelId="{B0D89684-42D2-43A1-ADE1-A543158359B7}" type="presOf" srcId="{A82CBE44-8A60-4690-A4AF-C21160462F3E}" destId="{154AE661-A0A0-4C2B-8188-F810E5967DD9}" srcOrd="0" destOrd="0" presId="urn:microsoft.com/office/officeart/2005/8/layout/hierarchy1"/>
    <dgm:cxn modelId="{C0FE571A-8A3E-4F05-A146-CBBC2266BBBB}" type="presOf" srcId="{E9016010-859F-4850-9118-548F4A81074A}" destId="{1D2F54B9-3D3B-4F53-A9AA-8C3A4AEF45C2}" srcOrd="0" destOrd="0" presId="urn:microsoft.com/office/officeart/2005/8/layout/hierarchy1"/>
    <dgm:cxn modelId="{5D2AACEE-6927-45CA-96A2-723610894785}" srcId="{E9016010-859F-4850-9118-548F4A81074A}" destId="{0A6FCAF2-412F-4837-AD2E-DBDF27D854E6}" srcOrd="1" destOrd="0" parTransId="{DDC6C851-D2B6-4073-ADA1-11E667F973E8}" sibTransId="{3EC1F58C-6FBE-4112-AA1B-440467E278A6}"/>
    <dgm:cxn modelId="{8932103E-47E9-4F43-855C-F1A8634F3736}" type="presOf" srcId="{597E8C48-A00F-4EB0-96F5-886FF90C47CB}" destId="{0B44470B-B4E0-4267-8C9A-15A5AF639724}" srcOrd="0" destOrd="0" presId="urn:microsoft.com/office/officeart/2005/8/layout/hierarchy1"/>
    <dgm:cxn modelId="{B3365023-A135-43CB-9AB1-B04D871F6C44}" srcId="{E9016010-859F-4850-9118-548F4A81074A}" destId="{79387940-8C21-4473-B8E2-645D8B4227D0}" srcOrd="0" destOrd="0" parTransId="{FD1D460C-7A3E-466A-B30C-8C8B49CF65D7}" sibTransId="{CA97E77D-2032-4E26-8883-EEEF29C9B0F5}"/>
    <dgm:cxn modelId="{6045470C-6F18-44CC-9BB9-28D205B3D046}" srcId="{FED437A1-76C8-4084-8A2C-17AC12108326}" destId="{A82CBE44-8A60-4690-A4AF-C21160462F3E}" srcOrd="0" destOrd="0" parTransId="{E97C8FF0-4936-475D-83A1-5202F6BE310F}" sibTransId="{458CCD73-4D74-4B51-B97E-0C6CAF2D8C93}"/>
    <dgm:cxn modelId="{0FCFF2BC-8611-482F-ADDF-9B53E5133ABB}" srcId="{597E8C48-A00F-4EB0-96F5-886FF90C47CB}" destId="{FED437A1-76C8-4084-8A2C-17AC12108326}" srcOrd="1" destOrd="0" parTransId="{77659201-7291-4709-AB49-3A29D27D8D80}" sibTransId="{43CCBEEE-5322-440B-95D8-93DFDB9148F5}"/>
    <dgm:cxn modelId="{60FDD819-1250-49EE-902A-1D61A9DCED10}" type="presOf" srcId="{76F6D0A8-DF4D-476D-84E8-982301064EFE}" destId="{580BBF18-42D9-48F2-8F55-3AE08123B77C}" srcOrd="0" destOrd="0" presId="urn:microsoft.com/office/officeart/2005/8/layout/hierarchy1"/>
    <dgm:cxn modelId="{1F096C8E-0F3A-4DB6-BD55-9A99D41BD146}" type="presOf" srcId="{FED437A1-76C8-4084-8A2C-17AC12108326}" destId="{07EA27EC-9526-4DD8-B861-521D338EEEA8}" srcOrd="0" destOrd="0" presId="urn:microsoft.com/office/officeart/2005/8/layout/hierarchy1"/>
    <dgm:cxn modelId="{9173746D-0A62-4620-963D-8A639F51C0EC}" srcId="{FF133755-9C89-4939-A694-0E59F4D62BFC}" destId="{76F6D0A8-DF4D-476D-84E8-982301064EFE}" srcOrd="0" destOrd="0" parTransId="{1E79F5AA-1AAD-4E8E-9361-F53FA03BA809}" sibTransId="{A33C0BB9-204C-4042-BB2E-B39F64BFC3A3}"/>
    <dgm:cxn modelId="{8AB0EC60-3C6F-4F9E-BEF5-3109A0CEBF34}" type="presOf" srcId="{1E79F5AA-1AAD-4E8E-9361-F53FA03BA809}" destId="{2D1F0BD9-3306-4DAC-AA8E-2AFDC3C510B6}" srcOrd="0" destOrd="0" presId="urn:microsoft.com/office/officeart/2005/8/layout/hierarchy1"/>
    <dgm:cxn modelId="{0FFD0F4A-B5C2-455A-B2C3-D45F896D49B4}" type="presOf" srcId="{312298B4-FE6A-4533-8716-AA4136DDD502}" destId="{F0EC089E-A495-44F9-91E5-8F051B64248B}" srcOrd="0" destOrd="0" presId="urn:microsoft.com/office/officeart/2005/8/layout/hierarchy1"/>
    <dgm:cxn modelId="{BA6235C0-DD69-4B78-BB77-C5DA128973AC}" srcId="{597E8C48-A00F-4EB0-96F5-886FF90C47CB}" destId="{FF133755-9C89-4939-A694-0E59F4D62BFC}" srcOrd="2" destOrd="0" parTransId="{77D40D3B-1DFA-4356-A078-38FBDCD97218}" sibTransId="{89A59C5E-DEDF-45D7-BC8C-7A07EC020C3D}"/>
    <dgm:cxn modelId="{7B7C092F-9260-4579-8791-F9F4C9FBCF85}" srcId="{597E8C48-A00F-4EB0-96F5-886FF90C47CB}" destId="{E9016010-859F-4850-9118-548F4A81074A}" srcOrd="0" destOrd="0" parTransId="{6F96E95C-DF9E-4968-A465-78C36D10E614}" sibTransId="{D5965B65-3FB1-4D74-88DE-25AF2D8799AC}"/>
    <dgm:cxn modelId="{511945AD-C4B2-4E75-B23F-F7412575FF03}" type="presOf" srcId="{77659201-7291-4709-AB49-3A29D27D8D80}" destId="{7D2D65DB-675B-4133-9F69-2548B71928AD}" srcOrd="0" destOrd="0" presId="urn:microsoft.com/office/officeart/2005/8/layout/hierarchy1"/>
    <dgm:cxn modelId="{31CBE3C8-ED4E-4CAE-9E19-E277B30FBD6A}" type="presParOf" srcId="{F0EC089E-A495-44F9-91E5-8F051B64248B}" destId="{75E55040-3AF0-478F-AB15-FFE717135D2F}" srcOrd="0" destOrd="0" presId="urn:microsoft.com/office/officeart/2005/8/layout/hierarchy1"/>
    <dgm:cxn modelId="{241B698C-8ABC-42BB-8038-B83D1CF33CA8}" type="presParOf" srcId="{75E55040-3AF0-478F-AB15-FFE717135D2F}" destId="{72AC1CF8-426A-4C01-B9F2-DFFAB456F336}" srcOrd="0" destOrd="0" presId="urn:microsoft.com/office/officeart/2005/8/layout/hierarchy1"/>
    <dgm:cxn modelId="{4C9C8B5F-8080-4ADB-AF71-2F50970A7E57}" type="presParOf" srcId="{72AC1CF8-426A-4C01-B9F2-DFFAB456F336}" destId="{3869F3DB-CCB1-47F9-A6D8-AEEBF487AEF8}" srcOrd="0" destOrd="0" presId="urn:microsoft.com/office/officeart/2005/8/layout/hierarchy1"/>
    <dgm:cxn modelId="{B5148C02-B1C2-4357-8752-808721FAA417}" type="presParOf" srcId="{72AC1CF8-426A-4C01-B9F2-DFFAB456F336}" destId="{0B44470B-B4E0-4267-8C9A-15A5AF639724}" srcOrd="1" destOrd="0" presId="urn:microsoft.com/office/officeart/2005/8/layout/hierarchy1"/>
    <dgm:cxn modelId="{9653722E-470F-435E-B556-2B414942D122}" type="presParOf" srcId="{75E55040-3AF0-478F-AB15-FFE717135D2F}" destId="{A6CB4802-4930-4670-9C8B-515864DFE60C}" srcOrd="1" destOrd="0" presId="urn:microsoft.com/office/officeart/2005/8/layout/hierarchy1"/>
    <dgm:cxn modelId="{FE88B1ED-F2EE-4ED5-8916-FFCD78BF6F41}" type="presParOf" srcId="{A6CB4802-4930-4670-9C8B-515864DFE60C}" destId="{05DE8A09-1092-4768-9FA8-2790C5403543}" srcOrd="0" destOrd="0" presId="urn:microsoft.com/office/officeart/2005/8/layout/hierarchy1"/>
    <dgm:cxn modelId="{C93B65E1-1F53-41AD-B9B2-97494B18AB14}" type="presParOf" srcId="{A6CB4802-4930-4670-9C8B-515864DFE60C}" destId="{53E8D17D-0C64-4496-8E2B-49CF5E7D8ABF}" srcOrd="1" destOrd="0" presId="urn:microsoft.com/office/officeart/2005/8/layout/hierarchy1"/>
    <dgm:cxn modelId="{E68D8659-5870-4FE4-9670-39FCFC0546B3}" type="presParOf" srcId="{53E8D17D-0C64-4496-8E2B-49CF5E7D8ABF}" destId="{03603932-4CE7-46EB-AFC4-8925FD78D413}" srcOrd="0" destOrd="0" presId="urn:microsoft.com/office/officeart/2005/8/layout/hierarchy1"/>
    <dgm:cxn modelId="{5504C638-6DB5-49B2-9D72-15FDE11E25B3}" type="presParOf" srcId="{03603932-4CE7-46EB-AFC4-8925FD78D413}" destId="{FE0AD5E7-B77D-47F5-8F4B-E5B5CCD6EE15}" srcOrd="0" destOrd="0" presId="urn:microsoft.com/office/officeart/2005/8/layout/hierarchy1"/>
    <dgm:cxn modelId="{44861AFD-5EE7-4FAA-B856-D6681C341237}" type="presParOf" srcId="{03603932-4CE7-46EB-AFC4-8925FD78D413}" destId="{1D2F54B9-3D3B-4F53-A9AA-8C3A4AEF45C2}" srcOrd="1" destOrd="0" presId="urn:microsoft.com/office/officeart/2005/8/layout/hierarchy1"/>
    <dgm:cxn modelId="{62E66C8A-019A-4DB9-A384-F8D5337B8521}" type="presParOf" srcId="{53E8D17D-0C64-4496-8E2B-49CF5E7D8ABF}" destId="{72A6A9F1-DF04-4ADA-B963-B772C48FC19B}" srcOrd="1" destOrd="0" presId="urn:microsoft.com/office/officeart/2005/8/layout/hierarchy1"/>
    <dgm:cxn modelId="{ACFE0912-F3E5-4D15-B0A5-B16C76C1F5D0}" type="presParOf" srcId="{72A6A9F1-DF04-4ADA-B963-B772C48FC19B}" destId="{E01A5FBA-1DBD-4815-A48C-DF1DC0FA650F}" srcOrd="0" destOrd="0" presId="urn:microsoft.com/office/officeart/2005/8/layout/hierarchy1"/>
    <dgm:cxn modelId="{9536F4F1-D433-4346-94B8-18850A6DDC89}" type="presParOf" srcId="{72A6A9F1-DF04-4ADA-B963-B772C48FC19B}" destId="{142117A9-73D5-47F5-9B9A-E134D3EEFC43}" srcOrd="1" destOrd="0" presId="urn:microsoft.com/office/officeart/2005/8/layout/hierarchy1"/>
    <dgm:cxn modelId="{B085CF69-864C-4A5F-AE36-57FA62D1AE44}" type="presParOf" srcId="{142117A9-73D5-47F5-9B9A-E134D3EEFC43}" destId="{7AC8AF19-9405-4880-9B5D-9D3A23B95782}" srcOrd="0" destOrd="0" presId="urn:microsoft.com/office/officeart/2005/8/layout/hierarchy1"/>
    <dgm:cxn modelId="{5A3BC4A1-0300-435D-9C0F-8CC116F9C727}" type="presParOf" srcId="{7AC8AF19-9405-4880-9B5D-9D3A23B95782}" destId="{215A01BD-CEB2-4C8F-A7B6-D199394C530F}" srcOrd="0" destOrd="0" presId="urn:microsoft.com/office/officeart/2005/8/layout/hierarchy1"/>
    <dgm:cxn modelId="{3DCEC25B-9127-4D4C-9C80-FE058FD67778}" type="presParOf" srcId="{7AC8AF19-9405-4880-9B5D-9D3A23B95782}" destId="{1AE7D3E6-6B20-4156-B9F7-AB9A8D4E0694}" srcOrd="1" destOrd="0" presId="urn:microsoft.com/office/officeart/2005/8/layout/hierarchy1"/>
    <dgm:cxn modelId="{B37303DC-28EB-4B0E-8658-ADFDC815B6C9}" type="presParOf" srcId="{142117A9-73D5-47F5-9B9A-E134D3EEFC43}" destId="{B3C28D06-CDF8-4F68-859D-75F7B3B8A39A}" srcOrd="1" destOrd="0" presId="urn:microsoft.com/office/officeart/2005/8/layout/hierarchy1"/>
    <dgm:cxn modelId="{12A99721-6B32-440D-B6C2-62AA422E438F}" type="presParOf" srcId="{72A6A9F1-DF04-4ADA-B963-B772C48FC19B}" destId="{21FCF921-1208-47B2-B8EC-4EFB523B5FE5}" srcOrd="2" destOrd="0" presId="urn:microsoft.com/office/officeart/2005/8/layout/hierarchy1"/>
    <dgm:cxn modelId="{7B745E71-2D6F-4FFD-8150-28299D6DD3A0}" type="presParOf" srcId="{72A6A9F1-DF04-4ADA-B963-B772C48FC19B}" destId="{F8882C43-D10C-4B3B-8FE4-EA52AA171D9E}" srcOrd="3" destOrd="0" presId="urn:microsoft.com/office/officeart/2005/8/layout/hierarchy1"/>
    <dgm:cxn modelId="{29443991-5578-4DCE-8DE4-0E49A9B61501}" type="presParOf" srcId="{F8882C43-D10C-4B3B-8FE4-EA52AA171D9E}" destId="{E503C178-ED9A-4AB4-A746-B5102D3D885B}" srcOrd="0" destOrd="0" presId="urn:microsoft.com/office/officeart/2005/8/layout/hierarchy1"/>
    <dgm:cxn modelId="{A8C51B3C-71DF-4045-B147-C8BFE92B0B55}" type="presParOf" srcId="{E503C178-ED9A-4AB4-A746-B5102D3D885B}" destId="{01FBEFDE-1B8B-4CCF-803E-5912247D1F57}" srcOrd="0" destOrd="0" presId="urn:microsoft.com/office/officeart/2005/8/layout/hierarchy1"/>
    <dgm:cxn modelId="{9AB77CC3-D5F6-4429-BEAB-1C59BE31B827}" type="presParOf" srcId="{E503C178-ED9A-4AB4-A746-B5102D3D885B}" destId="{17011B5A-744F-4C4A-AECD-6B781D0CBF45}" srcOrd="1" destOrd="0" presId="urn:microsoft.com/office/officeart/2005/8/layout/hierarchy1"/>
    <dgm:cxn modelId="{747D5294-77DD-45BA-A174-3EB1FE0D45C4}" type="presParOf" srcId="{F8882C43-D10C-4B3B-8FE4-EA52AA171D9E}" destId="{55011603-65D9-4A2B-A39F-CDAB7898E06A}" srcOrd="1" destOrd="0" presId="urn:microsoft.com/office/officeart/2005/8/layout/hierarchy1"/>
    <dgm:cxn modelId="{C5A4AD52-BD2C-4E51-A5AE-C66972297B3F}" type="presParOf" srcId="{A6CB4802-4930-4670-9C8B-515864DFE60C}" destId="{7D2D65DB-675B-4133-9F69-2548B71928AD}" srcOrd="2" destOrd="0" presId="urn:microsoft.com/office/officeart/2005/8/layout/hierarchy1"/>
    <dgm:cxn modelId="{3D1E9748-A1E6-40EB-AE04-6403DEC3B2E2}" type="presParOf" srcId="{A6CB4802-4930-4670-9C8B-515864DFE60C}" destId="{0936CB1B-44E8-4A87-A1B9-79DDE0C3CDDF}" srcOrd="3" destOrd="0" presId="urn:microsoft.com/office/officeart/2005/8/layout/hierarchy1"/>
    <dgm:cxn modelId="{58764C22-61C6-4AD7-9E44-B0717A48EC5B}" type="presParOf" srcId="{0936CB1B-44E8-4A87-A1B9-79DDE0C3CDDF}" destId="{FDB8411C-5460-4382-8112-22A2F58CD666}" srcOrd="0" destOrd="0" presId="urn:microsoft.com/office/officeart/2005/8/layout/hierarchy1"/>
    <dgm:cxn modelId="{62397B85-7A96-42B7-8419-6DBCB0DB38A1}" type="presParOf" srcId="{FDB8411C-5460-4382-8112-22A2F58CD666}" destId="{BE31A34D-6686-4108-8576-BD3196631A57}" srcOrd="0" destOrd="0" presId="urn:microsoft.com/office/officeart/2005/8/layout/hierarchy1"/>
    <dgm:cxn modelId="{79C5AAB1-5EE0-42C8-BDAD-E5B2E3DA1B2B}" type="presParOf" srcId="{FDB8411C-5460-4382-8112-22A2F58CD666}" destId="{07EA27EC-9526-4DD8-B861-521D338EEEA8}" srcOrd="1" destOrd="0" presId="urn:microsoft.com/office/officeart/2005/8/layout/hierarchy1"/>
    <dgm:cxn modelId="{D47E008E-344D-4190-9099-410EA6267402}" type="presParOf" srcId="{0936CB1B-44E8-4A87-A1B9-79DDE0C3CDDF}" destId="{865A197E-6E44-42F3-8CF4-51A0F4002FDC}" srcOrd="1" destOrd="0" presId="urn:microsoft.com/office/officeart/2005/8/layout/hierarchy1"/>
    <dgm:cxn modelId="{439B53BB-AC96-4F2C-807D-D0D601FE5B32}" type="presParOf" srcId="{865A197E-6E44-42F3-8CF4-51A0F4002FDC}" destId="{57B91890-9A0D-4C18-A937-4AF35FBF4FE0}" srcOrd="0" destOrd="0" presId="urn:microsoft.com/office/officeart/2005/8/layout/hierarchy1"/>
    <dgm:cxn modelId="{2B20842C-3216-4404-991B-D22FD986DF39}" type="presParOf" srcId="{865A197E-6E44-42F3-8CF4-51A0F4002FDC}" destId="{BEA890A9-222B-42C0-ACD3-AE57468328BD}" srcOrd="1" destOrd="0" presId="urn:microsoft.com/office/officeart/2005/8/layout/hierarchy1"/>
    <dgm:cxn modelId="{E8273A0D-08D4-4F94-A6F3-FFA4FF8D8DCF}" type="presParOf" srcId="{BEA890A9-222B-42C0-ACD3-AE57468328BD}" destId="{5E79F592-AEA4-4F43-AB53-CAE08325B361}" srcOrd="0" destOrd="0" presId="urn:microsoft.com/office/officeart/2005/8/layout/hierarchy1"/>
    <dgm:cxn modelId="{8E0B096C-9C3C-490A-9874-1B00418DCC59}" type="presParOf" srcId="{5E79F592-AEA4-4F43-AB53-CAE08325B361}" destId="{D48EDEB3-E98B-46A6-9B99-B8B148470EDA}" srcOrd="0" destOrd="0" presId="urn:microsoft.com/office/officeart/2005/8/layout/hierarchy1"/>
    <dgm:cxn modelId="{A3BE388A-2B8B-45A5-8E5E-6BB4A338039D}" type="presParOf" srcId="{5E79F592-AEA4-4F43-AB53-CAE08325B361}" destId="{154AE661-A0A0-4C2B-8188-F810E5967DD9}" srcOrd="1" destOrd="0" presId="urn:microsoft.com/office/officeart/2005/8/layout/hierarchy1"/>
    <dgm:cxn modelId="{1F7F3E55-D319-4C39-8674-5C4A93AAA4BB}" type="presParOf" srcId="{BEA890A9-222B-42C0-ACD3-AE57468328BD}" destId="{30D6437E-B9F1-4149-BF2C-0D93A51E2ABF}" srcOrd="1" destOrd="0" presId="urn:microsoft.com/office/officeart/2005/8/layout/hierarchy1"/>
    <dgm:cxn modelId="{D84A811E-FF41-428E-A1F1-E72DA4BEC7D5}" type="presParOf" srcId="{A6CB4802-4930-4670-9C8B-515864DFE60C}" destId="{2D471DE6-A39D-4B8C-AB5C-B969C0977BA3}" srcOrd="4" destOrd="0" presId="urn:microsoft.com/office/officeart/2005/8/layout/hierarchy1"/>
    <dgm:cxn modelId="{90A2C004-709D-4CBA-84C2-4A812BA6843C}" type="presParOf" srcId="{A6CB4802-4930-4670-9C8B-515864DFE60C}" destId="{2779A4CA-D301-4ACD-8B96-9FF1AEED2D00}" srcOrd="5" destOrd="0" presId="urn:microsoft.com/office/officeart/2005/8/layout/hierarchy1"/>
    <dgm:cxn modelId="{14742B9E-AEB0-425B-B93D-74EEA0409413}" type="presParOf" srcId="{2779A4CA-D301-4ACD-8B96-9FF1AEED2D00}" destId="{A7285207-B534-4B02-B081-90840DF15036}" srcOrd="0" destOrd="0" presId="urn:microsoft.com/office/officeart/2005/8/layout/hierarchy1"/>
    <dgm:cxn modelId="{F7835843-9713-449F-93AA-FFA11DF529DE}" type="presParOf" srcId="{A7285207-B534-4B02-B081-90840DF15036}" destId="{9164A978-47AA-4BB5-B13B-863DEB02A22A}" srcOrd="0" destOrd="0" presId="urn:microsoft.com/office/officeart/2005/8/layout/hierarchy1"/>
    <dgm:cxn modelId="{0B3E3B12-9040-41AC-B5C5-623A90E7D047}" type="presParOf" srcId="{A7285207-B534-4B02-B081-90840DF15036}" destId="{424D61E6-C304-4070-8BA6-7E398629D21B}" srcOrd="1" destOrd="0" presId="urn:microsoft.com/office/officeart/2005/8/layout/hierarchy1"/>
    <dgm:cxn modelId="{0BC396B3-02C7-4FFE-AD2C-215014DB9796}" type="presParOf" srcId="{2779A4CA-D301-4ACD-8B96-9FF1AEED2D00}" destId="{B2F5354F-C689-40DF-BFB7-6789B9BBEEF5}" srcOrd="1" destOrd="0" presId="urn:microsoft.com/office/officeart/2005/8/layout/hierarchy1"/>
    <dgm:cxn modelId="{FC5DD391-BA40-4E82-8C40-B0F4E1E2E498}" type="presParOf" srcId="{B2F5354F-C689-40DF-BFB7-6789B9BBEEF5}" destId="{2D1F0BD9-3306-4DAC-AA8E-2AFDC3C510B6}" srcOrd="0" destOrd="0" presId="urn:microsoft.com/office/officeart/2005/8/layout/hierarchy1"/>
    <dgm:cxn modelId="{AACDA079-C7CB-43E9-9A13-861BB5C8ADF2}" type="presParOf" srcId="{B2F5354F-C689-40DF-BFB7-6789B9BBEEF5}" destId="{EE1D28B5-79E1-4BAD-9641-C29D57EE2FB4}" srcOrd="1" destOrd="0" presId="urn:microsoft.com/office/officeart/2005/8/layout/hierarchy1"/>
    <dgm:cxn modelId="{0A9FB4DB-6B90-4468-88F0-A427B417A1BA}" type="presParOf" srcId="{EE1D28B5-79E1-4BAD-9641-C29D57EE2FB4}" destId="{C466A3AC-B51D-443C-8046-FBF5032297C0}" srcOrd="0" destOrd="0" presId="urn:microsoft.com/office/officeart/2005/8/layout/hierarchy1"/>
    <dgm:cxn modelId="{3EEDBB48-6017-436D-A1EC-684DF00ACFE8}" type="presParOf" srcId="{C466A3AC-B51D-443C-8046-FBF5032297C0}" destId="{E1552023-FDB4-45F9-89D7-B179B524B0F3}" srcOrd="0" destOrd="0" presId="urn:microsoft.com/office/officeart/2005/8/layout/hierarchy1"/>
    <dgm:cxn modelId="{8AF58536-4F21-435D-A1AF-A766F560F48B}" type="presParOf" srcId="{C466A3AC-B51D-443C-8046-FBF5032297C0}" destId="{580BBF18-42D9-48F2-8F55-3AE08123B77C}" srcOrd="1" destOrd="0" presId="urn:microsoft.com/office/officeart/2005/8/layout/hierarchy1"/>
    <dgm:cxn modelId="{607A9D93-69CD-4E43-BCFA-147397C2A6E6}" type="presParOf" srcId="{EE1D28B5-79E1-4BAD-9641-C29D57EE2FB4}" destId="{3FF29C27-B2B9-4639-9B7C-BEBCE64BAB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2298B4-FE6A-4533-8716-AA4136DDD502}" type="doc">
      <dgm:prSet loTypeId="urn:microsoft.com/office/officeart/2005/8/layout/hierarchy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597E8C48-A00F-4EB0-96F5-886FF90C47CB}">
      <dgm:prSet phldrT="[Text]"/>
      <dgm:spPr/>
      <dgm:t>
        <a:bodyPr/>
        <a:lstStyle/>
        <a:p>
          <a:r>
            <a:rPr lang="en-US" dirty="0" smtClean="0"/>
            <a:t>Governorate Selection criteria </a:t>
          </a:r>
        </a:p>
      </dgm:t>
    </dgm:pt>
    <dgm:pt modelId="{70737CB1-ADAE-4F61-966A-E2F6635323AA}" type="parTrans" cxnId="{CD0A27D3-4650-4810-B3C8-858260B48C7D}">
      <dgm:prSet/>
      <dgm:spPr/>
      <dgm:t>
        <a:bodyPr/>
        <a:lstStyle/>
        <a:p>
          <a:endParaRPr lang="en-US"/>
        </a:p>
      </dgm:t>
    </dgm:pt>
    <dgm:pt modelId="{B279C4C4-FCD1-4FDE-BE26-744E5BF08B50}" type="sibTrans" cxnId="{CD0A27D3-4650-4810-B3C8-858260B48C7D}">
      <dgm:prSet/>
      <dgm:spPr/>
      <dgm:t>
        <a:bodyPr/>
        <a:lstStyle/>
        <a:p>
          <a:endParaRPr lang="en-US"/>
        </a:p>
      </dgm:t>
    </dgm:pt>
    <dgm:pt modelId="{E9016010-859F-4850-9118-548F4A81074A}">
      <dgm:prSet phldrT="[Text]"/>
      <dgm:spPr/>
      <dgm:t>
        <a:bodyPr/>
        <a:lstStyle/>
        <a:p>
          <a:r>
            <a:rPr lang="en-US" dirty="0" smtClean="0"/>
            <a:t>Demographic </a:t>
          </a:r>
        </a:p>
        <a:p>
          <a:r>
            <a:rPr lang="en-US" dirty="0" smtClean="0"/>
            <a:t>Criteria </a:t>
          </a:r>
          <a:endParaRPr lang="en-US" dirty="0"/>
        </a:p>
      </dgm:t>
    </dgm:pt>
    <dgm:pt modelId="{6F96E95C-DF9E-4968-A465-78C36D10E614}" type="parTrans" cxnId="{7B7C092F-9260-4579-8791-F9F4C9FBCF85}">
      <dgm:prSet/>
      <dgm:spPr/>
      <dgm:t>
        <a:bodyPr/>
        <a:lstStyle/>
        <a:p>
          <a:endParaRPr lang="en-US"/>
        </a:p>
      </dgm:t>
    </dgm:pt>
    <dgm:pt modelId="{D5965B65-3FB1-4D74-88DE-25AF2D8799AC}" type="sibTrans" cxnId="{7B7C092F-9260-4579-8791-F9F4C9FBCF85}">
      <dgm:prSet/>
      <dgm:spPr/>
      <dgm:t>
        <a:bodyPr/>
        <a:lstStyle/>
        <a:p>
          <a:endParaRPr lang="en-US"/>
        </a:p>
      </dgm:t>
    </dgm:pt>
    <dgm:pt modelId="{0A6FCAF2-412F-4837-AD2E-DBDF27D854E6}">
      <dgm:prSet phldrT="[Text]"/>
      <dgm:spPr/>
      <dgm:t>
        <a:bodyPr/>
        <a:lstStyle/>
        <a:p>
          <a:r>
            <a:rPr lang="en-US" dirty="0" smtClean="0"/>
            <a:t>Marriage contracts</a:t>
          </a:r>
          <a:endParaRPr lang="en-US" dirty="0"/>
        </a:p>
      </dgm:t>
    </dgm:pt>
    <dgm:pt modelId="{DDC6C851-D2B6-4073-ADA1-11E667F973E8}" type="parTrans" cxnId="{5D2AACEE-6927-45CA-96A2-723610894785}">
      <dgm:prSet/>
      <dgm:spPr/>
      <dgm:t>
        <a:bodyPr/>
        <a:lstStyle/>
        <a:p>
          <a:endParaRPr lang="en-US"/>
        </a:p>
      </dgm:t>
    </dgm:pt>
    <dgm:pt modelId="{3EC1F58C-6FBE-4112-AA1B-440467E278A6}" type="sibTrans" cxnId="{5D2AACEE-6927-45CA-96A2-723610894785}">
      <dgm:prSet/>
      <dgm:spPr/>
      <dgm:t>
        <a:bodyPr/>
        <a:lstStyle/>
        <a:p>
          <a:endParaRPr lang="en-US"/>
        </a:p>
      </dgm:t>
    </dgm:pt>
    <dgm:pt modelId="{FF133755-9C89-4939-A694-0E59F4D62BFC}">
      <dgm:prSet phldrT="[Text]"/>
      <dgm:spPr/>
      <dgm:t>
        <a:bodyPr/>
        <a:lstStyle/>
        <a:p>
          <a:r>
            <a:rPr lang="en-US" dirty="0" smtClean="0"/>
            <a:t>Cultural Criteria </a:t>
          </a:r>
          <a:endParaRPr lang="en-US" dirty="0"/>
        </a:p>
      </dgm:t>
    </dgm:pt>
    <dgm:pt modelId="{77D40D3B-1DFA-4356-A078-38FBDCD97218}" type="parTrans" cxnId="{BA6235C0-DD69-4B78-BB77-C5DA128973AC}">
      <dgm:prSet/>
      <dgm:spPr/>
      <dgm:t>
        <a:bodyPr/>
        <a:lstStyle/>
        <a:p>
          <a:endParaRPr lang="en-US"/>
        </a:p>
      </dgm:t>
    </dgm:pt>
    <dgm:pt modelId="{89A59C5E-DEDF-45D7-BC8C-7A07EC020C3D}" type="sibTrans" cxnId="{BA6235C0-DD69-4B78-BB77-C5DA128973AC}">
      <dgm:prSet/>
      <dgm:spPr/>
      <dgm:t>
        <a:bodyPr/>
        <a:lstStyle/>
        <a:p>
          <a:endParaRPr lang="en-US"/>
        </a:p>
      </dgm:t>
    </dgm:pt>
    <dgm:pt modelId="{76F6D0A8-DF4D-476D-84E8-982301064EFE}">
      <dgm:prSet phldrT="[Text]"/>
      <dgm:spPr/>
      <dgm:t>
        <a:bodyPr/>
        <a:lstStyle/>
        <a:p>
          <a:r>
            <a:rPr lang="en-US" b="0" i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dirty="0"/>
        </a:p>
      </dgm:t>
    </dgm:pt>
    <dgm:pt modelId="{1E79F5AA-1AAD-4E8E-9361-F53FA03BA809}" type="parTrans" cxnId="{9173746D-0A62-4620-963D-8A639F51C0EC}">
      <dgm:prSet/>
      <dgm:spPr/>
      <dgm:t>
        <a:bodyPr/>
        <a:lstStyle/>
        <a:p>
          <a:endParaRPr lang="en-US"/>
        </a:p>
      </dgm:t>
    </dgm:pt>
    <dgm:pt modelId="{A33C0BB9-204C-4042-BB2E-B39F64BFC3A3}" type="sibTrans" cxnId="{9173746D-0A62-4620-963D-8A639F51C0EC}">
      <dgm:prSet/>
      <dgm:spPr/>
      <dgm:t>
        <a:bodyPr/>
        <a:lstStyle/>
        <a:p>
          <a:endParaRPr lang="en-US"/>
        </a:p>
      </dgm:t>
    </dgm:pt>
    <dgm:pt modelId="{FED437A1-76C8-4084-8A2C-17AC12108326}">
      <dgm:prSet/>
      <dgm:spPr/>
      <dgm:t>
        <a:bodyPr/>
        <a:lstStyle/>
        <a:p>
          <a:r>
            <a:rPr lang="en-US" dirty="0" smtClean="0"/>
            <a:t>Geopolitical Criteria</a:t>
          </a:r>
          <a:endParaRPr lang="en-US" dirty="0"/>
        </a:p>
      </dgm:t>
    </dgm:pt>
    <dgm:pt modelId="{77659201-7291-4709-AB49-3A29D27D8D80}" type="parTrans" cxnId="{0FCFF2BC-8611-482F-ADDF-9B53E5133ABB}">
      <dgm:prSet/>
      <dgm:spPr/>
      <dgm:t>
        <a:bodyPr/>
        <a:lstStyle/>
        <a:p>
          <a:endParaRPr lang="en-US"/>
        </a:p>
      </dgm:t>
    </dgm:pt>
    <dgm:pt modelId="{43CCBEEE-5322-440B-95D8-93DFDB9148F5}" type="sibTrans" cxnId="{0FCFF2BC-8611-482F-ADDF-9B53E5133ABB}">
      <dgm:prSet/>
      <dgm:spPr/>
      <dgm:t>
        <a:bodyPr/>
        <a:lstStyle/>
        <a:p>
          <a:endParaRPr lang="en-US"/>
        </a:p>
      </dgm:t>
    </dgm:pt>
    <dgm:pt modelId="{A82CBE44-8A60-4690-A4AF-C21160462F3E}">
      <dgm:prSet/>
      <dgm:spPr/>
      <dgm:t>
        <a:bodyPr/>
        <a:lstStyle/>
        <a:p>
          <a:r>
            <a:rPr lang="en-US" dirty="0" smtClean="0"/>
            <a:t>Political classification of land</a:t>
          </a:r>
          <a:endParaRPr lang="en-US" dirty="0"/>
        </a:p>
      </dgm:t>
    </dgm:pt>
    <dgm:pt modelId="{E97C8FF0-4936-475D-83A1-5202F6BE310F}" type="parTrans" cxnId="{6045470C-6F18-44CC-9BB9-28D205B3D046}">
      <dgm:prSet/>
      <dgm:spPr/>
      <dgm:t>
        <a:bodyPr/>
        <a:lstStyle/>
        <a:p>
          <a:endParaRPr lang="en-US"/>
        </a:p>
      </dgm:t>
    </dgm:pt>
    <dgm:pt modelId="{458CCD73-4D74-4B51-B97E-0C6CAF2D8C93}" type="sibTrans" cxnId="{6045470C-6F18-44CC-9BB9-28D205B3D046}">
      <dgm:prSet/>
      <dgm:spPr/>
      <dgm:t>
        <a:bodyPr/>
        <a:lstStyle/>
        <a:p>
          <a:endParaRPr lang="en-US"/>
        </a:p>
      </dgm:t>
    </dgm:pt>
    <dgm:pt modelId="{79387940-8C21-4473-B8E2-645D8B4227D0}">
      <dgm:prSet phldrT="[Text]"/>
      <dgm:spPr/>
      <dgm:t>
        <a:bodyPr/>
        <a:lstStyle/>
        <a:p>
          <a:r>
            <a:rPr lang="en-US" dirty="0" smtClean="0"/>
            <a:t>Percentage of youth concentration</a:t>
          </a:r>
          <a:endParaRPr lang="en-US" dirty="0"/>
        </a:p>
      </dgm:t>
    </dgm:pt>
    <dgm:pt modelId="{CA97E77D-2032-4E26-8883-EEEF29C9B0F5}" type="sibTrans" cxnId="{B3365023-A135-43CB-9AB1-B04D871F6C44}">
      <dgm:prSet/>
      <dgm:spPr/>
      <dgm:t>
        <a:bodyPr/>
        <a:lstStyle/>
        <a:p>
          <a:endParaRPr lang="en-US"/>
        </a:p>
      </dgm:t>
    </dgm:pt>
    <dgm:pt modelId="{FD1D460C-7A3E-466A-B30C-8C8B49CF65D7}" type="parTrans" cxnId="{B3365023-A135-43CB-9AB1-B04D871F6C44}">
      <dgm:prSet/>
      <dgm:spPr/>
      <dgm:t>
        <a:bodyPr/>
        <a:lstStyle/>
        <a:p>
          <a:endParaRPr lang="en-US"/>
        </a:p>
      </dgm:t>
    </dgm:pt>
    <dgm:pt modelId="{F0EC089E-A495-44F9-91E5-8F051B64248B}" type="pres">
      <dgm:prSet presAssocID="{312298B4-FE6A-4533-8716-AA4136DDD5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E55040-3AF0-478F-AB15-FFE717135D2F}" type="pres">
      <dgm:prSet presAssocID="{597E8C48-A00F-4EB0-96F5-886FF90C47CB}" presName="hierRoot1" presStyleCnt="0"/>
      <dgm:spPr/>
      <dgm:t>
        <a:bodyPr/>
        <a:lstStyle/>
        <a:p>
          <a:endParaRPr lang="en-US"/>
        </a:p>
      </dgm:t>
    </dgm:pt>
    <dgm:pt modelId="{72AC1CF8-426A-4C01-B9F2-DFFAB456F336}" type="pres">
      <dgm:prSet presAssocID="{597E8C48-A00F-4EB0-96F5-886FF90C47CB}" presName="composite" presStyleCnt="0"/>
      <dgm:spPr/>
      <dgm:t>
        <a:bodyPr/>
        <a:lstStyle/>
        <a:p>
          <a:endParaRPr lang="en-US"/>
        </a:p>
      </dgm:t>
    </dgm:pt>
    <dgm:pt modelId="{3869F3DB-CCB1-47F9-A6D8-AEEBF487AEF8}" type="pres">
      <dgm:prSet presAssocID="{597E8C48-A00F-4EB0-96F5-886FF90C47CB}" presName="background" presStyleLbl="node0" presStyleIdx="0" presStyleCnt="1"/>
      <dgm:spPr>
        <a:solidFill>
          <a:srgbClr val="AEE8F4">
            <a:alpha val="80000"/>
          </a:srgbClr>
        </a:solidFill>
      </dgm:spPr>
      <dgm:t>
        <a:bodyPr/>
        <a:lstStyle/>
        <a:p>
          <a:endParaRPr lang="en-US"/>
        </a:p>
      </dgm:t>
    </dgm:pt>
    <dgm:pt modelId="{0B44470B-B4E0-4267-8C9A-15A5AF639724}" type="pres">
      <dgm:prSet presAssocID="{597E8C48-A00F-4EB0-96F5-886FF90C47C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B4802-4930-4670-9C8B-515864DFE60C}" type="pres">
      <dgm:prSet presAssocID="{597E8C48-A00F-4EB0-96F5-886FF90C47CB}" presName="hierChild2" presStyleCnt="0"/>
      <dgm:spPr/>
      <dgm:t>
        <a:bodyPr/>
        <a:lstStyle/>
        <a:p>
          <a:endParaRPr lang="en-US"/>
        </a:p>
      </dgm:t>
    </dgm:pt>
    <dgm:pt modelId="{05DE8A09-1092-4768-9FA8-2790C5403543}" type="pres">
      <dgm:prSet presAssocID="{6F96E95C-DF9E-4968-A465-78C36D10E61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3E8D17D-0C64-4496-8E2B-49CF5E7D8ABF}" type="pres">
      <dgm:prSet presAssocID="{E9016010-859F-4850-9118-548F4A81074A}" presName="hierRoot2" presStyleCnt="0"/>
      <dgm:spPr/>
      <dgm:t>
        <a:bodyPr/>
        <a:lstStyle/>
        <a:p>
          <a:endParaRPr lang="en-US"/>
        </a:p>
      </dgm:t>
    </dgm:pt>
    <dgm:pt modelId="{03603932-4CE7-46EB-AFC4-8925FD78D413}" type="pres">
      <dgm:prSet presAssocID="{E9016010-859F-4850-9118-548F4A81074A}" presName="composite2" presStyleCnt="0"/>
      <dgm:spPr/>
      <dgm:t>
        <a:bodyPr/>
        <a:lstStyle/>
        <a:p>
          <a:endParaRPr lang="en-US"/>
        </a:p>
      </dgm:t>
    </dgm:pt>
    <dgm:pt modelId="{FE0AD5E7-B77D-47F5-8F4B-E5B5CCD6EE15}" type="pres">
      <dgm:prSet presAssocID="{E9016010-859F-4850-9118-548F4A81074A}" presName="background2" presStyleLbl="node2" presStyleIdx="0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1D2F54B9-3D3B-4F53-A9AA-8C3A4AEF45C2}" type="pres">
      <dgm:prSet presAssocID="{E9016010-859F-4850-9118-548F4A81074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A6A9F1-DF04-4ADA-B963-B772C48FC19B}" type="pres">
      <dgm:prSet presAssocID="{E9016010-859F-4850-9118-548F4A81074A}" presName="hierChild3" presStyleCnt="0"/>
      <dgm:spPr/>
      <dgm:t>
        <a:bodyPr/>
        <a:lstStyle/>
        <a:p>
          <a:endParaRPr lang="en-US"/>
        </a:p>
      </dgm:t>
    </dgm:pt>
    <dgm:pt modelId="{E01A5FBA-1DBD-4815-A48C-DF1DC0FA650F}" type="pres">
      <dgm:prSet presAssocID="{FD1D460C-7A3E-466A-B30C-8C8B49CF65D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142117A9-73D5-47F5-9B9A-E134D3EEFC43}" type="pres">
      <dgm:prSet presAssocID="{79387940-8C21-4473-B8E2-645D8B4227D0}" presName="hierRoot3" presStyleCnt="0"/>
      <dgm:spPr/>
      <dgm:t>
        <a:bodyPr/>
        <a:lstStyle/>
        <a:p>
          <a:endParaRPr lang="en-US"/>
        </a:p>
      </dgm:t>
    </dgm:pt>
    <dgm:pt modelId="{7AC8AF19-9405-4880-9B5D-9D3A23B95782}" type="pres">
      <dgm:prSet presAssocID="{79387940-8C21-4473-B8E2-645D8B4227D0}" presName="composite3" presStyleCnt="0"/>
      <dgm:spPr/>
      <dgm:t>
        <a:bodyPr/>
        <a:lstStyle/>
        <a:p>
          <a:endParaRPr lang="en-US"/>
        </a:p>
      </dgm:t>
    </dgm:pt>
    <dgm:pt modelId="{215A01BD-CEB2-4C8F-A7B6-D199394C530F}" type="pres">
      <dgm:prSet presAssocID="{79387940-8C21-4473-B8E2-645D8B4227D0}" presName="background3" presStyleLbl="node3" presStyleIdx="0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AE7D3E6-6B20-4156-B9F7-AB9A8D4E0694}" type="pres">
      <dgm:prSet presAssocID="{79387940-8C21-4473-B8E2-645D8B4227D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28D06-CDF8-4F68-859D-75F7B3B8A39A}" type="pres">
      <dgm:prSet presAssocID="{79387940-8C21-4473-B8E2-645D8B4227D0}" presName="hierChild4" presStyleCnt="0"/>
      <dgm:spPr/>
      <dgm:t>
        <a:bodyPr/>
        <a:lstStyle/>
        <a:p>
          <a:endParaRPr lang="en-US"/>
        </a:p>
      </dgm:t>
    </dgm:pt>
    <dgm:pt modelId="{21FCF921-1208-47B2-B8EC-4EFB523B5FE5}" type="pres">
      <dgm:prSet presAssocID="{DDC6C851-D2B6-4073-ADA1-11E667F973E8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8882C43-D10C-4B3B-8FE4-EA52AA171D9E}" type="pres">
      <dgm:prSet presAssocID="{0A6FCAF2-412F-4837-AD2E-DBDF27D854E6}" presName="hierRoot3" presStyleCnt="0"/>
      <dgm:spPr/>
      <dgm:t>
        <a:bodyPr/>
        <a:lstStyle/>
        <a:p>
          <a:endParaRPr lang="en-US"/>
        </a:p>
      </dgm:t>
    </dgm:pt>
    <dgm:pt modelId="{E503C178-ED9A-4AB4-A746-B5102D3D885B}" type="pres">
      <dgm:prSet presAssocID="{0A6FCAF2-412F-4837-AD2E-DBDF27D854E6}" presName="composite3" presStyleCnt="0"/>
      <dgm:spPr/>
      <dgm:t>
        <a:bodyPr/>
        <a:lstStyle/>
        <a:p>
          <a:endParaRPr lang="en-US"/>
        </a:p>
      </dgm:t>
    </dgm:pt>
    <dgm:pt modelId="{01FBEFDE-1B8B-4CCF-803E-5912247D1F57}" type="pres">
      <dgm:prSet presAssocID="{0A6FCAF2-412F-4837-AD2E-DBDF27D854E6}" presName="background3" presStyleLbl="node3" presStyleIdx="1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7011B5A-744F-4C4A-AECD-6B781D0CBF45}" type="pres">
      <dgm:prSet presAssocID="{0A6FCAF2-412F-4837-AD2E-DBDF27D854E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011603-65D9-4A2B-A39F-CDAB7898E06A}" type="pres">
      <dgm:prSet presAssocID="{0A6FCAF2-412F-4837-AD2E-DBDF27D854E6}" presName="hierChild4" presStyleCnt="0"/>
      <dgm:spPr/>
      <dgm:t>
        <a:bodyPr/>
        <a:lstStyle/>
        <a:p>
          <a:endParaRPr lang="en-US"/>
        </a:p>
      </dgm:t>
    </dgm:pt>
    <dgm:pt modelId="{7D2D65DB-675B-4133-9F69-2548B71928AD}" type="pres">
      <dgm:prSet presAssocID="{77659201-7291-4709-AB49-3A29D27D8D8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0936CB1B-44E8-4A87-A1B9-79DDE0C3CDDF}" type="pres">
      <dgm:prSet presAssocID="{FED437A1-76C8-4084-8A2C-17AC12108326}" presName="hierRoot2" presStyleCnt="0"/>
      <dgm:spPr/>
      <dgm:t>
        <a:bodyPr/>
        <a:lstStyle/>
        <a:p>
          <a:endParaRPr lang="en-US"/>
        </a:p>
      </dgm:t>
    </dgm:pt>
    <dgm:pt modelId="{FDB8411C-5460-4382-8112-22A2F58CD666}" type="pres">
      <dgm:prSet presAssocID="{FED437A1-76C8-4084-8A2C-17AC12108326}" presName="composite2" presStyleCnt="0"/>
      <dgm:spPr/>
      <dgm:t>
        <a:bodyPr/>
        <a:lstStyle/>
        <a:p>
          <a:endParaRPr lang="en-US"/>
        </a:p>
      </dgm:t>
    </dgm:pt>
    <dgm:pt modelId="{BE31A34D-6686-4108-8576-BD3196631A57}" type="pres">
      <dgm:prSet presAssocID="{FED437A1-76C8-4084-8A2C-17AC12108326}" presName="background2" presStyleLbl="node2" presStyleIdx="1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07EA27EC-9526-4DD8-B861-521D338EEEA8}" type="pres">
      <dgm:prSet presAssocID="{FED437A1-76C8-4084-8A2C-17AC1210832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5A197E-6E44-42F3-8CF4-51A0F4002FDC}" type="pres">
      <dgm:prSet presAssocID="{FED437A1-76C8-4084-8A2C-17AC12108326}" presName="hierChild3" presStyleCnt="0"/>
      <dgm:spPr/>
      <dgm:t>
        <a:bodyPr/>
        <a:lstStyle/>
        <a:p>
          <a:endParaRPr lang="en-US"/>
        </a:p>
      </dgm:t>
    </dgm:pt>
    <dgm:pt modelId="{57B91890-9A0D-4C18-A937-4AF35FBF4FE0}" type="pres">
      <dgm:prSet presAssocID="{E97C8FF0-4936-475D-83A1-5202F6BE310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BEA890A9-222B-42C0-ACD3-AE57468328BD}" type="pres">
      <dgm:prSet presAssocID="{A82CBE44-8A60-4690-A4AF-C21160462F3E}" presName="hierRoot3" presStyleCnt="0"/>
      <dgm:spPr/>
      <dgm:t>
        <a:bodyPr/>
        <a:lstStyle/>
        <a:p>
          <a:endParaRPr lang="en-US"/>
        </a:p>
      </dgm:t>
    </dgm:pt>
    <dgm:pt modelId="{5E79F592-AEA4-4F43-AB53-CAE08325B361}" type="pres">
      <dgm:prSet presAssocID="{A82CBE44-8A60-4690-A4AF-C21160462F3E}" presName="composite3" presStyleCnt="0"/>
      <dgm:spPr/>
      <dgm:t>
        <a:bodyPr/>
        <a:lstStyle/>
        <a:p>
          <a:endParaRPr lang="en-US"/>
        </a:p>
      </dgm:t>
    </dgm:pt>
    <dgm:pt modelId="{D48EDEB3-E98B-46A6-9B99-B8B148470EDA}" type="pres">
      <dgm:prSet presAssocID="{A82CBE44-8A60-4690-A4AF-C21160462F3E}" presName="background3" presStyleLbl="node3" presStyleIdx="2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54AE661-A0A0-4C2B-8188-F810E5967DD9}" type="pres">
      <dgm:prSet presAssocID="{A82CBE44-8A60-4690-A4AF-C21160462F3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D6437E-B9F1-4149-BF2C-0D93A51E2ABF}" type="pres">
      <dgm:prSet presAssocID="{A82CBE44-8A60-4690-A4AF-C21160462F3E}" presName="hierChild4" presStyleCnt="0"/>
      <dgm:spPr/>
      <dgm:t>
        <a:bodyPr/>
        <a:lstStyle/>
        <a:p>
          <a:endParaRPr lang="en-US"/>
        </a:p>
      </dgm:t>
    </dgm:pt>
    <dgm:pt modelId="{2D471DE6-A39D-4B8C-AB5C-B969C0977BA3}" type="pres">
      <dgm:prSet presAssocID="{77D40D3B-1DFA-4356-A078-38FBDCD9721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779A4CA-D301-4ACD-8B96-9FF1AEED2D00}" type="pres">
      <dgm:prSet presAssocID="{FF133755-9C89-4939-A694-0E59F4D62BFC}" presName="hierRoot2" presStyleCnt="0"/>
      <dgm:spPr/>
      <dgm:t>
        <a:bodyPr/>
        <a:lstStyle/>
        <a:p>
          <a:endParaRPr lang="en-US"/>
        </a:p>
      </dgm:t>
    </dgm:pt>
    <dgm:pt modelId="{A7285207-B534-4B02-B081-90840DF15036}" type="pres">
      <dgm:prSet presAssocID="{FF133755-9C89-4939-A694-0E59F4D62BFC}" presName="composite2" presStyleCnt="0"/>
      <dgm:spPr/>
      <dgm:t>
        <a:bodyPr/>
        <a:lstStyle/>
        <a:p>
          <a:endParaRPr lang="en-US"/>
        </a:p>
      </dgm:t>
    </dgm:pt>
    <dgm:pt modelId="{9164A978-47AA-4BB5-B13B-863DEB02A22A}" type="pres">
      <dgm:prSet presAssocID="{FF133755-9C89-4939-A694-0E59F4D62BFC}" presName="background2" presStyleLbl="node2" presStyleIdx="2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424D61E6-C304-4070-8BA6-7E398629D21B}" type="pres">
      <dgm:prSet presAssocID="{FF133755-9C89-4939-A694-0E59F4D62BF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5354F-C689-40DF-BFB7-6789B9BBEEF5}" type="pres">
      <dgm:prSet presAssocID="{FF133755-9C89-4939-A694-0E59F4D62BFC}" presName="hierChild3" presStyleCnt="0"/>
      <dgm:spPr/>
      <dgm:t>
        <a:bodyPr/>
        <a:lstStyle/>
        <a:p>
          <a:endParaRPr lang="en-US"/>
        </a:p>
      </dgm:t>
    </dgm:pt>
    <dgm:pt modelId="{2D1F0BD9-3306-4DAC-AA8E-2AFDC3C510B6}" type="pres">
      <dgm:prSet presAssocID="{1E79F5AA-1AAD-4E8E-9361-F53FA03BA80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EE1D28B5-79E1-4BAD-9641-C29D57EE2FB4}" type="pres">
      <dgm:prSet presAssocID="{76F6D0A8-DF4D-476D-84E8-982301064EFE}" presName="hierRoot3" presStyleCnt="0"/>
      <dgm:spPr/>
      <dgm:t>
        <a:bodyPr/>
        <a:lstStyle/>
        <a:p>
          <a:endParaRPr lang="en-US"/>
        </a:p>
      </dgm:t>
    </dgm:pt>
    <dgm:pt modelId="{C466A3AC-B51D-443C-8046-FBF5032297C0}" type="pres">
      <dgm:prSet presAssocID="{76F6D0A8-DF4D-476D-84E8-982301064EFE}" presName="composite3" presStyleCnt="0"/>
      <dgm:spPr/>
      <dgm:t>
        <a:bodyPr/>
        <a:lstStyle/>
        <a:p>
          <a:endParaRPr lang="en-US"/>
        </a:p>
      </dgm:t>
    </dgm:pt>
    <dgm:pt modelId="{E1552023-FDB4-45F9-89D7-B179B524B0F3}" type="pres">
      <dgm:prSet presAssocID="{76F6D0A8-DF4D-476D-84E8-982301064EFE}" presName="background3" presStyleLbl="node3" presStyleIdx="3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580BBF18-42D9-48F2-8F55-3AE08123B77C}" type="pres">
      <dgm:prSet presAssocID="{76F6D0A8-DF4D-476D-84E8-982301064EFE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29C27-B2B9-4639-9B7C-BEBCE64BAB11}" type="pres">
      <dgm:prSet presAssocID="{76F6D0A8-DF4D-476D-84E8-982301064EFE}" presName="hierChild4" presStyleCnt="0"/>
      <dgm:spPr/>
      <dgm:t>
        <a:bodyPr/>
        <a:lstStyle/>
        <a:p>
          <a:endParaRPr lang="en-US"/>
        </a:p>
      </dgm:t>
    </dgm:pt>
  </dgm:ptLst>
  <dgm:cxnLst>
    <dgm:cxn modelId="{A5CAC50A-2A51-4F69-8E89-33AB08BF5F78}" type="presOf" srcId="{FD1D460C-7A3E-466A-B30C-8C8B49CF65D7}" destId="{E01A5FBA-1DBD-4815-A48C-DF1DC0FA650F}" srcOrd="0" destOrd="0" presId="urn:microsoft.com/office/officeart/2005/8/layout/hierarchy1"/>
    <dgm:cxn modelId="{FE80DA3E-402F-4E06-B814-ED7E9B8FE082}" type="presOf" srcId="{77D40D3B-1DFA-4356-A078-38FBDCD97218}" destId="{2D471DE6-A39D-4B8C-AB5C-B969C0977BA3}" srcOrd="0" destOrd="0" presId="urn:microsoft.com/office/officeart/2005/8/layout/hierarchy1"/>
    <dgm:cxn modelId="{CD0A27D3-4650-4810-B3C8-858260B48C7D}" srcId="{312298B4-FE6A-4533-8716-AA4136DDD502}" destId="{597E8C48-A00F-4EB0-96F5-886FF90C47CB}" srcOrd="0" destOrd="0" parTransId="{70737CB1-ADAE-4F61-966A-E2F6635323AA}" sibTransId="{B279C4C4-FCD1-4FDE-BE26-744E5BF08B50}"/>
    <dgm:cxn modelId="{47A02E76-08E1-4AC9-9A27-CA20EF7E8743}" type="presOf" srcId="{1E79F5AA-1AAD-4E8E-9361-F53FA03BA809}" destId="{2D1F0BD9-3306-4DAC-AA8E-2AFDC3C510B6}" srcOrd="0" destOrd="0" presId="urn:microsoft.com/office/officeart/2005/8/layout/hierarchy1"/>
    <dgm:cxn modelId="{83A2FBA3-0B19-4E95-881A-EA67FB022378}" type="presOf" srcId="{79387940-8C21-4473-B8E2-645D8B4227D0}" destId="{1AE7D3E6-6B20-4156-B9F7-AB9A8D4E0694}" srcOrd="0" destOrd="0" presId="urn:microsoft.com/office/officeart/2005/8/layout/hierarchy1"/>
    <dgm:cxn modelId="{66F056FC-BD8C-48AC-B19E-559723D47286}" type="presOf" srcId="{597E8C48-A00F-4EB0-96F5-886FF90C47CB}" destId="{0B44470B-B4E0-4267-8C9A-15A5AF639724}" srcOrd="0" destOrd="0" presId="urn:microsoft.com/office/officeart/2005/8/layout/hierarchy1"/>
    <dgm:cxn modelId="{B8AC29DE-3725-4561-BF94-959CCB6A3C9E}" type="presOf" srcId="{0A6FCAF2-412F-4837-AD2E-DBDF27D854E6}" destId="{17011B5A-744F-4C4A-AECD-6B781D0CBF45}" srcOrd="0" destOrd="0" presId="urn:microsoft.com/office/officeart/2005/8/layout/hierarchy1"/>
    <dgm:cxn modelId="{1DF5E3B2-5D89-4230-AB05-217F2E8A5D18}" type="presOf" srcId="{DDC6C851-D2B6-4073-ADA1-11E667F973E8}" destId="{21FCF921-1208-47B2-B8EC-4EFB523B5FE5}" srcOrd="0" destOrd="0" presId="urn:microsoft.com/office/officeart/2005/8/layout/hierarchy1"/>
    <dgm:cxn modelId="{E65A2AC0-4EE1-4428-8EED-1491A3814D07}" type="presOf" srcId="{A82CBE44-8A60-4690-A4AF-C21160462F3E}" destId="{154AE661-A0A0-4C2B-8188-F810E5967DD9}" srcOrd="0" destOrd="0" presId="urn:microsoft.com/office/officeart/2005/8/layout/hierarchy1"/>
    <dgm:cxn modelId="{66D38C04-4FD7-47CE-AAD5-F17EDA1D7F9A}" type="presOf" srcId="{FF133755-9C89-4939-A694-0E59F4D62BFC}" destId="{424D61E6-C304-4070-8BA6-7E398629D21B}" srcOrd="0" destOrd="0" presId="urn:microsoft.com/office/officeart/2005/8/layout/hierarchy1"/>
    <dgm:cxn modelId="{5D2AACEE-6927-45CA-96A2-723610894785}" srcId="{E9016010-859F-4850-9118-548F4A81074A}" destId="{0A6FCAF2-412F-4837-AD2E-DBDF27D854E6}" srcOrd="1" destOrd="0" parTransId="{DDC6C851-D2B6-4073-ADA1-11E667F973E8}" sibTransId="{3EC1F58C-6FBE-4112-AA1B-440467E278A6}"/>
    <dgm:cxn modelId="{B3365023-A135-43CB-9AB1-B04D871F6C44}" srcId="{E9016010-859F-4850-9118-548F4A81074A}" destId="{79387940-8C21-4473-B8E2-645D8B4227D0}" srcOrd="0" destOrd="0" parTransId="{FD1D460C-7A3E-466A-B30C-8C8B49CF65D7}" sibTransId="{CA97E77D-2032-4E26-8883-EEEF29C9B0F5}"/>
    <dgm:cxn modelId="{A6EF02C8-A7A5-4721-9285-F56D40F813CC}" type="presOf" srcId="{77659201-7291-4709-AB49-3A29D27D8D80}" destId="{7D2D65DB-675B-4133-9F69-2548B71928AD}" srcOrd="0" destOrd="0" presId="urn:microsoft.com/office/officeart/2005/8/layout/hierarchy1"/>
    <dgm:cxn modelId="{6045470C-6F18-44CC-9BB9-28D205B3D046}" srcId="{FED437A1-76C8-4084-8A2C-17AC12108326}" destId="{A82CBE44-8A60-4690-A4AF-C21160462F3E}" srcOrd="0" destOrd="0" parTransId="{E97C8FF0-4936-475D-83A1-5202F6BE310F}" sibTransId="{458CCD73-4D74-4B51-B97E-0C6CAF2D8C93}"/>
    <dgm:cxn modelId="{25F9D3BE-1F57-4837-8F40-2DA80EC5D345}" type="presOf" srcId="{312298B4-FE6A-4533-8716-AA4136DDD502}" destId="{F0EC089E-A495-44F9-91E5-8F051B64248B}" srcOrd="0" destOrd="0" presId="urn:microsoft.com/office/officeart/2005/8/layout/hierarchy1"/>
    <dgm:cxn modelId="{3A696B3B-F75F-4ACC-BC58-FF2C42D0F15F}" type="presOf" srcId="{E9016010-859F-4850-9118-548F4A81074A}" destId="{1D2F54B9-3D3B-4F53-A9AA-8C3A4AEF45C2}" srcOrd="0" destOrd="0" presId="urn:microsoft.com/office/officeart/2005/8/layout/hierarchy1"/>
    <dgm:cxn modelId="{0FCFF2BC-8611-482F-ADDF-9B53E5133ABB}" srcId="{597E8C48-A00F-4EB0-96F5-886FF90C47CB}" destId="{FED437A1-76C8-4084-8A2C-17AC12108326}" srcOrd="1" destOrd="0" parTransId="{77659201-7291-4709-AB49-3A29D27D8D80}" sibTransId="{43CCBEEE-5322-440B-95D8-93DFDB9148F5}"/>
    <dgm:cxn modelId="{9173746D-0A62-4620-963D-8A639F51C0EC}" srcId="{FF133755-9C89-4939-A694-0E59F4D62BFC}" destId="{76F6D0A8-DF4D-476D-84E8-982301064EFE}" srcOrd="0" destOrd="0" parTransId="{1E79F5AA-1AAD-4E8E-9361-F53FA03BA809}" sibTransId="{A33C0BB9-204C-4042-BB2E-B39F64BFC3A3}"/>
    <dgm:cxn modelId="{BA6235C0-DD69-4B78-BB77-C5DA128973AC}" srcId="{597E8C48-A00F-4EB0-96F5-886FF90C47CB}" destId="{FF133755-9C89-4939-A694-0E59F4D62BFC}" srcOrd="2" destOrd="0" parTransId="{77D40D3B-1DFA-4356-A078-38FBDCD97218}" sibTransId="{89A59C5E-DEDF-45D7-BC8C-7A07EC020C3D}"/>
    <dgm:cxn modelId="{C7CA0336-B941-4B8A-B9F7-06093AE22203}" type="presOf" srcId="{76F6D0A8-DF4D-476D-84E8-982301064EFE}" destId="{580BBF18-42D9-48F2-8F55-3AE08123B77C}" srcOrd="0" destOrd="0" presId="urn:microsoft.com/office/officeart/2005/8/layout/hierarchy1"/>
    <dgm:cxn modelId="{7B7C092F-9260-4579-8791-F9F4C9FBCF85}" srcId="{597E8C48-A00F-4EB0-96F5-886FF90C47CB}" destId="{E9016010-859F-4850-9118-548F4A81074A}" srcOrd="0" destOrd="0" parTransId="{6F96E95C-DF9E-4968-A465-78C36D10E614}" sibTransId="{D5965B65-3FB1-4D74-88DE-25AF2D8799AC}"/>
    <dgm:cxn modelId="{40C8975F-5472-4AA3-A711-4C3DD5911D92}" type="presOf" srcId="{6F96E95C-DF9E-4968-A465-78C36D10E614}" destId="{05DE8A09-1092-4768-9FA8-2790C5403543}" srcOrd="0" destOrd="0" presId="urn:microsoft.com/office/officeart/2005/8/layout/hierarchy1"/>
    <dgm:cxn modelId="{716C8847-96A5-4036-85A6-C1AFAA1205D9}" type="presOf" srcId="{E97C8FF0-4936-475D-83A1-5202F6BE310F}" destId="{57B91890-9A0D-4C18-A937-4AF35FBF4FE0}" srcOrd="0" destOrd="0" presId="urn:microsoft.com/office/officeart/2005/8/layout/hierarchy1"/>
    <dgm:cxn modelId="{500596FF-4B21-4EC8-90C4-43771ECB7CE5}" type="presOf" srcId="{FED437A1-76C8-4084-8A2C-17AC12108326}" destId="{07EA27EC-9526-4DD8-B861-521D338EEEA8}" srcOrd="0" destOrd="0" presId="urn:microsoft.com/office/officeart/2005/8/layout/hierarchy1"/>
    <dgm:cxn modelId="{CD7F376C-BE6E-488D-A1B1-0ED2436CD9C5}" type="presParOf" srcId="{F0EC089E-A495-44F9-91E5-8F051B64248B}" destId="{75E55040-3AF0-478F-AB15-FFE717135D2F}" srcOrd="0" destOrd="0" presId="urn:microsoft.com/office/officeart/2005/8/layout/hierarchy1"/>
    <dgm:cxn modelId="{08079F58-D0A7-4C13-9856-73BDEA81B1BD}" type="presParOf" srcId="{75E55040-3AF0-478F-AB15-FFE717135D2F}" destId="{72AC1CF8-426A-4C01-B9F2-DFFAB456F336}" srcOrd="0" destOrd="0" presId="urn:microsoft.com/office/officeart/2005/8/layout/hierarchy1"/>
    <dgm:cxn modelId="{29DBA672-414C-4325-8BD2-A8828A5E8D82}" type="presParOf" srcId="{72AC1CF8-426A-4C01-B9F2-DFFAB456F336}" destId="{3869F3DB-CCB1-47F9-A6D8-AEEBF487AEF8}" srcOrd="0" destOrd="0" presId="urn:microsoft.com/office/officeart/2005/8/layout/hierarchy1"/>
    <dgm:cxn modelId="{60F3CEBC-9656-4516-BD12-F09F685D3EA5}" type="presParOf" srcId="{72AC1CF8-426A-4C01-B9F2-DFFAB456F336}" destId="{0B44470B-B4E0-4267-8C9A-15A5AF639724}" srcOrd="1" destOrd="0" presId="urn:microsoft.com/office/officeart/2005/8/layout/hierarchy1"/>
    <dgm:cxn modelId="{551D38DB-71A8-4AA4-B474-CDE615D86259}" type="presParOf" srcId="{75E55040-3AF0-478F-AB15-FFE717135D2F}" destId="{A6CB4802-4930-4670-9C8B-515864DFE60C}" srcOrd="1" destOrd="0" presId="urn:microsoft.com/office/officeart/2005/8/layout/hierarchy1"/>
    <dgm:cxn modelId="{B9A65124-6128-41B9-8961-DD6CFFD9736C}" type="presParOf" srcId="{A6CB4802-4930-4670-9C8B-515864DFE60C}" destId="{05DE8A09-1092-4768-9FA8-2790C5403543}" srcOrd="0" destOrd="0" presId="urn:microsoft.com/office/officeart/2005/8/layout/hierarchy1"/>
    <dgm:cxn modelId="{A4E05A28-2320-491B-A8AE-2C7DA78AFDF4}" type="presParOf" srcId="{A6CB4802-4930-4670-9C8B-515864DFE60C}" destId="{53E8D17D-0C64-4496-8E2B-49CF5E7D8ABF}" srcOrd="1" destOrd="0" presId="urn:microsoft.com/office/officeart/2005/8/layout/hierarchy1"/>
    <dgm:cxn modelId="{5485C0F7-F135-4ED5-A8EF-8844CA90EAA3}" type="presParOf" srcId="{53E8D17D-0C64-4496-8E2B-49CF5E7D8ABF}" destId="{03603932-4CE7-46EB-AFC4-8925FD78D413}" srcOrd="0" destOrd="0" presId="urn:microsoft.com/office/officeart/2005/8/layout/hierarchy1"/>
    <dgm:cxn modelId="{2350BC39-6473-4FC0-B55D-8FCE5957B49B}" type="presParOf" srcId="{03603932-4CE7-46EB-AFC4-8925FD78D413}" destId="{FE0AD5E7-B77D-47F5-8F4B-E5B5CCD6EE15}" srcOrd="0" destOrd="0" presId="urn:microsoft.com/office/officeart/2005/8/layout/hierarchy1"/>
    <dgm:cxn modelId="{36A96962-A6D9-441D-8360-FBAB97D89728}" type="presParOf" srcId="{03603932-4CE7-46EB-AFC4-8925FD78D413}" destId="{1D2F54B9-3D3B-4F53-A9AA-8C3A4AEF45C2}" srcOrd="1" destOrd="0" presId="urn:microsoft.com/office/officeart/2005/8/layout/hierarchy1"/>
    <dgm:cxn modelId="{EA963A48-BBCC-4808-9EC7-78DA245AE987}" type="presParOf" srcId="{53E8D17D-0C64-4496-8E2B-49CF5E7D8ABF}" destId="{72A6A9F1-DF04-4ADA-B963-B772C48FC19B}" srcOrd="1" destOrd="0" presId="urn:microsoft.com/office/officeart/2005/8/layout/hierarchy1"/>
    <dgm:cxn modelId="{CEC9735B-2945-416D-896B-C9EB128B890B}" type="presParOf" srcId="{72A6A9F1-DF04-4ADA-B963-B772C48FC19B}" destId="{E01A5FBA-1DBD-4815-A48C-DF1DC0FA650F}" srcOrd="0" destOrd="0" presId="urn:microsoft.com/office/officeart/2005/8/layout/hierarchy1"/>
    <dgm:cxn modelId="{499D623B-89F0-43EC-9557-AB014362CCA3}" type="presParOf" srcId="{72A6A9F1-DF04-4ADA-B963-B772C48FC19B}" destId="{142117A9-73D5-47F5-9B9A-E134D3EEFC43}" srcOrd="1" destOrd="0" presId="urn:microsoft.com/office/officeart/2005/8/layout/hierarchy1"/>
    <dgm:cxn modelId="{0A41FB8C-86B5-44FF-9046-61377E7C065E}" type="presParOf" srcId="{142117A9-73D5-47F5-9B9A-E134D3EEFC43}" destId="{7AC8AF19-9405-4880-9B5D-9D3A23B95782}" srcOrd="0" destOrd="0" presId="urn:microsoft.com/office/officeart/2005/8/layout/hierarchy1"/>
    <dgm:cxn modelId="{87634872-83AA-4D99-8CF9-A32A5C71D99B}" type="presParOf" srcId="{7AC8AF19-9405-4880-9B5D-9D3A23B95782}" destId="{215A01BD-CEB2-4C8F-A7B6-D199394C530F}" srcOrd="0" destOrd="0" presId="urn:microsoft.com/office/officeart/2005/8/layout/hierarchy1"/>
    <dgm:cxn modelId="{CB731107-8227-48F7-8CB0-0D601EE414B6}" type="presParOf" srcId="{7AC8AF19-9405-4880-9B5D-9D3A23B95782}" destId="{1AE7D3E6-6B20-4156-B9F7-AB9A8D4E0694}" srcOrd="1" destOrd="0" presId="urn:microsoft.com/office/officeart/2005/8/layout/hierarchy1"/>
    <dgm:cxn modelId="{6FC0F9B7-F8F8-4C41-A5DB-5C95D4EDD995}" type="presParOf" srcId="{142117A9-73D5-47F5-9B9A-E134D3EEFC43}" destId="{B3C28D06-CDF8-4F68-859D-75F7B3B8A39A}" srcOrd="1" destOrd="0" presId="urn:microsoft.com/office/officeart/2005/8/layout/hierarchy1"/>
    <dgm:cxn modelId="{D92DCAA5-D3DB-4A7F-B87A-BDCF87CAA7A1}" type="presParOf" srcId="{72A6A9F1-DF04-4ADA-B963-B772C48FC19B}" destId="{21FCF921-1208-47B2-B8EC-4EFB523B5FE5}" srcOrd="2" destOrd="0" presId="urn:microsoft.com/office/officeart/2005/8/layout/hierarchy1"/>
    <dgm:cxn modelId="{CE628DCA-849A-4DD7-86CC-41D6AC39D34E}" type="presParOf" srcId="{72A6A9F1-DF04-4ADA-B963-B772C48FC19B}" destId="{F8882C43-D10C-4B3B-8FE4-EA52AA171D9E}" srcOrd="3" destOrd="0" presId="urn:microsoft.com/office/officeart/2005/8/layout/hierarchy1"/>
    <dgm:cxn modelId="{73589828-9FF5-49CB-A9D1-147DF48F5B19}" type="presParOf" srcId="{F8882C43-D10C-4B3B-8FE4-EA52AA171D9E}" destId="{E503C178-ED9A-4AB4-A746-B5102D3D885B}" srcOrd="0" destOrd="0" presId="urn:microsoft.com/office/officeart/2005/8/layout/hierarchy1"/>
    <dgm:cxn modelId="{82A18B15-8DEA-43D9-A5A4-9D8E29E1B6A0}" type="presParOf" srcId="{E503C178-ED9A-4AB4-A746-B5102D3D885B}" destId="{01FBEFDE-1B8B-4CCF-803E-5912247D1F57}" srcOrd="0" destOrd="0" presId="urn:microsoft.com/office/officeart/2005/8/layout/hierarchy1"/>
    <dgm:cxn modelId="{BE30B78C-805F-4E7A-882A-7ABD1FB70CD8}" type="presParOf" srcId="{E503C178-ED9A-4AB4-A746-B5102D3D885B}" destId="{17011B5A-744F-4C4A-AECD-6B781D0CBF45}" srcOrd="1" destOrd="0" presId="urn:microsoft.com/office/officeart/2005/8/layout/hierarchy1"/>
    <dgm:cxn modelId="{01D6AB32-71BB-4298-BA4A-CF2C18A3C95F}" type="presParOf" srcId="{F8882C43-D10C-4B3B-8FE4-EA52AA171D9E}" destId="{55011603-65D9-4A2B-A39F-CDAB7898E06A}" srcOrd="1" destOrd="0" presId="urn:microsoft.com/office/officeart/2005/8/layout/hierarchy1"/>
    <dgm:cxn modelId="{278E784B-BD71-48BE-B29B-0BBE7BF61ECE}" type="presParOf" srcId="{A6CB4802-4930-4670-9C8B-515864DFE60C}" destId="{7D2D65DB-675B-4133-9F69-2548B71928AD}" srcOrd="2" destOrd="0" presId="urn:microsoft.com/office/officeart/2005/8/layout/hierarchy1"/>
    <dgm:cxn modelId="{08FDC547-02D9-48FA-943C-A7BE258FB1FD}" type="presParOf" srcId="{A6CB4802-4930-4670-9C8B-515864DFE60C}" destId="{0936CB1B-44E8-4A87-A1B9-79DDE0C3CDDF}" srcOrd="3" destOrd="0" presId="urn:microsoft.com/office/officeart/2005/8/layout/hierarchy1"/>
    <dgm:cxn modelId="{097873C3-C184-481B-90C6-20E62EA485FE}" type="presParOf" srcId="{0936CB1B-44E8-4A87-A1B9-79DDE0C3CDDF}" destId="{FDB8411C-5460-4382-8112-22A2F58CD666}" srcOrd="0" destOrd="0" presId="urn:microsoft.com/office/officeart/2005/8/layout/hierarchy1"/>
    <dgm:cxn modelId="{C9DCB30F-CC4D-4EE3-AF28-914651F7D56E}" type="presParOf" srcId="{FDB8411C-5460-4382-8112-22A2F58CD666}" destId="{BE31A34D-6686-4108-8576-BD3196631A57}" srcOrd="0" destOrd="0" presId="urn:microsoft.com/office/officeart/2005/8/layout/hierarchy1"/>
    <dgm:cxn modelId="{9C9954BC-7EBF-4FFB-B054-3F1E2DDE79B9}" type="presParOf" srcId="{FDB8411C-5460-4382-8112-22A2F58CD666}" destId="{07EA27EC-9526-4DD8-B861-521D338EEEA8}" srcOrd="1" destOrd="0" presId="urn:microsoft.com/office/officeart/2005/8/layout/hierarchy1"/>
    <dgm:cxn modelId="{DBCE6624-B27B-47AD-BBB9-CBDF9ED306D8}" type="presParOf" srcId="{0936CB1B-44E8-4A87-A1B9-79DDE0C3CDDF}" destId="{865A197E-6E44-42F3-8CF4-51A0F4002FDC}" srcOrd="1" destOrd="0" presId="urn:microsoft.com/office/officeart/2005/8/layout/hierarchy1"/>
    <dgm:cxn modelId="{B03F19B2-86B9-4096-89A8-03632BA03B44}" type="presParOf" srcId="{865A197E-6E44-42F3-8CF4-51A0F4002FDC}" destId="{57B91890-9A0D-4C18-A937-4AF35FBF4FE0}" srcOrd="0" destOrd="0" presId="urn:microsoft.com/office/officeart/2005/8/layout/hierarchy1"/>
    <dgm:cxn modelId="{5B8E405F-A4E7-4B51-90EC-2146F9CDAE59}" type="presParOf" srcId="{865A197E-6E44-42F3-8CF4-51A0F4002FDC}" destId="{BEA890A9-222B-42C0-ACD3-AE57468328BD}" srcOrd="1" destOrd="0" presId="urn:microsoft.com/office/officeart/2005/8/layout/hierarchy1"/>
    <dgm:cxn modelId="{FAC41F0B-7695-4EE0-988C-95675C8FC76D}" type="presParOf" srcId="{BEA890A9-222B-42C0-ACD3-AE57468328BD}" destId="{5E79F592-AEA4-4F43-AB53-CAE08325B361}" srcOrd="0" destOrd="0" presId="urn:microsoft.com/office/officeart/2005/8/layout/hierarchy1"/>
    <dgm:cxn modelId="{A47BC77B-AF22-48D2-98F5-BF4FDE906102}" type="presParOf" srcId="{5E79F592-AEA4-4F43-AB53-CAE08325B361}" destId="{D48EDEB3-E98B-46A6-9B99-B8B148470EDA}" srcOrd="0" destOrd="0" presId="urn:microsoft.com/office/officeart/2005/8/layout/hierarchy1"/>
    <dgm:cxn modelId="{A99CFA42-FB38-4415-A3F3-31FD7BB7469A}" type="presParOf" srcId="{5E79F592-AEA4-4F43-AB53-CAE08325B361}" destId="{154AE661-A0A0-4C2B-8188-F810E5967DD9}" srcOrd="1" destOrd="0" presId="urn:microsoft.com/office/officeart/2005/8/layout/hierarchy1"/>
    <dgm:cxn modelId="{7477012D-7F8F-4277-8B6C-59F0EFEA8448}" type="presParOf" srcId="{BEA890A9-222B-42C0-ACD3-AE57468328BD}" destId="{30D6437E-B9F1-4149-BF2C-0D93A51E2ABF}" srcOrd="1" destOrd="0" presId="urn:microsoft.com/office/officeart/2005/8/layout/hierarchy1"/>
    <dgm:cxn modelId="{F023AFA3-8CF5-4F30-ADFA-BE19FCE0A02E}" type="presParOf" srcId="{A6CB4802-4930-4670-9C8B-515864DFE60C}" destId="{2D471DE6-A39D-4B8C-AB5C-B969C0977BA3}" srcOrd="4" destOrd="0" presId="urn:microsoft.com/office/officeart/2005/8/layout/hierarchy1"/>
    <dgm:cxn modelId="{B3D62F6A-2375-4276-A5C4-0D78E0FF35E5}" type="presParOf" srcId="{A6CB4802-4930-4670-9C8B-515864DFE60C}" destId="{2779A4CA-D301-4ACD-8B96-9FF1AEED2D00}" srcOrd="5" destOrd="0" presId="urn:microsoft.com/office/officeart/2005/8/layout/hierarchy1"/>
    <dgm:cxn modelId="{CD752694-97D9-4A9A-8D67-E3D94D7A93C1}" type="presParOf" srcId="{2779A4CA-D301-4ACD-8B96-9FF1AEED2D00}" destId="{A7285207-B534-4B02-B081-90840DF15036}" srcOrd="0" destOrd="0" presId="urn:microsoft.com/office/officeart/2005/8/layout/hierarchy1"/>
    <dgm:cxn modelId="{9C8CA36F-743A-4062-BDF4-9D015666FB50}" type="presParOf" srcId="{A7285207-B534-4B02-B081-90840DF15036}" destId="{9164A978-47AA-4BB5-B13B-863DEB02A22A}" srcOrd="0" destOrd="0" presId="urn:microsoft.com/office/officeart/2005/8/layout/hierarchy1"/>
    <dgm:cxn modelId="{940E60DE-B3B5-442C-B52D-093BE978C244}" type="presParOf" srcId="{A7285207-B534-4B02-B081-90840DF15036}" destId="{424D61E6-C304-4070-8BA6-7E398629D21B}" srcOrd="1" destOrd="0" presId="urn:microsoft.com/office/officeart/2005/8/layout/hierarchy1"/>
    <dgm:cxn modelId="{AF7200D0-828C-4CC9-8EF9-9CDF17B8C8FB}" type="presParOf" srcId="{2779A4CA-D301-4ACD-8B96-9FF1AEED2D00}" destId="{B2F5354F-C689-40DF-BFB7-6789B9BBEEF5}" srcOrd="1" destOrd="0" presId="urn:microsoft.com/office/officeart/2005/8/layout/hierarchy1"/>
    <dgm:cxn modelId="{A2230F96-57DD-4A66-A31E-1470FCD55958}" type="presParOf" srcId="{B2F5354F-C689-40DF-BFB7-6789B9BBEEF5}" destId="{2D1F0BD9-3306-4DAC-AA8E-2AFDC3C510B6}" srcOrd="0" destOrd="0" presId="urn:microsoft.com/office/officeart/2005/8/layout/hierarchy1"/>
    <dgm:cxn modelId="{D9193439-D505-4B97-B687-BD00EF50006B}" type="presParOf" srcId="{B2F5354F-C689-40DF-BFB7-6789B9BBEEF5}" destId="{EE1D28B5-79E1-4BAD-9641-C29D57EE2FB4}" srcOrd="1" destOrd="0" presId="urn:microsoft.com/office/officeart/2005/8/layout/hierarchy1"/>
    <dgm:cxn modelId="{1ACAA401-B83D-46C3-A88A-911B5A88B6A5}" type="presParOf" srcId="{EE1D28B5-79E1-4BAD-9641-C29D57EE2FB4}" destId="{C466A3AC-B51D-443C-8046-FBF5032297C0}" srcOrd="0" destOrd="0" presId="urn:microsoft.com/office/officeart/2005/8/layout/hierarchy1"/>
    <dgm:cxn modelId="{594EA669-1AC2-45E3-94B8-39907813306D}" type="presParOf" srcId="{C466A3AC-B51D-443C-8046-FBF5032297C0}" destId="{E1552023-FDB4-45F9-89D7-B179B524B0F3}" srcOrd="0" destOrd="0" presId="urn:microsoft.com/office/officeart/2005/8/layout/hierarchy1"/>
    <dgm:cxn modelId="{D223400D-B856-41AD-88C4-C01CF8CD58E5}" type="presParOf" srcId="{C466A3AC-B51D-443C-8046-FBF5032297C0}" destId="{580BBF18-42D9-48F2-8F55-3AE08123B77C}" srcOrd="1" destOrd="0" presId="urn:microsoft.com/office/officeart/2005/8/layout/hierarchy1"/>
    <dgm:cxn modelId="{19FD1530-6C45-4F5A-9B86-2AD05CF7CF1E}" type="presParOf" srcId="{EE1D28B5-79E1-4BAD-9641-C29D57EE2FB4}" destId="{3FF29C27-B2B9-4639-9B7C-BEBCE64BAB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2298B4-FE6A-4533-8716-AA4136DDD502}" type="doc">
      <dgm:prSet loTypeId="urn:microsoft.com/office/officeart/2005/8/layout/hierarchy1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597E8C48-A00F-4EB0-96F5-886FF90C47CB}">
      <dgm:prSet phldrT="[Text]"/>
      <dgm:spPr/>
      <dgm:t>
        <a:bodyPr/>
        <a:lstStyle/>
        <a:p>
          <a:r>
            <a:rPr lang="en-US" dirty="0" smtClean="0"/>
            <a:t>Governorate Selection criteria </a:t>
          </a:r>
        </a:p>
      </dgm:t>
    </dgm:pt>
    <dgm:pt modelId="{70737CB1-ADAE-4F61-966A-E2F6635323AA}" type="parTrans" cxnId="{CD0A27D3-4650-4810-B3C8-858260B48C7D}">
      <dgm:prSet/>
      <dgm:spPr/>
      <dgm:t>
        <a:bodyPr/>
        <a:lstStyle/>
        <a:p>
          <a:endParaRPr lang="en-US"/>
        </a:p>
      </dgm:t>
    </dgm:pt>
    <dgm:pt modelId="{B279C4C4-FCD1-4FDE-BE26-744E5BF08B50}" type="sibTrans" cxnId="{CD0A27D3-4650-4810-B3C8-858260B48C7D}">
      <dgm:prSet/>
      <dgm:spPr/>
      <dgm:t>
        <a:bodyPr/>
        <a:lstStyle/>
        <a:p>
          <a:endParaRPr lang="en-US"/>
        </a:p>
      </dgm:t>
    </dgm:pt>
    <dgm:pt modelId="{E9016010-859F-4850-9118-548F4A81074A}">
      <dgm:prSet phldrT="[Text]"/>
      <dgm:spPr/>
      <dgm:t>
        <a:bodyPr/>
        <a:lstStyle/>
        <a:p>
          <a:r>
            <a:rPr lang="en-US" dirty="0" smtClean="0"/>
            <a:t>Demographic </a:t>
          </a:r>
        </a:p>
        <a:p>
          <a:r>
            <a:rPr lang="en-US" dirty="0" smtClean="0"/>
            <a:t>Criteria </a:t>
          </a:r>
          <a:endParaRPr lang="en-US" dirty="0"/>
        </a:p>
      </dgm:t>
    </dgm:pt>
    <dgm:pt modelId="{6F96E95C-DF9E-4968-A465-78C36D10E614}" type="parTrans" cxnId="{7B7C092F-9260-4579-8791-F9F4C9FBCF85}">
      <dgm:prSet/>
      <dgm:spPr/>
      <dgm:t>
        <a:bodyPr/>
        <a:lstStyle/>
        <a:p>
          <a:endParaRPr lang="en-US"/>
        </a:p>
      </dgm:t>
    </dgm:pt>
    <dgm:pt modelId="{D5965B65-3FB1-4D74-88DE-25AF2D8799AC}" type="sibTrans" cxnId="{7B7C092F-9260-4579-8791-F9F4C9FBCF85}">
      <dgm:prSet/>
      <dgm:spPr/>
      <dgm:t>
        <a:bodyPr/>
        <a:lstStyle/>
        <a:p>
          <a:endParaRPr lang="en-US"/>
        </a:p>
      </dgm:t>
    </dgm:pt>
    <dgm:pt modelId="{0A6FCAF2-412F-4837-AD2E-DBDF27D854E6}">
      <dgm:prSet phldrT="[Text]"/>
      <dgm:spPr/>
      <dgm:t>
        <a:bodyPr/>
        <a:lstStyle/>
        <a:p>
          <a:r>
            <a:rPr lang="en-US" dirty="0" smtClean="0"/>
            <a:t>Marriage contracts</a:t>
          </a:r>
          <a:endParaRPr lang="en-US" dirty="0"/>
        </a:p>
      </dgm:t>
    </dgm:pt>
    <dgm:pt modelId="{DDC6C851-D2B6-4073-ADA1-11E667F973E8}" type="parTrans" cxnId="{5D2AACEE-6927-45CA-96A2-723610894785}">
      <dgm:prSet/>
      <dgm:spPr/>
      <dgm:t>
        <a:bodyPr/>
        <a:lstStyle/>
        <a:p>
          <a:endParaRPr lang="en-US"/>
        </a:p>
      </dgm:t>
    </dgm:pt>
    <dgm:pt modelId="{3EC1F58C-6FBE-4112-AA1B-440467E278A6}" type="sibTrans" cxnId="{5D2AACEE-6927-45CA-96A2-723610894785}">
      <dgm:prSet/>
      <dgm:spPr/>
      <dgm:t>
        <a:bodyPr/>
        <a:lstStyle/>
        <a:p>
          <a:endParaRPr lang="en-US"/>
        </a:p>
      </dgm:t>
    </dgm:pt>
    <dgm:pt modelId="{FF133755-9C89-4939-A694-0E59F4D62BFC}">
      <dgm:prSet phldrT="[Text]"/>
      <dgm:spPr/>
      <dgm:t>
        <a:bodyPr/>
        <a:lstStyle/>
        <a:p>
          <a:r>
            <a:rPr lang="en-US" dirty="0" smtClean="0"/>
            <a:t>Cultural Criteria </a:t>
          </a:r>
          <a:endParaRPr lang="en-US" dirty="0"/>
        </a:p>
      </dgm:t>
    </dgm:pt>
    <dgm:pt modelId="{77D40D3B-1DFA-4356-A078-38FBDCD97218}" type="parTrans" cxnId="{BA6235C0-DD69-4B78-BB77-C5DA128973AC}">
      <dgm:prSet/>
      <dgm:spPr/>
      <dgm:t>
        <a:bodyPr/>
        <a:lstStyle/>
        <a:p>
          <a:endParaRPr lang="en-US"/>
        </a:p>
      </dgm:t>
    </dgm:pt>
    <dgm:pt modelId="{89A59C5E-DEDF-45D7-BC8C-7A07EC020C3D}" type="sibTrans" cxnId="{BA6235C0-DD69-4B78-BB77-C5DA128973AC}">
      <dgm:prSet/>
      <dgm:spPr/>
      <dgm:t>
        <a:bodyPr/>
        <a:lstStyle/>
        <a:p>
          <a:endParaRPr lang="en-US"/>
        </a:p>
      </dgm:t>
    </dgm:pt>
    <dgm:pt modelId="{76F6D0A8-DF4D-476D-84E8-982301064EFE}">
      <dgm:prSet phldrT="[Text]"/>
      <dgm:spPr/>
      <dgm:t>
        <a:bodyPr/>
        <a:lstStyle/>
        <a:p>
          <a:r>
            <a:rPr lang="en-US" b="0" i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dirty="0"/>
        </a:p>
      </dgm:t>
    </dgm:pt>
    <dgm:pt modelId="{1E79F5AA-1AAD-4E8E-9361-F53FA03BA809}" type="parTrans" cxnId="{9173746D-0A62-4620-963D-8A639F51C0EC}">
      <dgm:prSet/>
      <dgm:spPr/>
      <dgm:t>
        <a:bodyPr/>
        <a:lstStyle/>
        <a:p>
          <a:endParaRPr lang="en-US"/>
        </a:p>
      </dgm:t>
    </dgm:pt>
    <dgm:pt modelId="{A33C0BB9-204C-4042-BB2E-B39F64BFC3A3}" type="sibTrans" cxnId="{9173746D-0A62-4620-963D-8A639F51C0EC}">
      <dgm:prSet/>
      <dgm:spPr/>
      <dgm:t>
        <a:bodyPr/>
        <a:lstStyle/>
        <a:p>
          <a:endParaRPr lang="en-US"/>
        </a:p>
      </dgm:t>
    </dgm:pt>
    <dgm:pt modelId="{FED437A1-76C8-4084-8A2C-17AC12108326}">
      <dgm:prSet/>
      <dgm:spPr/>
      <dgm:t>
        <a:bodyPr/>
        <a:lstStyle/>
        <a:p>
          <a:r>
            <a:rPr lang="en-US" dirty="0" smtClean="0"/>
            <a:t>Geopolitical Criteria</a:t>
          </a:r>
          <a:endParaRPr lang="en-US" dirty="0"/>
        </a:p>
      </dgm:t>
    </dgm:pt>
    <dgm:pt modelId="{77659201-7291-4709-AB49-3A29D27D8D80}" type="parTrans" cxnId="{0FCFF2BC-8611-482F-ADDF-9B53E5133ABB}">
      <dgm:prSet/>
      <dgm:spPr/>
      <dgm:t>
        <a:bodyPr/>
        <a:lstStyle/>
        <a:p>
          <a:endParaRPr lang="en-US"/>
        </a:p>
      </dgm:t>
    </dgm:pt>
    <dgm:pt modelId="{43CCBEEE-5322-440B-95D8-93DFDB9148F5}" type="sibTrans" cxnId="{0FCFF2BC-8611-482F-ADDF-9B53E5133ABB}">
      <dgm:prSet/>
      <dgm:spPr/>
      <dgm:t>
        <a:bodyPr/>
        <a:lstStyle/>
        <a:p>
          <a:endParaRPr lang="en-US"/>
        </a:p>
      </dgm:t>
    </dgm:pt>
    <dgm:pt modelId="{A82CBE44-8A60-4690-A4AF-C21160462F3E}">
      <dgm:prSet/>
      <dgm:spPr/>
      <dgm:t>
        <a:bodyPr/>
        <a:lstStyle/>
        <a:p>
          <a:r>
            <a:rPr lang="en-US" dirty="0" smtClean="0"/>
            <a:t>Political classification of land</a:t>
          </a:r>
          <a:endParaRPr lang="en-US" dirty="0"/>
        </a:p>
      </dgm:t>
    </dgm:pt>
    <dgm:pt modelId="{E97C8FF0-4936-475D-83A1-5202F6BE310F}" type="parTrans" cxnId="{6045470C-6F18-44CC-9BB9-28D205B3D046}">
      <dgm:prSet/>
      <dgm:spPr/>
      <dgm:t>
        <a:bodyPr/>
        <a:lstStyle/>
        <a:p>
          <a:endParaRPr lang="en-US"/>
        </a:p>
      </dgm:t>
    </dgm:pt>
    <dgm:pt modelId="{458CCD73-4D74-4B51-B97E-0C6CAF2D8C93}" type="sibTrans" cxnId="{6045470C-6F18-44CC-9BB9-28D205B3D046}">
      <dgm:prSet/>
      <dgm:spPr/>
      <dgm:t>
        <a:bodyPr/>
        <a:lstStyle/>
        <a:p>
          <a:endParaRPr lang="en-US"/>
        </a:p>
      </dgm:t>
    </dgm:pt>
    <dgm:pt modelId="{79387940-8C21-4473-B8E2-645D8B4227D0}">
      <dgm:prSet phldrT="[Text]"/>
      <dgm:spPr/>
      <dgm:t>
        <a:bodyPr/>
        <a:lstStyle/>
        <a:p>
          <a:r>
            <a:rPr lang="en-US" dirty="0" smtClean="0"/>
            <a:t>Percentage of youth concentration</a:t>
          </a:r>
          <a:endParaRPr lang="en-US" dirty="0"/>
        </a:p>
      </dgm:t>
    </dgm:pt>
    <dgm:pt modelId="{CA97E77D-2032-4E26-8883-EEEF29C9B0F5}" type="sibTrans" cxnId="{B3365023-A135-43CB-9AB1-B04D871F6C44}">
      <dgm:prSet/>
      <dgm:spPr/>
      <dgm:t>
        <a:bodyPr/>
        <a:lstStyle/>
        <a:p>
          <a:endParaRPr lang="en-US"/>
        </a:p>
      </dgm:t>
    </dgm:pt>
    <dgm:pt modelId="{FD1D460C-7A3E-466A-B30C-8C8B49CF65D7}" type="parTrans" cxnId="{B3365023-A135-43CB-9AB1-B04D871F6C44}">
      <dgm:prSet/>
      <dgm:spPr/>
      <dgm:t>
        <a:bodyPr/>
        <a:lstStyle/>
        <a:p>
          <a:endParaRPr lang="en-US"/>
        </a:p>
      </dgm:t>
    </dgm:pt>
    <dgm:pt modelId="{F0EC089E-A495-44F9-91E5-8F051B64248B}" type="pres">
      <dgm:prSet presAssocID="{312298B4-FE6A-4533-8716-AA4136DDD5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E55040-3AF0-478F-AB15-FFE717135D2F}" type="pres">
      <dgm:prSet presAssocID="{597E8C48-A00F-4EB0-96F5-886FF90C47CB}" presName="hierRoot1" presStyleCnt="0"/>
      <dgm:spPr/>
      <dgm:t>
        <a:bodyPr/>
        <a:lstStyle/>
        <a:p>
          <a:endParaRPr lang="en-US"/>
        </a:p>
      </dgm:t>
    </dgm:pt>
    <dgm:pt modelId="{72AC1CF8-426A-4C01-B9F2-DFFAB456F336}" type="pres">
      <dgm:prSet presAssocID="{597E8C48-A00F-4EB0-96F5-886FF90C47CB}" presName="composite" presStyleCnt="0"/>
      <dgm:spPr/>
      <dgm:t>
        <a:bodyPr/>
        <a:lstStyle/>
        <a:p>
          <a:endParaRPr lang="en-US"/>
        </a:p>
      </dgm:t>
    </dgm:pt>
    <dgm:pt modelId="{3869F3DB-CCB1-47F9-A6D8-AEEBF487AEF8}" type="pres">
      <dgm:prSet presAssocID="{597E8C48-A00F-4EB0-96F5-886FF90C47CB}" presName="background" presStyleLbl="node0" presStyleIdx="0" presStyleCnt="1"/>
      <dgm:spPr>
        <a:solidFill>
          <a:srgbClr val="AEE8F4">
            <a:alpha val="80000"/>
          </a:srgbClr>
        </a:solidFill>
      </dgm:spPr>
      <dgm:t>
        <a:bodyPr/>
        <a:lstStyle/>
        <a:p>
          <a:endParaRPr lang="en-US"/>
        </a:p>
      </dgm:t>
    </dgm:pt>
    <dgm:pt modelId="{0B44470B-B4E0-4267-8C9A-15A5AF639724}" type="pres">
      <dgm:prSet presAssocID="{597E8C48-A00F-4EB0-96F5-886FF90C47C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B4802-4930-4670-9C8B-515864DFE60C}" type="pres">
      <dgm:prSet presAssocID="{597E8C48-A00F-4EB0-96F5-886FF90C47CB}" presName="hierChild2" presStyleCnt="0"/>
      <dgm:spPr/>
      <dgm:t>
        <a:bodyPr/>
        <a:lstStyle/>
        <a:p>
          <a:endParaRPr lang="en-US"/>
        </a:p>
      </dgm:t>
    </dgm:pt>
    <dgm:pt modelId="{05DE8A09-1092-4768-9FA8-2790C5403543}" type="pres">
      <dgm:prSet presAssocID="{6F96E95C-DF9E-4968-A465-78C36D10E61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3E8D17D-0C64-4496-8E2B-49CF5E7D8ABF}" type="pres">
      <dgm:prSet presAssocID="{E9016010-859F-4850-9118-548F4A81074A}" presName="hierRoot2" presStyleCnt="0"/>
      <dgm:spPr/>
      <dgm:t>
        <a:bodyPr/>
        <a:lstStyle/>
        <a:p>
          <a:endParaRPr lang="en-US"/>
        </a:p>
      </dgm:t>
    </dgm:pt>
    <dgm:pt modelId="{03603932-4CE7-46EB-AFC4-8925FD78D413}" type="pres">
      <dgm:prSet presAssocID="{E9016010-859F-4850-9118-548F4A81074A}" presName="composite2" presStyleCnt="0"/>
      <dgm:spPr/>
      <dgm:t>
        <a:bodyPr/>
        <a:lstStyle/>
        <a:p>
          <a:endParaRPr lang="en-US"/>
        </a:p>
      </dgm:t>
    </dgm:pt>
    <dgm:pt modelId="{FE0AD5E7-B77D-47F5-8F4B-E5B5CCD6EE15}" type="pres">
      <dgm:prSet presAssocID="{E9016010-859F-4850-9118-548F4A81074A}" presName="background2" presStyleLbl="node2" presStyleIdx="0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1D2F54B9-3D3B-4F53-A9AA-8C3A4AEF45C2}" type="pres">
      <dgm:prSet presAssocID="{E9016010-859F-4850-9118-548F4A81074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A6A9F1-DF04-4ADA-B963-B772C48FC19B}" type="pres">
      <dgm:prSet presAssocID="{E9016010-859F-4850-9118-548F4A81074A}" presName="hierChild3" presStyleCnt="0"/>
      <dgm:spPr/>
      <dgm:t>
        <a:bodyPr/>
        <a:lstStyle/>
        <a:p>
          <a:endParaRPr lang="en-US"/>
        </a:p>
      </dgm:t>
    </dgm:pt>
    <dgm:pt modelId="{E01A5FBA-1DBD-4815-A48C-DF1DC0FA650F}" type="pres">
      <dgm:prSet presAssocID="{FD1D460C-7A3E-466A-B30C-8C8B49CF65D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142117A9-73D5-47F5-9B9A-E134D3EEFC43}" type="pres">
      <dgm:prSet presAssocID="{79387940-8C21-4473-B8E2-645D8B4227D0}" presName="hierRoot3" presStyleCnt="0"/>
      <dgm:spPr/>
      <dgm:t>
        <a:bodyPr/>
        <a:lstStyle/>
        <a:p>
          <a:endParaRPr lang="en-US"/>
        </a:p>
      </dgm:t>
    </dgm:pt>
    <dgm:pt modelId="{7AC8AF19-9405-4880-9B5D-9D3A23B95782}" type="pres">
      <dgm:prSet presAssocID="{79387940-8C21-4473-B8E2-645D8B4227D0}" presName="composite3" presStyleCnt="0"/>
      <dgm:spPr/>
      <dgm:t>
        <a:bodyPr/>
        <a:lstStyle/>
        <a:p>
          <a:endParaRPr lang="en-US"/>
        </a:p>
      </dgm:t>
    </dgm:pt>
    <dgm:pt modelId="{215A01BD-CEB2-4C8F-A7B6-D199394C530F}" type="pres">
      <dgm:prSet presAssocID="{79387940-8C21-4473-B8E2-645D8B4227D0}" presName="background3" presStyleLbl="node3" presStyleIdx="0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AE7D3E6-6B20-4156-B9F7-AB9A8D4E0694}" type="pres">
      <dgm:prSet presAssocID="{79387940-8C21-4473-B8E2-645D8B4227D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28D06-CDF8-4F68-859D-75F7B3B8A39A}" type="pres">
      <dgm:prSet presAssocID="{79387940-8C21-4473-B8E2-645D8B4227D0}" presName="hierChild4" presStyleCnt="0"/>
      <dgm:spPr/>
      <dgm:t>
        <a:bodyPr/>
        <a:lstStyle/>
        <a:p>
          <a:endParaRPr lang="en-US"/>
        </a:p>
      </dgm:t>
    </dgm:pt>
    <dgm:pt modelId="{21FCF921-1208-47B2-B8EC-4EFB523B5FE5}" type="pres">
      <dgm:prSet presAssocID="{DDC6C851-D2B6-4073-ADA1-11E667F973E8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8882C43-D10C-4B3B-8FE4-EA52AA171D9E}" type="pres">
      <dgm:prSet presAssocID="{0A6FCAF2-412F-4837-AD2E-DBDF27D854E6}" presName="hierRoot3" presStyleCnt="0"/>
      <dgm:spPr/>
      <dgm:t>
        <a:bodyPr/>
        <a:lstStyle/>
        <a:p>
          <a:endParaRPr lang="en-US"/>
        </a:p>
      </dgm:t>
    </dgm:pt>
    <dgm:pt modelId="{E503C178-ED9A-4AB4-A746-B5102D3D885B}" type="pres">
      <dgm:prSet presAssocID="{0A6FCAF2-412F-4837-AD2E-DBDF27D854E6}" presName="composite3" presStyleCnt="0"/>
      <dgm:spPr/>
      <dgm:t>
        <a:bodyPr/>
        <a:lstStyle/>
        <a:p>
          <a:endParaRPr lang="en-US"/>
        </a:p>
      </dgm:t>
    </dgm:pt>
    <dgm:pt modelId="{01FBEFDE-1B8B-4CCF-803E-5912247D1F57}" type="pres">
      <dgm:prSet presAssocID="{0A6FCAF2-412F-4837-AD2E-DBDF27D854E6}" presName="background3" presStyleLbl="node3" presStyleIdx="1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7011B5A-744F-4C4A-AECD-6B781D0CBF45}" type="pres">
      <dgm:prSet presAssocID="{0A6FCAF2-412F-4837-AD2E-DBDF27D854E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011603-65D9-4A2B-A39F-CDAB7898E06A}" type="pres">
      <dgm:prSet presAssocID="{0A6FCAF2-412F-4837-AD2E-DBDF27D854E6}" presName="hierChild4" presStyleCnt="0"/>
      <dgm:spPr/>
      <dgm:t>
        <a:bodyPr/>
        <a:lstStyle/>
        <a:p>
          <a:endParaRPr lang="en-US"/>
        </a:p>
      </dgm:t>
    </dgm:pt>
    <dgm:pt modelId="{7D2D65DB-675B-4133-9F69-2548B71928AD}" type="pres">
      <dgm:prSet presAssocID="{77659201-7291-4709-AB49-3A29D27D8D8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0936CB1B-44E8-4A87-A1B9-79DDE0C3CDDF}" type="pres">
      <dgm:prSet presAssocID="{FED437A1-76C8-4084-8A2C-17AC12108326}" presName="hierRoot2" presStyleCnt="0"/>
      <dgm:spPr/>
      <dgm:t>
        <a:bodyPr/>
        <a:lstStyle/>
        <a:p>
          <a:endParaRPr lang="en-US"/>
        </a:p>
      </dgm:t>
    </dgm:pt>
    <dgm:pt modelId="{FDB8411C-5460-4382-8112-22A2F58CD666}" type="pres">
      <dgm:prSet presAssocID="{FED437A1-76C8-4084-8A2C-17AC12108326}" presName="composite2" presStyleCnt="0"/>
      <dgm:spPr/>
      <dgm:t>
        <a:bodyPr/>
        <a:lstStyle/>
        <a:p>
          <a:endParaRPr lang="en-US"/>
        </a:p>
      </dgm:t>
    </dgm:pt>
    <dgm:pt modelId="{BE31A34D-6686-4108-8576-BD3196631A57}" type="pres">
      <dgm:prSet presAssocID="{FED437A1-76C8-4084-8A2C-17AC12108326}" presName="background2" presStyleLbl="node2" presStyleIdx="1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07EA27EC-9526-4DD8-B861-521D338EEEA8}" type="pres">
      <dgm:prSet presAssocID="{FED437A1-76C8-4084-8A2C-17AC1210832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5A197E-6E44-42F3-8CF4-51A0F4002FDC}" type="pres">
      <dgm:prSet presAssocID="{FED437A1-76C8-4084-8A2C-17AC12108326}" presName="hierChild3" presStyleCnt="0"/>
      <dgm:spPr/>
      <dgm:t>
        <a:bodyPr/>
        <a:lstStyle/>
        <a:p>
          <a:endParaRPr lang="en-US"/>
        </a:p>
      </dgm:t>
    </dgm:pt>
    <dgm:pt modelId="{57B91890-9A0D-4C18-A937-4AF35FBF4FE0}" type="pres">
      <dgm:prSet presAssocID="{E97C8FF0-4936-475D-83A1-5202F6BE310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BEA890A9-222B-42C0-ACD3-AE57468328BD}" type="pres">
      <dgm:prSet presAssocID="{A82CBE44-8A60-4690-A4AF-C21160462F3E}" presName="hierRoot3" presStyleCnt="0"/>
      <dgm:spPr/>
      <dgm:t>
        <a:bodyPr/>
        <a:lstStyle/>
        <a:p>
          <a:endParaRPr lang="en-US"/>
        </a:p>
      </dgm:t>
    </dgm:pt>
    <dgm:pt modelId="{5E79F592-AEA4-4F43-AB53-CAE08325B361}" type="pres">
      <dgm:prSet presAssocID="{A82CBE44-8A60-4690-A4AF-C21160462F3E}" presName="composite3" presStyleCnt="0"/>
      <dgm:spPr/>
      <dgm:t>
        <a:bodyPr/>
        <a:lstStyle/>
        <a:p>
          <a:endParaRPr lang="en-US"/>
        </a:p>
      </dgm:t>
    </dgm:pt>
    <dgm:pt modelId="{D48EDEB3-E98B-46A6-9B99-B8B148470EDA}" type="pres">
      <dgm:prSet presAssocID="{A82CBE44-8A60-4690-A4AF-C21160462F3E}" presName="background3" presStyleLbl="node3" presStyleIdx="2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154AE661-A0A0-4C2B-8188-F810E5967DD9}" type="pres">
      <dgm:prSet presAssocID="{A82CBE44-8A60-4690-A4AF-C21160462F3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D6437E-B9F1-4149-BF2C-0D93A51E2ABF}" type="pres">
      <dgm:prSet presAssocID="{A82CBE44-8A60-4690-A4AF-C21160462F3E}" presName="hierChild4" presStyleCnt="0"/>
      <dgm:spPr/>
      <dgm:t>
        <a:bodyPr/>
        <a:lstStyle/>
        <a:p>
          <a:endParaRPr lang="en-US"/>
        </a:p>
      </dgm:t>
    </dgm:pt>
    <dgm:pt modelId="{2D471DE6-A39D-4B8C-AB5C-B969C0977BA3}" type="pres">
      <dgm:prSet presAssocID="{77D40D3B-1DFA-4356-A078-38FBDCD9721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779A4CA-D301-4ACD-8B96-9FF1AEED2D00}" type="pres">
      <dgm:prSet presAssocID="{FF133755-9C89-4939-A694-0E59F4D62BFC}" presName="hierRoot2" presStyleCnt="0"/>
      <dgm:spPr/>
      <dgm:t>
        <a:bodyPr/>
        <a:lstStyle/>
        <a:p>
          <a:endParaRPr lang="en-US"/>
        </a:p>
      </dgm:t>
    </dgm:pt>
    <dgm:pt modelId="{A7285207-B534-4B02-B081-90840DF15036}" type="pres">
      <dgm:prSet presAssocID="{FF133755-9C89-4939-A694-0E59F4D62BFC}" presName="composite2" presStyleCnt="0"/>
      <dgm:spPr/>
      <dgm:t>
        <a:bodyPr/>
        <a:lstStyle/>
        <a:p>
          <a:endParaRPr lang="en-US"/>
        </a:p>
      </dgm:t>
    </dgm:pt>
    <dgm:pt modelId="{9164A978-47AA-4BB5-B13B-863DEB02A22A}" type="pres">
      <dgm:prSet presAssocID="{FF133755-9C89-4939-A694-0E59F4D62BFC}" presName="background2" presStyleLbl="node2" presStyleIdx="2" presStyleCnt="3"/>
      <dgm:spPr>
        <a:solidFill>
          <a:srgbClr val="5FD3EA">
            <a:alpha val="70000"/>
          </a:srgbClr>
        </a:solidFill>
      </dgm:spPr>
      <dgm:t>
        <a:bodyPr/>
        <a:lstStyle/>
        <a:p>
          <a:endParaRPr lang="en-US"/>
        </a:p>
      </dgm:t>
    </dgm:pt>
    <dgm:pt modelId="{424D61E6-C304-4070-8BA6-7E398629D21B}" type="pres">
      <dgm:prSet presAssocID="{FF133755-9C89-4939-A694-0E59F4D62BF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5354F-C689-40DF-BFB7-6789B9BBEEF5}" type="pres">
      <dgm:prSet presAssocID="{FF133755-9C89-4939-A694-0E59F4D62BFC}" presName="hierChild3" presStyleCnt="0"/>
      <dgm:spPr/>
      <dgm:t>
        <a:bodyPr/>
        <a:lstStyle/>
        <a:p>
          <a:endParaRPr lang="en-US"/>
        </a:p>
      </dgm:t>
    </dgm:pt>
    <dgm:pt modelId="{2D1F0BD9-3306-4DAC-AA8E-2AFDC3C510B6}" type="pres">
      <dgm:prSet presAssocID="{1E79F5AA-1AAD-4E8E-9361-F53FA03BA80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EE1D28B5-79E1-4BAD-9641-C29D57EE2FB4}" type="pres">
      <dgm:prSet presAssocID="{76F6D0A8-DF4D-476D-84E8-982301064EFE}" presName="hierRoot3" presStyleCnt="0"/>
      <dgm:spPr/>
      <dgm:t>
        <a:bodyPr/>
        <a:lstStyle/>
        <a:p>
          <a:endParaRPr lang="en-US"/>
        </a:p>
      </dgm:t>
    </dgm:pt>
    <dgm:pt modelId="{C466A3AC-B51D-443C-8046-FBF5032297C0}" type="pres">
      <dgm:prSet presAssocID="{76F6D0A8-DF4D-476D-84E8-982301064EFE}" presName="composite3" presStyleCnt="0"/>
      <dgm:spPr/>
      <dgm:t>
        <a:bodyPr/>
        <a:lstStyle/>
        <a:p>
          <a:endParaRPr lang="en-US"/>
        </a:p>
      </dgm:t>
    </dgm:pt>
    <dgm:pt modelId="{E1552023-FDB4-45F9-89D7-B179B524B0F3}" type="pres">
      <dgm:prSet presAssocID="{76F6D0A8-DF4D-476D-84E8-982301064EFE}" presName="background3" presStyleLbl="node3" presStyleIdx="3" presStyleCnt="4"/>
      <dgm:spPr>
        <a:solidFill>
          <a:srgbClr val="AEE8F4">
            <a:alpha val="50000"/>
          </a:srgbClr>
        </a:solidFill>
      </dgm:spPr>
      <dgm:t>
        <a:bodyPr/>
        <a:lstStyle/>
        <a:p>
          <a:endParaRPr lang="en-US"/>
        </a:p>
      </dgm:t>
    </dgm:pt>
    <dgm:pt modelId="{580BBF18-42D9-48F2-8F55-3AE08123B77C}" type="pres">
      <dgm:prSet presAssocID="{76F6D0A8-DF4D-476D-84E8-982301064EFE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F29C27-B2B9-4639-9B7C-BEBCE64BAB11}" type="pres">
      <dgm:prSet presAssocID="{76F6D0A8-DF4D-476D-84E8-982301064EFE}" presName="hierChild4" presStyleCnt="0"/>
      <dgm:spPr/>
      <dgm:t>
        <a:bodyPr/>
        <a:lstStyle/>
        <a:p>
          <a:endParaRPr lang="en-US"/>
        </a:p>
      </dgm:t>
    </dgm:pt>
  </dgm:ptLst>
  <dgm:cxnLst>
    <dgm:cxn modelId="{9173746D-0A62-4620-963D-8A639F51C0EC}" srcId="{FF133755-9C89-4939-A694-0E59F4D62BFC}" destId="{76F6D0A8-DF4D-476D-84E8-982301064EFE}" srcOrd="0" destOrd="0" parTransId="{1E79F5AA-1AAD-4E8E-9361-F53FA03BA809}" sibTransId="{A33C0BB9-204C-4042-BB2E-B39F64BFC3A3}"/>
    <dgm:cxn modelId="{2976890E-D063-451C-A199-36C9AF666321}" type="presOf" srcId="{FED437A1-76C8-4084-8A2C-17AC12108326}" destId="{07EA27EC-9526-4DD8-B861-521D338EEEA8}" srcOrd="0" destOrd="0" presId="urn:microsoft.com/office/officeart/2005/8/layout/hierarchy1"/>
    <dgm:cxn modelId="{C3A9273E-DA03-4240-AD26-5CBB518803A6}" type="presOf" srcId="{E97C8FF0-4936-475D-83A1-5202F6BE310F}" destId="{57B91890-9A0D-4C18-A937-4AF35FBF4FE0}" srcOrd="0" destOrd="0" presId="urn:microsoft.com/office/officeart/2005/8/layout/hierarchy1"/>
    <dgm:cxn modelId="{05CF14B7-FB7A-4EEB-80E8-844D988883D6}" type="presOf" srcId="{FD1D460C-7A3E-466A-B30C-8C8B49CF65D7}" destId="{E01A5FBA-1DBD-4815-A48C-DF1DC0FA650F}" srcOrd="0" destOrd="0" presId="urn:microsoft.com/office/officeart/2005/8/layout/hierarchy1"/>
    <dgm:cxn modelId="{D9F90D61-A0A5-446C-A8E1-FB15FA7A35B2}" type="presOf" srcId="{77D40D3B-1DFA-4356-A078-38FBDCD97218}" destId="{2D471DE6-A39D-4B8C-AB5C-B969C0977BA3}" srcOrd="0" destOrd="0" presId="urn:microsoft.com/office/officeart/2005/8/layout/hierarchy1"/>
    <dgm:cxn modelId="{91464CC1-0764-4446-BC5A-8DB0DDD7BD60}" type="presOf" srcId="{A82CBE44-8A60-4690-A4AF-C21160462F3E}" destId="{154AE661-A0A0-4C2B-8188-F810E5967DD9}" srcOrd="0" destOrd="0" presId="urn:microsoft.com/office/officeart/2005/8/layout/hierarchy1"/>
    <dgm:cxn modelId="{60C18DB5-A2FB-43D5-9DBB-4F5CC77EBC9F}" type="presOf" srcId="{DDC6C851-D2B6-4073-ADA1-11E667F973E8}" destId="{21FCF921-1208-47B2-B8EC-4EFB523B5FE5}" srcOrd="0" destOrd="0" presId="urn:microsoft.com/office/officeart/2005/8/layout/hierarchy1"/>
    <dgm:cxn modelId="{5D2AACEE-6927-45CA-96A2-723610894785}" srcId="{E9016010-859F-4850-9118-548F4A81074A}" destId="{0A6FCAF2-412F-4837-AD2E-DBDF27D854E6}" srcOrd="1" destOrd="0" parTransId="{DDC6C851-D2B6-4073-ADA1-11E667F973E8}" sibTransId="{3EC1F58C-6FBE-4112-AA1B-440467E278A6}"/>
    <dgm:cxn modelId="{173515D0-2B8F-4BD0-80CE-1D39DC473ADB}" type="presOf" srcId="{1E79F5AA-1AAD-4E8E-9361-F53FA03BA809}" destId="{2D1F0BD9-3306-4DAC-AA8E-2AFDC3C510B6}" srcOrd="0" destOrd="0" presId="urn:microsoft.com/office/officeart/2005/8/layout/hierarchy1"/>
    <dgm:cxn modelId="{CD0A27D3-4650-4810-B3C8-858260B48C7D}" srcId="{312298B4-FE6A-4533-8716-AA4136DDD502}" destId="{597E8C48-A00F-4EB0-96F5-886FF90C47CB}" srcOrd="0" destOrd="0" parTransId="{70737CB1-ADAE-4F61-966A-E2F6635323AA}" sibTransId="{B279C4C4-FCD1-4FDE-BE26-744E5BF08B50}"/>
    <dgm:cxn modelId="{7EEB3909-2208-4712-9621-ED1E645B39A5}" type="presOf" srcId="{79387940-8C21-4473-B8E2-645D8B4227D0}" destId="{1AE7D3E6-6B20-4156-B9F7-AB9A8D4E0694}" srcOrd="0" destOrd="0" presId="urn:microsoft.com/office/officeart/2005/8/layout/hierarchy1"/>
    <dgm:cxn modelId="{C2D1F63E-9EE5-4965-A310-65BAEF77990C}" type="presOf" srcId="{E9016010-859F-4850-9118-548F4A81074A}" destId="{1D2F54B9-3D3B-4F53-A9AA-8C3A4AEF45C2}" srcOrd="0" destOrd="0" presId="urn:microsoft.com/office/officeart/2005/8/layout/hierarchy1"/>
    <dgm:cxn modelId="{0FCFF2BC-8611-482F-ADDF-9B53E5133ABB}" srcId="{597E8C48-A00F-4EB0-96F5-886FF90C47CB}" destId="{FED437A1-76C8-4084-8A2C-17AC12108326}" srcOrd="1" destOrd="0" parTransId="{77659201-7291-4709-AB49-3A29D27D8D80}" sibTransId="{43CCBEEE-5322-440B-95D8-93DFDB9148F5}"/>
    <dgm:cxn modelId="{2C6FD98E-DE7D-40D7-91BC-9302DF763769}" type="presOf" srcId="{597E8C48-A00F-4EB0-96F5-886FF90C47CB}" destId="{0B44470B-B4E0-4267-8C9A-15A5AF639724}" srcOrd="0" destOrd="0" presId="urn:microsoft.com/office/officeart/2005/8/layout/hierarchy1"/>
    <dgm:cxn modelId="{18ABF9C6-27B4-4E4E-8A02-C4DB3D5D2F35}" type="presOf" srcId="{312298B4-FE6A-4533-8716-AA4136DDD502}" destId="{F0EC089E-A495-44F9-91E5-8F051B64248B}" srcOrd="0" destOrd="0" presId="urn:microsoft.com/office/officeart/2005/8/layout/hierarchy1"/>
    <dgm:cxn modelId="{B3365023-A135-43CB-9AB1-B04D871F6C44}" srcId="{E9016010-859F-4850-9118-548F4A81074A}" destId="{79387940-8C21-4473-B8E2-645D8B4227D0}" srcOrd="0" destOrd="0" parTransId="{FD1D460C-7A3E-466A-B30C-8C8B49CF65D7}" sibTransId="{CA97E77D-2032-4E26-8883-EEEF29C9B0F5}"/>
    <dgm:cxn modelId="{6539B01D-9BD2-4833-9A61-A901D93EE4DE}" type="presOf" srcId="{77659201-7291-4709-AB49-3A29D27D8D80}" destId="{7D2D65DB-675B-4133-9F69-2548B71928AD}" srcOrd="0" destOrd="0" presId="urn:microsoft.com/office/officeart/2005/8/layout/hierarchy1"/>
    <dgm:cxn modelId="{517A3878-E9FC-4CA9-93A2-2D5B600B4163}" type="presOf" srcId="{6F96E95C-DF9E-4968-A465-78C36D10E614}" destId="{05DE8A09-1092-4768-9FA8-2790C5403543}" srcOrd="0" destOrd="0" presId="urn:microsoft.com/office/officeart/2005/8/layout/hierarchy1"/>
    <dgm:cxn modelId="{BA6235C0-DD69-4B78-BB77-C5DA128973AC}" srcId="{597E8C48-A00F-4EB0-96F5-886FF90C47CB}" destId="{FF133755-9C89-4939-A694-0E59F4D62BFC}" srcOrd="2" destOrd="0" parTransId="{77D40D3B-1DFA-4356-A078-38FBDCD97218}" sibTransId="{89A59C5E-DEDF-45D7-BC8C-7A07EC020C3D}"/>
    <dgm:cxn modelId="{F2CB06F4-637E-4369-AC50-00C4CA693E1D}" type="presOf" srcId="{76F6D0A8-DF4D-476D-84E8-982301064EFE}" destId="{580BBF18-42D9-48F2-8F55-3AE08123B77C}" srcOrd="0" destOrd="0" presId="urn:microsoft.com/office/officeart/2005/8/layout/hierarchy1"/>
    <dgm:cxn modelId="{7B7C092F-9260-4579-8791-F9F4C9FBCF85}" srcId="{597E8C48-A00F-4EB0-96F5-886FF90C47CB}" destId="{E9016010-859F-4850-9118-548F4A81074A}" srcOrd="0" destOrd="0" parTransId="{6F96E95C-DF9E-4968-A465-78C36D10E614}" sibTransId="{D5965B65-3FB1-4D74-88DE-25AF2D8799AC}"/>
    <dgm:cxn modelId="{F3258AC4-CD0C-4255-AA85-BAC4560543F4}" type="presOf" srcId="{FF133755-9C89-4939-A694-0E59F4D62BFC}" destId="{424D61E6-C304-4070-8BA6-7E398629D21B}" srcOrd="0" destOrd="0" presId="urn:microsoft.com/office/officeart/2005/8/layout/hierarchy1"/>
    <dgm:cxn modelId="{B03ED202-C926-4DA3-B1F1-7254D907E550}" type="presOf" srcId="{0A6FCAF2-412F-4837-AD2E-DBDF27D854E6}" destId="{17011B5A-744F-4C4A-AECD-6B781D0CBF45}" srcOrd="0" destOrd="0" presId="urn:microsoft.com/office/officeart/2005/8/layout/hierarchy1"/>
    <dgm:cxn modelId="{6045470C-6F18-44CC-9BB9-28D205B3D046}" srcId="{FED437A1-76C8-4084-8A2C-17AC12108326}" destId="{A82CBE44-8A60-4690-A4AF-C21160462F3E}" srcOrd="0" destOrd="0" parTransId="{E97C8FF0-4936-475D-83A1-5202F6BE310F}" sibTransId="{458CCD73-4D74-4B51-B97E-0C6CAF2D8C93}"/>
    <dgm:cxn modelId="{806BAC50-67EF-4D9D-9722-75D3A1453014}" type="presParOf" srcId="{F0EC089E-A495-44F9-91E5-8F051B64248B}" destId="{75E55040-3AF0-478F-AB15-FFE717135D2F}" srcOrd="0" destOrd="0" presId="urn:microsoft.com/office/officeart/2005/8/layout/hierarchy1"/>
    <dgm:cxn modelId="{DFF8EFC4-9964-40B3-8DA0-B081079A4084}" type="presParOf" srcId="{75E55040-3AF0-478F-AB15-FFE717135D2F}" destId="{72AC1CF8-426A-4C01-B9F2-DFFAB456F336}" srcOrd="0" destOrd="0" presId="urn:microsoft.com/office/officeart/2005/8/layout/hierarchy1"/>
    <dgm:cxn modelId="{7871FBF3-84C1-4E4D-BE9A-CBB5B8887003}" type="presParOf" srcId="{72AC1CF8-426A-4C01-B9F2-DFFAB456F336}" destId="{3869F3DB-CCB1-47F9-A6D8-AEEBF487AEF8}" srcOrd="0" destOrd="0" presId="urn:microsoft.com/office/officeart/2005/8/layout/hierarchy1"/>
    <dgm:cxn modelId="{0E7276B7-FE95-4E7F-96E4-D068712921CD}" type="presParOf" srcId="{72AC1CF8-426A-4C01-B9F2-DFFAB456F336}" destId="{0B44470B-B4E0-4267-8C9A-15A5AF639724}" srcOrd="1" destOrd="0" presId="urn:microsoft.com/office/officeart/2005/8/layout/hierarchy1"/>
    <dgm:cxn modelId="{8086612A-50A7-4BB2-9078-9347B3A1C800}" type="presParOf" srcId="{75E55040-3AF0-478F-AB15-FFE717135D2F}" destId="{A6CB4802-4930-4670-9C8B-515864DFE60C}" srcOrd="1" destOrd="0" presId="urn:microsoft.com/office/officeart/2005/8/layout/hierarchy1"/>
    <dgm:cxn modelId="{372D06FD-1820-4E47-AEA2-B2C4BDDC961F}" type="presParOf" srcId="{A6CB4802-4930-4670-9C8B-515864DFE60C}" destId="{05DE8A09-1092-4768-9FA8-2790C5403543}" srcOrd="0" destOrd="0" presId="urn:microsoft.com/office/officeart/2005/8/layout/hierarchy1"/>
    <dgm:cxn modelId="{54BC0216-3814-47A3-83FF-800B1E768525}" type="presParOf" srcId="{A6CB4802-4930-4670-9C8B-515864DFE60C}" destId="{53E8D17D-0C64-4496-8E2B-49CF5E7D8ABF}" srcOrd="1" destOrd="0" presId="urn:microsoft.com/office/officeart/2005/8/layout/hierarchy1"/>
    <dgm:cxn modelId="{490030E3-BF16-43D4-9715-EC10143734DF}" type="presParOf" srcId="{53E8D17D-0C64-4496-8E2B-49CF5E7D8ABF}" destId="{03603932-4CE7-46EB-AFC4-8925FD78D413}" srcOrd="0" destOrd="0" presId="urn:microsoft.com/office/officeart/2005/8/layout/hierarchy1"/>
    <dgm:cxn modelId="{27EA3846-C1B7-46C4-9620-4AB4EE4208B9}" type="presParOf" srcId="{03603932-4CE7-46EB-AFC4-8925FD78D413}" destId="{FE0AD5E7-B77D-47F5-8F4B-E5B5CCD6EE15}" srcOrd="0" destOrd="0" presId="urn:microsoft.com/office/officeart/2005/8/layout/hierarchy1"/>
    <dgm:cxn modelId="{9D403003-5FA4-4D20-BD3A-AC53404B1B06}" type="presParOf" srcId="{03603932-4CE7-46EB-AFC4-8925FD78D413}" destId="{1D2F54B9-3D3B-4F53-A9AA-8C3A4AEF45C2}" srcOrd="1" destOrd="0" presId="urn:microsoft.com/office/officeart/2005/8/layout/hierarchy1"/>
    <dgm:cxn modelId="{44D7DA2A-FAE8-4AF7-B3F2-34DD5AA01D09}" type="presParOf" srcId="{53E8D17D-0C64-4496-8E2B-49CF5E7D8ABF}" destId="{72A6A9F1-DF04-4ADA-B963-B772C48FC19B}" srcOrd="1" destOrd="0" presId="urn:microsoft.com/office/officeart/2005/8/layout/hierarchy1"/>
    <dgm:cxn modelId="{C5D4ACF3-89B7-43F0-9B19-8B3BDC608F52}" type="presParOf" srcId="{72A6A9F1-DF04-4ADA-B963-B772C48FC19B}" destId="{E01A5FBA-1DBD-4815-A48C-DF1DC0FA650F}" srcOrd="0" destOrd="0" presId="urn:microsoft.com/office/officeart/2005/8/layout/hierarchy1"/>
    <dgm:cxn modelId="{AD2B066A-D873-4EB9-BDC8-4D0E4B11B585}" type="presParOf" srcId="{72A6A9F1-DF04-4ADA-B963-B772C48FC19B}" destId="{142117A9-73D5-47F5-9B9A-E134D3EEFC43}" srcOrd="1" destOrd="0" presId="urn:microsoft.com/office/officeart/2005/8/layout/hierarchy1"/>
    <dgm:cxn modelId="{21C13CBA-0279-47E1-8346-EB616934AAC6}" type="presParOf" srcId="{142117A9-73D5-47F5-9B9A-E134D3EEFC43}" destId="{7AC8AF19-9405-4880-9B5D-9D3A23B95782}" srcOrd="0" destOrd="0" presId="urn:microsoft.com/office/officeart/2005/8/layout/hierarchy1"/>
    <dgm:cxn modelId="{915FF789-6D37-43AB-9739-0AD9D8EEA906}" type="presParOf" srcId="{7AC8AF19-9405-4880-9B5D-9D3A23B95782}" destId="{215A01BD-CEB2-4C8F-A7B6-D199394C530F}" srcOrd="0" destOrd="0" presId="urn:microsoft.com/office/officeart/2005/8/layout/hierarchy1"/>
    <dgm:cxn modelId="{D4F6F662-FE88-478E-B6A7-7AAA90465D35}" type="presParOf" srcId="{7AC8AF19-9405-4880-9B5D-9D3A23B95782}" destId="{1AE7D3E6-6B20-4156-B9F7-AB9A8D4E0694}" srcOrd="1" destOrd="0" presId="urn:microsoft.com/office/officeart/2005/8/layout/hierarchy1"/>
    <dgm:cxn modelId="{F4F28AA3-7C63-4301-8F74-FB2481E0E2D1}" type="presParOf" srcId="{142117A9-73D5-47F5-9B9A-E134D3EEFC43}" destId="{B3C28D06-CDF8-4F68-859D-75F7B3B8A39A}" srcOrd="1" destOrd="0" presId="urn:microsoft.com/office/officeart/2005/8/layout/hierarchy1"/>
    <dgm:cxn modelId="{95DB8286-2726-4E89-B7CA-B76BB0E10943}" type="presParOf" srcId="{72A6A9F1-DF04-4ADA-B963-B772C48FC19B}" destId="{21FCF921-1208-47B2-B8EC-4EFB523B5FE5}" srcOrd="2" destOrd="0" presId="urn:microsoft.com/office/officeart/2005/8/layout/hierarchy1"/>
    <dgm:cxn modelId="{247DA2AE-9BD6-4178-88DA-470CABAFCB5C}" type="presParOf" srcId="{72A6A9F1-DF04-4ADA-B963-B772C48FC19B}" destId="{F8882C43-D10C-4B3B-8FE4-EA52AA171D9E}" srcOrd="3" destOrd="0" presId="urn:microsoft.com/office/officeart/2005/8/layout/hierarchy1"/>
    <dgm:cxn modelId="{C6B723F4-35CA-492A-B461-8DB2DBECE1A0}" type="presParOf" srcId="{F8882C43-D10C-4B3B-8FE4-EA52AA171D9E}" destId="{E503C178-ED9A-4AB4-A746-B5102D3D885B}" srcOrd="0" destOrd="0" presId="urn:microsoft.com/office/officeart/2005/8/layout/hierarchy1"/>
    <dgm:cxn modelId="{C1023FF7-CEAF-4AFF-8B6E-A06F0E99DC9C}" type="presParOf" srcId="{E503C178-ED9A-4AB4-A746-B5102D3D885B}" destId="{01FBEFDE-1B8B-4CCF-803E-5912247D1F57}" srcOrd="0" destOrd="0" presId="urn:microsoft.com/office/officeart/2005/8/layout/hierarchy1"/>
    <dgm:cxn modelId="{9ED6F0EF-96B9-4337-888B-512D00E2B5D1}" type="presParOf" srcId="{E503C178-ED9A-4AB4-A746-B5102D3D885B}" destId="{17011B5A-744F-4C4A-AECD-6B781D0CBF45}" srcOrd="1" destOrd="0" presId="urn:microsoft.com/office/officeart/2005/8/layout/hierarchy1"/>
    <dgm:cxn modelId="{8A204F1E-0B25-4C31-A751-00EF23820207}" type="presParOf" srcId="{F8882C43-D10C-4B3B-8FE4-EA52AA171D9E}" destId="{55011603-65D9-4A2B-A39F-CDAB7898E06A}" srcOrd="1" destOrd="0" presId="urn:microsoft.com/office/officeart/2005/8/layout/hierarchy1"/>
    <dgm:cxn modelId="{3BEBF85F-60C2-4CB0-B7C6-B8D613E91512}" type="presParOf" srcId="{A6CB4802-4930-4670-9C8B-515864DFE60C}" destId="{7D2D65DB-675B-4133-9F69-2548B71928AD}" srcOrd="2" destOrd="0" presId="urn:microsoft.com/office/officeart/2005/8/layout/hierarchy1"/>
    <dgm:cxn modelId="{2DF48BB5-61C4-4C00-A661-940E161BA3DF}" type="presParOf" srcId="{A6CB4802-4930-4670-9C8B-515864DFE60C}" destId="{0936CB1B-44E8-4A87-A1B9-79DDE0C3CDDF}" srcOrd="3" destOrd="0" presId="urn:microsoft.com/office/officeart/2005/8/layout/hierarchy1"/>
    <dgm:cxn modelId="{10793FD9-0814-4623-94C3-72CBD72F02CE}" type="presParOf" srcId="{0936CB1B-44E8-4A87-A1B9-79DDE0C3CDDF}" destId="{FDB8411C-5460-4382-8112-22A2F58CD666}" srcOrd="0" destOrd="0" presId="urn:microsoft.com/office/officeart/2005/8/layout/hierarchy1"/>
    <dgm:cxn modelId="{B2C458F0-30C9-48D3-AE4E-74E272F3BE5D}" type="presParOf" srcId="{FDB8411C-5460-4382-8112-22A2F58CD666}" destId="{BE31A34D-6686-4108-8576-BD3196631A57}" srcOrd="0" destOrd="0" presId="urn:microsoft.com/office/officeart/2005/8/layout/hierarchy1"/>
    <dgm:cxn modelId="{EE8EBF1C-7606-4A1B-BDA4-F272940F7702}" type="presParOf" srcId="{FDB8411C-5460-4382-8112-22A2F58CD666}" destId="{07EA27EC-9526-4DD8-B861-521D338EEEA8}" srcOrd="1" destOrd="0" presId="urn:microsoft.com/office/officeart/2005/8/layout/hierarchy1"/>
    <dgm:cxn modelId="{19052E76-8B78-41C5-AB06-458AF6F8923B}" type="presParOf" srcId="{0936CB1B-44E8-4A87-A1B9-79DDE0C3CDDF}" destId="{865A197E-6E44-42F3-8CF4-51A0F4002FDC}" srcOrd="1" destOrd="0" presId="urn:microsoft.com/office/officeart/2005/8/layout/hierarchy1"/>
    <dgm:cxn modelId="{DB89B306-5372-412D-ACDB-D66BD72CCE38}" type="presParOf" srcId="{865A197E-6E44-42F3-8CF4-51A0F4002FDC}" destId="{57B91890-9A0D-4C18-A937-4AF35FBF4FE0}" srcOrd="0" destOrd="0" presId="urn:microsoft.com/office/officeart/2005/8/layout/hierarchy1"/>
    <dgm:cxn modelId="{09D6807F-00BC-4386-8C1B-8ECE5527BB4C}" type="presParOf" srcId="{865A197E-6E44-42F3-8CF4-51A0F4002FDC}" destId="{BEA890A9-222B-42C0-ACD3-AE57468328BD}" srcOrd="1" destOrd="0" presId="urn:microsoft.com/office/officeart/2005/8/layout/hierarchy1"/>
    <dgm:cxn modelId="{790EE6A7-4A3D-4C2A-974D-A305DCB504A0}" type="presParOf" srcId="{BEA890A9-222B-42C0-ACD3-AE57468328BD}" destId="{5E79F592-AEA4-4F43-AB53-CAE08325B361}" srcOrd="0" destOrd="0" presId="urn:microsoft.com/office/officeart/2005/8/layout/hierarchy1"/>
    <dgm:cxn modelId="{FDF4D0F7-CAAF-4730-A9CF-55BC302CBDCF}" type="presParOf" srcId="{5E79F592-AEA4-4F43-AB53-CAE08325B361}" destId="{D48EDEB3-E98B-46A6-9B99-B8B148470EDA}" srcOrd="0" destOrd="0" presId="urn:microsoft.com/office/officeart/2005/8/layout/hierarchy1"/>
    <dgm:cxn modelId="{93E85B57-813F-40B5-BC22-0CE3B0F23975}" type="presParOf" srcId="{5E79F592-AEA4-4F43-AB53-CAE08325B361}" destId="{154AE661-A0A0-4C2B-8188-F810E5967DD9}" srcOrd="1" destOrd="0" presId="urn:microsoft.com/office/officeart/2005/8/layout/hierarchy1"/>
    <dgm:cxn modelId="{CC607A3D-391B-4890-8904-DB298CA87AC1}" type="presParOf" srcId="{BEA890A9-222B-42C0-ACD3-AE57468328BD}" destId="{30D6437E-B9F1-4149-BF2C-0D93A51E2ABF}" srcOrd="1" destOrd="0" presId="urn:microsoft.com/office/officeart/2005/8/layout/hierarchy1"/>
    <dgm:cxn modelId="{B337AF5F-5A32-4E3B-A9F0-4D8FC2EEE0AD}" type="presParOf" srcId="{A6CB4802-4930-4670-9C8B-515864DFE60C}" destId="{2D471DE6-A39D-4B8C-AB5C-B969C0977BA3}" srcOrd="4" destOrd="0" presId="urn:microsoft.com/office/officeart/2005/8/layout/hierarchy1"/>
    <dgm:cxn modelId="{F4CC4C89-E310-437E-9B2F-4A95E7557DE5}" type="presParOf" srcId="{A6CB4802-4930-4670-9C8B-515864DFE60C}" destId="{2779A4CA-D301-4ACD-8B96-9FF1AEED2D00}" srcOrd="5" destOrd="0" presId="urn:microsoft.com/office/officeart/2005/8/layout/hierarchy1"/>
    <dgm:cxn modelId="{E83F656A-3817-456A-9EB5-CE5959A9BD25}" type="presParOf" srcId="{2779A4CA-D301-4ACD-8B96-9FF1AEED2D00}" destId="{A7285207-B534-4B02-B081-90840DF15036}" srcOrd="0" destOrd="0" presId="urn:microsoft.com/office/officeart/2005/8/layout/hierarchy1"/>
    <dgm:cxn modelId="{9C12D469-9EA7-420E-9E3C-FBA62B27DAB4}" type="presParOf" srcId="{A7285207-B534-4B02-B081-90840DF15036}" destId="{9164A978-47AA-4BB5-B13B-863DEB02A22A}" srcOrd="0" destOrd="0" presId="urn:microsoft.com/office/officeart/2005/8/layout/hierarchy1"/>
    <dgm:cxn modelId="{7EDF85F9-AEC5-4D87-A8FD-B92D628185DF}" type="presParOf" srcId="{A7285207-B534-4B02-B081-90840DF15036}" destId="{424D61E6-C304-4070-8BA6-7E398629D21B}" srcOrd="1" destOrd="0" presId="urn:microsoft.com/office/officeart/2005/8/layout/hierarchy1"/>
    <dgm:cxn modelId="{F88A5E39-475C-4D8D-8A14-1B141A2CC076}" type="presParOf" srcId="{2779A4CA-D301-4ACD-8B96-9FF1AEED2D00}" destId="{B2F5354F-C689-40DF-BFB7-6789B9BBEEF5}" srcOrd="1" destOrd="0" presId="urn:microsoft.com/office/officeart/2005/8/layout/hierarchy1"/>
    <dgm:cxn modelId="{9D1904B5-C795-462C-81F8-1E0DBB0D3733}" type="presParOf" srcId="{B2F5354F-C689-40DF-BFB7-6789B9BBEEF5}" destId="{2D1F0BD9-3306-4DAC-AA8E-2AFDC3C510B6}" srcOrd="0" destOrd="0" presId="urn:microsoft.com/office/officeart/2005/8/layout/hierarchy1"/>
    <dgm:cxn modelId="{B86F32F5-532F-41C0-934E-91EABCDCBAFB}" type="presParOf" srcId="{B2F5354F-C689-40DF-BFB7-6789B9BBEEF5}" destId="{EE1D28B5-79E1-4BAD-9641-C29D57EE2FB4}" srcOrd="1" destOrd="0" presId="urn:microsoft.com/office/officeart/2005/8/layout/hierarchy1"/>
    <dgm:cxn modelId="{1E4FEBCE-746E-4A8A-98C5-CD66330AD094}" type="presParOf" srcId="{EE1D28B5-79E1-4BAD-9641-C29D57EE2FB4}" destId="{C466A3AC-B51D-443C-8046-FBF5032297C0}" srcOrd="0" destOrd="0" presId="urn:microsoft.com/office/officeart/2005/8/layout/hierarchy1"/>
    <dgm:cxn modelId="{5E164899-0A0D-486F-A378-122EB83BEA28}" type="presParOf" srcId="{C466A3AC-B51D-443C-8046-FBF5032297C0}" destId="{E1552023-FDB4-45F9-89D7-B179B524B0F3}" srcOrd="0" destOrd="0" presId="urn:microsoft.com/office/officeart/2005/8/layout/hierarchy1"/>
    <dgm:cxn modelId="{F8670B27-DC6B-413B-BEE2-9451B9331CA9}" type="presParOf" srcId="{C466A3AC-B51D-443C-8046-FBF5032297C0}" destId="{580BBF18-42D9-48F2-8F55-3AE08123B77C}" srcOrd="1" destOrd="0" presId="urn:microsoft.com/office/officeart/2005/8/layout/hierarchy1"/>
    <dgm:cxn modelId="{8213D4FA-6B8E-4B50-8BB6-3B61C68F85AB}" type="presParOf" srcId="{EE1D28B5-79E1-4BAD-9641-C29D57EE2FB4}" destId="{3FF29C27-B2B9-4639-9B7C-BEBCE64BAB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F0BD9-3306-4DAC-AA8E-2AFDC3C510B6}">
      <dsp:nvSpPr>
        <dsp:cNvPr id="0" name=""/>
        <dsp:cNvSpPr/>
      </dsp:nvSpPr>
      <dsp:spPr>
        <a:xfrm>
          <a:off x="571031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71DE6-A39D-4B8C-AB5C-B969C0977BA3}">
      <dsp:nvSpPr>
        <dsp:cNvPr id="0" name=""/>
        <dsp:cNvSpPr/>
      </dsp:nvSpPr>
      <dsp:spPr>
        <a:xfrm>
          <a:off x="3646199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2109837" y="273703"/>
              </a:lnTo>
              <a:lnTo>
                <a:pt x="210983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91890-9A0D-4C18-A937-4AF35FBF4FE0}">
      <dsp:nvSpPr>
        <dsp:cNvPr id="0" name=""/>
        <dsp:cNvSpPr/>
      </dsp:nvSpPr>
      <dsp:spPr>
        <a:xfrm>
          <a:off x="402244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D65DB-675B-4133-9F69-2548B71928AD}">
      <dsp:nvSpPr>
        <dsp:cNvPr id="0" name=""/>
        <dsp:cNvSpPr/>
      </dsp:nvSpPr>
      <dsp:spPr>
        <a:xfrm>
          <a:off x="3646199" y="1334911"/>
          <a:ext cx="42196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421967" y="273703"/>
              </a:lnTo>
              <a:lnTo>
                <a:pt x="42196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CF921-1208-47B2-B8EC-4EFB523B5FE5}">
      <dsp:nvSpPr>
        <dsp:cNvPr id="0" name=""/>
        <dsp:cNvSpPr/>
      </dsp:nvSpPr>
      <dsp:spPr>
        <a:xfrm>
          <a:off x="1536361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843935" y="273703"/>
              </a:lnTo>
              <a:lnTo>
                <a:pt x="843935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A5FBA-1DBD-4815-A48C-DF1DC0FA650F}">
      <dsp:nvSpPr>
        <dsp:cNvPr id="0" name=""/>
        <dsp:cNvSpPr/>
      </dsp:nvSpPr>
      <dsp:spPr>
        <a:xfrm>
          <a:off x="692426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843935" y="0"/>
              </a:moveTo>
              <a:lnTo>
                <a:pt x="843935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E8A09-1092-4768-9FA8-2790C5403543}">
      <dsp:nvSpPr>
        <dsp:cNvPr id="0" name=""/>
        <dsp:cNvSpPr/>
      </dsp:nvSpPr>
      <dsp:spPr>
        <a:xfrm>
          <a:off x="1536361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2109837" y="0"/>
              </a:moveTo>
              <a:lnTo>
                <a:pt x="2109837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9F3DB-CCB1-47F9-A6D8-AEEBF487AEF8}">
      <dsp:nvSpPr>
        <dsp:cNvPr id="0" name=""/>
        <dsp:cNvSpPr/>
      </dsp:nvSpPr>
      <dsp:spPr>
        <a:xfrm>
          <a:off x="2955706" y="457985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4470B-B4E0-4267-8C9A-15A5AF639724}">
      <dsp:nvSpPr>
        <dsp:cNvPr id="0" name=""/>
        <dsp:cNvSpPr/>
      </dsp:nvSpPr>
      <dsp:spPr>
        <a:xfrm>
          <a:off x="3109149" y="603756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Governorate Selection</a:t>
          </a:r>
          <a:r>
            <a:rPr lang="ar-JO" sz="1400" kern="1200" dirty="0" smtClean="0"/>
            <a:t> </a:t>
          </a:r>
          <a:r>
            <a:rPr lang="en-US" sz="1400" kern="1200" dirty="0" smtClean="0"/>
            <a:t>criteria </a:t>
          </a:r>
        </a:p>
      </dsp:txBody>
      <dsp:txXfrm>
        <a:off x="3134833" y="629440"/>
        <a:ext cx="1329616" cy="825557"/>
      </dsp:txXfrm>
    </dsp:sp>
    <dsp:sp modelId="{FE0AD5E7-B77D-47F5-8F4B-E5B5CCD6EE15}">
      <dsp:nvSpPr>
        <dsp:cNvPr id="0" name=""/>
        <dsp:cNvSpPr/>
      </dsp:nvSpPr>
      <dsp:spPr>
        <a:xfrm>
          <a:off x="845869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F54B9-3D3B-4F53-A9AA-8C3A4AEF45C2}">
      <dsp:nvSpPr>
        <dsp:cNvPr id="0" name=""/>
        <dsp:cNvSpPr/>
      </dsp:nvSpPr>
      <dsp:spPr>
        <a:xfrm>
          <a:off x="999311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Demographic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criteria</a:t>
          </a:r>
          <a:endParaRPr lang="en-US" sz="1400" kern="1200" dirty="0"/>
        </a:p>
      </dsp:txBody>
      <dsp:txXfrm>
        <a:off x="1024995" y="1908002"/>
        <a:ext cx="1329616" cy="825557"/>
      </dsp:txXfrm>
    </dsp:sp>
    <dsp:sp modelId="{215A01BD-CEB2-4C8F-A7B6-D199394C530F}">
      <dsp:nvSpPr>
        <dsp:cNvPr id="0" name=""/>
        <dsp:cNvSpPr/>
      </dsp:nvSpPr>
      <dsp:spPr>
        <a:xfrm>
          <a:off x="193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7D3E6-6B20-4156-B9F7-AB9A8D4E0694}">
      <dsp:nvSpPr>
        <dsp:cNvPr id="0" name=""/>
        <dsp:cNvSpPr/>
      </dsp:nvSpPr>
      <dsp:spPr>
        <a:xfrm>
          <a:off x="15537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Percentage of youth concentration</a:t>
          </a:r>
          <a:endParaRPr lang="en-US" sz="1400" kern="1200" dirty="0"/>
        </a:p>
      </dsp:txBody>
      <dsp:txXfrm>
        <a:off x="181060" y="3186563"/>
        <a:ext cx="1329616" cy="825557"/>
      </dsp:txXfrm>
    </dsp:sp>
    <dsp:sp modelId="{01FBEFDE-1B8B-4CCF-803E-5912247D1F57}">
      <dsp:nvSpPr>
        <dsp:cNvPr id="0" name=""/>
        <dsp:cNvSpPr/>
      </dsp:nvSpPr>
      <dsp:spPr>
        <a:xfrm>
          <a:off x="168980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11B5A-744F-4C4A-AECD-6B781D0CBF45}">
      <dsp:nvSpPr>
        <dsp:cNvPr id="0" name=""/>
        <dsp:cNvSpPr/>
      </dsp:nvSpPr>
      <dsp:spPr>
        <a:xfrm>
          <a:off x="184324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Marriage contracts</a:t>
          </a:r>
          <a:endParaRPr lang="en-US" sz="1400" kern="1200" dirty="0"/>
        </a:p>
      </dsp:txBody>
      <dsp:txXfrm>
        <a:off x="1868930" y="3186563"/>
        <a:ext cx="1329616" cy="825557"/>
      </dsp:txXfrm>
    </dsp:sp>
    <dsp:sp modelId="{BE31A34D-6686-4108-8576-BD3196631A57}">
      <dsp:nvSpPr>
        <dsp:cNvPr id="0" name=""/>
        <dsp:cNvSpPr/>
      </dsp:nvSpPr>
      <dsp:spPr>
        <a:xfrm>
          <a:off x="337767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A27EC-9526-4DD8-B861-521D338EEEA8}">
      <dsp:nvSpPr>
        <dsp:cNvPr id="0" name=""/>
        <dsp:cNvSpPr/>
      </dsp:nvSpPr>
      <dsp:spPr>
        <a:xfrm>
          <a:off x="353111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Geopolitical criteria</a:t>
          </a:r>
          <a:endParaRPr lang="en-US" sz="1400" kern="1200" dirty="0"/>
        </a:p>
      </dsp:txBody>
      <dsp:txXfrm>
        <a:off x="3556801" y="1908002"/>
        <a:ext cx="1329616" cy="825557"/>
      </dsp:txXfrm>
    </dsp:sp>
    <dsp:sp modelId="{D48EDEB3-E98B-46A6-9B99-B8B148470EDA}">
      <dsp:nvSpPr>
        <dsp:cNvPr id="0" name=""/>
        <dsp:cNvSpPr/>
      </dsp:nvSpPr>
      <dsp:spPr>
        <a:xfrm>
          <a:off x="337767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AE661-A0A0-4C2B-8188-F810E5967DD9}">
      <dsp:nvSpPr>
        <dsp:cNvPr id="0" name=""/>
        <dsp:cNvSpPr/>
      </dsp:nvSpPr>
      <dsp:spPr>
        <a:xfrm>
          <a:off x="353111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Political classification of land</a:t>
          </a:r>
          <a:endParaRPr lang="en-US" sz="1400" kern="1200" dirty="0"/>
        </a:p>
      </dsp:txBody>
      <dsp:txXfrm>
        <a:off x="3556801" y="3186563"/>
        <a:ext cx="1329616" cy="825557"/>
      </dsp:txXfrm>
    </dsp:sp>
    <dsp:sp modelId="{9164A978-47AA-4BB5-B13B-863DEB02A22A}">
      <dsp:nvSpPr>
        <dsp:cNvPr id="0" name=""/>
        <dsp:cNvSpPr/>
      </dsp:nvSpPr>
      <dsp:spPr>
        <a:xfrm>
          <a:off x="506554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D61E6-C304-4070-8BA6-7E398629D21B}">
      <dsp:nvSpPr>
        <dsp:cNvPr id="0" name=""/>
        <dsp:cNvSpPr/>
      </dsp:nvSpPr>
      <dsp:spPr>
        <a:xfrm>
          <a:off x="521898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Cultural criteria</a:t>
          </a:r>
          <a:endParaRPr lang="en-US" sz="1400" kern="1200" dirty="0"/>
        </a:p>
      </dsp:txBody>
      <dsp:txXfrm>
        <a:off x="5244671" y="1908002"/>
        <a:ext cx="1329616" cy="825557"/>
      </dsp:txXfrm>
    </dsp:sp>
    <dsp:sp modelId="{E1552023-FDB4-45F9-89D7-B179B524B0F3}">
      <dsp:nvSpPr>
        <dsp:cNvPr id="0" name=""/>
        <dsp:cNvSpPr/>
      </dsp:nvSpPr>
      <dsp:spPr>
        <a:xfrm>
          <a:off x="506554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BBF18-42D9-48F2-8F55-3AE08123B77C}">
      <dsp:nvSpPr>
        <dsp:cNvPr id="0" name=""/>
        <dsp:cNvSpPr/>
      </dsp:nvSpPr>
      <dsp:spPr>
        <a:xfrm>
          <a:off x="521898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sz="1400" kern="1200" dirty="0"/>
        </a:p>
      </dsp:txBody>
      <dsp:txXfrm>
        <a:off x="5244671" y="3186563"/>
        <a:ext cx="1329616" cy="825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F0BD9-3306-4DAC-AA8E-2AFDC3C510B6}">
      <dsp:nvSpPr>
        <dsp:cNvPr id="0" name=""/>
        <dsp:cNvSpPr/>
      </dsp:nvSpPr>
      <dsp:spPr>
        <a:xfrm>
          <a:off x="571031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71DE6-A39D-4B8C-AB5C-B969C0977BA3}">
      <dsp:nvSpPr>
        <dsp:cNvPr id="0" name=""/>
        <dsp:cNvSpPr/>
      </dsp:nvSpPr>
      <dsp:spPr>
        <a:xfrm>
          <a:off x="3646199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2109837" y="273703"/>
              </a:lnTo>
              <a:lnTo>
                <a:pt x="210983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91890-9A0D-4C18-A937-4AF35FBF4FE0}">
      <dsp:nvSpPr>
        <dsp:cNvPr id="0" name=""/>
        <dsp:cNvSpPr/>
      </dsp:nvSpPr>
      <dsp:spPr>
        <a:xfrm>
          <a:off x="402244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D65DB-675B-4133-9F69-2548B71928AD}">
      <dsp:nvSpPr>
        <dsp:cNvPr id="0" name=""/>
        <dsp:cNvSpPr/>
      </dsp:nvSpPr>
      <dsp:spPr>
        <a:xfrm>
          <a:off x="3646199" y="1334911"/>
          <a:ext cx="42196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421967" y="273703"/>
              </a:lnTo>
              <a:lnTo>
                <a:pt x="42196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CF921-1208-47B2-B8EC-4EFB523B5FE5}">
      <dsp:nvSpPr>
        <dsp:cNvPr id="0" name=""/>
        <dsp:cNvSpPr/>
      </dsp:nvSpPr>
      <dsp:spPr>
        <a:xfrm>
          <a:off x="1536361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843935" y="273703"/>
              </a:lnTo>
              <a:lnTo>
                <a:pt x="843935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A5FBA-1DBD-4815-A48C-DF1DC0FA650F}">
      <dsp:nvSpPr>
        <dsp:cNvPr id="0" name=""/>
        <dsp:cNvSpPr/>
      </dsp:nvSpPr>
      <dsp:spPr>
        <a:xfrm>
          <a:off x="692426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843935" y="0"/>
              </a:moveTo>
              <a:lnTo>
                <a:pt x="843935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E8A09-1092-4768-9FA8-2790C5403543}">
      <dsp:nvSpPr>
        <dsp:cNvPr id="0" name=""/>
        <dsp:cNvSpPr/>
      </dsp:nvSpPr>
      <dsp:spPr>
        <a:xfrm>
          <a:off x="1536361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2109837" y="0"/>
              </a:moveTo>
              <a:lnTo>
                <a:pt x="2109837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9F3DB-CCB1-47F9-A6D8-AEEBF487AEF8}">
      <dsp:nvSpPr>
        <dsp:cNvPr id="0" name=""/>
        <dsp:cNvSpPr/>
      </dsp:nvSpPr>
      <dsp:spPr>
        <a:xfrm>
          <a:off x="2955706" y="457985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4470B-B4E0-4267-8C9A-15A5AF639724}">
      <dsp:nvSpPr>
        <dsp:cNvPr id="0" name=""/>
        <dsp:cNvSpPr/>
      </dsp:nvSpPr>
      <dsp:spPr>
        <a:xfrm>
          <a:off x="3109149" y="603756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Governorate Selection criteria </a:t>
          </a:r>
        </a:p>
      </dsp:txBody>
      <dsp:txXfrm>
        <a:off x="3134833" y="629440"/>
        <a:ext cx="1329616" cy="825557"/>
      </dsp:txXfrm>
    </dsp:sp>
    <dsp:sp modelId="{FE0AD5E7-B77D-47F5-8F4B-E5B5CCD6EE15}">
      <dsp:nvSpPr>
        <dsp:cNvPr id="0" name=""/>
        <dsp:cNvSpPr/>
      </dsp:nvSpPr>
      <dsp:spPr>
        <a:xfrm>
          <a:off x="845869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F54B9-3D3B-4F53-A9AA-8C3A4AEF45C2}">
      <dsp:nvSpPr>
        <dsp:cNvPr id="0" name=""/>
        <dsp:cNvSpPr/>
      </dsp:nvSpPr>
      <dsp:spPr>
        <a:xfrm>
          <a:off x="999311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Demographic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Criteria </a:t>
          </a:r>
          <a:endParaRPr lang="en-US" sz="1400" kern="1200" dirty="0"/>
        </a:p>
      </dsp:txBody>
      <dsp:txXfrm>
        <a:off x="1024995" y="1908002"/>
        <a:ext cx="1329616" cy="825557"/>
      </dsp:txXfrm>
    </dsp:sp>
    <dsp:sp modelId="{215A01BD-CEB2-4C8F-A7B6-D199394C530F}">
      <dsp:nvSpPr>
        <dsp:cNvPr id="0" name=""/>
        <dsp:cNvSpPr/>
      </dsp:nvSpPr>
      <dsp:spPr>
        <a:xfrm>
          <a:off x="193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7D3E6-6B20-4156-B9F7-AB9A8D4E0694}">
      <dsp:nvSpPr>
        <dsp:cNvPr id="0" name=""/>
        <dsp:cNvSpPr/>
      </dsp:nvSpPr>
      <dsp:spPr>
        <a:xfrm>
          <a:off x="15537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Percentage of youth concentration</a:t>
          </a:r>
          <a:endParaRPr lang="en-US" sz="1400" kern="1200" dirty="0"/>
        </a:p>
      </dsp:txBody>
      <dsp:txXfrm>
        <a:off x="181060" y="3186563"/>
        <a:ext cx="1329616" cy="825557"/>
      </dsp:txXfrm>
    </dsp:sp>
    <dsp:sp modelId="{01FBEFDE-1B8B-4CCF-803E-5912247D1F57}">
      <dsp:nvSpPr>
        <dsp:cNvPr id="0" name=""/>
        <dsp:cNvSpPr/>
      </dsp:nvSpPr>
      <dsp:spPr>
        <a:xfrm>
          <a:off x="168980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11B5A-744F-4C4A-AECD-6B781D0CBF45}">
      <dsp:nvSpPr>
        <dsp:cNvPr id="0" name=""/>
        <dsp:cNvSpPr/>
      </dsp:nvSpPr>
      <dsp:spPr>
        <a:xfrm>
          <a:off x="184324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Marriage contracts</a:t>
          </a:r>
          <a:endParaRPr lang="en-US" sz="1400" kern="1200" dirty="0"/>
        </a:p>
      </dsp:txBody>
      <dsp:txXfrm>
        <a:off x="1868930" y="3186563"/>
        <a:ext cx="1329616" cy="825557"/>
      </dsp:txXfrm>
    </dsp:sp>
    <dsp:sp modelId="{BE31A34D-6686-4108-8576-BD3196631A57}">
      <dsp:nvSpPr>
        <dsp:cNvPr id="0" name=""/>
        <dsp:cNvSpPr/>
      </dsp:nvSpPr>
      <dsp:spPr>
        <a:xfrm>
          <a:off x="337767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A27EC-9526-4DD8-B861-521D338EEEA8}">
      <dsp:nvSpPr>
        <dsp:cNvPr id="0" name=""/>
        <dsp:cNvSpPr/>
      </dsp:nvSpPr>
      <dsp:spPr>
        <a:xfrm>
          <a:off x="353111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Geopolitical Criteria</a:t>
          </a:r>
          <a:endParaRPr lang="en-US" sz="1400" kern="1200" dirty="0"/>
        </a:p>
      </dsp:txBody>
      <dsp:txXfrm>
        <a:off x="3556801" y="1908002"/>
        <a:ext cx="1329616" cy="825557"/>
      </dsp:txXfrm>
    </dsp:sp>
    <dsp:sp modelId="{D48EDEB3-E98B-46A6-9B99-B8B148470EDA}">
      <dsp:nvSpPr>
        <dsp:cNvPr id="0" name=""/>
        <dsp:cNvSpPr/>
      </dsp:nvSpPr>
      <dsp:spPr>
        <a:xfrm>
          <a:off x="337767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AE661-A0A0-4C2B-8188-F810E5967DD9}">
      <dsp:nvSpPr>
        <dsp:cNvPr id="0" name=""/>
        <dsp:cNvSpPr/>
      </dsp:nvSpPr>
      <dsp:spPr>
        <a:xfrm>
          <a:off x="353111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Political classification of land</a:t>
          </a:r>
          <a:endParaRPr lang="en-US" sz="1400" kern="1200" dirty="0"/>
        </a:p>
      </dsp:txBody>
      <dsp:txXfrm>
        <a:off x="3556801" y="3186563"/>
        <a:ext cx="1329616" cy="825557"/>
      </dsp:txXfrm>
    </dsp:sp>
    <dsp:sp modelId="{9164A978-47AA-4BB5-B13B-863DEB02A22A}">
      <dsp:nvSpPr>
        <dsp:cNvPr id="0" name=""/>
        <dsp:cNvSpPr/>
      </dsp:nvSpPr>
      <dsp:spPr>
        <a:xfrm>
          <a:off x="506554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D61E6-C304-4070-8BA6-7E398629D21B}">
      <dsp:nvSpPr>
        <dsp:cNvPr id="0" name=""/>
        <dsp:cNvSpPr/>
      </dsp:nvSpPr>
      <dsp:spPr>
        <a:xfrm>
          <a:off x="521898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Cultural Criteria </a:t>
          </a:r>
          <a:endParaRPr lang="en-US" sz="1400" kern="1200" dirty="0"/>
        </a:p>
      </dsp:txBody>
      <dsp:txXfrm>
        <a:off x="5244671" y="1908002"/>
        <a:ext cx="1329616" cy="825557"/>
      </dsp:txXfrm>
    </dsp:sp>
    <dsp:sp modelId="{E1552023-FDB4-45F9-89D7-B179B524B0F3}">
      <dsp:nvSpPr>
        <dsp:cNvPr id="0" name=""/>
        <dsp:cNvSpPr/>
      </dsp:nvSpPr>
      <dsp:spPr>
        <a:xfrm>
          <a:off x="506554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BBF18-42D9-48F2-8F55-3AE08123B77C}">
      <dsp:nvSpPr>
        <dsp:cNvPr id="0" name=""/>
        <dsp:cNvSpPr/>
      </dsp:nvSpPr>
      <dsp:spPr>
        <a:xfrm>
          <a:off x="521898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sz="1400" kern="1200" dirty="0"/>
        </a:p>
      </dsp:txBody>
      <dsp:txXfrm>
        <a:off x="5244671" y="3186563"/>
        <a:ext cx="1329616" cy="8255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F0BD9-3306-4DAC-AA8E-2AFDC3C510B6}">
      <dsp:nvSpPr>
        <dsp:cNvPr id="0" name=""/>
        <dsp:cNvSpPr/>
      </dsp:nvSpPr>
      <dsp:spPr>
        <a:xfrm>
          <a:off x="571031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71DE6-A39D-4B8C-AB5C-B969C0977BA3}">
      <dsp:nvSpPr>
        <dsp:cNvPr id="0" name=""/>
        <dsp:cNvSpPr/>
      </dsp:nvSpPr>
      <dsp:spPr>
        <a:xfrm>
          <a:off x="3646199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2109837" y="273703"/>
              </a:lnTo>
              <a:lnTo>
                <a:pt x="210983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91890-9A0D-4C18-A937-4AF35FBF4FE0}">
      <dsp:nvSpPr>
        <dsp:cNvPr id="0" name=""/>
        <dsp:cNvSpPr/>
      </dsp:nvSpPr>
      <dsp:spPr>
        <a:xfrm>
          <a:off x="402244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D65DB-675B-4133-9F69-2548B71928AD}">
      <dsp:nvSpPr>
        <dsp:cNvPr id="0" name=""/>
        <dsp:cNvSpPr/>
      </dsp:nvSpPr>
      <dsp:spPr>
        <a:xfrm>
          <a:off x="3646199" y="1334911"/>
          <a:ext cx="42196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421967" y="273703"/>
              </a:lnTo>
              <a:lnTo>
                <a:pt x="42196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CF921-1208-47B2-B8EC-4EFB523B5FE5}">
      <dsp:nvSpPr>
        <dsp:cNvPr id="0" name=""/>
        <dsp:cNvSpPr/>
      </dsp:nvSpPr>
      <dsp:spPr>
        <a:xfrm>
          <a:off x="1536361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843935" y="273703"/>
              </a:lnTo>
              <a:lnTo>
                <a:pt x="843935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A5FBA-1DBD-4815-A48C-DF1DC0FA650F}">
      <dsp:nvSpPr>
        <dsp:cNvPr id="0" name=""/>
        <dsp:cNvSpPr/>
      </dsp:nvSpPr>
      <dsp:spPr>
        <a:xfrm>
          <a:off x="692426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843935" y="0"/>
              </a:moveTo>
              <a:lnTo>
                <a:pt x="843935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E8A09-1092-4768-9FA8-2790C5403543}">
      <dsp:nvSpPr>
        <dsp:cNvPr id="0" name=""/>
        <dsp:cNvSpPr/>
      </dsp:nvSpPr>
      <dsp:spPr>
        <a:xfrm>
          <a:off x="1536361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2109837" y="0"/>
              </a:moveTo>
              <a:lnTo>
                <a:pt x="2109837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9F3DB-CCB1-47F9-A6D8-AEEBF487AEF8}">
      <dsp:nvSpPr>
        <dsp:cNvPr id="0" name=""/>
        <dsp:cNvSpPr/>
      </dsp:nvSpPr>
      <dsp:spPr>
        <a:xfrm>
          <a:off x="2955706" y="457985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4470B-B4E0-4267-8C9A-15A5AF639724}">
      <dsp:nvSpPr>
        <dsp:cNvPr id="0" name=""/>
        <dsp:cNvSpPr/>
      </dsp:nvSpPr>
      <dsp:spPr>
        <a:xfrm>
          <a:off x="3109149" y="603756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Governorate Selection criteria </a:t>
          </a:r>
        </a:p>
      </dsp:txBody>
      <dsp:txXfrm>
        <a:off x="3134833" y="629440"/>
        <a:ext cx="1329616" cy="825557"/>
      </dsp:txXfrm>
    </dsp:sp>
    <dsp:sp modelId="{FE0AD5E7-B77D-47F5-8F4B-E5B5CCD6EE15}">
      <dsp:nvSpPr>
        <dsp:cNvPr id="0" name=""/>
        <dsp:cNvSpPr/>
      </dsp:nvSpPr>
      <dsp:spPr>
        <a:xfrm>
          <a:off x="845869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F54B9-3D3B-4F53-A9AA-8C3A4AEF45C2}">
      <dsp:nvSpPr>
        <dsp:cNvPr id="0" name=""/>
        <dsp:cNvSpPr/>
      </dsp:nvSpPr>
      <dsp:spPr>
        <a:xfrm>
          <a:off x="999311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Demographic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Criteria </a:t>
          </a:r>
          <a:endParaRPr lang="en-US" sz="1400" kern="1200" dirty="0"/>
        </a:p>
      </dsp:txBody>
      <dsp:txXfrm>
        <a:off x="1024995" y="1908002"/>
        <a:ext cx="1329616" cy="825557"/>
      </dsp:txXfrm>
    </dsp:sp>
    <dsp:sp modelId="{215A01BD-CEB2-4C8F-A7B6-D199394C530F}">
      <dsp:nvSpPr>
        <dsp:cNvPr id="0" name=""/>
        <dsp:cNvSpPr/>
      </dsp:nvSpPr>
      <dsp:spPr>
        <a:xfrm>
          <a:off x="193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7D3E6-6B20-4156-B9F7-AB9A8D4E0694}">
      <dsp:nvSpPr>
        <dsp:cNvPr id="0" name=""/>
        <dsp:cNvSpPr/>
      </dsp:nvSpPr>
      <dsp:spPr>
        <a:xfrm>
          <a:off x="15537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Percentage of youth concentration</a:t>
          </a:r>
          <a:endParaRPr lang="en-US" sz="1400" kern="1200" dirty="0"/>
        </a:p>
      </dsp:txBody>
      <dsp:txXfrm>
        <a:off x="181060" y="3186563"/>
        <a:ext cx="1329616" cy="825557"/>
      </dsp:txXfrm>
    </dsp:sp>
    <dsp:sp modelId="{01FBEFDE-1B8B-4CCF-803E-5912247D1F57}">
      <dsp:nvSpPr>
        <dsp:cNvPr id="0" name=""/>
        <dsp:cNvSpPr/>
      </dsp:nvSpPr>
      <dsp:spPr>
        <a:xfrm>
          <a:off x="168980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11B5A-744F-4C4A-AECD-6B781D0CBF45}">
      <dsp:nvSpPr>
        <dsp:cNvPr id="0" name=""/>
        <dsp:cNvSpPr/>
      </dsp:nvSpPr>
      <dsp:spPr>
        <a:xfrm>
          <a:off x="184324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Marriage contracts</a:t>
          </a:r>
          <a:endParaRPr lang="en-US" sz="1400" kern="1200" dirty="0"/>
        </a:p>
      </dsp:txBody>
      <dsp:txXfrm>
        <a:off x="1868930" y="3186563"/>
        <a:ext cx="1329616" cy="825557"/>
      </dsp:txXfrm>
    </dsp:sp>
    <dsp:sp modelId="{BE31A34D-6686-4108-8576-BD3196631A57}">
      <dsp:nvSpPr>
        <dsp:cNvPr id="0" name=""/>
        <dsp:cNvSpPr/>
      </dsp:nvSpPr>
      <dsp:spPr>
        <a:xfrm>
          <a:off x="337767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A27EC-9526-4DD8-B861-521D338EEEA8}">
      <dsp:nvSpPr>
        <dsp:cNvPr id="0" name=""/>
        <dsp:cNvSpPr/>
      </dsp:nvSpPr>
      <dsp:spPr>
        <a:xfrm>
          <a:off x="353111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Geopolitical Criteria</a:t>
          </a:r>
          <a:endParaRPr lang="en-US" sz="1400" kern="1200" dirty="0"/>
        </a:p>
      </dsp:txBody>
      <dsp:txXfrm>
        <a:off x="3556801" y="1908002"/>
        <a:ext cx="1329616" cy="825557"/>
      </dsp:txXfrm>
    </dsp:sp>
    <dsp:sp modelId="{D48EDEB3-E98B-46A6-9B99-B8B148470EDA}">
      <dsp:nvSpPr>
        <dsp:cNvPr id="0" name=""/>
        <dsp:cNvSpPr/>
      </dsp:nvSpPr>
      <dsp:spPr>
        <a:xfrm>
          <a:off x="337767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AE661-A0A0-4C2B-8188-F810E5967DD9}">
      <dsp:nvSpPr>
        <dsp:cNvPr id="0" name=""/>
        <dsp:cNvSpPr/>
      </dsp:nvSpPr>
      <dsp:spPr>
        <a:xfrm>
          <a:off x="353111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Political classification of land</a:t>
          </a:r>
          <a:endParaRPr lang="en-US" sz="1400" kern="1200" dirty="0"/>
        </a:p>
      </dsp:txBody>
      <dsp:txXfrm>
        <a:off x="3556801" y="3186563"/>
        <a:ext cx="1329616" cy="825557"/>
      </dsp:txXfrm>
    </dsp:sp>
    <dsp:sp modelId="{9164A978-47AA-4BB5-B13B-863DEB02A22A}">
      <dsp:nvSpPr>
        <dsp:cNvPr id="0" name=""/>
        <dsp:cNvSpPr/>
      </dsp:nvSpPr>
      <dsp:spPr>
        <a:xfrm>
          <a:off x="506554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D61E6-C304-4070-8BA6-7E398629D21B}">
      <dsp:nvSpPr>
        <dsp:cNvPr id="0" name=""/>
        <dsp:cNvSpPr/>
      </dsp:nvSpPr>
      <dsp:spPr>
        <a:xfrm>
          <a:off x="521898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Cultural Criteria </a:t>
          </a:r>
          <a:endParaRPr lang="en-US" sz="1400" kern="1200" dirty="0"/>
        </a:p>
      </dsp:txBody>
      <dsp:txXfrm>
        <a:off x="5244671" y="1908002"/>
        <a:ext cx="1329616" cy="825557"/>
      </dsp:txXfrm>
    </dsp:sp>
    <dsp:sp modelId="{E1552023-FDB4-45F9-89D7-B179B524B0F3}">
      <dsp:nvSpPr>
        <dsp:cNvPr id="0" name=""/>
        <dsp:cNvSpPr/>
      </dsp:nvSpPr>
      <dsp:spPr>
        <a:xfrm>
          <a:off x="506554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BBF18-42D9-48F2-8F55-3AE08123B77C}">
      <dsp:nvSpPr>
        <dsp:cNvPr id="0" name=""/>
        <dsp:cNvSpPr/>
      </dsp:nvSpPr>
      <dsp:spPr>
        <a:xfrm>
          <a:off x="521898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sz="1400" kern="1200" dirty="0"/>
        </a:p>
      </dsp:txBody>
      <dsp:txXfrm>
        <a:off x="5244671" y="3186563"/>
        <a:ext cx="1329616" cy="8255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F0BD9-3306-4DAC-AA8E-2AFDC3C510B6}">
      <dsp:nvSpPr>
        <dsp:cNvPr id="0" name=""/>
        <dsp:cNvSpPr/>
      </dsp:nvSpPr>
      <dsp:spPr>
        <a:xfrm>
          <a:off x="571031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71DE6-A39D-4B8C-AB5C-B969C0977BA3}">
      <dsp:nvSpPr>
        <dsp:cNvPr id="0" name=""/>
        <dsp:cNvSpPr/>
      </dsp:nvSpPr>
      <dsp:spPr>
        <a:xfrm>
          <a:off x="3646199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2109837" y="273703"/>
              </a:lnTo>
              <a:lnTo>
                <a:pt x="210983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91890-9A0D-4C18-A937-4AF35FBF4FE0}">
      <dsp:nvSpPr>
        <dsp:cNvPr id="0" name=""/>
        <dsp:cNvSpPr/>
      </dsp:nvSpPr>
      <dsp:spPr>
        <a:xfrm>
          <a:off x="402244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D65DB-675B-4133-9F69-2548B71928AD}">
      <dsp:nvSpPr>
        <dsp:cNvPr id="0" name=""/>
        <dsp:cNvSpPr/>
      </dsp:nvSpPr>
      <dsp:spPr>
        <a:xfrm>
          <a:off x="3646199" y="1334911"/>
          <a:ext cx="42196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421967" y="273703"/>
              </a:lnTo>
              <a:lnTo>
                <a:pt x="42196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CF921-1208-47B2-B8EC-4EFB523B5FE5}">
      <dsp:nvSpPr>
        <dsp:cNvPr id="0" name=""/>
        <dsp:cNvSpPr/>
      </dsp:nvSpPr>
      <dsp:spPr>
        <a:xfrm>
          <a:off x="1536361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843935" y="273703"/>
              </a:lnTo>
              <a:lnTo>
                <a:pt x="843935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A5FBA-1DBD-4815-A48C-DF1DC0FA650F}">
      <dsp:nvSpPr>
        <dsp:cNvPr id="0" name=""/>
        <dsp:cNvSpPr/>
      </dsp:nvSpPr>
      <dsp:spPr>
        <a:xfrm>
          <a:off x="692426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843935" y="0"/>
              </a:moveTo>
              <a:lnTo>
                <a:pt x="843935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E8A09-1092-4768-9FA8-2790C5403543}">
      <dsp:nvSpPr>
        <dsp:cNvPr id="0" name=""/>
        <dsp:cNvSpPr/>
      </dsp:nvSpPr>
      <dsp:spPr>
        <a:xfrm>
          <a:off x="1536361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2109837" y="0"/>
              </a:moveTo>
              <a:lnTo>
                <a:pt x="2109837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9F3DB-CCB1-47F9-A6D8-AEEBF487AEF8}">
      <dsp:nvSpPr>
        <dsp:cNvPr id="0" name=""/>
        <dsp:cNvSpPr/>
      </dsp:nvSpPr>
      <dsp:spPr>
        <a:xfrm>
          <a:off x="2955706" y="457985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4470B-B4E0-4267-8C9A-15A5AF639724}">
      <dsp:nvSpPr>
        <dsp:cNvPr id="0" name=""/>
        <dsp:cNvSpPr/>
      </dsp:nvSpPr>
      <dsp:spPr>
        <a:xfrm>
          <a:off x="3109149" y="603756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Governorate Selection criteria </a:t>
          </a:r>
        </a:p>
      </dsp:txBody>
      <dsp:txXfrm>
        <a:off x="3134833" y="629440"/>
        <a:ext cx="1329616" cy="825557"/>
      </dsp:txXfrm>
    </dsp:sp>
    <dsp:sp modelId="{FE0AD5E7-B77D-47F5-8F4B-E5B5CCD6EE15}">
      <dsp:nvSpPr>
        <dsp:cNvPr id="0" name=""/>
        <dsp:cNvSpPr/>
      </dsp:nvSpPr>
      <dsp:spPr>
        <a:xfrm>
          <a:off x="845869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F54B9-3D3B-4F53-A9AA-8C3A4AEF45C2}">
      <dsp:nvSpPr>
        <dsp:cNvPr id="0" name=""/>
        <dsp:cNvSpPr/>
      </dsp:nvSpPr>
      <dsp:spPr>
        <a:xfrm>
          <a:off x="999311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Demographic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Criteria </a:t>
          </a:r>
          <a:endParaRPr lang="en-US" sz="1400" kern="1200" dirty="0"/>
        </a:p>
      </dsp:txBody>
      <dsp:txXfrm>
        <a:off x="1024995" y="1908002"/>
        <a:ext cx="1329616" cy="825557"/>
      </dsp:txXfrm>
    </dsp:sp>
    <dsp:sp modelId="{215A01BD-CEB2-4C8F-A7B6-D199394C530F}">
      <dsp:nvSpPr>
        <dsp:cNvPr id="0" name=""/>
        <dsp:cNvSpPr/>
      </dsp:nvSpPr>
      <dsp:spPr>
        <a:xfrm>
          <a:off x="193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7D3E6-6B20-4156-B9F7-AB9A8D4E0694}">
      <dsp:nvSpPr>
        <dsp:cNvPr id="0" name=""/>
        <dsp:cNvSpPr/>
      </dsp:nvSpPr>
      <dsp:spPr>
        <a:xfrm>
          <a:off x="15537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Percentage of youth concentration</a:t>
          </a:r>
          <a:endParaRPr lang="en-US" sz="1400" kern="1200" dirty="0"/>
        </a:p>
      </dsp:txBody>
      <dsp:txXfrm>
        <a:off x="181060" y="3186563"/>
        <a:ext cx="1329616" cy="825557"/>
      </dsp:txXfrm>
    </dsp:sp>
    <dsp:sp modelId="{01FBEFDE-1B8B-4CCF-803E-5912247D1F57}">
      <dsp:nvSpPr>
        <dsp:cNvPr id="0" name=""/>
        <dsp:cNvSpPr/>
      </dsp:nvSpPr>
      <dsp:spPr>
        <a:xfrm>
          <a:off x="168980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11B5A-744F-4C4A-AECD-6B781D0CBF45}">
      <dsp:nvSpPr>
        <dsp:cNvPr id="0" name=""/>
        <dsp:cNvSpPr/>
      </dsp:nvSpPr>
      <dsp:spPr>
        <a:xfrm>
          <a:off x="184324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Marriage contracts</a:t>
          </a:r>
          <a:endParaRPr lang="en-US" sz="1400" kern="1200" dirty="0"/>
        </a:p>
      </dsp:txBody>
      <dsp:txXfrm>
        <a:off x="1868930" y="3186563"/>
        <a:ext cx="1329616" cy="825557"/>
      </dsp:txXfrm>
    </dsp:sp>
    <dsp:sp modelId="{BE31A34D-6686-4108-8576-BD3196631A57}">
      <dsp:nvSpPr>
        <dsp:cNvPr id="0" name=""/>
        <dsp:cNvSpPr/>
      </dsp:nvSpPr>
      <dsp:spPr>
        <a:xfrm>
          <a:off x="337767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A27EC-9526-4DD8-B861-521D338EEEA8}">
      <dsp:nvSpPr>
        <dsp:cNvPr id="0" name=""/>
        <dsp:cNvSpPr/>
      </dsp:nvSpPr>
      <dsp:spPr>
        <a:xfrm>
          <a:off x="353111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Geopolitical Criteria</a:t>
          </a:r>
          <a:endParaRPr lang="en-US" sz="1400" kern="1200" dirty="0"/>
        </a:p>
      </dsp:txBody>
      <dsp:txXfrm>
        <a:off x="3556801" y="1908002"/>
        <a:ext cx="1329616" cy="825557"/>
      </dsp:txXfrm>
    </dsp:sp>
    <dsp:sp modelId="{D48EDEB3-E98B-46A6-9B99-B8B148470EDA}">
      <dsp:nvSpPr>
        <dsp:cNvPr id="0" name=""/>
        <dsp:cNvSpPr/>
      </dsp:nvSpPr>
      <dsp:spPr>
        <a:xfrm>
          <a:off x="337767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AE661-A0A0-4C2B-8188-F810E5967DD9}">
      <dsp:nvSpPr>
        <dsp:cNvPr id="0" name=""/>
        <dsp:cNvSpPr/>
      </dsp:nvSpPr>
      <dsp:spPr>
        <a:xfrm>
          <a:off x="353111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Political classification of land</a:t>
          </a:r>
          <a:endParaRPr lang="en-US" sz="1400" kern="1200" dirty="0"/>
        </a:p>
      </dsp:txBody>
      <dsp:txXfrm>
        <a:off x="3556801" y="3186563"/>
        <a:ext cx="1329616" cy="825557"/>
      </dsp:txXfrm>
    </dsp:sp>
    <dsp:sp modelId="{9164A978-47AA-4BB5-B13B-863DEB02A22A}">
      <dsp:nvSpPr>
        <dsp:cNvPr id="0" name=""/>
        <dsp:cNvSpPr/>
      </dsp:nvSpPr>
      <dsp:spPr>
        <a:xfrm>
          <a:off x="506554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D61E6-C304-4070-8BA6-7E398629D21B}">
      <dsp:nvSpPr>
        <dsp:cNvPr id="0" name=""/>
        <dsp:cNvSpPr/>
      </dsp:nvSpPr>
      <dsp:spPr>
        <a:xfrm>
          <a:off x="521898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Cultural Criteria </a:t>
          </a:r>
          <a:endParaRPr lang="en-US" sz="1400" kern="1200" dirty="0"/>
        </a:p>
      </dsp:txBody>
      <dsp:txXfrm>
        <a:off x="5244671" y="1908002"/>
        <a:ext cx="1329616" cy="825557"/>
      </dsp:txXfrm>
    </dsp:sp>
    <dsp:sp modelId="{E1552023-FDB4-45F9-89D7-B179B524B0F3}">
      <dsp:nvSpPr>
        <dsp:cNvPr id="0" name=""/>
        <dsp:cNvSpPr/>
      </dsp:nvSpPr>
      <dsp:spPr>
        <a:xfrm>
          <a:off x="506554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BBF18-42D9-48F2-8F55-3AE08123B77C}">
      <dsp:nvSpPr>
        <dsp:cNvPr id="0" name=""/>
        <dsp:cNvSpPr/>
      </dsp:nvSpPr>
      <dsp:spPr>
        <a:xfrm>
          <a:off x="521898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sz="1400" kern="1200" dirty="0"/>
        </a:p>
      </dsp:txBody>
      <dsp:txXfrm>
        <a:off x="5244671" y="3186563"/>
        <a:ext cx="1329616" cy="8255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F0BD9-3306-4DAC-AA8E-2AFDC3C510B6}">
      <dsp:nvSpPr>
        <dsp:cNvPr id="0" name=""/>
        <dsp:cNvSpPr/>
      </dsp:nvSpPr>
      <dsp:spPr>
        <a:xfrm>
          <a:off x="571031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71DE6-A39D-4B8C-AB5C-B969C0977BA3}">
      <dsp:nvSpPr>
        <dsp:cNvPr id="0" name=""/>
        <dsp:cNvSpPr/>
      </dsp:nvSpPr>
      <dsp:spPr>
        <a:xfrm>
          <a:off x="3646199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2109837" y="273703"/>
              </a:lnTo>
              <a:lnTo>
                <a:pt x="210983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91890-9A0D-4C18-A937-4AF35FBF4FE0}">
      <dsp:nvSpPr>
        <dsp:cNvPr id="0" name=""/>
        <dsp:cNvSpPr/>
      </dsp:nvSpPr>
      <dsp:spPr>
        <a:xfrm>
          <a:off x="4022446" y="2613472"/>
          <a:ext cx="91440" cy="4016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D65DB-675B-4133-9F69-2548B71928AD}">
      <dsp:nvSpPr>
        <dsp:cNvPr id="0" name=""/>
        <dsp:cNvSpPr/>
      </dsp:nvSpPr>
      <dsp:spPr>
        <a:xfrm>
          <a:off x="3646199" y="1334911"/>
          <a:ext cx="421967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421967" y="273703"/>
              </a:lnTo>
              <a:lnTo>
                <a:pt x="421967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CF921-1208-47B2-B8EC-4EFB523B5FE5}">
      <dsp:nvSpPr>
        <dsp:cNvPr id="0" name=""/>
        <dsp:cNvSpPr/>
      </dsp:nvSpPr>
      <dsp:spPr>
        <a:xfrm>
          <a:off x="1536361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843935" y="273703"/>
              </a:lnTo>
              <a:lnTo>
                <a:pt x="843935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A5FBA-1DBD-4815-A48C-DF1DC0FA650F}">
      <dsp:nvSpPr>
        <dsp:cNvPr id="0" name=""/>
        <dsp:cNvSpPr/>
      </dsp:nvSpPr>
      <dsp:spPr>
        <a:xfrm>
          <a:off x="692426" y="2613472"/>
          <a:ext cx="843935" cy="401636"/>
        </a:xfrm>
        <a:custGeom>
          <a:avLst/>
          <a:gdLst/>
          <a:ahLst/>
          <a:cxnLst/>
          <a:rect l="0" t="0" r="0" b="0"/>
          <a:pathLst>
            <a:path>
              <a:moveTo>
                <a:pt x="843935" y="0"/>
              </a:moveTo>
              <a:lnTo>
                <a:pt x="843935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E8A09-1092-4768-9FA8-2790C5403543}">
      <dsp:nvSpPr>
        <dsp:cNvPr id="0" name=""/>
        <dsp:cNvSpPr/>
      </dsp:nvSpPr>
      <dsp:spPr>
        <a:xfrm>
          <a:off x="1536361" y="1334911"/>
          <a:ext cx="2109837" cy="401636"/>
        </a:xfrm>
        <a:custGeom>
          <a:avLst/>
          <a:gdLst/>
          <a:ahLst/>
          <a:cxnLst/>
          <a:rect l="0" t="0" r="0" b="0"/>
          <a:pathLst>
            <a:path>
              <a:moveTo>
                <a:pt x="2109837" y="0"/>
              </a:moveTo>
              <a:lnTo>
                <a:pt x="2109837" y="273703"/>
              </a:lnTo>
              <a:lnTo>
                <a:pt x="0" y="273703"/>
              </a:lnTo>
              <a:lnTo>
                <a:pt x="0" y="40163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9F3DB-CCB1-47F9-A6D8-AEEBF487AEF8}">
      <dsp:nvSpPr>
        <dsp:cNvPr id="0" name=""/>
        <dsp:cNvSpPr/>
      </dsp:nvSpPr>
      <dsp:spPr>
        <a:xfrm>
          <a:off x="2955706" y="457985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4470B-B4E0-4267-8C9A-15A5AF639724}">
      <dsp:nvSpPr>
        <dsp:cNvPr id="0" name=""/>
        <dsp:cNvSpPr/>
      </dsp:nvSpPr>
      <dsp:spPr>
        <a:xfrm>
          <a:off x="3109149" y="603756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Governorate Selection criteria </a:t>
          </a:r>
        </a:p>
      </dsp:txBody>
      <dsp:txXfrm>
        <a:off x="3134833" y="629440"/>
        <a:ext cx="1329616" cy="825557"/>
      </dsp:txXfrm>
    </dsp:sp>
    <dsp:sp modelId="{FE0AD5E7-B77D-47F5-8F4B-E5B5CCD6EE15}">
      <dsp:nvSpPr>
        <dsp:cNvPr id="0" name=""/>
        <dsp:cNvSpPr/>
      </dsp:nvSpPr>
      <dsp:spPr>
        <a:xfrm>
          <a:off x="845869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F54B9-3D3B-4F53-A9AA-8C3A4AEF45C2}">
      <dsp:nvSpPr>
        <dsp:cNvPr id="0" name=""/>
        <dsp:cNvSpPr/>
      </dsp:nvSpPr>
      <dsp:spPr>
        <a:xfrm>
          <a:off x="999311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Demographic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Criteria </a:t>
          </a:r>
          <a:endParaRPr lang="en-US" sz="1400" kern="1200" dirty="0"/>
        </a:p>
      </dsp:txBody>
      <dsp:txXfrm>
        <a:off x="1024995" y="1908002"/>
        <a:ext cx="1329616" cy="825557"/>
      </dsp:txXfrm>
    </dsp:sp>
    <dsp:sp modelId="{215A01BD-CEB2-4C8F-A7B6-D199394C530F}">
      <dsp:nvSpPr>
        <dsp:cNvPr id="0" name=""/>
        <dsp:cNvSpPr/>
      </dsp:nvSpPr>
      <dsp:spPr>
        <a:xfrm>
          <a:off x="193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7D3E6-6B20-4156-B9F7-AB9A8D4E0694}">
      <dsp:nvSpPr>
        <dsp:cNvPr id="0" name=""/>
        <dsp:cNvSpPr/>
      </dsp:nvSpPr>
      <dsp:spPr>
        <a:xfrm>
          <a:off x="15537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Percentage of youth concentration</a:t>
          </a:r>
          <a:endParaRPr lang="en-US" sz="1400" kern="1200" dirty="0"/>
        </a:p>
      </dsp:txBody>
      <dsp:txXfrm>
        <a:off x="181060" y="3186563"/>
        <a:ext cx="1329616" cy="825557"/>
      </dsp:txXfrm>
    </dsp:sp>
    <dsp:sp modelId="{01FBEFDE-1B8B-4CCF-803E-5912247D1F57}">
      <dsp:nvSpPr>
        <dsp:cNvPr id="0" name=""/>
        <dsp:cNvSpPr/>
      </dsp:nvSpPr>
      <dsp:spPr>
        <a:xfrm>
          <a:off x="168980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11B5A-744F-4C4A-AECD-6B781D0CBF45}">
      <dsp:nvSpPr>
        <dsp:cNvPr id="0" name=""/>
        <dsp:cNvSpPr/>
      </dsp:nvSpPr>
      <dsp:spPr>
        <a:xfrm>
          <a:off x="1843246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Marriage contracts</a:t>
          </a:r>
          <a:endParaRPr lang="en-US" sz="1400" kern="1200" dirty="0"/>
        </a:p>
      </dsp:txBody>
      <dsp:txXfrm>
        <a:off x="1868930" y="3186563"/>
        <a:ext cx="1329616" cy="825557"/>
      </dsp:txXfrm>
    </dsp:sp>
    <dsp:sp modelId="{BE31A34D-6686-4108-8576-BD3196631A57}">
      <dsp:nvSpPr>
        <dsp:cNvPr id="0" name=""/>
        <dsp:cNvSpPr/>
      </dsp:nvSpPr>
      <dsp:spPr>
        <a:xfrm>
          <a:off x="337767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A27EC-9526-4DD8-B861-521D338EEEA8}">
      <dsp:nvSpPr>
        <dsp:cNvPr id="0" name=""/>
        <dsp:cNvSpPr/>
      </dsp:nvSpPr>
      <dsp:spPr>
        <a:xfrm>
          <a:off x="353111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Geopolitical Criteria</a:t>
          </a:r>
          <a:endParaRPr lang="en-US" sz="1400" kern="1200" dirty="0"/>
        </a:p>
      </dsp:txBody>
      <dsp:txXfrm>
        <a:off x="3556801" y="1908002"/>
        <a:ext cx="1329616" cy="825557"/>
      </dsp:txXfrm>
    </dsp:sp>
    <dsp:sp modelId="{D48EDEB3-E98B-46A6-9B99-B8B148470EDA}">
      <dsp:nvSpPr>
        <dsp:cNvPr id="0" name=""/>
        <dsp:cNvSpPr/>
      </dsp:nvSpPr>
      <dsp:spPr>
        <a:xfrm>
          <a:off x="337767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AE661-A0A0-4C2B-8188-F810E5967DD9}">
      <dsp:nvSpPr>
        <dsp:cNvPr id="0" name=""/>
        <dsp:cNvSpPr/>
      </dsp:nvSpPr>
      <dsp:spPr>
        <a:xfrm>
          <a:off x="353111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Political classification of land</a:t>
          </a:r>
          <a:endParaRPr lang="en-US" sz="1400" kern="1200" dirty="0"/>
        </a:p>
      </dsp:txBody>
      <dsp:txXfrm>
        <a:off x="3556801" y="3186563"/>
        <a:ext cx="1329616" cy="825557"/>
      </dsp:txXfrm>
    </dsp:sp>
    <dsp:sp modelId="{9164A978-47AA-4BB5-B13B-863DEB02A22A}">
      <dsp:nvSpPr>
        <dsp:cNvPr id="0" name=""/>
        <dsp:cNvSpPr/>
      </dsp:nvSpPr>
      <dsp:spPr>
        <a:xfrm>
          <a:off x="5065544" y="1736547"/>
          <a:ext cx="1380984" cy="876925"/>
        </a:xfrm>
        <a:prstGeom prst="roundRect">
          <a:avLst>
            <a:gd name="adj" fmla="val 10000"/>
          </a:avLst>
        </a:prstGeom>
        <a:solidFill>
          <a:srgbClr val="5FD3EA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D61E6-C304-4070-8BA6-7E398629D21B}">
      <dsp:nvSpPr>
        <dsp:cNvPr id="0" name=""/>
        <dsp:cNvSpPr/>
      </dsp:nvSpPr>
      <dsp:spPr>
        <a:xfrm>
          <a:off x="5218987" y="1882318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Cultural Criteria </a:t>
          </a:r>
          <a:endParaRPr lang="en-US" sz="1400" kern="1200" dirty="0"/>
        </a:p>
      </dsp:txBody>
      <dsp:txXfrm>
        <a:off x="5244671" y="1908002"/>
        <a:ext cx="1329616" cy="825557"/>
      </dsp:txXfrm>
    </dsp:sp>
    <dsp:sp modelId="{E1552023-FDB4-45F9-89D7-B179B524B0F3}">
      <dsp:nvSpPr>
        <dsp:cNvPr id="0" name=""/>
        <dsp:cNvSpPr/>
      </dsp:nvSpPr>
      <dsp:spPr>
        <a:xfrm>
          <a:off x="5065544" y="3015109"/>
          <a:ext cx="1380984" cy="876925"/>
        </a:xfrm>
        <a:prstGeom prst="roundRect">
          <a:avLst>
            <a:gd name="adj" fmla="val 10000"/>
          </a:avLst>
        </a:prstGeom>
        <a:solidFill>
          <a:srgbClr val="AEE8F4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BBF18-42D9-48F2-8F55-3AE08123B77C}">
      <dsp:nvSpPr>
        <dsp:cNvPr id="0" name=""/>
        <dsp:cNvSpPr/>
      </dsp:nvSpPr>
      <dsp:spPr>
        <a:xfrm>
          <a:off x="5218987" y="3160879"/>
          <a:ext cx="1380984" cy="876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How the project manages to attract youth</a:t>
          </a:r>
          <a:endParaRPr lang="en-US" sz="1400" kern="1200" dirty="0"/>
        </a:p>
      </dsp:txBody>
      <dsp:txXfrm>
        <a:off x="5244671" y="3186563"/>
        <a:ext cx="1329616" cy="825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87C5D-BC82-4507-882E-32898188B827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C4E3D-798A-40A3-9BAF-174BFD101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30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A46D-0FE3-477C-84BD-76B7F46908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55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A46D-0FE3-477C-84BD-76B7F469088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7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73B4-3EF4-4A26-951A-1CC7930E169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20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73B4-3EF4-4A26-951A-1CC7930E169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50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40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4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67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8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8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5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6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7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7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2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E4963-505C-4382-8426-F7FCF3477F1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74EA5-570D-4FAB-ADA2-D12CE0F32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3925957"/>
            <a:ext cx="12192000" cy="2932043"/>
            <a:chOff x="0" y="3925957"/>
            <a:chExt cx="12192000" cy="293204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76"/>
            <a:stretch/>
          </p:blipFill>
          <p:spPr>
            <a:xfrm>
              <a:off x="0" y="3925957"/>
              <a:ext cx="12192000" cy="2669333"/>
            </a:xfrm>
            <a:prstGeom prst="rect">
              <a:avLst/>
            </a:prstGeom>
            <a:solidFill>
              <a:srgbClr val="62A4A2"/>
            </a:solidFill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558"/>
            <a:stretch/>
          </p:blipFill>
          <p:spPr>
            <a:xfrm>
              <a:off x="0" y="6556443"/>
              <a:ext cx="12192000" cy="301557"/>
            </a:xfrm>
            <a:prstGeom prst="rect">
              <a:avLst/>
            </a:prstGeom>
            <a:solidFill>
              <a:srgbClr val="4784A1"/>
            </a:solidFill>
          </p:spPr>
        </p:pic>
        <p:grpSp>
          <p:nvGrpSpPr>
            <p:cNvPr id="6" name="Group 5"/>
            <p:cNvGrpSpPr/>
            <p:nvPr/>
          </p:nvGrpSpPr>
          <p:grpSpPr>
            <a:xfrm>
              <a:off x="2276272" y="4270443"/>
              <a:ext cx="5992239" cy="1040859"/>
              <a:chOff x="2276272" y="4270443"/>
              <a:chExt cx="5992239" cy="104085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276272" y="4270443"/>
                <a:ext cx="5992239" cy="817123"/>
              </a:xfrm>
              <a:prstGeom prst="rect">
                <a:avLst/>
              </a:prstGeom>
              <a:solidFill>
                <a:srgbClr val="5FD3EA"/>
              </a:solidFill>
              <a:ln>
                <a:solidFill>
                  <a:srgbClr val="5FD3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28673" y="4393660"/>
                <a:ext cx="2211422" cy="917642"/>
              </a:xfrm>
              <a:prstGeom prst="rect">
                <a:avLst/>
              </a:prstGeom>
              <a:solidFill>
                <a:srgbClr val="5FD3EA"/>
              </a:solidFill>
              <a:ln>
                <a:solidFill>
                  <a:srgbClr val="5FD3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9864" y="188086"/>
            <a:ext cx="1335252" cy="1335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1000"/>
              </a:srgbClr>
            </a:outerShdw>
            <a:reflection blurRad="12700" stA="0" endPos="28000" dist="5000" dir="5400000" sy="-100000" algn="bl" rotWithShape="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655" y="5263255"/>
            <a:ext cx="2400508" cy="13412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75" y="4710838"/>
            <a:ext cx="3997195" cy="19985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095" y="4537494"/>
            <a:ext cx="4378301" cy="21891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51545" y="3944635"/>
            <a:ext cx="534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Done by :Ashraqat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Nazzal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Presented to :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Dr.Ali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Abdelhamed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Dr.Zahra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Zawawi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672" y="1083821"/>
            <a:ext cx="6830992" cy="14101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71678" y="1634658"/>
            <a:ext cx="534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Al-</a:t>
            </a:r>
            <a:r>
              <a:rPr lang="en-US" b="1" dirty="0" err="1" smtClean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Najah</a:t>
            </a:r>
            <a:r>
              <a:rPr lang="en-US" b="1" dirty="0" smtClean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University</a:t>
            </a:r>
            <a:endParaRPr lang="en-US" b="1" dirty="0">
              <a:solidFill>
                <a:srgbClr val="E265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940" y="1786692"/>
            <a:ext cx="534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Urban Planning Engineering </a:t>
            </a:r>
            <a:r>
              <a:rPr lang="en-US" b="1" dirty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b="1" dirty="0" smtClean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epartment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53569" y="2450165"/>
            <a:ext cx="534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26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Housing Planning for the newly married couples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9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29" name="Group 28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2736928" y="44266"/>
            <a:ext cx="6779867" cy="6423537"/>
            <a:chOff x="2873628" y="245157"/>
            <a:chExt cx="6779867" cy="6423537"/>
          </a:xfrm>
        </p:grpSpPr>
        <p:grpSp>
          <p:nvGrpSpPr>
            <p:cNvPr id="6" name="Group 5"/>
            <p:cNvGrpSpPr/>
            <p:nvPr/>
          </p:nvGrpSpPr>
          <p:grpSpPr>
            <a:xfrm>
              <a:off x="3027061" y="245157"/>
              <a:ext cx="6626434" cy="6423537"/>
              <a:chOff x="3027061" y="245157"/>
              <a:chExt cx="6626434" cy="6423537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121328" y="3423371"/>
                <a:ext cx="6532167" cy="3063056"/>
                <a:chOff x="1597323" y="3423371"/>
                <a:chExt cx="6532166" cy="3063056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97323" y="3423371"/>
                  <a:ext cx="6532166" cy="3063056"/>
                </a:xfrm>
                <a:prstGeom prst="rect">
                  <a:avLst/>
                </a:prstGeom>
              </p:spPr>
            </p:pic>
            <p:sp>
              <p:nvSpPr>
                <p:cNvPr id="17" name="Rectangle 16"/>
                <p:cNvSpPr/>
                <p:nvPr/>
              </p:nvSpPr>
              <p:spPr>
                <a:xfrm>
                  <a:off x="2535810" y="4065413"/>
                  <a:ext cx="4229043" cy="22599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027061" y="245157"/>
                <a:ext cx="6157285" cy="3423371"/>
                <a:chOff x="1503055" y="245150"/>
                <a:chExt cx="6157285" cy="3423371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03055" y="245150"/>
                  <a:ext cx="6157285" cy="3178221"/>
                </a:xfrm>
                <a:prstGeom prst="rect">
                  <a:avLst/>
                </a:prstGeom>
              </p:spPr>
            </p:pic>
            <p:grpSp>
              <p:nvGrpSpPr>
                <p:cNvPr id="20" name="Group 19"/>
                <p:cNvGrpSpPr/>
                <p:nvPr/>
              </p:nvGrpSpPr>
              <p:grpSpPr>
                <a:xfrm>
                  <a:off x="2960852" y="881970"/>
                  <a:ext cx="3577898" cy="2786551"/>
                  <a:chOff x="2960852" y="881970"/>
                  <a:chExt cx="3577898" cy="2786551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960852" y="881970"/>
                    <a:ext cx="3577898" cy="2786551"/>
                  </a:xfrm>
                  <a:prstGeom prst="rect">
                    <a:avLst/>
                  </a:prstGeom>
                </p:spPr>
              </p:pic>
              <p:sp>
                <p:nvSpPr>
                  <p:cNvPr id="19" name="Rectangle 18"/>
                  <p:cNvSpPr/>
                  <p:nvPr/>
                </p:nvSpPr>
                <p:spPr>
                  <a:xfrm>
                    <a:off x="3440784" y="1083027"/>
                    <a:ext cx="603315" cy="24615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grpSp>
            <p:nvGrpSpPr>
              <p:cNvPr id="22" name="Group 21"/>
              <p:cNvGrpSpPr/>
              <p:nvPr/>
            </p:nvGrpSpPr>
            <p:grpSpPr>
              <a:xfrm>
                <a:off x="4923951" y="4002530"/>
                <a:ext cx="3164108" cy="2666164"/>
                <a:chOff x="3256147" y="3935954"/>
                <a:chExt cx="3282603" cy="2795623"/>
              </a:xfrm>
            </p:grpSpPr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56147" y="3935954"/>
                  <a:ext cx="3282603" cy="2795623"/>
                </a:xfrm>
                <a:prstGeom prst="rect">
                  <a:avLst/>
                </a:prstGeom>
              </p:spPr>
            </p:pic>
            <p:sp>
              <p:nvSpPr>
                <p:cNvPr id="21" name="Rectangle 20"/>
                <p:cNvSpPr/>
                <p:nvPr/>
              </p:nvSpPr>
              <p:spPr>
                <a:xfrm>
                  <a:off x="3440784" y="4050975"/>
                  <a:ext cx="603315" cy="2461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sp>
            <p:nvSpPr>
              <p:cNvPr id="23" name="Asterisk"/>
              <p:cNvSpPr>
                <a:spLocks noChangeAspect="1"/>
              </p:cNvSpPr>
              <p:nvPr/>
            </p:nvSpPr>
            <p:spPr bwMode="auto">
              <a:xfrm>
                <a:off x="6254052" y="1981539"/>
                <a:ext cx="334792" cy="293713"/>
              </a:xfrm>
              <a:custGeom>
                <a:avLst/>
                <a:gdLst>
                  <a:gd name="T0" fmla="*/ 104 w 229"/>
                  <a:gd name="T1" fmla="*/ 201 h 201"/>
                  <a:gd name="T2" fmla="*/ 100 w 229"/>
                  <a:gd name="T3" fmla="*/ 200 h 201"/>
                  <a:gd name="T4" fmla="*/ 95 w 229"/>
                  <a:gd name="T5" fmla="*/ 187 h 201"/>
                  <a:gd name="T6" fmla="*/ 109 w 229"/>
                  <a:gd name="T7" fmla="*/ 127 h 201"/>
                  <a:gd name="T8" fmla="*/ 32 w 229"/>
                  <a:gd name="T9" fmla="*/ 183 h 201"/>
                  <a:gd name="T10" fmla="*/ 17 w 229"/>
                  <a:gd name="T11" fmla="*/ 183 h 201"/>
                  <a:gd name="T12" fmla="*/ 17 w 229"/>
                  <a:gd name="T13" fmla="*/ 169 h 201"/>
                  <a:gd name="T14" fmla="*/ 87 w 229"/>
                  <a:gd name="T15" fmla="*/ 117 h 201"/>
                  <a:gd name="T16" fmla="*/ 9 w 229"/>
                  <a:gd name="T17" fmla="*/ 108 h 201"/>
                  <a:gd name="T18" fmla="*/ 1 w 229"/>
                  <a:gd name="T19" fmla="*/ 96 h 201"/>
                  <a:gd name="T20" fmla="*/ 13 w 229"/>
                  <a:gd name="T21" fmla="*/ 88 h 201"/>
                  <a:gd name="T22" fmla="*/ 104 w 229"/>
                  <a:gd name="T23" fmla="*/ 98 h 201"/>
                  <a:gd name="T24" fmla="*/ 53 w 229"/>
                  <a:gd name="T25" fmla="*/ 21 h 201"/>
                  <a:gd name="T26" fmla="*/ 57 w 229"/>
                  <a:gd name="T27" fmla="*/ 8 h 201"/>
                  <a:gd name="T28" fmla="*/ 71 w 229"/>
                  <a:gd name="T29" fmla="*/ 12 h 201"/>
                  <a:gd name="T30" fmla="*/ 114 w 229"/>
                  <a:gd name="T31" fmla="*/ 78 h 201"/>
                  <a:gd name="T32" fmla="*/ 114 w 229"/>
                  <a:gd name="T33" fmla="*/ 10 h 201"/>
                  <a:gd name="T34" fmla="*/ 124 w 229"/>
                  <a:gd name="T35" fmla="*/ 0 h 201"/>
                  <a:gd name="T36" fmla="*/ 124 w 229"/>
                  <a:gd name="T37" fmla="*/ 0 h 201"/>
                  <a:gd name="T38" fmla="*/ 134 w 229"/>
                  <a:gd name="T39" fmla="*/ 10 h 201"/>
                  <a:gd name="T40" fmla="*/ 133 w 229"/>
                  <a:gd name="T41" fmla="*/ 91 h 201"/>
                  <a:gd name="T42" fmla="*/ 203 w 229"/>
                  <a:gd name="T43" fmla="*/ 39 h 201"/>
                  <a:gd name="T44" fmla="*/ 217 w 229"/>
                  <a:gd name="T45" fmla="*/ 38 h 201"/>
                  <a:gd name="T46" fmla="*/ 218 w 229"/>
                  <a:gd name="T47" fmla="*/ 52 h 201"/>
                  <a:gd name="T48" fmla="*/ 158 w 229"/>
                  <a:gd name="T49" fmla="*/ 99 h 201"/>
                  <a:gd name="T50" fmla="*/ 196 w 229"/>
                  <a:gd name="T51" fmla="*/ 99 h 201"/>
                  <a:gd name="T52" fmla="*/ 219 w 229"/>
                  <a:gd name="T53" fmla="*/ 99 h 201"/>
                  <a:gd name="T54" fmla="*/ 229 w 229"/>
                  <a:gd name="T55" fmla="*/ 109 h 201"/>
                  <a:gd name="T56" fmla="*/ 219 w 229"/>
                  <a:gd name="T57" fmla="*/ 119 h 201"/>
                  <a:gd name="T58" fmla="*/ 196 w 229"/>
                  <a:gd name="T59" fmla="*/ 119 h 201"/>
                  <a:gd name="T60" fmla="*/ 146 w 229"/>
                  <a:gd name="T61" fmla="*/ 119 h 201"/>
                  <a:gd name="T62" fmla="*/ 146 w 229"/>
                  <a:gd name="T63" fmla="*/ 120 h 201"/>
                  <a:gd name="T64" fmla="*/ 192 w 229"/>
                  <a:gd name="T65" fmla="*/ 181 h 201"/>
                  <a:gd name="T66" fmla="*/ 189 w 229"/>
                  <a:gd name="T67" fmla="*/ 195 h 201"/>
                  <a:gd name="T68" fmla="*/ 175 w 229"/>
                  <a:gd name="T69" fmla="*/ 192 h 201"/>
                  <a:gd name="T70" fmla="*/ 130 w 229"/>
                  <a:gd name="T71" fmla="*/ 132 h 201"/>
                  <a:gd name="T72" fmla="*/ 129 w 229"/>
                  <a:gd name="T73" fmla="*/ 131 h 201"/>
                  <a:gd name="T74" fmla="*/ 113 w 229"/>
                  <a:gd name="T75" fmla="*/ 195 h 201"/>
                  <a:gd name="T76" fmla="*/ 104 w 229"/>
                  <a:gd name="T7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9" h="201">
                    <a:moveTo>
                      <a:pt x="104" y="201"/>
                    </a:moveTo>
                    <a:cubicBezTo>
                      <a:pt x="103" y="201"/>
                      <a:pt x="102" y="201"/>
                      <a:pt x="100" y="200"/>
                    </a:cubicBezTo>
                    <a:cubicBezTo>
                      <a:pt x="95" y="198"/>
                      <a:pt x="93" y="193"/>
                      <a:pt x="95" y="187"/>
                    </a:cubicBezTo>
                    <a:cubicBezTo>
                      <a:pt x="102" y="170"/>
                      <a:pt x="106" y="149"/>
                      <a:pt x="109" y="127"/>
                    </a:cubicBezTo>
                    <a:cubicBezTo>
                      <a:pt x="81" y="144"/>
                      <a:pt x="53" y="161"/>
                      <a:pt x="32" y="183"/>
                    </a:cubicBezTo>
                    <a:cubicBezTo>
                      <a:pt x="28" y="187"/>
                      <a:pt x="21" y="187"/>
                      <a:pt x="17" y="183"/>
                    </a:cubicBezTo>
                    <a:cubicBezTo>
                      <a:pt x="13" y="179"/>
                      <a:pt x="13" y="173"/>
                      <a:pt x="17" y="169"/>
                    </a:cubicBezTo>
                    <a:cubicBezTo>
                      <a:pt x="37" y="148"/>
                      <a:pt x="62" y="132"/>
                      <a:pt x="87" y="117"/>
                    </a:cubicBezTo>
                    <a:cubicBezTo>
                      <a:pt x="61" y="116"/>
                      <a:pt x="35" y="113"/>
                      <a:pt x="9" y="108"/>
                    </a:cubicBezTo>
                    <a:cubicBezTo>
                      <a:pt x="4" y="107"/>
                      <a:pt x="0" y="102"/>
                      <a:pt x="1" y="96"/>
                    </a:cubicBezTo>
                    <a:cubicBezTo>
                      <a:pt x="2" y="91"/>
                      <a:pt x="8" y="87"/>
                      <a:pt x="13" y="88"/>
                    </a:cubicBezTo>
                    <a:cubicBezTo>
                      <a:pt x="43" y="94"/>
                      <a:pt x="73" y="97"/>
                      <a:pt x="104" y="98"/>
                    </a:cubicBezTo>
                    <a:cubicBezTo>
                      <a:pt x="86" y="75"/>
                      <a:pt x="68" y="50"/>
                      <a:pt x="53" y="21"/>
                    </a:cubicBezTo>
                    <a:cubicBezTo>
                      <a:pt x="51" y="16"/>
                      <a:pt x="52" y="10"/>
                      <a:pt x="57" y="8"/>
                    </a:cubicBezTo>
                    <a:cubicBezTo>
                      <a:pt x="62" y="5"/>
                      <a:pt x="68" y="7"/>
                      <a:pt x="71" y="12"/>
                    </a:cubicBezTo>
                    <a:cubicBezTo>
                      <a:pt x="84" y="36"/>
                      <a:pt x="98" y="57"/>
                      <a:pt x="114" y="78"/>
                    </a:cubicBezTo>
                    <a:cubicBezTo>
                      <a:pt x="114" y="55"/>
                      <a:pt x="114" y="32"/>
                      <a:pt x="114" y="10"/>
                    </a:cubicBezTo>
                    <a:cubicBezTo>
                      <a:pt x="114" y="5"/>
                      <a:pt x="118" y="0"/>
                      <a:pt x="124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9" y="0"/>
                      <a:pt x="134" y="4"/>
                      <a:pt x="134" y="10"/>
                    </a:cubicBezTo>
                    <a:cubicBezTo>
                      <a:pt x="134" y="36"/>
                      <a:pt x="135" y="64"/>
                      <a:pt x="133" y="91"/>
                    </a:cubicBezTo>
                    <a:cubicBezTo>
                      <a:pt x="160" y="75"/>
                      <a:pt x="185" y="59"/>
                      <a:pt x="203" y="39"/>
                    </a:cubicBezTo>
                    <a:cubicBezTo>
                      <a:pt x="206" y="35"/>
                      <a:pt x="212" y="34"/>
                      <a:pt x="217" y="38"/>
                    </a:cubicBezTo>
                    <a:cubicBezTo>
                      <a:pt x="221" y="41"/>
                      <a:pt x="221" y="48"/>
                      <a:pt x="218" y="52"/>
                    </a:cubicBezTo>
                    <a:cubicBezTo>
                      <a:pt x="201" y="70"/>
                      <a:pt x="181" y="85"/>
                      <a:pt x="158" y="99"/>
                    </a:cubicBezTo>
                    <a:cubicBezTo>
                      <a:pt x="170" y="99"/>
                      <a:pt x="183" y="99"/>
                      <a:pt x="196" y="99"/>
                    </a:cubicBezTo>
                    <a:cubicBezTo>
                      <a:pt x="204" y="99"/>
                      <a:pt x="211" y="99"/>
                      <a:pt x="219" y="99"/>
                    </a:cubicBezTo>
                    <a:cubicBezTo>
                      <a:pt x="224" y="99"/>
                      <a:pt x="229" y="104"/>
                      <a:pt x="229" y="109"/>
                    </a:cubicBezTo>
                    <a:cubicBezTo>
                      <a:pt x="229" y="115"/>
                      <a:pt x="224" y="119"/>
                      <a:pt x="219" y="119"/>
                    </a:cubicBezTo>
                    <a:cubicBezTo>
                      <a:pt x="211" y="119"/>
                      <a:pt x="204" y="119"/>
                      <a:pt x="196" y="119"/>
                    </a:cubicBezTo>
                    <a:cubicBezTo>
                      <a:pt x="179" y="119"/>
                      <a:pt x="162" y="120"/>
                      <a:pt x="146" y="119"/>
                    </a:cubicBezTo>
                    <a:cubicBezTo>
                      <a:pt x="146" y="119"/>
                      <a:pt x="146" y="120"/>
                      <a:pt x="146" y="120"/>
                    </a:cubicBezTo>
                    <a:cubicBezTo>
                      <a:pt x="163" y="141"/>
                      <a:pt x="178" y="161"/>
                      <a:pt x="192" y="181"/>
                    </a:cubicBezTo>
                    <a:cubicBezTo>
                      <a:pt x="195" y="186"/>
                      <a:pt x="194" y="192"/>
                      <a:pt x="189" y="195"/>
                    </a:cubicBezTo>
                    <a:cubicBezTo>
                      <a:pt x="185" y="198"/>
                      <a:pt x="178" y="197"/>
                      <a:pt x="175" y="192"/>
                    </a:cubicBezTo>
                    <a:cubicBezTo>
                      <a:pt x="162" y="172"/>
                      <a:pt x="147" y="153"/>
                      <a:pt x="130" y="132"/>
                    </a:cubicBezTo>
                    <a:cubicBezTo>
                      <a:pt x="130" y="132"/>
                      <a:pt x="129" y="131"/>
                      <a:pt x="129" y="131"/>
                    </a:cubicBezTo>
                    <a:cubicBezTo>
                      <a:pt x="126" y="154"/>
                      <a:pt x="121" y="176"/>
                      <a:pt x="113" y="195"/>
                    </a:cubicBezTo>
                    <a:cubicBezTo>
                      <a:pt x="112" y="199"/>
                      <a:pt x="108" y="201"/>
                      <a:pt x="104" y="20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  <p:sp>
            <p:nvSpPr>
              <p:cNvPr id="24" name="Asterisk"/>
              <p:cNvSpPr>
                <a:spLocks noChangeAspect="1"/>
              </p:cNvSpPr>
              <p:nvPr/>
            </p:nvSpPr>
            <p:spPr bwMode="auto">
              <a:xfrm>
                <a:off x="5400703" y="5048551"/>
                <a:ext cx="334792" cy="293713"/>
              </a:xfrm>
              <a:custGeom>
                <a:avLst/>
                <a:gdLst>
                  <a:gd name="T0" fmla="*/ 104 w 229"/>
                  <a:gd name="T1" fmla="*/ 201 h 201"/>
                  <a:gd name="T2" fmla="*/ 100 w 229"/>
                  <a:gd name="T3" fmla="*/ 200 h 201"/>
                  <a:gd name="T4" fmla="*/ 95 w 229"/>
                  <a:gd name="T5" fmla="*/ 187 h 201"/>
                  <a:gd name="T6" fmla="*/ 109 w 229"/>
                  <a:gd name="T7" fmla="*/ 127 h 201"/>
                  <a:gd name="T8" fmla="*/ 32 w 229"/>
                  <a:gd name="T9" fmla="*/ 183 h 201"/>
                  <a:gd name="T10" fmla="*/ 17 w 229"/>
                  <a:gd name="T11" fmla="*/ 183 h 201"/>
                  <a:gd name="T12" fmla="*/ 17 w 229"/>
                  <a:gd name="T13" fmla="*/ 169 h 201"/>
                  <a:gd name="T14" fmla="*/ 87 w 229"/>
                  <a:gd name="T15" fmla="*/ 117 h 201"/>
                  <a:gd name="T16" fmla="*/ 9 w 229"/>
                  <a:gd name="T17" fmla="*/ 108 h 201"/>
                  <a:gd name="T18" fmla="*/ 1 w 229"/>
                  <a:gd name="T19" fmla="*/ 96 h 201"/>
                  <a:gd name="T20" fmla="*/ 13 w 229"/>
                  <a:gd name="T21" fmla="*/ 88 h 201"/>
                  <a:gd name="T22" fmla="*/ 104 w 229"/>
                  <a:gd name="T23" fmla="*/ 98 h 201"/>
                  <a:gd name="T24" fmla="*/ 53 w 229"/>
                  <a:gd name="T25" fmla="*/ 21 h 201"/>
                  <a:gd name="T26" fmla="*/ 57 w 229"/>
                  <a:gd name="T27" fmla="*/ 8 h 201"/>
                  <a:gd name="T28" fmla="*/ 71 w 229"/>
                  <a:gd name="T29" fmla="*/ 12 h 201"/>
                  <a:gd name="T30" fmla="*/ 114 w 229"/>
                  <a:gd name="T31" fmla="*/ 78 h 201"/>
                  <a:gd name="T32" fmla="*/ 114 w 229"/>
                  <a:gd name="T33" fmla="*/ 10 h 201"/>
                  <a:gd name="T34" fmla="*/ 124 w 229"/>
                  <a:gd name="T35" fmla="*/ 0 h 201"/>
                  <a:gd name="T36" fmla="*/ 124 w 229"/>
                  <a:gd name="T37" fmla="*/ 0 h 201"/>
                  <a:gd name="T38" fmla="*/ 134 w 229"/>
                  <a:gd name="T39" fmla="*/ 10 h 201"/>
                  <a:gd name="T40" fmla="*/ 133 w 229"/>
                  <a:gd name="T41" fmla="*/ 91 h 201"/>
                  <a:gd name="T42" fmla="*/ 203 w 229"/>
                  <a:gd name="T43" fmla="*/ 39 h 201"/>
                  <a:gd name="T44" fmla="*/ 217 w 229"/>
                  <a:gd name="T45" fmla="*/ 38 h 201"/>
                  <a:gd name="T46" fmla="*/ 218 w 229"/>
                  <a:gd name="T47" fmla="*/ 52 h 201"/>
                  <a:gd name="T48" fmla="*/ 158 w 229"/>
                  <a:gd name="T49" fmla="*/ 99 h 201"/>
                  <a:gd name="T50" fmla="*/ 196 w 229"/>
                  <a:gd name="T51" fmla="*/ 99 h 201"/>
                  <a:gd name="T52" fmla="*/ 219 w 229"/>
                  <a:gd name="T53" fmla="*/ 99 h 201"/>
                  <a:gd name="T54" fmla="*/ 229 w 229"/>
                  <a:gd name="T55" fmla="*/ 109 h 201"/>
                  <a:gd name="T56" fmla="*/ 219 w 229"/>
                  <a:gd name="T57" fmla="*/ 119 h 201"/>
                  <a:gd name="T58" fmla="*/ 196 w 229"/>
                  <a:gd name="T59" fmla="*/ 119 h 201"/>
                  <a:gd name="T60" fmla="*/ 146 w 229"/>
                  <a:gd name="T61" fmla="*/ 119 h 201"/>
                  <a:gd name="T62" fmla="*/ 146 w 229"/>
                  <a:gd name="T63" fmla="*/ 120 h 201"/>
                  <a:gd name="T64" fmla="*/ 192 w 229"/>
                  <a:gd name="T65" fmla="*/ 181 h 201"/>
                  <a:gd name="T66" fmla="*/ 189 w 229"/>
                  <a:gd name="T67" fmla="*/ 195 h 201"/>
                  <a:gd name="T68" fmla="*/ 175 w 229"/>
                  <a:gd name="T69" fmla="*/ 192 h 201"/>
                  <a:gd name="T70" fmla="*/ 130 w 229"/>
                  <a:gd name="T71" fmla="*/ 132 h 201"/>
                  <a:gd name="T72" fmla="*/ 129 w 229"/>
                  <a:gd name="T73" fmla="*/ 131 h 201"/>
                  <a:gd name="T74" fmla="*/ 113 w 229"/>
                  <a:gd name="T75" fmla="*/ 195 h 201"/>
                  <a:gd name="T76" fmla="*/ 104 w 229"/>
                  <a:gd name="T7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9" h="201">
                    <a:moveTo>
                      <a:pt x="104" y="201"/>
                    </a:moveTo>
                    <a:cubicBezTo>
                      <a:pt x="103" y="201"/>
                      <a:pt x="102" y="201"/>
                      <a:pt x="100" y="200"/>
                    </a:cubicBezTo>
                    <a:cubicBezTo>
                      <a:pt x="95" y="198"/>
                      <a:pt x="93" y="193"/>
                      <a:pt x="95" y="187"/>
                    </a:cubicBezTo>
                    <a:cubicBezTo>
                      <a:pt x="102" y="170"/>
                      <a:pt x="106" y="149"/>
                      <a:pt x="109" y="127"/>
                    </a:cubicBezTo>
                    <a:cubicBezTo>
                      <a:pt x="81" y="144"/>
                      <a:pt x="53" y="161"/>
                      <a:pt x="32" y="183"/>
                    </a:cubicBezTo>
                    <a:cubicBezTo>
                      <a:pt x="28" y="187"/>
                      <a:pt x="21" y="187"/>
                      <a:pt x="17" y="183"/>
                    </a:cubicBezTo>
                    <a:cubicBezTo>
                      <a:pt x="13" y="179"/>
                      <a:pt x="13" y="173"/>
                      <a:pt x="17" y="169"/>
                    </a:cubicBezTo>
                    <a:cubicBezTo>
                      <a:pt x="37" y="148"/>
                      <a:pt x="62" y="132"/>
                      <a:pt x="87" y="117"/>
                    </a:cubicBezTo>
                    <a:cubicBezTo>
                      <a:pt x="61" y="116"/>
                      <a:pt x="35" y="113"/>
                      <a:pt x="9" y="108"/>
                    </a:cubicBezTo>
                    <a:cubicBezTo>
                      <a:pt x="4" y="107"/>
                      <a:pt x="0" y="102"/>
                      <a:pt x="1" y="96"/>
                    </a:cubicBezTo>
                    <a:cubicBezTo>
                      <a:pt x="2" y="91"/>
                      <a:pt x="8" y="87"/>
                      <a:pt x="13" y="88"/>
                    </a:cubicBezTo>
                    <a:cubicBezTo>
                      <a:pt x="43" y="94"/>
                      <a:pt x="73" y="97"/>
                      <a:pt x="104" y="98"/>
                    </a:cubicBezTo>
                    <a:cubicBezTo>
                      <a:pt x="86" y="75"/>
                      <a:pt x="68" y="50"/>
                      <a:pt x="53" y="21"/>
                    </a:cubicBezTo>
                    <a:cubicBezTo>
                      <a:pt x="51" y="16"/>
                      <a:pt x="52" y="10"/>
                      <a:pt x="57" y="8"/>
                    </a:cubicBezTo>
                    <a:cubicBezTo>
                      <a:pt x="62" y="5"/>
                      <a:pt x="68" y="7"/>
                      <a:pt x="71" y="12"/>
                    </a:cubicBezTo>
                    <a:cubicBezTo>
                      <a:pt x="84" y="36"/>
                      <a:pt x="98" y="57"/>
                      <a:pt x="114" y="78"/>
                    </a:cubicBezTo>
                    <a:cubicBezTo>
                      <a:pt x="114" y="55"/>
                      <a:pt x="114" y="32"/>
                      <a:pt x="114" y="10"/>
                    </a:cubicBezTo>
                    <a:cubicBezTo>
                      <a:pt x="114" y="5"/>
                      <a:pt x="118" y="0"/>
                      <a:pt x="124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9" y="0"/>
                      <a:pt x="134" y="4"/>
                      <a:pt x="134" y="10"/>
                    </a:cubicBezTo>
                    <a:cubicBezTo>
                      <a:pt x="134" y="36"/>
                      <a:pt x="135" y="64"/>
                      <a:pt x="133" y="91"/>
                    </a:cubicBezTo>
                    <a:cubicBezTo>
                      <a:pt x="160" y="75"/>
                      <a:pt x="185" y="59"/>
                      <a:pt x="203" y="39"/>
                    </a:cubicBezTo>
                    <a:cubicBezTo>
                      <a:pt x="206" y="35"/>
                      <a:pt x="212" y="34"/>
                      <a:pt x="217" y="38"/>
                    </a:cubicBezTo>
                    <a:cubicBezTo>
                      <a:pt x="221" y="41"/>
                      <a:pt x="221" y="48"/>
                      <a:pt x="218" y="52"/>
                    </a:cubicBezTo>
                    <a:cubicBezTo>
                      <a:pt x="201" y="70"/>
                      <a:pt x="181" y="85"/>
                      <a:pt x="158" y="99"/>
                    </a:cubicBezTo>
                    <a:cubicBezTo>
                      <a:pt x="170" y="99"/>
                      <a:pt x="183" y="99"/>
                      <a:pt x="196" y="99"/>
                    </a:cubicBezTo>
                    <a:cubicBezTo>
                      <a:pt x="204" y="99"/>
                      <a:pt x="211" y="99"/>
                      <a:pt x="219" y="99"/>
                    </a:cubicBezTo>
                    <a:cubicBezTo>
                      <a:pt x="224" y="99"/>
                      <a:pt x="229" y="104"/>
                      <a:pt x="229" y="109"/>
                    </a:cubicBezTo>
                    <a:cubicBezTo>
                      <a:pt x="229" y="115"/>
                      <a:pt x="224" y="119"/>
                      <a:pt x="219" y="119"/>
                    </a:cubicBezTo>
                    <a:cubicBezTo>
                      <a:pt x="211" y="119"/>
                      <a:pt x="204" y="119"/>
                      <a:pt x="196" y="119"/>
                    </a:cubicBezTo>
                    <a:cubicBezTo>
                      <a:pt x="179" y="119"/>
                      <a:pt x="162" y="120"/>
                      <a:pt x="146" y="119"/>
                    </a:cubicBezTo>
                    <a:cubicBezTo>
                      <a:pt x="146" y="119"/>
                      <a:pt x="146" y="120"/>
                      <a:pt x="146" y="120"/>
                    </a:cubicBezTo>
                    <a:cubicBezTo>
                      <a:pt x="163" y="141"/>
                      <a:pt x="178" y="161"/>
                      <a:pt x="192" y="181"/>
                    </a:cubicBezTo>
                    <a:cubicBezTo>
                      <a:pt x="195" y="186"/>
                      <a:pt x="194" y="192"/>
                      <a:pt x="189" y="195"/>
                    </a:cubicBezTo>
                    <a:cubicBezTo>
                      <a:pt x="185" y="198"/>
                      <a:pt x="178" y="197"/>
                      <a:pt x="175" y="192"/>
                    </a:cubicBezTo>
                    <a:cubicBezTo>
                      <a:pt x="162" y="172"/>
                      <a:pt x="147" y="153"/>
                      <a:pt x="130" y="132"/>
                    </a:cubicBezTo>
                    <a:cubicBezTo>
                      <a:pt x="130" y="132"/>
                      <a:pt x="129" y="131"/>
                      <a:pt x="129" y="131"/>
                    </a:cubicBezTo>
                    <a:cubicBezTo>
                      <a:pt x="126" y="154"/>
                      <a:pt x="121" y="176"/>
                      <a:pt x="113" y="195"/>
                    </a:cubicBezTo>
                    <a:cubicBezTo>
                      <a:pt x="112" y="199"/>
                      <a:pt x="108" y="201"/>
                      <a:pt x="104" y="20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600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2873628" y="360993"/>
              <a:ext cx="6444743" cy="6124755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5072155" y="6359208"/>
            <a:ext cx="17936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 sample of questions</a:t>
            </a:r>
          </a:p>
        </p:txBody>
      </p:sp>
    </p:spTree>
    <p:extLst>
      <p:ext uri="{BB962C8B-B14F-4D97-AF65-F5344CB8AC3E}">
        <p14:creationId xmlns:p14="http://schemas.microsoft.com/office/powerpoint/2010/main" val="390966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62753"/>
            <a:ext cx="12192000" cy="6858000"/>
            <a:chOff x="0" y="0"/>
            <a:chExt cx="12192000" cy="6858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2149145" y="1659027"/>
            <a:ext cx="4249364" cy="2938468"/>
            <a:chOff x="1153951" y="1373767"/>
            <a:chExt cx="3182739" cy="2056029"/>
          </a:xfrm>
        </p:grpSpPr>
        <p:sp>
          <p:nvSpPr>
            <p:cNvPr id="6" name="Shape 278"/>
            <p:cNvSpPr/>
            <p:nvPr/>
          </p:nvSpPr>
          <p:spPr>
            <a:xfrm>
              <a:off x="2178808" y="1373767"/>
              <a:ext cx="780646" cy="20560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570" y="22960"/>
                  </a:moveTo>
                  <a:lnTo>
                    <a:pt x="97429" y="22960"/>
                  </a:lnTo>
                  <a:cubicBezTo>
                    <a:pt x="109894" y="22960"/>
                    <a:pt x="119999" y="26797"/>
                    <a:pt x="119999" y="31530"/>
                  </a:cubicBezTo>
                  <a:lnTo>
                    <a:pt x="119999" y="39560"/>
                  </a:lnTo>
                  <a:lnTo>
                    <a:pt x="120000" y="39560"/>
                  </a:lnTo>
                  <a:lnTo>
                    <a:pt x="120000" y="63121"/>
                  </a:lnTo>
                  <a:cubicBezTo>
                    <a:pt x="120000" y="65553"/>
                    <a:pt x="114806" y="67525"/>
                    <a:pt x="108399" y="67525"/>
                  </a:cubicBezTo>
                  <a:cubicBezTo>
                    <a:pt x="101992" y="67525"/>
                    <a:pt x="96799" y="65553"/>
                    <a:pt x="96799" y="63121"/>
                  </a:cubicBezTo>
                  <a:lnTo>
                    <a:pt x="96799" y="42531"/>
                  </a:lnTo>
                  <a:lnTo>
                    <a:pt x="93347" y="42531"/>
                  </a:lnTo>
                  <a:cubicBezTo>
                    <a:pt x="93158" y="66519"/>
                    <a:pt x="92969" y="90507"/>
                    <a:pt x="92780" y="114494"/>
                  </a:cubicBezTo>
                  <a:cubicBezTo>
                    <a:pt x="92780" y="117535"/>
                    <a:pt x="86289" y="120000"/>
                    <a:pt x="78281" y="120000"/>
                  </a:cubicBezTo>
                  <a:cubicBezTo>
                    <a:pt x="70274" y="120000"/>
                    <a:pt x="63783" y="117535"/>
                    <a:pt x="63783" y="114494"/>
                  </a:cubicBezTo>
                  <a:lnTo>
                    <a:pt x="63783" y="70497"/>
                  </a:lnTo>
                  <a:lnTo>
                    <a:pt x="55083" y="70497"/>
                  </a:lnTo>
                  <a:lnTo>
                    <a:pt x="55083" y="114494"/>
                  </a:lnTo>
                  <a:cubicBezTo>
                    <a:pt x="55083" y="117535"/>
                    <a:pt x="48592" y="119999"/>
                    <a:pt x="40584" y="119999"/>
                  </a:cubicBezTo>
                  <a:cubicBezTo>
                    <a:pt x="32577" y="119999"/>
                    <a:pt x="26086" y="117535"/>
                    <a:pt x="26086" y="114494"/>
                  </a:cubicBezTo>
                  <a:cubicBezTo>
                    <a:pt x="26274" y="90507"/>
                    <a:pt x="26463" y="66519"/>
                    <a:pt x="26652" y="42531"/>
                  </a:cubicBezTo>
                  <a:lnTo>
                    <a:pt x="23200" y="42531"/>
                  </a:lnTo>
                  <a:lnTo>
                    <a:pt x="23200" y="63121"/>
                  </a:lnTo>
                  <a:cubicBezTo>
                    <a:pt x="23200" y="65553"/>
                    <a:pt x="18007" y="67525"/>
                    <a:pt x="11600" y="67525"/>
                  </a:cubicBezTo>
                  <a:cubicBezTo>
                    <a:pt x="5193" y="67525"/>
                    <a:pt x="0" y="65553"/>
                    <a:pt x="0" y="63121"/>
                  </a:cubicBezTo>
                  <a:lnTo>
                    <a:pt x="0" y="42531"/>
                  </a:lnTo>
                  <a:lnTo>
                    <a:pt x="0" y="42531"/>
                  </a:lnTo>
                  <a:lnTo>
                    <a:pt x="0" y="31530"/>
                  </a:lnTo>
                  <a:cubicBezTo>
                    <a:pt x="0" y="26797"/>
                    <a:pt x="10105" y="22960"/>
                    <a:pt x="22570" y="22960"/>
                  </a:cubicBezTo>
                  <a:close/>
                  <a:moveTo>
                    <a:pt x="60000" y="0"/>
                  </a:moveTo>
                  <a:cubicBezTo>
                    <a:pt x="75005" y="0"/>
                    <a:pt x="87170" y="4618"/>
                    <a:pt x="87170" y="10316"/>
                  </a:cubicBezTo>
                  <a:cubicBezTo>
                    <a:pt x="87170" y="16013"/>
                    <a:pt x="75005" y="20632"/>
                    <a:pt x="60000" y="20632"/>
                  </a:cubicBezTo>
                  <a:cubicBezTo>
                    <a:pt x="44994" y="20632"/>
                    <a:pt x="32829" y="16013"/>
                    <a:pt x="32829" y="10316"/>
                  </a:cubicBezTo>
                  <a:cubicBezTo>
                    <a:pt x="32829" y="4618"/>
                    <a:pt x="44994" y="0"/>
                    <a:pt x="600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Shape 355"/>
            <p:cNvSpPr txBox="1"/>
            <p:nvPr/>
          </p:nvSpPr>
          <p:spPr>
            <a:xfrm>
              <a:off x="1153951" y="1764225"/>
              <a:ext cx="1189748" cy="83099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ar-JO" sz="48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56</a:t>
              </a:r>
              <a:r>
                <a:rPr lang="en" sz="28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%</a:t>
              </a:r>
              <a:endParaRPr lang="en" sz="28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" name="Shape 357"/>
            <p:cNvGrpSpPr/>
            <p:nvPr/>
          </p:nvGrpSpPr>
          <p:grpSpPr>
            <a:xfrm>
              <a:off x="1195499" y="2235671"/>
              <a:ext cx="3141191" cy="984308"/>
              <a:chOff x="122916" y="3426550"/>
              <a:chExt cx="2740380" cy="984308"/>
            </a:xfrm>
          </p:grpSpPr>
          <p:sp>
            <p:nvSpPr>
              <p:cNvPr id="11" name="Shape 358"/>
              <p:cNvSpPr txBox="1"/>
              <p:nvPr/>
            </p:nvSpPr>
            <p:spPr>
              <a:xfrm>
                <a:off x="803639" y="3579862"/>
                <a:ext cx="2059657" cy="830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buSzPct val="25000"/>
                </a:pPr>
                <a:endParaRPr lang="en-US" dirty="0" smtClean="0"/>
              </a:p>
            </p:txBody>
          </p:sp>
          <p:sp>
            <p:nvSpPr>
              <p:cNvPr id="12" name="Shape 359"/>
              <p:cNvSpPr txBox="1"/>
              <p:nvPr/>
            </p:nvSpPr>
            <p:spPr>
              <a:xfrm>
                <a:off x="122916" y="3426550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" sz="2400" b="1" dirty="0" smtClean="0">
                    <a:solidFill>
                      <a:srgbClr val="3F3F3F"/>
                    </a:solidFill>
                    <a:latin typeface="Arial"/>
                    <a:ea typeface="Arial"/>
                    <a:cs typeface="Arial"/>
                    <a:sym typeface="Arial"/>
                  </a:rPr>
                  <a:t>Male</a:t>
                </a:r>
                <a:endParaRPr lang="en" sz="2400" b="1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4977008" y="1734607"/>
            <a:ext cx="5875330" cy="2862888"/>
            <a:chOff x="4755011" y="1294762"/>
            <a:chExt cx="4178267" cy="2075010"/>
          </a:xfrm>
        </p:grpSpPr>
        <p:sp>
          <p:nvSpPr>
            <p:cNvPr id="7" name="Shape 279"/>
            <p:cNvSpPr/>
            <p:nvPr/>
          </p:nvSpPr>
          <p:spPr>
            <a:xfrm rot="10800000">
              <a:off x="6207502" y="1294762"/>
              <a:ext cx="972723" cy="20750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418" y="97416"/>
                  </a:moveTo>
                  <a:lnTo>
                    <a:pt x="40252" y="97416"/>
                  </a:lnTo>
                  <a:cubicBezTo>
                    <a:pt x="32044" y="97060"/>
                    <a:pt x="32390" y="97747"/>
                    <a:pt x="30168" y="95279"/>
                  </a:cubicBezTo>
                  <a:lnTo>
                    <a:pt x="536" y="58851"/>
                  </a:lnTo>
                  <a:cubicBezTo>
                    <a:pt x="-1066" y="56881"/>
                    <a:pt x="1041" y="54674"/>
                    <a:pt x="5245" y="53923"/>
                  </a:cubicBezTo>
                  <a:cubicBezTo>
                    <a:pt x="9448" y="53172"/>
                    <a:pt x="14155" y="54160"/>
                    <a:pt x="15757" y="56130"/>
                  </a:cubicBezTo>
                  <a:lnTo>
                    <a:pt x="32630" y="76872"/>
                  </a:lnTo>
                  <a:lnTo>
                    <a:pt x="35918" y="76872"/>
                  </a:lnTo>
                  <a:lnTo>
                    <a:pt x="14628" y="36680"/>
                  </a:lnTo>
                  <a:lnTo>
                    <a:pt x="35669" y="36680"/>
                  </a:lnTo>
                  <a:lnTo>
                    <a:pt x="35669" y="5101"/>
                  </a:lnTo>
                  <a:cubicBezTo>
                    <a:pt x="35669" y="2283"/>
                    <a:pt x="40541" y="0"/>
                    <a:pt x="46551" y="0"/>
                  </a:cubicBezTo>
                  <a:cubicBezTo>
                    <a:pt x="52560" y="0"/>
                    <a:pt x="57432" y="2283"/>
                    <a:pt x="57432" y="5101"/>
                  </a:cubicBezTo>
                  <a:lnTo>
                    <a:pt x="57432" y="36680"/>
                  </a:lnTo>
                  <a:lnTo>
                    <a:pt x="62577" y="36680"/>
                  </a:lnTo>
                  <a:lnTo>
                    <a:pt x="62577" y="5101"/>
                  </a:lnTo>
                  <a:cubicBezTo>
                    <a:pt x="62577" y="2283"/>
                    <a:pt x="67449" y="0"/>
                    <a:pt x="73459" y="0"/>
                  </a:cubicBezTo>
                  <a:cubicBezTo>
                    <a:pt x="79469" y="0"/>
                    <a:pt x="84341" y="2283"/>
                    <a:pt x="84341" y="5101"/>
                  </a:cubicBezTo>
                  <a:lnTo>
                    <a:pt x="84341" y="36680"/>
                  </a:lnTo>
                  <a:lnTo>
                    <a:pt x="105471" y="36680"/>
                  </a:lnTo>
                  <a:lnTo>
                    <a:pt x="84182" y="76872"/>
                  </a:lnTo>
                  <a:lnTo>
                    <a:pt x="87369" y="76872"/>
                  </a:lnTo>
                  <a:lnTo>
                    <a:pt x="104242" y="56130"/>
                  </a:lnTo>
                  <a:cubicBezTo>
                    <a:pt x="105844" y="54160"/>
                    <a:pt x="110551" y="53172"/>
                    <a:pt x="114754" y="53923"/>
                  </a:cubicBezTo>
                  <a:cubicBezTo>
                    <a:pt x="118958" y="54674"/>
                    <a:pt x="121066" y="56881"/>
                    <a:pt x="119463" y="58851"/>
                  </a:cubicBezTo>
                  <a:lnTo>
                    <a:pt x="89831" y="95279"/>
                  </a:lnTo>
                  <a:cubicBezTo>
                    <a:pt x="87203" y="97747"/>
                    <a:pt x="87682" y="97060"/>
                    <a:pt x="79418" y="97416"/>
                  </a:cubicBezTo>
                  <a:close/>
                  <a:moveTo>
                    <a:pt x="59835" y="120000"/>
                  </a:moveTo>
                  <a:cubicBezTo>
                    <a:pt x="48268" y="120000"/>
                    <a:pt x="38891" y="115604"/>
                    <a:pt x="38891" y="110181"/>
                  </a:cubicBezTo>
                  <a:cubicBezTo>
                    <a:pt x="38891" y="104759"/>
                    <a:pt x="48268" y="100363"/>
                    <a:pt x="59835" y="100363"/>
                  </a:cubicBezTo>
                  <a:cubicBezTo>
                    <a:pt x="71402" y="100363"/>
                    <a:pt x="80780" y="104759"/>
                    <a:pt x="80780" y="110181"/>
                  </a:cubicBezTo>
                  <a:cubicBezTo>
                    <a:pt x="80780" y="115604"/>
                    <a:pt x="71402" y="120000"/>
                    <a:pt x="59835" y="120000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356"/>
            <p:cNvSpPr txBox="1"/>
            <p:nvPr/>
          </p:nvSpPr>
          <p:spPr>
            <a:xfrm>
              <a:off x="7206961" y="1704426"/>
              <a:ext cx="1726317" cy="83099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ar-JO" sz="4800" b="1" dirty="0" smtClean="0">
                  <a:solidFill>
                    <a:srgbClr val="FD2906"/>
                  </a:solidFill>
                  <a:latin typeface="Arial"/>
                  <a:ea typeface="Arial"/>
                  <a:cs typeface="Arial"/>
                  <a:sym typeface="Arial"/>
                </a:rPr>
                <a:t>40.5</a:t>
              </a:r>
              <a:r>
                <a:rPr lang="en" sz="2800" b="1" dirty="0" smtClean="0">
                  <a:solidFill>
                    <a:srgbClr val="FD2906"/>
                  </a:solidFill>
                  <a:latin typeface="Arial"/>
                  <a:ea typeface="Arial"/>
                  <a:cs typeface="Arial"/>
                  <a:sym typeface="Arial"/>
                </a:rPr>
                <a:t>%</a:t>
              </a:r>
              <a:endParaRPr lang="en" sz="2800" b="1" dirty="0">
                <a:solidFill>
                  <a:srgbClr val="FD290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" name="Shape 360"/>
            <p:cNvGrpSpPr/>
            <p:nvPr/>
          </p:nvGrpSpPr>
          <p:grpSpPr>
            <a:xfrm>
              <a:off x="4755011" y="2192654"/>
              <a:ext cx="3407881" cy="1024263"/>
              <a:chOff x="769678" y="3383533"/>
              <a:chExt cx="2973041" cy="1024263"/>
            </a:xfrm>
          </p:grpSpPr>
          <p:sp>
            <p:nvSpPr>
              <p:cNvPr id="14" name="Shape 361"/>
              <p:cNvSpPr txBox="1"/>
              <p:nvPr/>
            </p:nvSpPr>
            <p:spPr>
              <a:xfrm>
                <a:off x="769678" y="3576800"/>
                <a:ext cx="2059657" cy="830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algn="r">
                  <a:buSzPct val="25000"/>
                </a:pPr>
                <a:r>
                  <a:rPr lang="en" sz="1200" dirty="0" smtClean="0">
                    <a:solidFill>
                      <a:srgbClr val="3F3F3F"/>
                    </a:solidFill>
                    <a:latin typeface="Arial"/>
                    <a:ea typeface="Arial"/>
                    <a:cs typeface="Arial"/>
                    <a:sym typeface="Arial"/>
                  </a:rPr>
                  <a:t>.     </a:t>
                </a:r>
                <a:endParaRPr lang="en" sz="1200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Shape 362"/>
              <p:cNvSpPr txBox="1"/>
              <p:nvPr/>
            </p:nvSpPr>
            <p:spPr>
              <a:xfrm>
                <a:off x="1683062" y="3383533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buSzPct val="25000"/>
                  <a:buNone/>
                </a:pPr>
                <a:r>
                  <a:rPr lang="en" sz="2000" b="1" dirty="0" smtClean="0">
                    <a:solidFill>
                      <a:srgbClr val="3F3F3F"/>
                    </a:solidFill>
                    <a:latin typeface="Arial"/>
                    <a:ea typeface="Arial"/>
                    <a:cs typeface="Arial"/>
                    <a:sym typeface="Arial"/>
                  </a:rPr>
                  <a:t>Female</a:t>
                </a:r>
                <a:endParaRPr lang="en" sz="2000" b="1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" name="Chevron 20"/>
          <p:cNvSpPr/>
          <p:nvPr/>
        </p:nvSpPr>
        <p:spPr>
          <a:xfrm>
            <a:off x="5129942" y="2251498"/>
            <a:ext cx="1643357" cy="2208206"/>
          </a:xfrm>
          <a:prstGeom prst="chevron">
            <a:avLst>
              <a:gd name="adj" fmla="val 69947"/>
            </a:avLst>
          </a:prstGeom>
          <a:solidFill>
            <a:srgbClr val="98DFBB"/>
          </a:solidFill>
          <a:ln>
            <a:solidFill>
              <a:srgbClr val="E2F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Shape 401"/>
          <p:cNvSpPr/>
          <p:nvPr/>
        </p:nvSpPr>
        <p:spPr>
          <a:xfrm>
            <a:off x="2866913" y="5057852"/>
            <a:ext cx="6367727" cy="1196520"/>
          </a:xfrm>
          <a:prstGeom prst="roundRect">
            <a:avLst>
              <a:gd name="adj" fmla="val 12448"/>
            </a:avLst>
          </a:prstGeom>
          <a:noFill/>
          <a:ln w="317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25910" y="5250905"/>
            <a:ext cx="5449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sz="2400" dirty="0"/>
              <a:t>Male acceptance of the idea of more than females may be due to cultural </a:t>
            </a:r>
            <a:r>
              <a:rPr lang="en-US" sz="2400" dirty="0" smtClean="0"/>
              <a:t>reasons…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14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8148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480012" y="460699"/>
            <a:ext cx="7215679" cy="5746823"/>
            <a:chOff x="2029767" y="603735"/>
            <a:chExt cx="7215679" cy="57468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8325" y="1109235"/>
              <a:ext cx="6717121" cy="5241323"/>
            </a:xfrm>
            <a:prstGeom prst="rect">
              <a:avLst/>
            </a:prstGeom>
          </p:spPr>
        </p:pic>
        <p:sp>
          <p:nvSpPr>
            <p:cNvPr id="5" name="Asterisk"/>
            <p:cNvSpPr>
              <a:spLocks noChangeAspect="1"/>
            </p:cNvSpPr>
            <p:nvPr/>
          </p:nvSpPr>
          <p:spPr bwMode="auto">
            <a:xfrm>
              <a:off x="5593247" y="2426712"/>
              <a:ext cx="587276" cy="515216"/>
            </a:xfrm>
            <a:custGeom>
              <a:avLst/>
              <a:gdLst>
                <a:gd name="T0" fmla="*/ 104 w 229"/>
                <a:gd name="T1" fmla="*/ 201 h 201"/>
                <a:gd name="T2" fmla="*/ 100 w 229"/>
                <a:gd name="T3" fmla="*/ 200 h 201"/>
                <a:gd name="T4" fmla="*/ 95 w 229"/>
                <a:gd name="T5" fmla="*/ 187 h 201"/>
                <a:gd name="T6" fmla="*/ 109 w 229"/>
                <a:gd name="T7" fmla="*/ 127 h 201"/>
                <a:gd name="T8" fmla="*/ 32 w 229"/>
                <a:gd name="T9" fmla="*/ 183 h 201"/>
                <a:gd name="T10" fmla="*/ 17 w 229"/>
                <a:gd name="T11" fmla="*/ 183 h 201"/>
                <a:gd name="T12" fmla="*/ 17 w 229"/>
                <a:gd name="T13" fmla="*/ 169 h 201"/>
                <a:gd name="T14" fmla="*/ 87 w 229"/>
                <a:gd name="T15" fmla="*/ 117 h 201"/>
                <a:gd name="T16" fmla="*/ 9 w 229"/>
                <a:gd name="T17" fmla="*/ 108 h 201"/>
                <a:gd name="T18" fmla="*/ 1 w 229"/>
                <a:gd name="T19" fmla="*/ 96 h 201"/>
                <a:gd name="T20" fmla="*/ 13 w 229"/>
                <a:gd name="T21" fmla="*/ 88 h 201"/>
                <a:gd name="T22" fmla="*/ 104 w 229"/>
                <a:gd name="T23" fmla="*/ 98 h 201"/>
                <a:gd name="T24" fmla="*/ 53 w 229"/>
                <a:gd name="T25" fmla="*/ 21 h 201"/>
                <a:gd name="T26" fmla="*/ 57 w 229"/>
                <a:gd name="T27" fmla="*/ 8 h 201"/>
                <a:gd name="T28" fmla="*/ 71 w 229"/>
                <a:gd name="T29" fmla="*/ 12 h 201"/>
                <a:gd name="T30" fmla="*/ 114 w 229"/>
                <a:gd name="T31" fmla="*/ 78 h 201"/>
                <a:gd name="T32" fmla="*/ 114 w 229"/>
                <a:gd name="T33" fmla="*/ 10 h 201"/>
                <a:gd name="T34" fmla="*/ 124 w 229"/>
                <a:gd name="T35" fmla="*/ 0 h 201"/>
                <a:gd name="T36" fmla="*/ 124 w 229"/>
                <a:gd name="T37" fmla="*/ 0 h 201"/>
                <a:gd name="T38" fmla="*/ 134 w 229"/>
                <a:gd name="T39" fmla="*/ 10 h 201"/>
                <a:gd name="T40" fmla="*/ 133 w 229"/>
                <a:gd name="T41" fmla="*/ 91 h 201"/>
                <a:gd name="T42" fmla="*/ 203 w 229"/>
                <a:gd name="T43" fmla="*/ 39 h 201"/>
                <a:gd name="T44" fmla="*/ 217 w 229"/>
                <a:gd name="T45" fmla="*/ 38 h 201"/>
                <a:gd name="T46" fmla="*/ 218 w 229"/>
                <a:gd name="T47" fmla="*/ 52 h 201"/>
                <a:gd name="T48" fmla="*/ 158 w 229"/>
                <a:gd name="T49" fmla="*/ 99 h 201"/>
                <a:gd name="T50" fmla="*/ 196 w 229"/>
                <a:gd name="T51" fmla="*/ 99 h 201"/>
                <a:gd name="T52" fmla="*/ 219 w 229"/>
                <a:gd name="T53" fmla="*/ 99 h 201"/>
                <a:gd name="T54" fmla="*/ 229 w 229"/>
                <a:gd name="T55" fmla="*/ 109 h 201"/>
                <a:gd name="T56" fmla="*/ 219 w 229"/>
                <a:gd name="T57" fmla="*/ 119 h 201"/>
                <a:gd name="T58" fmla="*/ 196 w 229"/>
                <a:gd name="T59" fmla="*/ 119 h 201"/>
                <a:gd name="T60" fmla="*/ 146 w 229"/>
                <a:gd name="T61" fmla="*/ 119 h 201"/>
                <a:gd name="T62" fmla="*/ 146 w 229"/>
                <a:gd name="T63" fmla="*/ 120 h 201"/>
                <a:gd name="T64" fmla="*/ 192 w 229"/>
                <a:gd name="T65" fmla="*/ 181 h 201"/>
                <a:gd name="T66" fmla="*/ 189 w 229"/>
                <a:gd name="T67" fmla="*/ 195 h 201"/>
                <a:gd name="T68" fmla="*/ 175 w 229"/>
                <a:gd name="T69" fmla="*/ 192 h 201"/>
                <a:gd name="T70" fmla="*/ 130 w 229"/>
                <a:gd name="T71" fmla="*/ 132 h 201"/>
                <a:gd name="T72" fmla="*/ 129 w 229"/>
                <a:gd name="T73" fmla="*/ 131 h 201"/>
                <a:gd name="T74" fmla="*/ 113 w 229"/>
                <a:gd name="T75" fmla="*/ 195 h 201"/>
                <a:gd name="T76" fmla="*/ 104 w 229"/>
                <a:gd name="T7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9" h="201">
                  <a:moveTo>
                    <a:pt x="104" y="201"/>
                  </a:moveTo>
                  <a:cubicBezTo>
                    <a:pt x="103" y="201"/>
                    <a:pt x="102" y="201"/>
                    <a:pt x="100" y="200"/>
                  </a:cubicBezTo>
                  <a:cubicBezTo>
                    <a:pt x="95" y="198"/>
                    <a:pt x="93" y="193"/>
                    <a:pt x="95" y="187"/>
                  </a:cubicBezTo>
                  <a:cubicBezTo>
                    <a:pt x="102" y="170"/>
                    <a:pt x="106" y="149"/>
                    <a:pt x="109" y="127"/>
                  </a:cubicBezTo>
                  <a:cubicBezTo>
                    <a:pt x="81" y="144"/>
                    <a:pt x="53" y="161"/>
                    <a:pt x="32" y="183"/>
                  </a:cubicBezTo>
                  <a:cubicBezTo>
                    <a:pt x="28" y="187"/>
                    <a:pt x="21" y="187"/>
                    <a:pt x="17" y="183"/>
                  </a:cubicBezTo>
                  <a:cubicBezTo>
                    <a:pt x="13" y="179"/>
                    <a:pt x="13" y="173"/>
                    <a:pt x="17" y="169"/>
                  </a:cubicBezTo>
                  <a:cubicBezTo>
                    <a:pt x="37" y="148"/>
                    <a:pt x="62" y="132"/>
                    <a:pt x="87" y="117"/>
                  </a:cubicBezTo>
                  <a:cubicBezTo>
                    <a:pt x="61" y="116"/>
                    <a:pt x="35" y="113"/>
                    <a:pt x="9" y="108"/>
                  </a:cubicBezTo>
                  <a:cubicBezTo>
                    <a:pt x="4" y="107"/>
                    <a:pt x="0" y="102"/>
                    <a:pt x="1" y="96"/>
                  </a:cubicBezTo>
                  <a:cubicBezTo>
                    <a:pt x="2" y="91"/>
                    <a:pt x="8" y="87"/>
                    <a:pt x="13" y="88"/>
                  </a:cubicBezTo>
                  <a:cubicBezTo>
                    <a:pt x="43" y="94"/>
                    <a:pt x="73" y="97"/>
                    <a:pt x="104" y="98"/>
                  </a:cubicBezTo>
                  <a:cubicBezTo>
                    <a:pt x="86" y="75"/>
                    <a:pt x="68" y="50"/>
                    <a:pt x="53" y="21"/>
                  </a:cubicBezTo>
                  <a:cubicBezTo>
                    <a:pt x="51" y="16"/>
                    <a:pt x="52" y="10"/>
                    <a:pt x="57" y="8"/>
                  </a:cubicBezTo>
                  <a:cubicBezTo>
                    <a:pt x="62" y="5"/>
                    <a:pt x="68" y="7"/>
                    <a:pt x="71" y="12"/>
                  </a:cubicBezTo>
                  <a:cubicBezTo>
                    <a:pt x="84" y="36"/>
                    <a:pt x="98" y="57"/>
                    <a:pt x="114" y="78"/>
                  </a:cubicBezTo>
                  <a:cubicBezTo>
                    <a:pt x="114" y="55"/>
                    <a:pt x="114" y="32"/>
                    <a:pt x="114" y="10"/>
                  </a:cubicBezTo>
                  <a:cubicBezTo>
                    <a:pt x="114" y="5"/>
                    <a:pt x="118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9" y="0"/>
                    <a:pt x="134" y="4"/>
                    <a:pt x="134" y="10"/>
                  </a:cubicBezTo>
                  <a:cubicBezTo>
                    <a:pt x="134" y="36"/>
                    <a:pt x="135" y="64"/>
                    <a:pt x="133" y="91"/>
                  </a:cubicBezTo>
                  <a:cubicBezTo>
                    <a:pt x="160" y="75"/>
                    <a:pt x="185" y="59"/>
                    <a:pt x="203" y="39"/>
                  </a:cubicBezTo>
                  <a:cubicBezTo>
                    <a:pt x="206" y="35"/>
                    <a:pt x="212" y="34"/>
                    <a:pt x="217" y="38"/>
                  </a:cubicBezTo>
                  <a:cubicBezTo>
                    <a:pt x="221" y="41"/>
                    <a:pt x="221" y="48"/>
                    <a:pt x="218" y="52"/>
                  </a:cubicBezTo>
                  <a:cubicBezTo>
                    <a:pt x="201" y="70"/>
                    <a:pt x="181" y="85"/>
                    <a:pt x="158" y="99"/>
                  </a:cubicBezTo>
                  <a:cubicBezTo>
                    <a:pt x="170" y="99"/>
                    <a:pt x="183" y="99"/>
                    <a:pt x="196" y="99"/>
                  </a:cubicBezTo>
                  <a:cubicBezTo>
                    <a:pt x="204" y="99"/>
                    <a:pt x="211" y="99"/>
                    <a:pt x="219" y="99"/>
                  </a:cubicBezTo>
                  <a:cubicBezTo>
                    <a:pt x="224" y="99"/>
                    <a:pt x="229" y="104"/>
                    <a:pt x="229" y="109"/>
                  </a:cubicBezTo>
                  <a:cubicBezTo>
                    <a:pt x="229" y="115"/>
                    <a:pt x="224" y="119"/>
                    <a:pt x="219" y="119"/>
                  </a:cubicBezTo>
                  <a:cubicBezTo>
                    <a:pt x="211" y="119"/>
                    <a:pt x="204" y="119"/>
                    <a:pt x="196" y="119"/>
                  </a:cubicBezTo>
                  <a:cubicBezTo>
                    <a:pt x="179" y="119"/>
                    <a:pt x="162" y="120"/>
                    <a:pt x="146" y="119"/>
                  </a:cubicBezTo>
                  <a:cubicBezTo>
                    <a:pt x="146" y="119"/>
                    <a:pt x="146" y="120"/>
                    <a:pt x="146" y="120"/>
                  </a:cubicBezTo>
                  <a:cubicBezTo>
                    <a:pt x="163" y="141"/>
                    <a:pt x="178" y="161"/>
                    <a:pt x="192" y="181"/>
                  </a:cubicBezTo>
                  <a:cubicBezTo>
                    <a:pt x="195" y="186"/>
                    <a:pt x="194" y="192"/>
                    <a:pt x="189" y="195"/>
                  </a:cubicBezTo>
                  <a:cubicBezTo>
                    <a:pt x="185" y="198"/>
                    <a:pt x="178" y="197"/>
                    <a:pt x="175" y="192"/>
                  </a:cubicBezTo>
                  <a:cubicBezTo>
                    <a:pt x="162" y="172"/>
                    <a:pt x="147" y="153"/>
                    <a:pt x="130" y="132"/>
                  </a:cubicBezTo>
                  <a:cubicBezTo>
                    <a:pt x="130" y="132"/>
                    <a:pt x="129" y="131"/>
                    <a:pt x="129" y="131"/>
                  </a:cubicBezTo>
                  <a:cubicBezTo>
                    <a:pt x="126" y="154"/>
                    <a:pt x="121" y="176"/>
                    <a:pt x="113" y="195"/>
                  </a:cubicBezTo>
                  <a:cubicBezTo>
                    <a:pt x="112" y="199"/>
                    <a:pt x="108" y="201"/>
                    <a:pt x="104" y="20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29767" y="603735"/>
              <a:ext cx="7215679" cy="5746823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5072155" y="6359208"/>
            <a:ext cx="17936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 sample of questions</a:t>
            </a:r>
          </a:p>
        </p:txBody>
      </p:sp>
    </p:spTree>
    <p:extLst>
      <p:ext uri="{BB962C8B-B14F-4D97-AF65-F5344CB8AC3E}">
        <p14:creationId xmlns:p14="http://schemas.microsoft.com/office/powerpoint/2010/main" val="323961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6" name="Rectangle 4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4707316" y="598326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" name="Shape 900"/>
          <p:cNvSpPr/>
          <p:nvPr/>
        </p:nvSpPr>
        <p:spPr>
          <a:xfrm>
            <a:off x="1118713" y="1225764"/>
            <a:ext cx="9983972" cy="4538012"/>
          </a:xfrm>
          <a:prstGeom prst="rect">
            <a:avLst/>
          </a:prstGeom>
          <a:solidFill>
            <a:srgbClr val="F2F2F2"/>
          </a:solidFill>
          <a:ln>
            <a:solidFill>
              <a:srgbClr val="3F3F3F"/>
            </a:solidFill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" name="Shape 912"/>
          <p:cNvGrpSpPr/>
          <p:nvPr/>
        </p:nvGrpSpPr>
        <p:grpSpPr>
          <a:xfrm>
            <a:off x="1303023" y="1567542"/>
            <a:ext cx="9410433" cy="4196234"/>
            <a:chOff x="584467" y="648861"/>
            <a:chExt cx="1614667" cy="2176034"/>
          </a:xfrm>
        </p:grpSpPr>
        <p:cxnSp>
          <p:nvCxnSpPr>
            <p:cNvPr id="4" name="Shape 913"/>
            <p:cNvCxnSpPr/>
            <p:nvPr/>
          </p:nvCxnSpPr>
          <p:spPr>
            <a:xfrm>
              <a:off x="691365" y="648861"/>
              <a:ext cx="0" cy="1867874"/>
            </a:xfrm>
            <a:prstGeom prst="straightConnector1">
              <a:avLst/>
            </a:prstGeom>
            <a:noFill/>
            <a:ln w="9525" cap="flat" cmpd="sng">
              <a:solidFill>
                <a:srgbClr val="3F3F3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" name="Shape 914"/>
            <p:cNvCxnSpPr/>
            <p:nvPr/>
          </p:nvCxnSpPr>
          <p:spPr>
            <a:xfrm>
              <a:off x="691365" y="2516735"/>
              <a:ext cx="1507769" cy="1"/>
            </a:xfrm>
            <a:prstGeom prst="straightConnector1">
              <a:avLst/>
            </a:prstGeom>
            <a:noFill/>
            <a:ln w="9525" cap="flat" cmpd="sng">
              <a:solidFill>
                <a:srgbClr val="3F3F3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" name="Shape 915"/>
            <p:cNvSpPr txBox="1"/>
            <p:nvPr/>
          </p:nvSpPr>
          <p:spPr>
            <a:xfrm>
              <a:off x="714857" y="2526674"/>
              <a:ext cx="295273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2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Qalqilya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Shape 916"/>
            <p:cNvSpPr txBox="1"/>
            <p:nvPr/>
          </p:nvSpPr>
          <p:spPr>
            <a:xfrm>
              <a:off x="1260341" y="2547897"/>
              <a:ext cx="295273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Shape 919"/>
            <p:cNvSpPr txBox="1"/>
            <p:nvPr/>
          </p:nvSpPr>
          <p:spPr>
            <a:xfrm>
              <a:off x="598416" y="2361241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</a:p>
          </p:txBody>
        </p:sp>
        <p:sp>
          <p:nvSpPr>
            <p:cNvPr id="11" name="Shape 920"/>
            <p:cNvSpPr txBox="1"/>
            <p:nvPr/>
          </p:nvSpPr>
          <p:spPr>
            <a:xfrm>
              <a:off x="598416" y="2074305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Shape 921"/>
            <p:cNvSpPr txBox="1"/>
            <p:nvPr/>
          </p:nvSpPr>
          <p:spPr>
            <a:xfrm>
              <a:off x="587135" y="1786553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922"/>
            <p:cNvSpPr txBox="1"/>
            <p:nvPr/>
          </p:nvSpPr>
          <p:spPr>
            <a:xfrm>
              <a:off x="584467" y="1534812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15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Shape 923"/>
            <p:cNvSpPr txBox="1"/>
            <p:nvPr/>
          </p:nvSpPr>
          <p:spPr>
            <a:xfrm>
              <a:off x="592869" y="1254053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Shape 924"/>
            <p:cNvSpPr/>
            <p:nvPr/>
          </p:nvSpPr>
          <p:spPr>
            <a:xfrm>
              <a:off x="757142" y="2185324"/>
              <a:ext cx="63430" cy="331412"/>
            </a:xfrm>
            <a:prstGeom prst="rect">
              <a:avLst/>
            </a:prstGeom>
            <a:solidFill>
              <a:srgbClr val="98DFBB"/>
            </a:solidFill>
            <a:ln>
              <a:noFill/>
            </a:ln>
          </p:spPr>
          <p:txBody>
            <a:bodyPr lIns="121900" tIns="60933" rIns="121900" bIns="60933" anchor="ctr" anchorCtr="0">
              <a:noAutofit/>
            </a:bodyPr>
            <a:lstStyle/>
            <a:p>
              <a:pPr algn="ctr"/>
              <a:endPara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" name="Shape 924"/>
          <p:cNvSpPr/>
          <p:nvPr/>
        </p:nvSpPr>
        <p:spPr>
          <a:xfrm>
            <a:off x="3100885" y="1838037"/>
            <a:ext cx="369676" cy="3331490"/>
          </a:xfrm>
          <a:prstGeom prst="rect">
            <a:avLst/>
          </a:prstGeom>
          <a:solidFill>
            <a:srgbClr val="FF4F4F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923"/>
          <p:cNvSpPr txBox="1"/>
          <p:nvPr/>
        </p:nvSpPr>
        <p:spPr>
          <a:xfrm>
            <a:off x="1351990" y="2222559"/>
            <a:ext cx="1571400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6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923"/>
          <p:cNvSpPr txBox="1"/>
          <p:nvPr/>
        </p:nvSpPr>
        <p:spPr>
          <a:xfrm>
            <a:off x="1351990" y="1792285"/>
            <a:ext cx="1571400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6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923"/>
          <p:cNvSpPr txBox="1"/>
          <p:nvPr/>
        </p:nvSpPr>
        <p:spPr>
          <a:xfrm>
            <a:off x="1351990" y="1375280"/>
            <a:ext cx="1571400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6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35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924"/>
          <p:cNvSpPr/>
          <p:nvPr/>
        </p:nvSpPr>
        <p:spPr>
          <a:xfrm>
            <a:off x="3849688" y="4396510"/>
            <a:ext cx="369676" cy="773018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924"/>
          <p:cNvSpPr/>
          <p:nvPr/>
        </p:nvSpPr>
        <p:spPr>
          <a:xfrm>
            <a:off x="4598491" y="4447308"/>
            <a:ext cx="369676" cy="722219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924"/>
          <p:cNvSpPr/>
          <p:nvPr/>
        </p:nvSpPr>
        <p:spPr>
          <a:xfrm>
            <a:off x="6892809" y="4939690"/>
            <a:ext cx="369676" cy="229836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924"/>
          <p:cNvSpPr/>
          <p:nvPr/>
        </p:nvSpPr>
        <p:spPr>
          <a:xfrm>
            <a:off x="7703635" y="2642715"/>
            <a:ext cx="369676" cy="2517203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924"/>
          <p:cNvSpPr/>
          <p:nvPr/>
        </p:nvSpPr>
        <p:spPr>
          <a:xfrm>
            <a:off x="8514461" y="2853732"/>
            <a:ext cx="369676" cy="2306337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924"/>
          <p:cNvSpPr/>
          <p:nvPr/>
        </p:nvSpPr>
        <p:spPr>
          <a:xfrm>
            <a:off x="9316363" y="5060890"/>
            <a:ext cx="369676" cy="108631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924"/>
          <p:cNvSpPr/>
          <p:nvPr/>
        </p:nvSpPr>
        <p:spPr>
          <a:xfrm>
            <a:off x="10118266" y="4732774"/>
            <a:ext cx="369676" cy="417585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915"/>
          <p:cNvSpPr txBox="1"/>
          <p:nvPr/>
        </p:nvSpPr>
        <p:spPr>
          <a:xfrm>
            <a:off x="2889972" y="5202298"/>
            <a:ext cx="1720879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Nablus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915"/>
          <p:cNvSpPr txBox="1"/>
          <p:nvPr/>
        </p:nvSpPr>
        <p:spPr>
          <a:xfrm>
            <a:off x="3634501" y="5215243"/>
            <a:ext cx="1720879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Jenin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915"/>
          <p:cNvSpPr txBox="1"/>
          <p:nvPr/>
        </p:nvSpPr>
        <p:spPr>
          <a:xfrm>
            <a:off x="4304150" y="5222977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Tulkarm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915"/>
          <p:cNvSpPr txBox="1"/>
          <p:nvPr/>
        </p:nvSpPr>
        <p:spPr>
          <a:xfrm>
            <a:off x="5172768" y="5222977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Salfit 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915"/>
          <p:cNvSpPr txBox="1"/>
          <p:nvPr/>
        </p:nvSpPr>
        <p:spPr>
          <a:xfrm>
            <a:off x="6696769" y="5213394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Jericho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915"/>
          <p:cNvSpPr txBox="1"/>
          <p:nvPr/>
        </p:nvSpPr>
        <p:spPr>
          <a:xfrm>
            <a:off x="7417265" y="5202298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Ramallah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915"/>
          <p:cNvSpPr txBox="1"/>
          <p:nvPr/>
        </p:nvSpPr>
        <p:spPr>
          <a:xfrm>
            <a:off x="8217550" y="5213394"/>
            <a:ext cx="937931" cy="265565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Hebron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915"/>
          <p:cNvSpPr txBox="1"/>
          <p:nvPr/>
        </p:nvSpPr>
        <p:spPr>
          <a:xfrm>
            <a:off x="8997333" y="5215505"/>
            <a:ext cx="1037420" cy="361705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Jerusalem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915"/>
          <p:cNvSpPr txBox="1"/>
          <p:nvPr/>
        </p:nvSpPr>
        <p:spPr>
          <a:xfrm>
            <a:off x="5803358" y="5222975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Tubas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Shape 915"/>
          <p:cNvSpPr txBox="1"/>
          <p:nvPr/>
        </p:nvSpPr>
        <p:spPr>
          <a:xfrm>
            <a:off x="6630995" y="5222977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915"/>
          <p:cNvSpPr txBox="1"/>
          <p:nvPr/>
        </p:nvSpPr>
        <p:spPr>
          <a:xfrm>
            <a:off x="9902756" y="5206455"/>
            <a:ext cx="1072976" cy="347475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-US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Bethlehe</a:t>
            </a:r>
            <a:r>
              <a:rPr lang="en-US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6194">
            <a:off x="2519660" y="4842850"/>
            <a:ext cx="1877641" cy="1896417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4518674" y="5929094"/>
            <a:ext cx="6367727" cy="954107"/>
            <a:chOff x="4571453" y="6000264"/>
            <a:chExt cx="6367727" cy="954107"/>
          </a:xfrm>
        </p:grpSpPr>
        <p:sp>
          <p:nvSpPr>
            <p:cNvPr id="49" name="Shape 401"/>
            <p:cNvSpPr/>
            <p:nvPr/>
          </p:nvSpPr>
          <p:spPr>
            <a:xfrm>
              <a:off x="4571453" y="6020516"/>
              <a:ext cx="6367727" cy="616123"/>
            </a:xfrm>
            <a:prstGeom prst="roundRect">
              <a:avLst>
                <a:gd name="adj" fmla="val 12448"/>
              </a:avLst>
            </a:prstGeom>
            <a:noFill/>
            <a:ln w="317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34260" y="6000264"/>
              <a:ext cx="60061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As a result of the questionnaire: </a:t>
              </a:r>
              <a:r>
                <a:rPr lang="en-US" sz="2000" b="1" dirty="0">
                  <a:solidFill>
                    <a:srgbClr val="FF0000"/>
                  </a:solidFill>
                </a:rPr>
                <a:t>31% </a:t>
              </a:r>
              <a:r>
                <a:rPr lang="en-US" dirty="0"/>
                <a:t>of respondents chose Nablus as a future place to live in .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428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6" name="Rectangle 4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4707316" y="598326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" name="Shape 900"/>
          <p:cNvSpPr/>
          <p:nvPr/>
        </p:nvSpPr>
        <p:spPr>
          <a:xfrm>
            <a:off x="1118713" y="1225764"/>
            <a:ext cx="9983972" cy="4538012"/>
          </a:xfrm>
          <a:prstGeom prst="rect">
            <a:avLst/>
          </a:prstGeom>
          <a:solidFill>
            <a:srgbClr val="F2F2F2"/>
          </a:solidFill>
          <a:ln>
            <a:solidFill>
              <a:srgbClr val="3F3F3F"/>
            </a:solidFill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" name="Shape 912"/>
          <p:cNvGrpSpPr/>
          <p:nvPr/>
        </p:nvGrpSpPr>
        <p:grpSpPr>
          <a:xfrm>
            <a:off x="1303023" y="1567542"/>
            <a:ext cx="9410433" cy="4196234"/>
            <a:chOff x="584467" y="648861"/>
            <a:chExt cx="1614667" cy="2176034"/>
          </a:xfrm>
        </p:grpSpPr>
        <p:cxnSp>
          <p:nvCxnSpPr>
            <p:cNvPr id="4" name="Shape 913"/>
            <p:cNvCxnSpPr/>
            <p:nvPr/>
          </p:nvCxnSpPr>
          <p:spPr>
            <a:xfrm>
              <a:off x="691365" y="648861"/>
              <a:ext cx="0" cy="1867874"/>
            </a:xfrm>
            <a:prstGeom prst="straightConnector1">
              <a:avLst/>
            </a:prstGeom>
            <a:noFill/>
            <a:ln w="9525" cap="flat" cmpd="sng">
              <a:solidFill>
                <a:srgbClr val="3F3F3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" name="Shape 914"/>
            <p:cNvCxnSpPr/>
            <p:nvPr/>
          </p:nvCxnSpPr>
          <p:spPr>
            <a:xfrm>
              <a:off x="691365" y="2516735"/>
              <a:ext cx="1507769" cy="1"/>
            </a:xfrm>
            <a:prstGeom prst="straightConnector1">
              <a:avLst/>
            </a:prstGeom>
            <a:noFill/>
            <a:ln w="9525" cap="flat" cmpd="sng">
              <a:solidFill>
                <a:srgbClr val="3F3F3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" name="Shape 915"/>
            <p:cNvSpPr txBox="1"/>
            <p:nvPr/>
          </p:nvSpPr>
          <p:spPr>
            <a:xfrm>
              <a:off x="714857" y="2526674"/>
              <a:ext cx="295273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2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Qalqilya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Shape 916"/>
            <p:cNvSpPr txBox="1"/>
            <p:nvPr/>
          </p:nvSpPr>
          <p:spPr>
            <a:xfrm>
              <a:off x="1260341" y="2547897"/>
              <a:ext cx="295273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Shape 919"/>
            <p:cNvSpPr txBox="1"/>
            <p:nvPr/>
          </p:nvSpPr>
          <p:spPr>
            <a:xfrm>
              <a:off x="598416" y="2361241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</a:p>
          </p:txBody>
        </p:sp>
        <p:sp>
          <p:nvSpPr>
            <p:cNvPr id="11" name="Shape 920"/>
            <p:cNvSpPr txBox="1"/>
            <p:nvPr/>
          </p:nvSpPr>
          <p:spPr>
            <a:xfrm>
              <a:off x="598416" y="2074305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Shape 921"/>
            <p:cNvSpPr txBox="1"/>
            <p:nvPr/>
          </p:nvSpPr>
          <p:spPr>
            <a:xfrm>
              <a:off x="587135" y="1786553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922"/>
            <p:cNvSpPr txBox="1"/>
            <p:nvPr/>
          </p:nvSpPr>
          <p:spPr>
            <a:xfrm>
              <a:off x="584467" y="1534812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15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Shape 923"/>
            <p:cNvSpPr txBox="1"/>
            <p:nvPr/>
          </p:nvSpPr>
          <p:spPr>
            <a:xfrm>
              <a:off x="592869" y="1254053"/>
              <a:ext cx="269625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>
                <a:buSzPct val="25000"/>
              </a:pPr>
              <a:r>
                <a:rPr lang="en" sz="1600" b="1" dirty="0" smtClean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  <a:endParaRPr lang="en" sz="16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Shape 924"/>
            <p:cNvSpPr/>
            <p:nvPr/>
          </p:nvSpPr>
          <p:spPr>
            <a:xfrm>
              <a:off x="757142" y="2185324"/>
              <a:ext cx="63430" cy="331412"/>
            </a:xfrm>
            <a:prstGeom prst="rect">
              <a:avLst/>
            </a:prstGeom>
            <a:solidFill>
              <a:srgbClr val="98DFBB"/>
            </a:solidFill>
            <a:ln>
              <a:noFill/>
            </a:ln>
          </p:spPr>
          <p:txBody>
            <a:bodyPr lIns="121900" tIns="60933" rIns="121900" bIns="60933" anchor="ctr" anchorCtr="0">
              <a:noAutofit/>
            </a:bodyPr>
            <a:lstStyle/>
            <a:p>
              <a:pPr algn="ctr"/>
              <a:endPara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" name="Shape 924"/>
          <p:cNvSpPr/>
          <p:nvPr/>
        </p:nvSpPr>
        <p:spPr>
          <a:xfrm>
            <a:off x="3100885" y="1838037"/>
            <a:ext cx="369676" cy="3331490"/>
          </a:xfrm>
          <a:prstGeom prst="rect">
            <a:avLst/>
          </a:prstGeom>
          <a:solidFill>
            <a:srgbClr val="FF4F4F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923"/>
          <p:cNvSpPr txBox="1"/>
          <p:nvPr/>
        </p:nvSpPr>
        <p:spPr>
          <a:xfrm>
            <a:off x="1351990" y="2222559"/>
            <a:ext cx="1571400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6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923"/>
          <p:cNvSpPr txBox="1"/>
          <p:nvPr/>
        </p:nvSpPr>
        <p:spPr>
          <a:xfrm>
            <a:off x="1351990" y="1792285"/>
            <a:ext cx="1571400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6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923"/>
          <p:cNvSpPr txBox="1"/>
          <p:nvPr/>
        </p:nvSpPr>
        <p:spPr>
          <a:xfrm>
            <a:off x="1351990" y="1375280"/>
            <a:ext cx="1571400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6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35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924"/>
          <p:cNvSpPr/>
          <p:nvPr/>
        </p:nvSpPr>
        <p:spPr>
          <a:xfrm>
            <a:off x="3849688" y="4396510"/>
            <a:ext cx="369676" cy="773018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924"/>
          <p:cNvSpPr/>
          <p:nvPr/>
        </p:nvSpPr>
        <p:spPr>
          <a:xfrm>
            <a:off x="4598491" y="4447308"/>
            <a:ext cx="369676" cy="722219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924"/>
          <p:cNvSpPr/>
          <p:nvPr/>
        </p:nvSpPr>
        <p:spPr>
          <a:xfrm>
            <a:off x="6892809" y="4939690"/>
            <a:ext cx="369676" cy="229836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924"/>
          <p:cNvSpPr/>
          <p:nvPr/>
        </p:nvSpPr>
        <p:spPr>
          <a:xfrm>
            <a:off x="8514461" y="2853732"/>
            <a:ext cx="369676" cy="2306337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924"/>
          <p:cNvSpPr/>
          <p:nvPr/>
        </p:nvSpPr>
        <p:spPr>
          <a:xfrm>
            <a:off x="9316363" y="5060890"/>
            <a:ext cx="369676" cy="108631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924"/>
          <p:cNvSpPr/>
          <p:nvPr/>
        </p:nvSpPr>
        <p:spPr>
          <a:xfrm>
            <a:off x="10118266" y="4732774"/>
            <a:ext cx="369676" cy="417585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915"/>
          <p:cNvSpPr txBox="1"/>
          <p:nvPr/>
        </p:nvSpPr>
        <p:spPr>
          <a:xfrm>
            <a:off x="2889972" y="5202298"/>
            <a:ext cx="1720879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Nablus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915"/>
          <p:cNvSpPr txBox="1"/>
          <p:nvPr/>
        </p:nvSpPr>
        <p:spPr>
          <a:xfrm>
            <a:off x="3634501" y="5215243"/>
            <a:ext cx="1720879" cy="53415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Jenin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915"/>
          <p:cNvSpPr txBox="1"/>
          <p:nvPr/>
        </p:nvSpPr>
        <p:spPr>
          <a:xfrm>
            <a:off x="4304150" y="5222977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Tulkarm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915"/>
          <p:cNvSpPr txBox="1"/>
          <p:nvPr/>
        </p:nvSpPr>
        <p:spPr>
          <a:xfrm>
            <a:off x="5172768" y="5222977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Salfit 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915"/>
          <p:cNvSpPr txBox="1"/>
          <p:nvPr/>
        </p:nvSpPr>
        <p:spPr>
          <a:xfrm>
            <a:off x="6696769" y="5213394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Jericho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Shape 915"/>
          <p:cNvSpPr txBox="1"/>
          <p:nvPr/>
        </p:nvSpPr>
        <p:spPr>
          <a:xfrm>
            <a:off x="7417265" y="5202298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Ramallah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915"/>
          <p:cNvSpPr txBox="1"/>
          <p:nvPr/>
        </p:nvSpPr>
        <p:spPr>
          <a:xfrm>
            <a:off x="8217550" y="5213394"/>
            <a:ext cx="937931" cy="265565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Hebron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915"/>
          <p:cNvSpPr txBox="1"/>
          <p:nvPr/>
        </p:nvSpPr>
        <p:spPr>
          <a:xfrm>
            <a:off x="8997333" y="5215505"/>
            <a:ext cx="1037420" cy="361705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Jerusalem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915"/>
          <p:cNvSpPr txBox="1"/>
          <p:nvPr/>
        </p:nvSpPr>
        <p:spPr>
          <a:xfrm>
            <a:off x="5803358" y="5222975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Tubas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Shape 915"/>
          <p:cNvSpPr txBox="1"/>
          <p:nvPr/>
        </p:nvSpPr>
        <p:spPr>
          <a:xfrm>
            <a:off x="6630995" y="5222977"/>
            <a:ext cx="937931" cy="246401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915"/>
          <p:cNvSpPr txBox="1"/>
          <p:nvPr/>
        </p:nvSpPr>
        <p:spPr>
          <a:xfrm>
            <a:off x="9902756" y="5206455"/>
            <a:ext cx="1072976" cy="347475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-US" sz="12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Bethlehe</a:t>
            </a:r>
            <a:r>
              <a:rPr lang="en-US" sz="12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lang="en" sz="16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6194">
            <a:off x="2519660" y="4842850"/>
            <a:ext cx="1877641" cy="1896417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4518674" y="5929094"/>
            <a:ext cx="6367727" cy="954107"/>
            <a:chOff x="4571453" y="6000264"/>
            <a:chExt cx="6367727" cy="954107"/>
          </a:xfrm>
        </p:grpSpPr>
        <p:sp>
          <p:nvSpPr>
            <p:cNvPr id="49" name="Shape 401"/>
            <p:cNvSpPr/>
            <p:nvPr/>
          </p:nvSpPr>
          <p:spPr>
            <a:xfrm>
              <a:off x="4571453" y="6020516"/>
              <a:ext cx="6367727" cy="616123"/>
            </a:xfrm>
            <a:prstGeom prst="roundRect">
              <a:avLst>
                <a:gd name="adj" fmla="val 12448"/>
              </a:avLst>
            </a:prstGeom>
            <a:noFill/>
            <a:ln w="317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34260" y="6000264"/>
              <a:ext cx="60061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As a result of the questionnaire: </a:t>
              </a:r>
              <a:r>
                <a:rPr lang="en-US" sz="2000" b="1" dirty="0">
                  <a:solidFill>
                    <a:srgbClr val="FF0000"/>
                  </a:solidFill>
                </a:rPr>
                <a:t>31% </a:t>
              </a:r>
              <a:r>
                <a:rPr lang="en-US" dirty="0"/>
                <a:t>of respondents chose Nablus as a future place to live in .</a:t>
              </a:r>
            </a:p>
            <a:p>
              <a:endParaRPr lang="en-US" dirty="0"/>
            </a:p>
          </p:txBody>
        </p:sp>
      </p:grpSp>
      <p:sp>
        <p:nvSpPr>
          <p:cNvPr id="57" name="Circle"/>
          <p:cNvSpPr>
            <a:spLocks noChangeAspect="1"/>
          </p:cNvSpPr>
          <p:nvPr/>
        </p:nvSpPr>
        <p:spPr>
          <a:xfrm>
            <a:off x="3323112" y="1859946"/>
            <a:ext cx="489710" cy="4664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b="1" dirty="0"/>
              <a:t>1</a:t>
            </a:r>
            <a:endParaRPr lang="en-US" sz="2400" b="1" dirty="0"/>
          </a:p>
        </p:txBody>
      </p:sp>
      <p:sp>
        <p:nvSpPr>
          <p:cNvPr id="50" name="Shape 924"/>
          <p:cNvSpPr/>
          <p:nvPr/>
        </p:nvSpPr>
        <p:spPr>
          <a:xfrm>
            <a:off x="7734525" y="2642866"/>
            <a:ext cx="369676" cy="2517203"/>
          </a:xfrm>
          <a:prstGeom prst="rect">
            <a:avLst/>
          </a:prstGeom>
          <a:solidFill>
            <a:srgbClr val="98DFBB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Shape 924"/>
          <p:cNvSpPr/>
          <p:nvPr/>
        </p:nvSpPr>
        <p:spPr>
          <a:xfrm>
            <a:off x="8514461" y="2850421"/>
            <a:ext cx="369676" cy="2308977"/>
          </a:xfrm>
          <a:prstGeom prst="rect">
            <a:avLst/>
          </a:prstGeom>
          <a:solidFill>
            <a:srgbClr val="FFC1C1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924"/>
          <p:cNvSpPr/>
          <p:nvPr/>
        </p:nvSpPr>
        <p:spPr>
          <a:xfrm>
            <a:off x="7739032" y="2646496"/>
            <a:ext cx="369676" cy="2517203"/>
          </a:xfrm>
          <a:prstGeom prst="rect">
            <a:avLst/>
          </a:prstGeom>
          <a:solidFill>
            <a:srgbClr val="FF8989"/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/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Circle"/>
          <p:cNvSpPr>
            <a:spLocks noChangeAspect="1"/>
          </p:cNvSpPr>
          <p:nvPr/>
        </p:nvSpPr>
        <p:spPr>
          <a:xfrm>
            <a:off x="7412999" y="2811649"/>
            <a:ext cx="489710" cy="4664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b="1" dirty="0" smtClean="0"/>
              <a:t>2</a:t>
            </a:r>
            <a:endParaRPr lang="en-US" sz="2400" b="1" dirty="0"/>
          </a:p>
        </p:txBody>
      </p:sp>
      <p:sp>
        <p:nvSpPr>
          <p:cNvPr id="54" name="Circle"/>
          <p:cNvSpPr>
            <a:spLocks noChangeAspect="1"/>
          </p:cNvSpPr>
          <p:nvPr/>
        </p:nvSpPr>
        <p:spPr>
          <a:xfrm>
            <a:off x="8261681" y="3261521"/>
            <a:ext cx="489710" cy="4664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b="1" dirty="0" smtClean="0"/>
              <a:t>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879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1" grpId="0" animBg="1"/>
      <p:bldP spid="27" grpId="0" animBg="1"/>
      <p:bldP spid="52" grpId="0" animBg="1"/>
      <p:bldP spid="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0" y="-23096"/>
            <a:ext cx="12192000" cy="6858000"/>
            <a:chOff x="0" y="0"/>
            <a:chExt cx="12192000" cy="6858000"/>
          </a:xfrm>
        </p:grpSpPr>
        <p:grpSp>
          <p:nvGrpSpPr>
            <p:cNvPr id="50" name="Group 49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343476" y="439838"/>
            <a:ext cx="1820991" cy="6134582"/>
            <a:chOff x="621268" y="465140"/>
            <a:chExt cx="2219596" cy="628099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2838613" y="1809345"/>
              <a:ext cx="1811" cy="493678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H="1">
              <a:off x="2402733" y="1809345"/>
              <a:ext cx="438131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402732" y="465140"/>
              <a:ext cx="0" cy="13442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21268" y="465140"/>
              <a:ext cx="1781464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21268" y="465140"/>
              <a:ext cx="1302" cy="1208017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22570" y="1669581"/>
              <a:ext cx="1280767" cy="3576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902687" y="1152178"/>
              <a:ext cx="650" cy="52098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24902" y="594360"/>
              <a:ext cx="572503" cy="557818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63535" y="594360"/>
              <a:ext cx="561367" cy="571392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185253" y="1555062"/>
              <a:ext cx="452866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85253" y="1165752"/>
              <a:ext cx="1" cy="38931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633786" y="1237257"/>
              <a:ext cx="0" cy="3178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411686" y="1237257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11686" y="1237257"/>
              <a:ext cx="0" cy="21234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963534" y="1165752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903337" y="1152178"/>
              <a:ext cx="184250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115491" y="1527956"/>
            <a:ext cx="7037320" cy="98153"/>
            <a:chOff x="2627783" y="244634"/>
            <a:chExt cx="6516215" cy="143478"/>
          </a:xfrm>
        </p:grpSpPr>
        <p:sp>
          <p:nvSpPr>
            <p:cNvPr id="2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62243" y="1959429"/>
            <a:ext cx="1753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this phase, specific criteria are set ,to choose the best governorate  for the housing between the proposed communities .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162620" y="6574420"/>
            <a:ext cx="8925927" cy="0"/>
          </a:xfrm>
          <a:prstGeom prst="line">
            <a:avLst/>
          </a:prstGeom>
          <a:ln w="31750">
            <a:solidFill>
              <a:srgbClr val="5FD3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93761" y="1845617"/>
            <a:ext cx="8566479" cy="4495791"/>
            <a:chOff x="691035" y="1181106"/>
            <a:chExt cx="8566479" cy="4495790"/>
          </a:xfrm>
        </p:grpSpPr>
        <p:sp>
          <p:nvSpPr>
            <p:cNvPr id="55" name="Rectangle 54"/>
            <p:cNvSpPr/>
            <p:nvPr/>
          </p:nvSpPr>
          <p:spPr>
            <a:xfrm>
              <a:off x="691035" y="1181106"/>
              <a:ext cx="8566479" cy="4495790"/>
            </a:xfrm>
            <a:prstGeom prst="rect">
              <a:avLst/>
            </a:prstGeom>
            <a:solidFill>
              <a:srgbClr val="DDF6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6" name="Diagram 55"/>
            <p:cNvGraphicFramePr/>
            <p:nvPr>
              <p:extLst>
                <p:ext uri="{D42A27DB-BD31-4B8C-83A1-F6EECF244321}">
                  <p14:modId xmlns:p14="http://schemas.microsoft.com/office/powerpoint/2010/main" val="2234522129"/>
                </p:ext>
              </p:extLst>
            </p:nvPr>
          </p:nvGraphicFramePr>
          <p:xfrm>
            <a:off x="1338606" y="1181106"/>
            <a:ext cx="6601906" cy="44957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7" name="Circle"/>
            <p:cNvSpPr>
              <a:spLocks noChangeAspect="1"/>
            </p:cNvSpPr>
            <p:nvPr/>
          </p:nvSpPr>
          <p:spPr>
            <a:xfrm>
              <a:off x="6411549" y="3038811"/>
              <a:ext cx="325681" cy="3102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1</a:t>
              </a:r>
              <a:endParaRPr lang="en-US" dirty="0"/>
            </a:p>
          </p:txBody>
        </p:sp>
        <p:sp>
          <p:nvSpPr>
            <p:cNvPr id="58" name="Circle"/>
            <p:cNvSpPr>
              <a:spLocks noChangeAspect="1"/>
            </p:cNvSpPr>
            <p:nvPr/>
          </p:nvSpPr>
          <p:spPr>
            <a:xfrm>
              <a:off x="4639559" y="3074949"/>
              <a:ext cx="345451" cy="3290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59" name="Circle"/>
            <p:cNvSpPr>
              <a:spLocks noChangeAspect="1"/>
            </p:cNvSpPr>
            <p:nvPr/>
          </p:nvSpPr>
          <p:spPr>
            <a:xfrm>
              <a:off x="2087170" y="3038811"/>
              <a:ext cx="323219" cy="30789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266652" y="498238"/>
            <a:ext cx="2850047" cy="876925"/>
            <a:chOff x="2115491" y="524449"/>
            <a:chExt cx="2850047" cy="876925"/>
          </a:xfrm>
        </p:grpSpPr>
        <p:sp>
          <p:nvSpPr>
            <p:cNvPr id="61" name="Rounded Rectangle 60"/>
            <p:cNvSpPr/>
            <p:nvPr/>
          </p:nvSpPr>
          <p:spPr>
            <a:xfrm>
              <a:off x="2115491" y="524449"/>
              <a:ext cx="2850047" cy="87692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  <a:alpha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2" name="Shape 873"/>
            <p:cNvSpPr txBox="1"/>
            <p:nvPr/>
          </p:nvSpPr>
          <p:spPr>
            <a:xfrm>
              <a:off x="2162620" y="628984"/>
              <a:ext cx="2718561" cy="43219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buSzPct val="25000"/>
              </a:pPr>
              <a:r>
                <a:rPr lang="en-US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Selection of the suitable governorate</a:t>
              </a:r>
              <a:endParaRPr lang="en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926697" y="410069"/>
            <a:ext cx="576064" cy="576064"/>
            <a:chOff x="4561556" y="3370099"/>
            <a:chExt cx="576064" cy="576064"/>
          </a:xfrm>
        </p:grpSpPr>
        <p:sp>
          <p:nvSpPr>
            <p:cNvPr id="64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</a:p>
          </p:txBody>
        </p: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29" y="3348378"/>
            <a:ext cx="840564" cy="77191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524" y="3391647"/>
            <a:ext cx="840564" cy="77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9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10048"/>
            <a:ext cx="12192000" cy="6858000"/>
            <a:chOff x="0" y="0"/>
            <a:chExt cx="12192000" cy="6858000"/>
          </a:xfrm>
        </p:grpSpPr>
        <p:sp>
          <p:nvSpPr>
            <p:cNvPr id="35" name="Rectangle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graphicFrame>
        <p:nvGraphicFramePr>
          <p:cNvPr id="37" name="Shape 838"/>
          <p:cNvGraphicFramePr/>
          <p:nvPr>
            <p:extLst>
              <p:ext uri="{D42A27DB-BD31-4B8C-83A1-F6EECF244321}">
                <p14:modId xmlns:p14="http://schemas.microsoft.com/office/powerpoint/2010/main" val="2372864608"/>
              </p:ext>
            </p:extLst>
          </p:nvPr>
        </p:nvGraphicFramePr>
        <p:xfrm>
          <a:off x="712458" y="2719858"/>
          <a:ext cx="10852752" cy="365765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35726"/>
                <a:gridCol w="1177462"/>
                <a:gridCol w="1356594"/>
                <a:gridCol w="1356594"/>
                <a:gridCol w="1356594"/>
                <a:gridCol w="1356594"/>
                <a:gridCol w="1356594"/>
                <a:gridCol w="1356594"/>
              </a:tblGrid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u="none" strike="noStrike" cap="none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Governorate </a:t>
                      </a:r>
                      <a:endParaRPr sz="1600" b="1" u="none" strike="noStrike" cap="none" dirty="0">
                        <a:solidFill>
                          <a:srgbClr val="61B4F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u="none" strike="noStrike" cap="none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Area </a:t>
                      </a:r>
                      <a:r>
                        <a:rPr lang="en-US" sz="1400" b="1" u="none" strike="noStrike" cap="none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km2</a:t>
                      </a:r>
                      <a:endParaRPr sz="1400" b="1" u="none" strike="noStrike" cap="none" dirty="0">
                        <a:solidFill>
                          <a:srgbClr val="61B4F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“A” land area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 of “A” land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</a:t>
                      </a:r>
                      <a:r>
                        <a:rPr lang="en-US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” land area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 of “</a:t>
                      </a:r>
                      <a:r>
                        <a:rPr lang="en" sz="1800" b="1" u="none" strike="noStrike" cap="none" dirty="0" smtClean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r>
                        <a:rPr lang="en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” land</a:t>
                      </a:r>
                      <a:endParaRPr lang="en" sz="1800" b="1" u="none" strike="noStrike" cap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“C” land area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 of “</a:t>
                      </a:r>
                      <a:r>
                        <a:rPr lang="en" sz="1800" b="1" u="none" strike="noStrike" cap="none" dirty="0" smtClean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r>
                        <a:rPr lang="en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” land</a:t>
                      </a: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Ramallah &amp; </a:t>
                      </a:r>
                      <a:r>
                        <a:rPr lang="en-US" sz="18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Albiereh</a:t>
                      </a:r>
                      <a:endParaRPr lang="en-US" sz="1600" b="0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1" dirty="0" smtClean="0"/>
                        <a:t>855 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dirty="0" smtClean="0"/>
                        <a:t>91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%1</a:t>
                      </a:r>
                      <a:r>
                        <a:rPr lang="ar-JO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dirty="0" smtClean="0"/>
                        <a:t>222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ar-JO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542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%63</a:t>
                      </a:r>
                      <a:endParaRPr 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Nablus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1" dirty="0" smtClean="0"/>
                        <a:t>605 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dirty="0" smtClean="0"/>
                        <a:t>117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0" i="0" dirty="0" smtClean="0">
                          <a:solidFill>
                            <a:srgbClr val="1A2A10"/>
                          </a:solidFill>
                        </a:rPr>
                        <a:t>277</a:t>
                      </a:r>
                      <a:r>
                        <a:rPr lang="ar-JO" sz="1600" b="0" dirty="0" smtClean="0">
                          <a:solidFill>
                            <a:srgbClr val="1A2A10"/>
                          </a:solidFill>
                        </a:rPr>
                        <a:t> </a:t>
                      </a:r>
                      <a:endParaRPr lang="en" sz="1600" b="0" u="none" strike="noStrike" cap="none" dirty="0">
                        <a:solidFill>
                          <a:srgbClr val="1A2A1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400" b="1" u="none" strike="noStrike" cap="none" dirty="0" smtClean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r>
                        <a:rPr lang="ar-JO" sz="2400" b="1" u="none" strike="noStrike" cap="none" dirty="0" smtClean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" sz="2400" b="1" u="none" strike="noStrike" cap="none" dirty="0" smtClean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</a:t>
                      </a:r>
                      <a:endParaRPr lang="en" sz="2400" b="1" u="none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0" dirty="0" smtClean="0">
                          <a:solidFill>
                            <a:srgbClr val="1A2A10"/>
                          </a:solidFill>
                        </a:rPr>
                        <a:t>211</a:t>
                      </a:r>
                      <a:endParaRPr lang="en" sz="1600" b="0" u="none" strike="noStrike" cap="none" dirty="0">
                        <a:solidFill>
                          <a:srgbClr val="1A2A1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%35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Hebron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1" dirty="0" smtClean="0"/>
                        <a:t>997</a:t>
                      </a:r>
                      <a:r>
                        <a:rPr lang="ar-JO" sz="1600" b="1" baseline="0" dirty="0" smtClean="0"/>
                        <a:t> 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252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25%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dirty="0" smtClean="0"/>
                        <a:t>204 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42" name="Rectangle 41"/>
          <p:cNvSpPr/>
          <p:nvPr/>
        </p:nvSpPr>
        <p:spPr>
          <a:xfrm>
            <a:off x="904114" y="1097266"/>
            <a:ext cx="2938112" cy="3693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Political classification of land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43" name="Elbow Connector 42"/>
          <p:cNvCxnSpPr/>
          <p:nvPr/>
        </p:nvCxnSpPr>
        <p:spPr>
          <a:xfrm rot="16200000" flipH="1">
            <a:off x="576698" y="992098"/>
            <a:ext cx="415740" cy="239092"/>
          </a:xfrm>
          <a:prstGeom prst="bentConnector3">
            <a:avLst>
              <a:gd name="adj1" fmla="val 100114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-381518" y="213097"/>
            <a:ext cx="3675700" cy="687419"/>
            <a:chOff x="5244671" y="1908001"/>
            <a:chExt cx="2233718" cy="906578"/>
          </a:xfrm>
        </p:grpSpPr>
        <p:sp>
          <p:nvSpPr>
            <p:cNvPr id="46" name="Rounded Rectangle 4"/>
            <p:cNvSpPr/>
            <p:nvPr/>
          </p:nvSpPr>
          <p:spPr>
            <a:xfrm>
              <a:off x="5244671" y="1908001"/>
              <a:ext cx="1329616" cy="825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5931595" y="1937655"/>
              <a:ext cx="1546794" cy="876924"/>
            </a:xfrm>
            <a:prstGeom prst="roundRect">
              <a:avLst>
                <a:gd name="adj" fmla="val 10000"/>
              </a:avLst>
            </a:prstGeom>
            <a:solidFill>
              <a:srgbClr val="AEE8F4">
                <a:alpha val="90000"/>
              </a:srgbClr>
            </a:solidFill>
            <a:ln>
              <a:solidFill>
                <a:srgbClr val="5FD3EA"/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Rectangle 2"/>
          <p:cNvSpPr/>
          <p:nvPr/>
        </p:nvSpPr>
        <p:spPr>
          <a:xfrm>
            <a:off x="865869" y="381136"/>
            <a:ext cx="23056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Geopolitical Criteria</a:t>
            </a: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Circle"/>
          <p:cNvSpPr>
            <a:spLocks noChangeAspect="1"/>
          </p:cNvSpPr>
          <p:nvPr/>
        </p:nvSpPr>
        <p:spPr>
          <a:xfrm>
            <a:off x="341403" y="277792"/>
            <a:ext cx="562711" cy="53603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835374" y="6526526"/>
            <a:ext cx="28632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200" dirty="0" smtClean="0"/>
              <a:t>المصدر: الجهاز المركزي </a:t>
            </a:r>
            <a:r>
              <a:rPr lang="ar-JO" sz="1200" dirty="0"/>
              <a:t>للإحصاء الفلسطيني، 2011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65869" y="1622323"/>
            <a:ext cx="683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selected governorate should </a:t>
            </a:r>
            <a:r>
              <a:rPr lang="en-US" dirty="0"/>
              <a:t>has the </a:t>
            </a:r>
            <a:r>
              <a:rPr lang="en-US" dirty="0" smtClean="0"/>
              <a:t>highest </a:t>
            </a:r>
            <a:r>
              <a:rPr lang="en-US" dirty="0"/>
              <a:t>percentage of </a:t>
            </a:r>
            <a:r>
              <a:rPr lang="en-US" dirty="0" smtClean="0"/>
              <a:t>B land area , and</a:t>
            </a:r>
            <a:r>
              <a:rPr lang="ar-JO" dirty="0" smtClean="0"/>
              <a:t> </a:t>
            </a:r>
            <a:r>
              <a:rPr lang="en-US" dirty="0" smtClean="0"/>
              <a:t>lowest percentage of C land area.</a:t>
            </a:r>
            <a:endParaRPr lang="en-US" dirty="0"/>
          </a:p>
        </p:txBody>
      </p:sp>
      <p:sp>
        <p:nvSpPr>
          <p:cNvPr id="47" name="Circle"/>
          <p:cNvSpPr>
            <a:spLocks noChangeAspect="1"/>
          </p:cNvSpPr>
          <p:nvPr/>
        </p:nvSpPr>
        <p:spPr>
          <a:xfrm>
            <a:off x="377903" y="4630826"/>
            <a:ext cx="489710" cy="4664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b="1" dirty="0"/>
              <a:t>1</a:t>
            </a:r>
            <a:endParaRPr lang="en-US" sz="2400" b="1" dirty="0"/>
          </a:p>
        </p:txBody>
      </p:sp>
      <p:sp>
        <p:nvSpPr>
          <p:cNvPr id="48" name="Circle"/>
          <p:cNvSpPr>
            <a:spLocks noChangeAspect="1"/>
          </p:cNvSpPr>
          <p:nvPr/>
        </p:nvSpPr>
        <p:spPr>
          <a:xfrm>
            <a:off x="341403" y="3635617"/>
            <a:ext cx="489710" cy="4664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b="1" dirty="0" smtClean="0"/>
              <a:t>2</a:t>
            </a:r>
            <a:endParaRPr lang="en-US" sz="2400" b="1" dirty="0"/>
          </a:p>
        </p:txBody>
      </p:sp>
      <p:sp>
        <p:nvSpPr>
          <p:cNvPr id="49" name="Circle"/>
          <p:cNvSpPr>
            <a:spLocks noChangeAspect="1"/>
          </p:cNvSpPr>
          <p:nvPr/>
        </p:nvSpPr>
        <p:spPr>
          <a:xfrm>
            <a:off x="414404" y="5541644"/>
            <a:ext cx="489710" cy="4664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b="1" dirty="0" smtClean="0"/>
              <a:t>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8145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784" y="39329"/>
            <a:ext cx="8956431" cy="671732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68790" y="271625"/>
            <a:ext cx="238327" cy="4218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CCCCFF">
                <a:alpha val="9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909644" y="308585"/>
            <a:ext cx="576813" cy="278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200" b="1" dirty="0" smtClean="0">
                <a:solidFill>
                  <a:schemeClr val="bg1"/>
                </a:solidFill>
              </a:rPr>
              <a:t>20%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49528" y="687052"/>
            <a:ext cx="238327" cy="9002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7205" y="585868"/>
            <a:ext cx="238327" cy="9002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6253288" y="982250"/>
            <a:ext cx="66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>
                <a:solidFill>
                  <a:schemeClr val="bg1"/>
                </a:solidFill>
              </a:rPr>
              <a:t>35%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52574" y="1936954"/>
            <a:ext cx="220639" cy="3447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57427" y="1859852"/>
            <a:ext cx="238327" cy="9002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199985" y="749690"/>
            <a:ext cx="972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>
                <a:solidFill>
                  <a:schemeClr val="bg1"/>
                </a:solidFill>
              </a:rPr>
              <a:t>45%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127039" y="1778142"/>
            <a:ext cx="890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200" b="1" dirty="0" smtClean="0">
                <a:solidFill>
                  <a:schemeClr val="bg1"/>
                </a:solidFill>
              </a:rPr>
              <a:t>12%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4320249" y="2002112"/>
            <a:ext cx="972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>
                <a:solidFill>
                  <a:schemeClr val="bg1"/>
                </a:solidFill>
              </a:rPr>
              <a:t>63%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25319" y="1562850"/>
            <a:ext cx="338554" cy="900204"/>
            <a:chOff x="6276145" y="2117646"/>
            <a:chExt cx="338554" cy="900204"/>
          </a:xfrm>
        </p:grpSpPr>
        <p:sp>
          <p:nvSpPr>
            <p:cNvPr id="20" name="Rectangle 19"/>
            <p:cNvSpPr/>
            <p:nvPr/>
          </p:nvSpPr>
          <p:spPr>
            <a:xfrm>
              <a:off x="6307117" y="2117646"/>
              <a:ext cx="238327" cy="90020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rgbClr val="CC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6110877" y="2412844"/>
              <a:ext cx="6690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600" b="1" dirty="0" smtClean="0">
                  <a:solidFill>
                    <a:schemeClr val="bg1"/>
                  </a:solidFill>
                </a:rPr>
                <a:t>25%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55518" y="3975322"/>
            <a:ext cx="338554" cy="900204"/>
            <a:chOff x="4753944" y="4377718"/>
            <a:chExt cx="338554" cy="900204"/>
          </a:xfrm>
        </p:grpSpPr>
        <p:sp>
          <p:nvSpPr>
            <p:cNvPr id="24" name="Rectangle 23"/>
            <p:cNvSpPr/>
            <p:nvPr/>
          </p:nvSpPr>
          <p:spPr>
            <a:xfrm>
              <a:off x="4818347" y="4377718"/>
              <a:ext cx="238327" cy="900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CC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4588676" y="4605786"/>
              <a:ext cx="6690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600" b="1" dirty="0" smtClean="0">
                  <a:solidFill>
                    <a:schemeClr val="bg1"/>
                  </a:solidFill>
                </a:rPr>
                <a:t>20%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4373214" y="5027993"/>
            <a:ext cx="238327" cy="9002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171897" y="5299140"/>
            <a:ext cx="66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%25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14720" y="5014090"/>
            <a:ext cx="238327" cy="9002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553551" y="5384316"/>
            <a:ext cx="789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  54%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1148" y="110046"/>
            <a:ext cx="8883067" cy="664660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679684" y="4082729"/>
            <a:ext cx="1720645" cy="21022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36600" y="4077710"/>
            <a:ext cx="15637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1400" dirty="0" smtClean="0"/>
              <a:t> </a:t>
            </a:r>
            <a:r>
              <a:rPr lang="ar-JO" sz="1600" b="1" dirty="0" smtClean="0"/>
              <a:t>مفتاح الخريطة</a:t>
            </a:r>
            <a:r>
              <a:rPr lang="en-US" sz="1600" b="1" dirty="0" smtClean="0"/>
              <a:t> </a:t>
            </a:r>
            <a:endParaRPr lang="en-US" sz="1400" b="1" dirty="0" smtClean="0"/>
          </a:p>
          <a:p>
            <a:pPr algn="ctr"/>
            <a:r>
              <a:rPr lang="ar-JO" sz="1400" dirty="0" smtClean="0"/>
              <a:t>التصنيف السياسي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8963171" y="4651920"/>
            <a:ext cx="294968" cy="274975"/>
          </a:xfrm>
          <a:prstGeom prst="rect">
            <a:avLst/>
          </a:prstGeom>
          <a:solidFill>
            <a:srgbClr val="FEFF73"/>
          </a:solidFill>
          <a:ln>
            <a:solidFill>
              <a:schemeClr val="accent4">
                <a:lumMod val="40000"/>
                <a:lumOff val="60000"/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8960571" y="5015263"/>
            <a:ext cx="297568" cy="286693"/>
          </a:xfrm>
          <a:prstGeom prst="rect">
            <a:avLst/>
          </a:prstGeom>
          <a:solidFill>
            <a:srgbClr val="F0C567"/>
          </a:solidFill>
          <a:ln>
            <a:solidFill>
              <a:srgbClr val="F0C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8955463" y="5429839"/>
            <a:ext cx="317683" cy="254343"/>
          </a:xfrm>
          <a:prstGeom prst="rect">
            <a:avLst/>
          </a:prstGeom>
          <a:solidFill>
            <a:srgbClr val="DEDAFF"/>
          </a:solidFill>
          <a:ln>
            <a:solidFill>
              <a:srgbClr val="DED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288884" y="918967"/>
            <a:ext cx="1103468" cy="12983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139" y="867695"/>
            <a:ext cx="983081" cy="1349654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468721" y="4604742"/>
            <a:ext cx="163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400" dirty="0" smtClean="0"/>
              <a:t>A </a:t>
            </a:r>
            <a:r>
              <a:rPr lang="ar-JO" sz="1400" dirty="0" smtClean="0"/>
              <a:t>أراضي</a:t>
            </a:r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9530861" y="5014090"/>
            <a:ext cx="7425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B </a:t>
            </a:r>
            <a:r>
              <a:rPr lang="ar-JO" sz="1400" dirty="0"/>
              <a:t>أراضي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9465011" y="5403697"/>
            <a:ext cx="740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 </a:t>
            </a:r>
            <a:r>
              <a:rPr lang="ar-JO" sz="1400" dirty="0"/>
              <a:t>أراضي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8679684" y="6317323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1:600,000</a:t>
            </a:r>
            <a:endParaRPr lang="en-US" sz="16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773" y="2549478"/>
            <a:ext cx="1014466" cy="1389117"/>
          </a:xfrm>
          <a:prstGeom prst="rect">
            <a:avLst/>
          </a:prstGeom>
        </p:spPr>
      </p:pic>
      <p:sp>
        <p:nvSpPr>
          <p:cNvPr id="45" name="5-Point Star 44"/>
          <p:cNvSpPr/>
          <p:nvPr/>
        </p:nvSpPr>
        <p:spPr>
          <a:xfrm>
            <a:off x="9560473" y="2911807"/>
            <a:ext cx="142569" cy="1144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>
            <a:off x="9468721" y="3113172"/>
            <a:ext cx="142569" cy="1144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>
            <a:off x="9388335" y="3601205"/>
            <a:ext cx="142569" cy="1144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8728594" y="2463054"/>
            <a:ext cx="1663758" cy="1512268"/>
          </a:xfrm>
          <a:prstGeom prst="rect">
            <a:avLst/>
          </a:pr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8728594" y="816982"/>
            <a:ext cx="444903" cy="146473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9258139" y="812003"/>
            <a:ext cx="1134213" cy="146473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8554910" y="324848"/>
            <a:ext cx="1951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1400" dirty="0" smtClean="0"/>
              <a:t> </a:t>
            </a:r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التصنيف السياسي</a:t>
            </a:r>
            <a:endPara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005755" y="5801261"/>
            <a:ext cx="272790" cy="261734"/>
          </a:xfrm>
          <a:prstGeom prst="rect">
            <a:avLst/>
          </a:prstGeom>
          <a:solidFill>
            <a:srgbClr val="74B273"/>
          </a:solidFill>
          <a:ln>
            <a:solidFill>
              <a:srgbClr val="74B273">
                <a:alpha val="9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4B273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342064" y="5773734"/>
            <a:ext cx="10502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 smtClean="0"/>
              <a:t>محميات طبيعية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85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0" y="-23096"/>
            <a:ext cx="12192000" cy="6858000"/>
            <a:chOff x="0" y="0"/>
            <a:chExt cx="12192000" cy="6858000"/>
          </a:xfrm>
        </p:grpSpPr>
        <p:grpSp>
          <p:nvGrpSpPr>
            <p:cNvPr id="50" name="Group 49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343476" y="439838"/>
            <a:ext cx="1820991" cy="6134582"/>
            <a:chOff x="621268" y="465140"/>
            <a:chExt cx="2219596" cy="628099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2838613" y="1809345"/>
              <a:ext cx="1811" cy="493678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H="1">
              <a:off x="2402733" y="1809345"/>
              <a:ext cx="438131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402732" y="465140"/>
              <a:ext cx="0" cy="13442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21268" y="465140"/>
              <a:ext cx="1781464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21268" y="465140"/>
              <a:ext cx="1302" cy="1208017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22570" y="1669581"/>
              <a:ext cx="1280767" cy="3576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902687" y="1152178"/>
              <a:ext cx="650" cy="52098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24902" y="594360"/>
              <a:ext cx="572503" cy="557818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63535" y="594360"/>
              <a:ext cx="561367" cy="571392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185253" y="1555062"/>
              <a:ext cx="452866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85253" y="1165752"/>
              <a:ext cx="1" cy="38931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633786" y="1237257"/>
              <a:ext cx="0" cy="3178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411686" y="1237257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11686" y="1237257"/>
              <a:ext cx="0" cy="21234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963534" y="1165752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903337" y="1152178"/>
              <a:ext cx="184250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115491" y="1527956"/>
            <a:ext cx="7037320" cy="98153"/>
            <a:chOff x="2627783" y="244634"/>
            <a:chExt cx="6516215" cy="143478"/>
          </a:xfrm>
        </p:grpSpPr>
        <p:sp>
          <p:nvSpPr>
            <p:cNvPr id="2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62243" y="1959429"/>
            <a:ext cx="1753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this phase, specific criteria are set ,to choose the best governorate  for the housing between the proposed communities .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162620" y="6574420"/>
            <a:ext cx="8925927" cy="0"/>
          </a:xfrm>
          <a:prstGeom prst="line">
            <a:avLst/>
          </a:prstGeom>
          <a:ln w="31750">
            <a:solidFill>
              <a:srgbClr val="5FD3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93761" y="1845617"/>
            <a:ext cx="8566479" cy="4495791"/>
            <a:chOff x="691035" y="1181106"/>
            <a:chExt cx="8566479" cy="4495790"/>
          </a:xfrm>
        </p:grpSpPr>
        <p:sp>
          <p:nvSpPr>
            <p:cNvPr id="55" name="Rectangle 54"/>
            <p:cNvSpPr/>
            <p:nvPr/>
          </p:nvSpPr>
          <p:spPr>
            <a:xfrm>
              <a:off x="691035" y="1181106"/>
              <a:ext cx="8566479" cy="4495790"/>
            </a:xfrm>
            <a:prstGeom prst="rect">
              <a:avLst/>
            </a:prstGeom>
            <a:solidFill>
              <a:srgbClr val="DDF6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6" name="Diagram 55"/>
            <p:cNvGraphicFramePr/>
            <p:nvPr>
              <p:extLst>
                <p:ext uri="{D42A27DB-BD31-4B8C-83A1-F6EECF244321}">
                  <p14:modId xmlns:p14="http://schemas.microsoft.com/office/powerpoint/2010/main" val="4110269565"/>
                </p:ext>
              </p:extLst>
            </p:nvPr>
          </p:nvGraphicFramePr>
          <p:xfrm>
            <a:off x="1338606" y="1181106"/>
            <a:ext cx="6601906" cy="44957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7" name="Circle"/>
            <p:cNvSpPr>
              <a:spLocks noChangeAspect="1"/>
            </p:cNvSpPr>
            <p:nvPr/>
          </p:nvSpPr>
          <p:spPr>
            <a:xfrm>
              <a:off x="6411549" y="3038811"/>
              <a:ext cx="325681" cy="3102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1</a:t>
              </a:r>
              <a:endParaRPr lang="en-US" dirty="0"/>
            </a:p>
          </p:txBody>
        </p:sp>
        <p:sp>
          <p:nvSpPr>
            <p:cNvPr id="58" name="Circle"/>
            <p:cNvSpPr>
              <a:spLocks noChangeAspect="1"/>
            </p:cNvSpPr>
            <p:nvPr/>
          </p:nvSpPr>
          <p:spPr>
            <a:xfrm>
              <a:off x="4639559" y="3074949"/>
              <a:ext cx="345451" cy="3290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59" name="Circle"/>
            <p:cNvSpPr>
              <a:spLocks noChangeAspect="1"/>
            </p:cNvSpPr>
            <p:nvPr/>
          </p:nvSpPr>
          <p:spPr>
            <a:xfrm>
              <a:off x="2087170" y="3038811"/>
              <a:ext cx="323219" cy="30789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266652" y="498238"/>
            <a:ext cx="2850047" cy="876925"/>
            <a:chOff x="2115491" y="524449"/>
            <a:chExt cx="2850047" cy="876925"/>
          </a:xfrm>
        </p:grpSpPr>
        <p:sp>
          <p:nvSpPr>
            <p:cNvPr id="61" name="Rounded Rectangle 60"/>
            <p:cNvSpPr/>
            <p:nvPr/>
          </p:nvSpPr>
          <p:spPr>
            <a:xfrm>
              <a:off x="2115491" y="524449"/>
              <a:ext cx="2850047" cy="87692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  <a:alpha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2" name="Shape 873"/>
            <p:cNvSpPr txBox="1"/>
            <p:nvPr/>
          </p:nvSpPr>
          <p:spPr>
            <a:xfrm>
              <a:off x="2162620" y="628984"/>
              <a:ext cx="2718561" cy="43219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buSzPct val="25000"/>
              </a:pPr>
              <a:r>
                <a:rPr lang="en-US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Selection of the suitable governorate</a:t>
              </a:r>
              <a:endParaRPr lang="en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926697" y="410069"/>
            <a:ext cx="576064" cy="576064"/>
            <a:chOff x="4561556" y="3370099"/>
            <a:chExt cx="576064" cy="576064"/>
          </a:xfrm>
        </p:grpSpPr>
        <p:sp>
          <p:nvSpPr>
            <p:cNvPr id="64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</a:p>
          </p:txBody>
        </p: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29" y="3348378"/>
            <a:ext cx="840564" cy="77191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511" y="3405904"/>
            <a:ext cx="840564" cy="77191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18" y="3348378"/>
            <a:ext cx="840564" cy="77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4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10048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/>
        </p:nvSpPr>
        <p:spPr>
          <a:xfrm>
            <a:off x="1658030" y="465035"/>
            <a:ext cx="828436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000" dirty="0" smtClean="0"/>
              <a:t> </a:t>
            </a:r>
            <a:endParaRPr lang="en-US" sz="2000" dirty="0"/>
          </a:p>
          <a:p>
            <a:pPr algn="r" rtl="1"/>
            <a:r>
              <a:rPr lang="ar-JO" dirty="0"/>
              <a:t> 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94864" y="3138634"/>
            <a:ext cx="9410700" cy="2055378"/>
            <a:chOff x="1094864" y="3421626"/>
            <a:chExt cx="9410700" cy="2055378"/>
          </a:xfrm>
        </p:grpSpPr>
        <p:graphicFrame>
          <p:nvGraphicFramePr>
            <p:cNvPr id="6" name="Shape 838"/>
            <p:cNvGraphicFramePr/>
            <p:nvPr>
              <p:extLst>
                <p:ext uri="{D42A27DB-BD31-4B8C-83A1-F6EECF244321}">
                  <p14:modId xmlns:p14="http://schemas.microsoft.com/office/powerpoint/2010/main" val="2892020490"/>
                </p:ext>
              </p:extLst>
            </p:nvPr>
          </p:nvGraphicFramePr>
          <p:xfrm>
            <a:off x="1094864" y="3433644"/>
            <a:ext cx="9410700" cy="2043360"/>
          </p:xfrm>
          <a:graphic>
            <a:graphicData uri="http://schemas.openxmlformats.org/drawingml/2006/table">
              <a:tbl>
                <a:tblPr firstRow="1" bandRow="1">
                  <a:noFill/>
                </a:tblPr>
                <a:tblGrid>
                  <a:gridCol w="4705350"/>
                  <a:gridCol w="4705350"/>
                </a:tblGrid>
                <a:tr h="510840"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chemeClr val="dk1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-US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Governorate</a:t>
                        </a:r>
                        <a:endParaRPr sz="1600" b="0" u="none" strike="noStrike" cap="none" dirty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>
                        <a:solidFill>
                          <a:srgbClr val="3F3F3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>
                        <a:solidFill>
                          <a:srgbClr val="3F3F3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lt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Percentage</a:t>
                        </a:r>
                        <a:r>
                          <a:rPr lang="en" sz="1600" u="none" strike="noStrike" cap="none" baseline="0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 </a:t>
                        </a:r>
                        <a:endParaRPr lang="en" sz="1600" u="none" strike="noStrike" cap="none" dirty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>
                        <a:solidFill>
                          <a:srgbClr val="3F3F3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>
                        <a:solidFill>
                          <a:srgbClr val="3F3F3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lt1"/>
                      </a:solidFill>
                    </a:tcPr>
                  </a:tc>
                </a:tr>
                <a:tr h="510840"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Ramallah</a:t>
                        </a:r>
                        <a:r>
                          <a:rPr lang="ar-JO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 &amp; </a:t>
                        </a:r>
                        <a:r>
                          <a:rPr lang="en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Biereh</a:t>
                        </a:r>
                        <a:endParaRPr lang="en" sz="1600" u="none" strike="noStrike" cap="none" dirty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>
                        <a:solidFill>
                          <a:srgbClr val="3F3F3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2F2F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  <a:tabLst/>
                          <a:defRPr/>
                        </a:pPr>
                        <a:r>
                          <a:rPr lang="en-US" sz="2400" b="1" dirty="0" smtClean="0">
                            <a:solidFill>
                              <a:srgbClr val="FF0000"/>
                            </a:solidFill>
                          </a:rPr>
                          <a:t>23</a:t>
                        </a:r>
                        <a:r>
                          <a:rPr lang="en-US" sz="2000" dirty="0" smtClean="0">
                            <a:solidFill>
                              <a:srgbClr val="FF0000"/>
                            </a:solidFill>
                          </a:rPr>
                          <a:t>%</a:t>
                        </a: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>
                        <a:solidFill>
                          <a:srgbClr val="3F3F3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2F2F2"/>
                      </a:solidFill>
                    </a:tcPr>
                  </a:tc>
                </a:tr>
                <a:tr h="510840"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" sz="1600" b="0" u="none" strike="noStrike" cap="none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Nablus</a:t>
                        </a:r>
                        <a:endParaRPr lang="en" sz="1600" b="0" u="none" strike="noStrike" cap="non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" sz="1600" b="0" u="none" strike="noStrike" cap="none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22%</a:t>
                        </a:r>
                        <a:endParaRPr lang="en" sz="1600" b="0" u="none" strike="noStrike" cap="non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FFFFF"/>
                      </a:solidFill>
                    </a:tcPr>
                  </a:tc>
                </a:tr>
                <a:tr h="510840"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Hebron</a:t>
                        </a:r>
                        <a:endParaRPr lang="en" sz="1600" u="none" strike="noStrike" cap="none" dirty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2F2F2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3F3F3F"/>
                          </a:buClr>
                          <a:buSzPct val="25000"/>
                          <a:buFont typeface="Arial"/>
                          <a:buNone/>
                        </a:pPr>
                        <a:r>
                          <a:rPr lang="en" sz="1600" u="none" strike="noStrike" cap="none" dirty="0" smtClean="0">
                            <a:solidFill>
                              <a:srgbClr val="3F3F3F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22%</a:t>
                        </a:r>
                        <a:endParaRPr lang="en" sz="1600" u="none" strike="noStrike" cap="none" dirty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121933" marR="121933" marT="60967" marB="60967" anchor="ctr">
                      <a:lnL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9525" cap="flat" cmpd="sng">
                        <a:solidFill>
                          <a:srgbClr val="000000">
                            <a:alpha val="0"/>
                          </a:srgb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2F2F2"/>
                      </a:solidFill>
                    </a:tcPr>
                  </a:tc>
                </a:tr>
              </a:tbl>
            </a:graphicData>
          </a:graphic>
        </p:graphicFrame>
        <p:cxnSp>
          <p:nvCxnSpPr>
            <p:cNvPr id="13" name="Straight Connector 12"/>
            <p:cNvCxnSpPr>
              <a:endCxn id="6" idx="2"/>
            </p:cNvCxnSpPr>
            <p:nvPr/>
          </p:nvCxnSpPr>
          <p:spPr>
            <a:xfrm>
              <a:off x="5800214" y="3421626"/>
              <a:ext cx="0" cy="2055378"/>
            </a:xfrm>
            <a:prstGeom prst="line">
              <a:avLst/>
            </a:prstGeom>
            <a:ln w="28575">
              <a:solidFill>
                <a:srgbClr val="A4B4EA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-381519" y="213097"/>
            <a:ext cx="3852305" cy="1224768"/>
            <a:chOff x="-381519" y="213097"/>
            <a:chExt cx="3852305" cy="1224768"/>
          </a:xfrm>
        </p:grpSpPr>
        <p:sp>
          <p:nvSpPr>
            <p:cNvPr id="5" name="Rectangle 4"/>
            <p:cNvSpPr/>
            <p:nvPr/>
          </p:nvSpPr>
          <p:spPr>
            <a:xfrm>
              <a:off x="904114" y="1068533"/>
              <a:ext cx="2520049" cy="369332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marL="400050" lvl="0" indent="-400050">
                <a:buFont typeface="+mj-lt"/>
                <a:buAutoNum type="romanUcPeriod"/>
              </a:pPr>
              <a:r>
                <a:rPr lang="en-US" b="1" dirty="0" smtClean="0">
                  <a:solidFill>
                    <a:schemeClr val="accent5">
                      <a:lumMod val="50000"/>
                    </a:schemeClr>
                  </a:solidFill>
                </a:rPr>
                <a:t>Youth concentration</a:t>
              </a:r>
              <a:endParaRPr lang="en-US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cxnSp>
          <p:nvCxnSpPr>
            <p:cNvPr id="8" name="Elbow Connector 7"/>
            <p:cNvCxnSpPr/>
            <p:nvPr/>
          </p:nvCxnSpPr>
          <p:spPr>
            <a:xfrm rot="16200000" flipH="1">
              <a:off x="576698" y="904895"/>
              <a:ext cx="415740" cy="239092"/>
            </a:xfrm>
            <a:prstGeom prst="bentConnector3">
              <a:avLst>
                <a:gd name="adj1" fmla="val 100114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-381519" y="213097"/>
              <a:ext cx="3852305" cy="687419"/>
              <a:chOff x="5244671" y="1908001"/>
              <a:chExt cx="2233718" cy="906578"/>
            </a:xfrm>
          </p:grpSpPr>
          <p:sp>
            <p:nvSpPr>
              <p:cNvPr id="10" name="Rounded Rectangle 4"/>
              <p:cNvSpPr/>
              <p:nvPr/>
            </p:nvSpPr>
            <p:spPr>
              <a:xfrm>
                <a:off x="5244671" y="1908001"/>
                <a:ext cx="1329616" cy="82555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600" kern="1200" dirty="0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931595" y="1937655"/>
                <a:ext cx="1546794" cy="876924"/>
              </a:xfrm>
              <a:prstGeom prst="roundRect">
                <a:avLst>
                  <a:gd name="adj" fmla="val 10000"/>
                </a:avLst>
              </a:prstGeom>
              <a:solidFill>
                <a:srgbClr val="AEE8F4">
                  <a:alpha val="90000"/>
                </a:srgbClr>
              </a:solidFill>
              <a:ln>
                <a:solidFill>
                  <a:srgbClr val="5FD3EA"/>
                </a:solidFill>
              </a:ln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r>
                  <a:rPr lang="en-US" dirty="0" smtClean="0"/>
                  <a:t>  </a:t>
                </a:r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" name="Circle"/>
            <p:cNvSpPr>
              <a:spLocks noChangeAspect="1"/>
            </p:cNvSpPr>
            <p:nvPr/>
          </p:nvSpPr>
          <p:spPr>
            <a:xfrm>
              <a:off x="341403" y="277792"/>
              <a:ext cx="562711" cy="53603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sz="2400" dirty="0" smtClean="0"/>
                <a:t>3</a:t>
              </a:r>
              <a:endParaRPr lang="en-US" sz="2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5869" y="381136"/>
              <a:ext cx="250344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</a:rPr>
                <a:t>Demographic Criteria</a:t>
              </a:r>
              <a:endParaRPr lang="en-US" sz="20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65869" y="1622324"/>
            <a:ext cx="9076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selected governorate should </a:t>
            </a:r>
            <a:r>
              <a:rPr lang="en-US" sz="2000" dirty="0"/>
              <a:t>has </a:t>
            </a:r>
            <a:r>
              <a:rPr lang="en-US" sz="2000" dirty="0" smtClean="0"/>
              <a:t>a high percentage of youth concentration .</a:t>
            </a:r>
            <a:endParaRPr lang="en-US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568" y="3576388"/>
            <a:ext cx="934800" cy="70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9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6463" y="0"/>
            <a:ext cx="12044514" cy="6803538"/>
            <a:chOff x="85103" y="0"/>
            <a:chExt cx="12044514" cy="6803538"/>
          </a:xfrm>
        </p:grpSpPr>
        <p:sp>
          <p:nvSpPr>
            <p:cNvPr id="6" name="Rounded Rectangle 5"/>
            <p:cNvSpPr/>
            <p:nvPr/>
          </p:nvSpPr>
          <p:spPr>
            <a:xfrm>
              <a:off x="85103" y="0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726775" y="850692"/>
            <a:ext cx="6516215" cy="143478"/>
            <a:chOff x="2627783" y="244634"/>
            <a:chExt cx="6516215" cy="143478"/>
          </a:xfrm>
        </p:grpSpPr>
        <p:sp>
          <p:nvSpPr>
            <p:cNvPr id="8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82494" y="224265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The Idea of project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4392" y="2491272"/>
            <a:ext cx="5389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15B4D"/>
                </a:solidFill>
              </a:rPr>
              <a:t>The increase in land </a:t>
            </a:r>
            <a:r>
              <a:rPr lang="en-US" sz="2400" b="1" dirty="0" smtClean="0">
                <a:solidFill>
                  <a:srgbClr val="F15B4D"/>
                </a:solidFill>
              </a:rPr>
              <a:t>prices.</a:t>
            </a:r>
            <a:endParaRPr lang="ar-JO" sz="2400" b="1" dirty="0" smtClean="0">
              <a:solidFill>
                <a:srgbClr val="F15B4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15B4D"/>
                </a:solidFill>
              </a:rPr>
              <a:t>and the cost of </a:t>
            </a:r>
            <a:r>
              <a:rPr lang="en-US" sz="2400" b="1" dirty="0" smtClean="0">
                <a:solidFill>
                  <a:srgbClr val="F15B4D"/>
                </a:solidFill>
              </a:rPr>
              <a:t>marriage.</a:t>
            </a:r>
            <a:endParaRPr lang="ar-JO" sz="2400" b="1" dirty="0" smtClean="0">
              <a:solidFill>
                <a:srgbClr val="F15B4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15B4D"/>
                </a:solidFill>
              </a:rPr>
              <a:t>Construction </a:t>
            </a:r>
            <a:r>
              <a:rPr lang="en-US" sz="2400" b="1" dirty="0" smtClean="0">
                <a:solidFill>
                  <a:srgbClr val="F15B4D"/>
                </a:solidFill>
              </a:rPr>
              <a:t>costs.</a:t>
            </a:r>
            <a:endParaRPr lang="ar-JO" sz="2400" b="1" dirty="0" smtClean="0">
              <a:solidFill>
                <a:srgbClr val="F15B4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15B4D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64645" y="216739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Project Idea</a:t>
            </a:r>
            <a:endParaRPr lang="en-US" sz="3600" b="1" dirty="0">
              <a:solidFill>
                <a:srgbClr val="1AABC8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0" y="0"/>
            <a:ext cx="9134669" cy="6803538"/>
            <a:chOff x="0" y="0"/>
            <a:chExt cx="9134669" cy="6803538"/>
          </a:xfrm>
        </p:grpSpPr>
        <p:grpSp>
          <p:nvGrpSpPr>
            <p:cNvPr id="33" name="Group 32"/>
            <p:cNvGrpSpPr/>
            <p:nvPr/>
          </p:nvGrpSpPr>
          <p:grpSpPr>
            <a:xfrm>
              <a:off x="0" y="0"/>
              <a:ext cx="9134669" cy="6803538"/>
              <a:chOff x="0" y="0"/>
              <a:chExt cx="9134669" cy="6803538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0" y="0"/>
                <a:ext cx="9134669" cy="6803538"/>
                <a:chOff x="0" y="0"/>
                <a:chExt cx="9134669" cy="6803538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0" y="0"/>
                  <a:ext cx="9134669" cy="6803538"/>
                  <a:chOff x="0" y="0"/>
                  <a:chExt cx="9134669" cy="6803538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40503" b="11826"/>
                  <a:stretch/>
                </p:blipFill>
                <p:spPr>
                  <a:xfrm>
                    <a:off x="0" y="0"/>
                    <a:ext cx="9134669" cy="6803538"/>
                  </a:xfrm>
                  <a:prstGeom prst="rect">
                    <a:avLst/>
                  </a:prstGeom>
                </p:spPr>
              </p:pic>
              <p:sp>
                <p:nvSpPr>
                  <p:cNvPr id="16" name="Rectangle 15"/>
                  <p:cNvSpPr/>
                  <p:nvPr/>
                </p:nvSpPr>
                <p:spPr>
                  <a:xfrm>
                    <a:off x="664392" y="2491272"/>
                    <a:ext cx="8069061" cy="2323323"/>
                  </a:xfrm>
                  <a:prstGeom prst="rect">
                    <a:avLst/>
                  </a:prstGeom>
                  <a:solidFill>
                    <a:srgbClr val="F4E4E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1" name="Rectangle 30"/>
                <p:cNvSpPr/>
                <p:nvPr/>
              </p:nvSpPr>
              <p:spPr>
                <a:xfrm>
                  <a:off x="8453535" y="464962"/>
                  <a:ext cx="681133" cy="831993"/>
                </a:xfrm>
                <a:prstGeom prst="rect">
                  <a:avLst/>
                </a:prstGeom>
                <a:solidFill>
                  <a:srgbClr val="6AC1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0" name="Straight Connector 29"/>
              <p:cNvCxnSpPr/>
              <p:nvPr/>
            </p:nvCxnSpPr>
            <p:spPr>
              <a:xfrm>
                <a:off x="9134668" y="0"/>
                <a:ext cx="0" cy="6779342"/>
              </a:xfrm>
              <a:prstGeom prst="line">
                <a:avLst/>
              </a:prstGeom>
              <a:ln w="41275">
                <a:solidFill>
                  <a:srgbClr val="F15B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ectangle 37"/>
            <p:cNvSpPr/>
            <p:nvPr/>
          </p:nvSpPr>
          <p:spPr>
            <a:xfrm>
              <a:off x="2463282" y="1987420"/>
              <a:ext cx="4310742" cy="298580"/>
            </a:xfrm>
            <a:prstGeom prst="rect">
              <a:avLst/>
            </a:prstGeom>
            <a:solidFill>
              <a:srgbClr val="F15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984882" y="1896582"/>
            <a:ext cx="2496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WHY ?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8908926" y="843165"/>
            <a:ext cx="3144373" cy="151005"/>
            <a:chOff x="2627783" y="244634"/>
            <a:chExt cx="6516215" cy="143478"/>
          </a:xfrm>
        </p:grpSpPr>
        <p:sp>
          <p:nvSpPr>
            <p:cNvPr id="35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41112" y="2491272"/>
            <a:ext cx="78007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15B4D"/>
                </a:solidFill>
              </a:rPr>
              <a:t>High costs of marriage and </a:t>
            </a:r>
            <a:r>
              <a:rPr lang="en-US" sz="2400" b="1" dirty="0" smtClean="0">
                <a:solidFill>
                  <a:srgbClr val="F15B4D"/>
                </a:solidFill>
              </a:rPr>
              <a:t>cost </a:t>
            </a:r>
            <a:r>
              <a:rPr lang="en-US" sz="2400" b="1" dirty="0">
                <a:solidFill>
                  <a:srgbClr val="F15B4D"/>
                </a:solidFill>
              </a:rPr>
              <a:t>of </a:t>
            </a:r>
            <a:r>
              <a:rPr lang="en-US" sz="2400" b="1" dirty="0" smtClean="0">
                <a:solidFill>
                  <a:srgbClr val="F15B4D"/>
                </a:solidFill>
              </a:rPr>
              <a:t>living</a:t>
            </a:r>
            <a:r>
              <a:rPr lang="ar-JO" sz="2400" b="1" dirty="0">
                <a:solidFill>
                  <a:srgbClr val="F15B4D"/>
                </a:solidFill>
              </a:rPr>
              <a:t>.</a:t>
            </a:r>
            <a:endParaRPr lang="en-US" sz="2400" b="1" dirty="0" smtClean="0">
              <a:solidFill>
                <a:srgbClr val="F15B4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15B4D"/>
                </a:solidFill>
              </a:rPr>
              <a:t>The increase in land prices.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15B4D"/>
                </a:solidFill>
              </a:rPr>
              <a:t>The high cost of construction ,renting houses and apartments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15B4D"/>
                </a:solidFill>
              </a:rPr>
              <a:t>All of </a:t>
            </a:r>
            <a:r>
              <a:rPr lang="en-US" sz="2400" b="1" dirty="0">
                <a:solidFill>
                  <a:srgbClr val="F15B4D"/>
                </a:solidFill>
              </a:rPr>
              <a:t>these cause </a:t>
            </a:r>
            <a:r>
              <a:rPr lang="en-US" sz="2400" b="1" dirty="0">
                <a:solidFill>
                  <a:srgbClr val="C00000"/>
                </a:solidFill>
              </a:rPr>
              <a:t>MARITAL </a:t>
            </a:r>
            <a:r>
              <a:rPr lang="en-US" sz="2400" b="1" dirty="0" smtClean="0">
                <a:solidFill>
                  <a:srgbClr val="C00000"/>
                </a:solidFill>
              </a:rPr>
              <a:t>DELAY!! </a:t>
            </a:r>
            <a:r>
              <a:rPr lang="en-US" sz="2400" b="1" dirty="0" smtClean="0">
                <a:solidFill>
                  <a:srgbClr val="F15B4D"/>
                </a:solidFill>
              </a:rPr>
              <a:t>,and many social problems</a:t>
            </a:r>
            <a:endParaRPr lang="en-US" sz="2400" b="1" dirty="0">
              <a:solidFill>
                <a:srgbClr val="F15B4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292342" y="2225925"/>
            <a:ext cx="26032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an affordable housing for the youth and new married couples, whose their ages (20-35) 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>
          <a:xfrm>
            <a:off x="9301382" y="1296955"/>
            <a:ext cx="2486627" cy="3410308"/>
          </a:xfrm>
          <a:prstGeom prst="roundRect">
            <a:avLst>
              <a:gd name="adj" fmla="val 10837"/>
            </a:avLst>
          </a:prstGeom>
          <a:noFill/>
          <a:ln w="44450">
            <a:solidFill>
              <a:srgbClr val="F15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10048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-381519" y="213097"/>
            <a:ext cx="3852305" cy="1224768"/>
            <a:chOff x="-381519" y="213097"/>
            <a:chExt cx="3852305" cy="1224768"/>
          </a:xfrm>
        </p:grpSpPr>
        <p:sp>
          <p:nvSpPr>
            <p:cNvPr id="18" name="Rectangle 17"/>
            <p:cNvSpPr/>
            <p:nvPr/>
          </p:nvSpPr>
          <p:spPr>
            <a:xfrm>
              <a:off x="904114" y="1068533"/>
              <a:ext cx="2328266" cy="369332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lvl="0"/>
              <a:r>
                <a:rPr lang="en-US" b="1" dirty="0" smtClean="0">
                  <a:solidFill>
                    <a:schemeClr val="accent5">
                      <a:lumMod val="50000"/>
                    </a:schemeClr>
                  </a:solidFill>
                </a:rPr>
                <a:t>II.   Marriage contracts</a:t>
              </a:r>
              <a:endParaRPr lang="en-US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cxnSp>
          <p:nvCxnSpPr>
            <p:cNvPr id="19" name="Elbow Connector 18"/>
            <p:cNvCxnSpPr/>
            <p:nvPr/>
          </p:nvCxnSpPr>
          <p:spPr>
            <a:xfrm rot="16200000" flipH="1">
              <a:off x="576698" y="904895"/>
              <a:ext cx="415740" cy="239092"/>
            </a:xfrm>
            <a:prstGeom prst="bentConnector3">
              <a:avLst>
                <a:gd name="adj1" fmla="val 100114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-381519" y="213097"/>
              <a:ext cx="3852305" cy="687419"/>
              <a:chOff x="5244671" y="1908001"/>
              <a:chExt cx="2233718" cy="906578"/>
            </a:xfrm>
          </p:grpSpPr>
          <p:sp>
            <p:nvSpPr>
              <p:cNvPr id="23" name="Rounded Rectangle 4"/>
              <p:cNvSpPr/>
              <p:nvPr/>
            </p:nvSpPr>
            <p:spPr>
              <a:xfrm>
                <a:off x="5244671" y="1908001"/>
                <a:ext cx="1329616" cy="82555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600" kern="1200" dirty="0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5931595" y="1937655"/>
                <a:ext cx="1546794" cy="876924"/>
              </a:xfrm>
              <a:prstGeom prst="roundRect">
                <a:avLst>
                  <a:gd name="adj" fmla="val 10000"/>
                </a:avLst>
              </a:prstGeom>
              <a:solidFill>
                <a:srgbClr val="AEE8F4">
                  <a:alpha val="90000"/>
                </a:srgbClr>
              </a:solidFill>
              <a:ln>
                <a:solidFill>
                  <a:srgbClr val="5FD3EA"/>
                </a:solidFill>
              </a:ln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r>
                  <a:rPr lang="en-US" dirty="0" smtClean="0"/>
                  <a:t>  </a:t>
                </a:r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1" name="Circle"/>
            <p:cNvSpPr>
              <a:spLocks noChangeAspect="1"/>
            </p:cNvSpPr>
            <p:nvPr/>
          </p:nvSpPr>
          <p:spPr>
            <a:xfrm>
              <a:off x="341403" y="277792"/>
              <a:ext cx="562711" cy="53603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sz="2400" dirty="0" smtClean="0"/>
                <a:t>3</a:t>
              </a:r>
              <a:endParaRPr lang="en-US" sz="24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65869" y="381136"/>
              <a:ext cx="250344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</a:rPr>
                <a:t>Demographic Criteria</a:t>
              </a:r>
              <a:endParaRPr lang="en-US" sz="20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984699" y="1977622"/>
            <a:ext cx="8222602" cy="4577053"/>
            <a:chOff x="2244897" y="961534"/>
            <a:chExt cx="8222602" cy="457705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897" y="961534"/>
              <a:ext cx="7764188" cy="4402916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5454977" y="4119514"/>
              <a:ext cx="4798244" cy="273378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454977" y="3423502"/>
              <a:ext cx="4798244" cy="273378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454977" y="5091072"/>
              <a:ext cx="4798244" cy="27337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Circle"/>
            <p:cNvSpPr>
              <a:spLocks noChangeAspect="1"/>
            </p:cNvSpPr>
            <p:nvPr/>
          </p:nvSpPr>
          <p:spPr>
            <a:xfrm>
              <a:off x="10070420" y="5160329"/>
              <a:ext cx="397079" cy="37825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1</a:t>
              </a:r>
              <a:endParaRPr lang="en-US" dirty="0"/>
            </a:p>
          </p:txBody>
        </p:sp>
        <p:sp>
          <p:nvSpPr>
            <p:cNvPr id="31" name="Circle"/>
            <p:cNvSpPr>
              <a:spLocks noChangeAspect="1"/>
            </p:cNvSpPr>
            <p:nvPr/>
          </p:nvSpPr>
          <p:spPr>
            <a:xfrm>
              <a:off x="10070421" y="4218757"/>
              <a:ext cx="365600" cy="348271"/>
            </a:xfrm>
            <a:prstGeom prst="ellipse">
              <a:avLst/>
            </a:prstGeom>
            <a:solidFill>
              <a:srgbClr val="F0C567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3</a:t>
              </a:r>
              <a:endParaRPr lang="en-US" dirty="0"/>
            </a:p>
          </p:txBody>
        </p:sp>
        <p:sp>
          <p:nvSpPr>
            <p:cNvPr id="32" name="Circle"/>
            <p:cNvSpPr>
              <a:spLocks noChangeAspect="1"/>
            </p:cNvSpPr>
            <p:nvPr/>
          </p:nvSpPr>
          <p:spPr>
            <a:xfrm>
              <a:off x="10070421" y="3486739"/>
              <a:ext cx="365600" cy="348271"/>
            </a:xfrm>
            <a:prstGeom prst="ellipse">
              <a:avLst/>
            </a:prstGeom>
            <a:solidFill>
              <a:srgbClr val="F0C567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678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0048"/>
            <a:ext cx="12192000" cy="6858000"/>
            <a:chOff x="0" y="0"/>
            <a:chExt cx="12192000" cy="6858000"/>
          </a:xfrm>
        </p:grpSpPr>
        <p:sp>
          <p:nvSpPr>
            <p:cNvPr id="20" name="Rectangle 1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01416" y="176981"/>
            <a:ext cx="5872081" cy="6469067"/>
            <a:chOff x="245643" y="393052"/>
            <a:chExt cx="5636279" cy="613556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43" y="393052"/>
              <a:ext cx="5636279" cy="59875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4780" y="3386814"/>
              <a:ext cx="1676511" cy="147812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540774" y="924232"/>
              <a:ext cx="1756721" cy="1356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783" y="1755454"/>
              <a:ext cx="1848278" cy="150562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245643" y="393052"/>
              <a:ext cx="5525892" cy="61355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9"/>
          <a:stretch/>
        </p:blipFill>
        <p:spPr>
          <a:xfrm>
            <a:off x="4524002" y="6130268"/>
            <a:ext cx="3718882" cy="43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0048"/>
            <a:ext cx="12192000" cy="6858000"/>
            <a:chOff x="0" y="0"/>
            <a:chExt cx="12192000" cy="6858000"/>
          </a:xfrm>
        </p:grpSpPr>
        <p:sp>
          <p:nvSpPr>
            <p:cNvPr id="20" name="Rectangle 1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" name="Shape 838"/>
          <p:cNvGraphicFramePr/>
          <p:nvPr>
            <p:extLst>
              <p:ext uri="{D42A27DB-BD31-4B8C-83A1-F6EECF244321}">
                <p14:modId xmlns:p14="http://schemas.microsoft.com/office/powerpoint/2010/main" val="3344122724"/>
              </p:ext>
            </p:extLst>
          </p:nvPr>
        </p:nvGraphicFramePr>
        <p:xfrm>
          <a:off x="859360" y="799937"/>
          <a:ext cx="10598288" cy="575345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457178"/>
                <a:gridCol w="1307691"/>
                <a:gridCol w="2080068"/>
                <a:gridCol w="2528711"/>
                <a:gridCol w="2224640"/>
              </a:tblGrid>
              <a:tr h="469057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0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Criteria </a:t>
                      </a:r>
                      <a:endParaRPr lang="en" sz="20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Weight\10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Site-rank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62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-US" sz="160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=Bad</a:t>
                      </a:r>
                      <a:endParaRPr lang="ar-JO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2=Good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3=Excellent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</a:tr>
              <a:tr h="101617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 the project manages to attract youth</a:t>
                      </a:r>
                      <a:endParaRPr lang="en" sz="1800" b="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Attraction &lt; 10%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Attraction= (10-20)%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Attraction &gt; 20%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</a:tr>
              <a:tr h="95372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Political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Classification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Land &gt; 50%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b="1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Land = (20-30)%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b="1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Land &lt; (30-50)%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</a:tr>
              <a:tr h="143179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Percentage of the youth concentration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oncentration </a:t>
                      </a:r>
                      <a:r>
                        <a:rPr lang="en" sz="14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&lt;</a:t>
                      </a:r>
                      <a:r>
                        <a:rPr lang="en" sz="140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10%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Concentration =</a:t>
                      </a:r>
                      <a:r>
                        <a:rPr lang="en" sz="14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(20-30)%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Concentration </a:t>
                      </a:r>
                      <a:r>
                        <a:rPr lang="en" sz="14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&gt;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4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30%</a:t>
                      </a:r>
                      <a:endParaRPr lang="en" sz="14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</a:tr>
              <a:tr h="121641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Marriage contracts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(450-1220)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(1221-2412)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(2413-3263)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29711" y="664587"/>
            <a:ext cx="375750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E593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Selection and weight selection criteria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0135" y="216465"/>
            <a:ext cx="1278451" cy="1265577"/>
            <a:chOff x="437849" y="314438"/>
            <a:chExt cx="1278451" cy="1265577"/>
          </a:xfrm>
        </p:grpSpPr>
        <p:sp>
          <p:nvSpPr>
            <p:cNvPr id="3" name="Shape 293"/>
            <p:cNvSpPr/>
            <p:nvPr/>
          </p:nvSpPr>
          <p:spPr>
            <a:xfrm rot="11700000">
              <a:off x="437849" y="314438"/>
              <a:ext cx="1278451" cy="1265577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FFD966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Shape 293"/>
            <p:cNvSpPr/>
            <p:nvPr/>
          </p:nvSpPr>
          <p:spPr>
            <a:xfrm rot="11700000">
              <a:off x="501909" y="369775"/>
              <a:ext cx="1150330" cy="1154902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FFE593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75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9475"/>
            <a:ext cx="12192000" cy="6858000"/>
            <a:chOff x="0" y="0"/>
            <a:chExt cx="12192000" cy="6858000"/>
          </a:xfrm>
        </p:grpSpPr>
        <p:sp>
          <p:nvSpPr>
            <p:cNvPr id="20" name="Rectangle 1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" name="Shape 838"/>
          <p:cNvGraphicFramePr/>
          <p:nvPr>
            <p:extLst>
              <p:ext uri="{D42A27DB-BD31-4B8C-83A1-F6EECF244321}">
                <p14:modId xmlns:p14="http://schemas.microsoft.com/office/powerpoint/2010/main" val="2983851030"/>
              </p:ext>
            </p:extLst>
          </p:nvPr>
        </p:nvGraphicFramePr>
        <p:xfrm>
          <a:off x="1262131" y="202336"/>
          <a:ext cx="9503840" cy="647342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62069"/>
                <a:gridCol w="1166827"/>
                <a:gridCol w="1130059"/>
                <a:gridCol w="1045028"/>
                <a:gridCol w="1208314"/>
                <a:gridCol w="892629"/>
                <a:gridCol w="1262743"/>
                <a:gridCol w="936171"/>
              </a:tblGrid>
              <a:tr h="605819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0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Criteria </a:t>
                      </a:r>
                      <a:endParaRPr lang="en" sz="20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Weight\10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latin typeface="+mn-lt"/>
                        </a:rPr>
                        <a:t> </a:t>
                      </a:r>
                      <a:r>
                        <a:rPr lang="en-US" sz="1600" b="1" i="1" dirty="0" smtClean="0">
                          <a:latin typeface="+mn-lt"/>
                        </a:rPr>
                        <a:t>Ramallah &amp; Albiereh</a:t>
                      </a:r>
                      <a:endParaRPr lang="en-US" sz="1600" b="1" i="1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latin typeface="+mn-lt"/>
                        </a:rPr>
                        <a:t>Nablus</a:t>
                      </a:r>
                      <a:endParaRPr lang="en-US" sz="1800" b="1" i="1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latin typeface="+mn-lt"/>
                        </a:rPr>
                        <a:t>Hebron</a:t>
                      </a:r>
                      <a:endParaRPr lang="en-US" sz="1800" b="1" i="1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1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Site-rank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(1-3)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Total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Site-rank</a:t>
                      </a:r>
                    </a:p>
                    <a:p>
                      <a:pPr algn="ctr"/>
                      <a:r>
                        <a:rPr lang="en-US" dirty="0" smtClean="0"/>
                        <a:t>(1-3)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Site-rank</a:t>
                      </a:r>
                    </a:p>
                    <a:p>
                      <a:pPr algn="ctr"/>
                      <a:r>
                        <a:rPr lang="en-US" dirty="0" smtClean="0"/>
                        <a:t>(1-3)</a:t>
                      </a: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</a:tr>
              <a:tr h="98268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 the project manages to attract youth</a:t>
                      </a:r>
                      <a:endParaRPr lang="en" sz="1800" b="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27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en-US" sz="1600" dirty="0" smtClean="0">
                          <a:cs typeface="+mn-cs"/>
                        </a:rPr>
                        <a:t>2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en-US" sz="1600" dirty="0" smtClean="0">
                          <a:cs typeface="+mn-cs"/>
                        </a:rPr>
                        <a:t>18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2528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Political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Classification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1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8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ar-JO" sz="1600" dirty="0" smtClean="0">
                          <a:cs typeface="+mn-cs"/>
                        </a:rPr>
                        <a:t>1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6071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Percentage of the youth concentration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12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en-US" sz="1600" dirty="0" smtClean="0">
                          <a:cs typeface="+mn-cs"/>
                        </a:rPr>
                        <a:t>2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en-US" sz="1600" dirty="0" smtClean="0">
                          <a:cs typeface="+mn-cs"/>
                        </a:rPr>
                        <a:t>12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01394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Marriage contracts</a:t>
                      </a:r>
                      <a:r>
                        <a:rPr lang="en" sz="1800" b="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endParaRPr lang="en" sz="1800" b="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21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latin typeface="+mj-lt"/>
                      </a:endParaRPr>
                    </a:p>
                    <a:p>
                      <a:pPr algn="ctr"/>
                      <a:r>
                        <a:rPr lang="ar-JO" sz="1600" dirty="0" smtClean="0">
                          <a:latin typeface="+mj-lt"/>
                        </a:rPr>
                        <a:t>21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ar-JO" sz="1600" dirty="0" smtClean="0">
                          <a:cs typeface="+mn-cs"/>
                        </a:rPr>
                        <a:t>3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cs typeface="+mn-cs"/>
                      </a:endParaRPr>
                    </a:p>
                    <a:p>
                      <a:pPr algn="ctr"/>
                      <a:r>
                        <a:rPr lang="ar-JO" sz="1600" dirty="0" smtClean="0">
                          <a:cs typeface="+mn-cs"/>
                        </a:rPr>
                        <a:t>21</a:t>
                      </a:r>
                      <a:endParaRPr lang="en-US" sz="1600" dirty="0"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3865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Total </a:t>
                      </a:r>
                      <a:endParaRPr lang="en" sz="1800" b="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51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84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59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618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0" y="-13358"/>
            <a:ext cx="12192000" cy="6858000"/>
            <a:chOff x="0" y="0"/>
            <a:chExt cx="12192000" cy="6858000"/>
          </a:xfrm>
        </p:grpSpPr>
        <p:grpSp>
          <p:nvGrpSpPr>
            <p:cNvPr id="55" name="Group 54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28096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343476" y="439838"/>
            <a:ext cx="1820991" cy="6134582"/>
            <a:chOff x="621268" y="465140"/>
            <a:chExt cx="2219596" cy="628099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2838613" y="1809345"/>
              <a:ext cx="1811" cy="493678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H="1">
              <a:off x="2402733" y="1809345"/>
              <a:ext cx="438131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402732" y="465140"/>
              <a:ext cx="0" cy="13442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21268" y="465140"/>
              <a:ext cx="1781464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21268" y="465140"/>
              <a:ext cx="1302" cy="1208017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22570" y="1669581"/>
              <a:ext cx="1280767" cy="3576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902687" y="1152178"/>
              <a:ext cx="650" cy="52098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24902" y="594360"/>
              <a:ext cx="572503" cy="557818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63535" y="594360"/>
              <a:ext cx="561367" cy="571392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185253" y="1555062"/>
              <a:ext cx="452866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85253" y="1165752"/>
              <a:ext cx="1" cy="38931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633786" y="1237257"/>
              <a:ext cx="0" cy="3178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411686" y="1237257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11686" y="1237257"/>
              <a:ext cx="0" cy="21234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963534" y="1165752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903337" y="1152178"/>
              <a:ext cx="184250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115491" y="1527956"/>
            <a:ext cx="7037320" cy="98153"/>
            <a:chOff x="2627783" y="244634"/>
            <a:chExt cx="6516215" cy="143478"/>
          </a:xfrm>
        </p:grpSpPr>
        <p:sp>
          <p:nvSpPr>
            <p:cNvPr id="2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7493" y="1919216"/>
            <a:ext cx="20064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several criteria have been taken into consideration that affect the selection of suitable land for housing.</a:t>
            </a:r>
            <a:endParaRPr lang="en-US" sz="20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162620" y="6574420"/>
            <a:ext cx="8925927" cy="0"/>
          </a:xfrm>
          <a:prstGeom prst="line">
            <a:avLst/>
          </a:prstGeom>
          <a:ln w="31750">
            <a:solidFill>
              <a:srgbClr val="5FD3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214730" y="553978"/>
            <a:ext cx="3249167" cy="876925"/>
            <a:chOff x="4680194" y="5505651"/>
            <a:chExt cx="3249167" cy="876925"/>
          </a:xfrm>
        </p:grpSpPr>
        <p:grpSp>
          <p:nvGrpSpPr>
            <p:cNvPr id="39" name="Group 38"/>
            <p:cNvGrpSpPr/>
            <p:nvPr/>
          </p:nvGrpSpPr>
          <p:grpSpPr>
            <a:xfrm>
              <a:off x="5079314" y="5505651"/>
              <a:ext cx="2850047" cy="876925"/>
              <a:chOff x="2047883" y="2577089"/>
              <a:chExt cx="2850047" cy="876925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44" name="Rounded Rectangle 43"/>
              <p:cNvSpPr/>
              <p:nvPr/>
            </p:nvSpPr>
            <p:spPr>
              <a:xfrm>
                <a:off x="2047883" y="2577089"/>
                <a:ext cx="2850047" cy="876925"/>
              </a:xfrm>
              <a:prstGeom prst="roundRect">
                <a:avLst>
                  <a:gd name="adj" fmla="val 10000"/>
                </a:avLst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5" name="Shape 873"/>
              <p:cNvSpPr txBox="1"/>
              <p:nvPr/>
            </p:nvSpPr>
            <p:spPr>
              <a:xfrm>
                <a:off x="2094577" y="2711270"/>
                <a:ext cx="2718561" cy="43219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ctr">
                  <a:buSzPct val="25000"/>
                </a:pP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Selection of the suitable land parcel</a:t>
                </a:r>
                <a:endParaRPr lang="en" b="1" dirty="0">
                  <a:solidFill>
                    <a:schemeClr val="accent6">
                      <a:lumMod val="50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680194" y="5614425"/>
              <a:ext cx="605839" cy="576064"/>
              <a:chOff x="4680194" y="5614425"/>
              <a:chExt cx="605839" cy="576064"/>
            </a:xfrm>
          </p:grpSpPr>
          <p:sp>
            <p:nvSpPr>
              <p:cNvPr id="42" name="Shape 870"/>
              <p:cNvSpPr/>
              <p:nvPr/>
            </p:nvSpPr>
            <p:spPr>
              <a:xfrm>
                <a:off x="4709969" y="5614425"/>
                <a:ext cx="576064" cy="576064"/>
              </a:xfrm>
              <a:prstGeom prst="ellipse">
                <a:avLst/>
              </a:prstGeom>
              <a:gradFill>
                <a:gsLst>
                  <a:gs pos="0">
                    <a:srgbClr val="DDDDDD"/>
                  </a:gs>
                  <a:gs pos="100000">
                    <a:schemeClr val="lt1"/>
                  </a:gs>
                </a:gsLst>
                <a:lin ang="8100000" scaled="0"/>
              </a:gradFill>
              <a:ln>
                <a:noFill/>
              </a:ln>
              <a:effectLst>
                <a:outerShdw blurRad="50799" dist="38100" dir="8100000" algn="tr" rotWithShape="0">
                  <a:srgbClr val="000000">
                    <a:alpha val="40000"/>
                  </a:srgbClr>
                </a:outerShdw>
              </a:effectLst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28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Shape 876"/>
              <p:cNvSpPr txBox="1"/>
              <p:nvPr/>
            </p:nvSpPr>
            <p:spPr>
              <a:xfrm>
                <a:off x="4680194" y="5653216"/>
                <a:ext cx="554142" cy="461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ar-JO" sz="2400" b="1" dirty="0" smtClean="0">
                    <a:solidFill>
                      <a:srgbClr val="4784A1"/>
                    </a:solidFill>
                    <a:latin typeface="Arial"/>
                    <a:ea typeface="Arial"/>
                    <a:cs typeface="Arial"/>
                    <a:sym typeface="Arial"/>
                  </a:rPr>
                  <a:t>02</a:t>
                </a:r>
                <a:endPara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550704" y="2669039"/>
            <a:ext cx="1886484" cy="2387494"/>
            <a:chOff x="5476844" y="2526447"/>
            <a:chExt cx="1886484" cy="2387494"/>
          </a:xfrm>
        </p:grpSpPr>
        <p:grpSp>
          <p:nvGrpSpPr>
            <p:cNvPr id="83" name="Shape 810"/>
            <p:cNvGrpSpPr/>
            <p:nvPr/>
          </p:nvGrpSpPr>
          <p:grpSpPr>
            <a:xfrm>
              <a:off x="6170978" y="3145634"/>
              <a:ext cx="596175" cy="1017930"/>
              <a:chOff x="4630955" y="3880560"/>
              <a:chExt cx="914400" cy="1945207"/>
            </a:xfrm>
          </p:grpSpPr>
          <p:sp>
            <p:nvSpPr>
              <p:cNvPr id="84" name="Shape 811"/>
              <p:cNvSpPr/>
              <p:nvPr/>
            </p:nvSpPr>
            <p:spPr>
              <a:xfrm>
                <a:off x="4630955" y="3880560"/>
                <a:ext cx="914400" cy="914400"/>
              </a:xfrm>
              <a:prstGeom prst="rtTriangle">
                <a:avLst/>
              </a:prstGeom>
              <a:solidFill>
                <a:srgbClr val="F8B2A3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Shape 812"/>
              <p:cNvSpPr/>
              <p:nvPr/>
            </p:nvSpPr>
            <p:spPr>
              <a:xfrm rot="5400000">
                <a:off x="4630955" y="4911367"/>
                <a:ext cx="914400" cy="914400"/>
              </a:xfrm>
              <a:prstGeom prst="rtTriangle">
                <a:avLst/>
              </a:prstGeom>
              <a:solidFill>
                <a:srgbClr val="9AD3E9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6" name="Shape 813"/>
            <p:cNvGrpSpPr/>
            <p:nvPr/>
          </p:nvGrpSpPr>
          <p:grpSpPr>
            <a:xfrm rot="10800000">
              <a:off x="5476844" y="2526447"/>
              <a:ext cx="596175" cy="1017930"/>
              <a:chOff x="4630955" y="3880560"/>
              <a:chExt cx="914400" cy="1945207"/>
            </a:xfrm>
          </p:grpSpPr>
          <p:sp>
            <p:nvSpPr>
              <p:cNvPr id="87" name="Shape 814"/>
              <p:cNvSpPr/>
              <p:nvPr/>
            </p:nvSpPr>
            <p:spPr>
              <a:xfrm>
                <a:off x="4630955" y="3880560"/>
                <a:ext cx="914400" cy="914400"/>
              </a:xfrm>
              <a:prstGeom prst="rtTriangle">
                <a:avLst/>
              </a:prstGeom>
              <a:solidFill>
                <a:srgbClr val="98DFBB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Shape 815"/>
              <p:cNvSpPr/>
              <p:nvPr/>
            </p:nvSpPr>
            <p:spPr>
              <a:xfrm rot="5400000">
                <a:off x="4630955" y="4911367"/>
                <a:ext cx="914400" cy="914400"/>
              </a:xfrm>
              <a:prstGeom prst="rtTriangle">
                <a:avLst/>
              </a:prstGeom>
              <a:solidFill>
                <a:srgbClr val="A4B4EA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9" name="Shape 813"/>
            <p:cNvGrpSpPr/>
            <p:nvPr/>
          </p:nvGrpSpPr>
          <p:grpSpPr>
            <a:xfrm rot="10800000">
              <a:off x="6085752" y="3839340"/>
              <a:ext cx="596175" cy="1017930"/>
              <a:chOff x="4630955" y="3880560"/>
              <a:chExt cx="914400" cy="1945207"/>
            </a:xfrm>
          </p:grpSpPr>
          <p:sp>
            <p:nvSpPr>
              <p:cNvPr id="90" name="Shape 814"/>
              <p:cNvSpPr/>
              <p:nvPr/>
            </p:nvSpPr>
            <p:spPr>
              <a:xfrm>
                <a:off x="4630955" y="3880560"/>
                <a:ext cx="914400" cy="914400"/>
              </a:xfrm>
              <a:prstGeom prst="rtTriangle">
                <a:avLst/>
              </a:prstGeom>
              <a:solidFill>
                <a:srgbClr val="DEC8EE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Shape 815"/>
              <p:cNvSpPr/>
              <p:nvPr/>
            </p:nvSpPr>
            <p:spPr>
              <a:xfrm rot="5400000">
                <a:off x="4630955" y="4911367"/>
                <a:ext cx="914400" cy="914400"/>
              </a:xfrm>
              <a:prstGeom prst="rt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3" name="Shape 811"/>
            <p:cNvSpPr/>
            <p:nvPr/>
          </p:nvSpPr>
          <p:spPr>
            <a:xfrm>
              <a:off x="6767153" y="4435434"/>
              <a:ext cx="596175" cy="478507"/>
            </a:xfrm>
            <a:prstGeom prst="rtTriangle">
              <a:avLst/>
            </a:prstGeom>
            <a:solidFill>
              <a:srgbClr val="C4E59F"/>
            </a:solidFill>
            <a:ln>
              <a:noFill/>
            </a:ln>
          </p:spPr>
          <p:txBody>
            <a:bodyPr lIns="121900" tIns="60933" rIns="121900" bIns="60933" anchor="ctr" anchorCtr="0">
              <a:noAutofit/>
            </a:bodyPr>
            <a:lstStyle/>
            <a:p>
              <a:pPr algn="ctr"/>
              <a:endPara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023547" y="3871020"/>
            <a:ext cx="31819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Away from Israeli settlement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6146879" y="2662959"/>
            <a:ext cx="2849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Topography</a:t>
            </a:r>
            <a:r>
              <a:rPr lang="en-US" sz="2400" dirty="0"/>
              <a:t> </a:t>
            </a:r>
            <a:r>
              <a:rPr lang="en-US" sz="2000" dirty="0" smtClean="0"/>
              <a:t>of the terrain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3471161" y="4563020"/>
            <a:ext cx="2976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Biodiversity and land value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566942" y="3198584"/>
            <a:ext cx="3608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Location near the street network</a:t>
            </a:r>
            <a:endParaRPr lang="en-US" sz="2000" dirty="0"/>
          </a:p>
        </p:txBody>
      </p:sp>
      <p:sp>
        <p:nvSpPr>
          <p:cNvPr id="28" name="Rectangle 27"/>
          <p:cNvSpPr/>
          <p:nvPr/>
        </p:nvSpPr>
        <p:spPr>
          <a:xfrm>
            <a:off x="7333882" y="4632613"/>
            <a:ext cx="12634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Land price</a:t>
            </a:r>
            <a:endParaRPr lang="en-US" sz="2000" dirty="0"/>
          </a:p>
        </p:txBody>
      </p:sp>
      <p:sp>
        <p:nvSpPr>
          <p:cNvPr id="95" name="Rectangle 94"/>
          <p:cNvSpPr/>
          <p:nvPr/>
        </p:nvSpPr>
        <p:spPr>
          <a:xfrm>
            <a:off x="6853342" y="4024028"/>
            <a:ext cx="28823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Geopolitical </a:t>
            </a:r>
            <a:r>
              <a:rPr lang="en-US" sz="2000" dirty="0"/>
              <a:t>classification </a:t>
            </a:r>
          </a:p>
        </p:txBody>
      </p:sp>
      <p:sp>
        <p:nvSpPr>
          <p:cNvPr id="97" name="Rectangle 96"/>
          <p:cNvSpPr/>
          <p:nvPr/>
        </p:nvSpPr>
        <p:spPr>
          <a:xfrm>
            <a:off x="2953149" y="3213441"/>
            <a:ext cx="27432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Location to master plans</a:t>
            </a:r>
            <a:endParaRPr lang="en-US" sz="2000" dirty="0"/>
          </a:p>
        </p:txBody>
      </p:sp>
      <p:sp>
        <p:nvSpPr>
          <p:cNvPr id="98" name="Shape 876"/>
          <p:cNvSpPr txBox="1"/>
          <p:nvPr/>
        </p:nvSpPr>
        <p:spPr>
          <a:xfrm>
            <a:off x="5686447" y="3170500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ar-JO" sz="2000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876"/>
          <p:cNvSpPr txBox="1"/>
          <p:nvPr/>
        </p:nvSpPr>
        <p:spPr>
          <a:xfrm>
            <a:off x="5696400" y="2779452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en-US" sz="20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876"/>
          <p:cNvSpPr txBox="1"/>
          <p:nvPr/>
        </p:nvSpPr>
        <p:spPr>
          <a:xfrm>
            <a:off x="6127407" y="3409356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en-US" sz="20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876"/>
          <p:cNvSpPr txBox="1"/>
          <p:nvPr/>
        </p:nvSpPr>
        <p:spPr>
          <a:xfrm>
            <a:off x="6111802" y="3789550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en-US" sz="20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876"/>
          <p:cNvSpPr txBox="1"/>
          <p:nvPr/>
        </p:nvSpPr>
        <p:spPr>
          <a:xfrm>
            <a:off x="6284167" y="4109249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en-US" sz="20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876"/>
          <p:cNvSpPr txBox="1"/>
          <p:nvPr/>
        </p:nvSpPr>
        <p:spPr>
          <a:xfrm>
            <a:off x="6318581" y="4474906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en-US" sz="20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876"/>
          <p:cNvSpPr txBox="1"/>
          <p:nvPr/>
        </p:nvSpPr>
        <p:spPr>
          <a:xfrm>
            <a:off x="6709296" y="4694884"/>
            <a:ext cx="55414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en-US" sz="20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lang="en" sz="20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031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8827476" y="2586087"/>
            <a:ext cx="1629507" cy="152871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827476" y="773724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345464" y="773723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30683" y="42986"/>
            <a:ext cx="2137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التصنيف السياسي للأراضي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10350" y="6436310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1:170,000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890" y="2540385"/>
            <a:ext cx="1848677" cy="177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8827476" y="773724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345464" y="773723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8157689" y="299115"/>
            <a:ext cx="2969079" cy="6449130"/>
            <a:chOff x="8157689" y="299115"/>
            <a:chExt cx="2969079" cy="6449130"/>
          </a:xfrm>
        </p:grpSpPr>
        <p:sp>
          <p:nvSpPr>
            <p:cNvPr id="14" name="Rectangle 13"/>
            <p:cNvSpPr/>
            <p:nvPr/>
          </p:nvSpPr>
          <p:spPr>
            <a:xfrm>
              <a:off x="8827476" y="2525127"/>
              <a:ext cx="1629507" cy="1528714"/>
            </a:xfrm>
            <a:prstGeom prst="rect">
              <a:avLst/>
            </a:prstGeom>
            <a:noFill/>
            <a:ln w="15875"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10350" y="6409691"/>
              <a:ext cx="1663758" cy="338554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600" dirty="0" smtClean="0"/>
                <a:t>مقياس 1:170,000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57689" y="299115"/>
              <a:ext cx="2969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التصنيف الزراعي للأراضي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597" y="676275"/>
            <a:ext cx="1296926" cy="169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8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8936533" y="2664643"/>
            <a:ext cx="1629507" cy="152871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936533" y="813052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370300" y="813052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936533" y="6251419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1:170,000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700438" y="351851"/>
            <a:ext cx="2101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شبكة الشوارع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706" y="2572774"/>
            <a:ext cx="1713586" cy="171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74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8392" y="2791968"/>
            <a:ext cx="1914144" cy="1639021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453706" y="851439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035134" y="851439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513585" y="6499782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1:170,000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035390" y="245329"/>
            <a:ext cx="2548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/>
              <a:t>خريطة الميول في المنطقة</a:t>
            </a:r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8632028" y="6360001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1:170,000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8632028" y="847548"/>
            <a:ext cx="494043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184266" y="855330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26" y="645439"/>
            <a:ext cx="1839202" cy="29942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388392" y="233626"/>
            <a:ext cx="210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ميلان الارض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159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17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453706" y="851439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035134" y="851439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453706" y="6330505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1:160,000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8011521" y="143553"/>
            <a:ext cx="2548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الطوبوغرافيا في المنطقة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810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3" name="Group 4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726775" y="1461154"/>
            <a:ext cx="10509976" cy="4674671"/>
            <a:chOff x="538238" y="1203598"/>
            <a:chExt cx="7725372" cy="3565341"/>
          </a:xfrm>
        </p:grpSpPr>
        <p:sp>
          <p:nvSpPr>
            <p:cNvPr id="2" name="Shape 292"/>
            <p:cNvSpPr/>
            <p:nvPr/>
          </p:nvSpPr>
          <p:spPr>
            <a:xfrm>
              <a:off x="3488503" y="1203598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5FD3EA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" name="Shape 293"/>
            <p:cNvSpPr/>
            <p:nvPr/>
          </p:nvSpPr>
          <p:spPr>
            <a:xfrm rot="-9900000">
              <a:off x="3215281" y="2328002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Shape 294"/>
            <p:cNvSpPr/>
            <p:nvPr/>
          </p:nvSpPr>
          <p:spPr>
            <a:xfrm>
              <a:off x="4352600" y="2394231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1AABC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Shape 295"/>
            <p:cNvSpPr/>
            <p:nvPr/>
          </p:nvSpPr>
          <p:spPr>
            <a:xfrm rot="-9900000">
              <a:off x="4058040" y="3544804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chemeClr val="accent4">
                <a:lumMod val="75000"/>
                <a:alpha val="47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" name="Shape 300"/>
            <p:cNvGrpSpPr/>
            <p:nvPr/>
          </p:nvGrpSpPr>
          <p:grpSpPr>
            <a:xfrm>
              <a:off x="538238" y="2543887"/>
              <a:ext cx="2539483" cy="857401"/>
              <a:chOff x="803639" y="3362835"/>
              <a:chExt cx="2059657" cy="857401"/>
            </a:xfrm>
          </p:grpSpPr>
          <p:sp>
            <p:nvSpPr>
              <p:cNvPr id="11" name="Shape 301"/>
              <p:cNvSpPr txBox="1"/>
              <p:nvPr/>
            </p:nvSpPr>
            <p:spPr>
              <a:xfrm>
                <a:off x="1421288" y="3579862"/>
                <a:ext cx="1442007" cy="6403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r">
                  <a:buSzPct val="25000"/>
                </a:pPr>
                <a:r>
                  <a:rPr lang="en-US" sz="1200" dirty="0" smtClean="0"/>
                  <a:t>-</a:t>
                </a:r>
                <a:r>
                  <a:rPr lang="en" sz="1200" dirty="0" smtClean="0">
                    <a:solidFill>
                      <a:srgbClr val="179A9D"/>
                    </a:solidFill>
                    <a:latin typeface="Arial"/>
                    <a:ea typeface="Arial"/>
                    <a:cs typeface="Arial"/>
                    <a:sym typeface="Arial"/>
                  </a:rPr>
                  <a:t>.   </a:t>
                </a: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Shape 302"/>
              <p:cNvSpPr txBox="1"/>
              <p:nvPr/>
            </p:nvSpPr>
            <p:spPr>
              <a:xfrm>
                <a:off x="803639" y="3362835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r">
                  <a:buSzPct val="25000"/>
                </a:pPr>
                <a:r>
                  <a:rPr lang="en-US" sz="2400" b="1" dirty="0" smtClean="0">
                    <a:solidFill>
                      <a:srgbClr val="62A4A2"/>
                    </a:solidFill>
                  </a:rPr>
                  <a:t>Site Analysis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" name="Shape 303"/>
            <p:cNvGrpSpPr/>
            <p:nvPr/>
          </p:nvGrpSpPr>
          <p:grpSpPr>
            <a:xfrm>
              <a:off x="1169525" y="3725193"/>
              <a:ext cx="2754560" cy="863359"/>
              <a:chOff x="629200" y="3362834"/>
              <a:chExt cx="2234096" cy="863359"/>
            </a:xfrm>
          </p:grpSpPr>
          <p:sp>
            <p:nvSpPr>
              <p:cNvPr id="14" name="Shape 304"/>
              <p:cNvSpPr txBox="1"/>
              <p:nvPr/>
            </p:nvSpPr>
            <p:spPr>
              <a:xfrm>
                <a:off x="803639" y="3579862"/>
                <a:ext cx="205965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buSzPct val="25000"/>
                  <a:buNone/>
                </a:pPr>
                <a:r>
                  <a:rPr lang="en" sz="1200" dirty="0" smtClean="0">
                    <a:solidFill>
                      <a:srgbClr val="179A9D"/>
                    </a:solidFill>
                    <a:latin typeface="Arial"/>
                    <a:ea typeface="Arial"/>
                    <a:cs typeface="Arial"/>
                    <a:sym typeface="Arial"/>
                  </a:rPr>
                  <a:t>.   </a:t>
                </a: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Shape 305"/>
              <p:cNvSpPr txBox="1"/>
              <p:nvPr/>
            </p:nvSpPr>
            <p:spPr>
              <a:xfrm>
                <a:off x="629200" y="3362834"/>
                <a:ext cx="2234096" cy="5113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r">
                  <a:buSzPct val="25000"/>
                </a:pPr>
                <a:r>
                  <a:rPr lang="en-US" sz="2400" b="1" dirty="0">
                    <a:solidFill>
                      <a:srgbClr val="62A4A2"/>
                    </a:solidFill>
                  </a:rPr>
                  <a:t>The concept and </a:t>
                </a:r>
                <a:r>
                  <a:rPr lang="en-US" sz="2400" b="1" dirty="0" smtClean="0">
                    <a:solidFill>
                      <a:srgbClr val="62A4A2"/>
                    </a:solidFill>
                  </a:rPr>
                  <a:t>design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" name="Shape 306"/>
            <p:cNvGrpSpPr/>
            <p:nvPr/>
          </p:nvGrpSpPr>
          <p:grpSpPr>
            <a:xfrm>
              <a:off x="4964667" y="1327084"/>
              <a:ext cx="2539483" cy="863357"/>
              <a:chOff x="803639" y="3362835"/>
              <a:chExt cx="2059657" cy="863357"/>
            </a:xfrm>
          </p:grpSpPr>
          <p:sp>
            <p:nvSpPr>
              <p:cNvPr id="17" name="Shape 307"/>
              <p:cNvSpPr txBox="1"/>
              <p:nvPr/>
            </p:nvSpPr>
            <p:spPr>
              <a:xfrm>
                <a:off x="803639" y="3579862"/>
                <a:ext cx="205965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r>
                  <a:rPr lang="en" sz="1200" dirty="0" smtClean="0">
                    <a:solidFill>
                      <a:srgbClr val="179A9D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</a:p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Shape 308"/>
              <p:cNvSpPr txBox="1"/>
              <p:nvPr/>
            </p:nvSpPr>
            <p:spPr>
              <a:xfrm>
                <a:off x="803639" y="3362835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r>
                  <a:rPr lang="en-US" sz="2400" b="1" dirty="0" smtClean="0">
                    <a:solidFill>
                      <a:srgbClr val="62A4A2"/>
                    </a:solidFill>
                  </a:rPr>
                  <a:t>Site Selection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" name="Shape 309"/>
            <p:cNvGrpSpPr/>
            <p:nvPr/>
          </p:nvGrpSpPr>
          <p:grpSpPr>
            <a:xfrm>
              <a:off x="5724127" y="2508390"/>
              <a:ext cx="2539483" cy="863357"/>
              <a:chOff x="803639" y="3362835"/>
              <a:chExt cx="2059657" cy="863357"/>
            </a:xfrm>
          </p:grpSpPr>
          <p:sp>
            <p:nvSpPr>
              <p:cNvPr id="20" name="Shape 310"/>
              <p:cNvSpPr txBox="1"/>
              <p:nvPr/>
            </p:nvSpPr>
            <p:spPr>
              <a:xfrm>
                <a:off x="803639" y="3579862"/>
                <a:ext cx="205965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311"/>
              <p:cNvSpPr txBox="1"/>
              <p:nvPr/>
            </p:nvSpPr>
            <p:spPr>
              <a:xfrm>
                <a:off x="803639" y="3362835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r>
                  <a:rPr lang="en-US" sz="2400" b="1" dirty="0" smtClean="0">
                    <a:solidFill>
                      <a:srgbClr val="62A4A2"/>
                    </a:solidFill>
                  </a:rPr>
                  <a:t>SWOT analysis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" name="Shape 118"/>
          <p:cNvSpPr txBox="1"/>
          <p:nvPr/>
        </p:nvSpPr>
        <p:spPr>
          <a:xfrm>
            <a:off x="5162547" y="1955862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sp>
        <p:nvSpPr>
          <p:cNvPr id="29" name="Shape 118"/>
          <p:cNvSpPr txBox="1"/>
          <p:nvPr/>
        </p:nvSpPr>
        <p:spPr>
          <a:xfrm>
            <a:off x="4790842" y="3423278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ar-JO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lang="en" sz="32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118"/>
          <p:cNvSpPr txBox="1"/>
          <p:nvPr/>
        </p:nvSpPr>
        <p:spPr>
          <a:xfrm>
            <a:off x="6338107" y="3524023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ar-JO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en" sz="32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118"/>
          <p:cNvSpPr txBox="1"/>
          <p:nvPr/>
        </p:nvSpPr>
        <p:spPr>
          <a:xfrm>
            <a:off x="5916021" y="5025517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ar-JO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lang="en" sz="32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26775" y="850692"/>
            <a:ext cx="6516215" cy="143478"/>
            <a:chOff x="2627783" y="244634"/>
            <a:chExt cx="6516215" cy="143478"/>
          </a:xfrm>
        </p:grpSpPr>
        <p:sp>
          <p:nvSpPr>
            <p:cNvPr id="34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82494" y="224265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Housing stages </a:t>
            </a:r>
            <a:endParaRPr lang="en-US" sz="3600" b="1" dirty="0">
              <a:solidFill>
                <a:srgbClr val="1AAB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50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8586871" y="851439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168299" y="851439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674555" y="2520714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1:170,000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119872" y="169369"/>
            <a:ext cx="2548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المعايير واختيار الموقع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2850" y="3515989"/>
            <a:ext cx="505752" cy="1335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974805" y="3467332"/>
            <a:ext cx="13918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900" dirty="0" smtClean="0"/>
              <a:t>الكسارات والمناطق الصناعية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7092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53706" y="400335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35134" y="400335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Flowchart: Alternate Process 6"/>
          <p:cNvSpPr/>
          <p:nvPr/>
        </p:nvSpPr>
        <p:spPr>
          <a:xfrm>
            <a:off x="3036914" y="1691794"/>
            <a:ext cx="1169575" cy="280297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1400" dirty="0" smtClean="0"/>
              <a:t>عصيرة الشمالية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328067" y="4280588"/>
            <a:ext cx="697584" cy="364564"/>
            <a:chOff x="1065229" y="529587"/>
            <a:chExt cx="758858" cy="307777"/>
          </a:xfrm>
        </p:grpSpPr>
        <p:sp>
          <p:nvSpPr>
            <p:cNvPr id="14" name="Flowchart: Alternate Process 13"/>
            <p:cNvSpPr/>
            <p:nvPr/>
          </p:nvSpPr>
          <p:spPr>
            <a:xfrm>
              <a:off x="1065229" y="529587"/>
              <a:ext cx="697584" cy="288464"/>
            </a:xfrm>
            <a:prstGeom prst="flowChartAlternateProcess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07649" y="529587"/>
              <a:ext cx="7164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400" dirty="0" smtClean="0">
                  <a:solidFill>
                    <a:schemeClr val="accent5">
                      <a:lumMod val="50000"/>
                    </a:schemeClr>
                  </a:solidFill>
                </a:rPr>
                <a:t>بيتا</a:t>
              </a:r>
              <a:endParaRPr lang="en-US" sz="14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Flowchart: Alternate Process 15"/>
          <p:cNvSpPr/>
          <p:nvPr/>
        </p:nvSpPr>
        <p:spPr>
          <a:xfrm>
            <a:off x="5344666" y="4250021"/>
            <a:ext cx="751334" cy="339365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1200" b="1" dirty="0" smtClean="0"/>
              <a:t>عقربا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8581308" y="800670"/>
            <a:ext cx="356644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162736" y="800670"/>
            <a:ext cx="1111520" cy="14889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674555" y="2520714"/>
            <a:ext cx="1663758" cy="338554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1:170,000</a:t>
            </a:r>
            <a:endParaRPr lang="en-US" sz="1600" dirty="0"/>
          </a:p>
        </p:txBody>
      </p:sp>
      <p:sp>
        <p:nvSpPr>
          <p:cNvPr id="20" name="Oval 19"/>
          <p:cNvSpPr/>
          <p:nvPr/>
        </p:nvSpPr>
        <p:spPr>
          <a:xfrm>
            <a:off x="4270290" y="1826643"/>
            <a:ext cx="268224" cy="280416"/>
          </a:xfrm>
          <a:prstGeom prst="ellipse">
            <a:avLst/>
          </a:prstGeom>
          <a:noFill/>
          <a:ln w="34925">
            <a:solidFill>
              <a:srgbClr val="FF0000"/>
            </a:solidFill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89386" y="4360577"/>
            <a:ext cx="493776" cy="503718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olid"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944112" y="4117050"/>
            <a:ext cx="268224" cy="280416"/>
          </a:xfrm>
          <a:prstGeom prst="ellipse">
            <a:avLst/>
          </a:prstGeom>
          <a:noFill/>
          <a:ln w="34925">
            <a:solidFill>
              <a:srgbClr val="FF0000"/>
            </a:solidFill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232370" y="284919"/>
            <a:ext cx="2548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الأراضي المقترحة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20651540">
            <a:off x="4911694" y="4549849"/>
            <a:ext cx="187416" cy="79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222604">
            <a:off x="3982463" y="4247298"/>
            <a:ext cx="160407" cy="66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18199644">
            <a:off x="4309981" y="1933562"/>
            <a:ext cx="160407" cy="66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6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6357" y="6519446"/>
            <a:ext cx="43946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Evaluation table of selected sites and their weights</a:t>
            </a:r>
          </a:p>
        </p:txBody>
      </p:sp>
      <p:graphicFrame>
        <p:nvGraphicFramePr>
          <p:cNvPr id="5" name="Shape 838"/>
          <p:cNvGraphicFramePr/>
          <p:nvPr>
            <p:extLst>
              <p:ext uri="{D42A27DB-BD31-4B8C-83A1-F6EECF244321}">
                <p14:modId xmlns:p14="http://schemas.microsoft.com/office/powerpoint/2010/main" val="967334762"/>
              </p:ext>
            </p:extLst>
          </p:nvPr>
        </p:nvGraphicFramePr>
        <p:xfrm>
          <a:off x="711199" y="388624"/>
          <a:ext cx="10682779" cy="615456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476767"/>
                <a:gridCol w="1318116"/>
                <a:gridCol w="2096651"/>
                <a:gridCol w="2548870"/>
                <a:gridCol w="2242375"/>
              </a:tblGrid>
              <a:tr h="413309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0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Criteria </a:t>
                      </a:r>
                      <a:endParaRPr lang="en" sz="20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Weight\10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Site-rank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7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1=Bad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2=Good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3=Excellent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</a:tr>
              <a:tr h="89539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The topography</a:t>
                      </a:r>
                      <a:endParaRPr lang="en" sz="1800" b="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slope &gt; 10%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Slope</a:t>
                      </a:r>
                      <a:r>
                        <a:rPr lang="en" sz="160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(5-10)%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Slope</a:t>
                      </a:r>
                      <a:r>
                        <a:rPr lang="en" sz="160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(0-5)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%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</a:tr>
              <a:tr h="84037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Masterpaln boundary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Inside boundaries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b="1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 boundaries</a:t>
                      </a: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b="1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Out boundaries</a:t>
                      </a:r>
                      <a:r>
                        <a:rPr lang="en" sz="1600" b="1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</a:tr>
              <a:tr h="126162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Proximity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the street network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150m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100m</a:t>
                      </a:r>
                      <a:endParaRPr lang="en" sz="14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50m</a:t>
                      </a:r>
                      <a:endParaRPr lang="en" sz="14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</a:tr>
              <a:tr h="1071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Distance from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settelments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D &lt; 100m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100</a:t>
                      </a:r>
                      <a:r>
                        <a:rPr lang="en-US" sz="1600" baseline="0" dirty="0" smtClean="0"/>
                        <a:t>m </a:t>
                      </a:r>
                      <a:r>
                        <a:rPr lang="en-US" sz="1600" dirty="0" smtClean="0"/>
                        <a:t>&lt; D &lt; 500m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D</a:t>
                      </a:r>
                      <a:r>
                        <a:rPr lang="en-US" sz="1600" baseline="0" dirty="0" smtClean="0"/>
                        <a:t> &gt; 500m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</a:tr>
              <a:tr h="1071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Land price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P &gt; 30,000 JD</a:t>
                      </a:r>
                    </a:p>
                    <a:p>
                      <a:pPr algn="ctr"/>
                      <a:r>
                        <a:rPr lang="en-US" sz="1600" dirty="0" smtClean="0"/>
                        <a:t>Expensive 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 smtClean="0"/>
                        <a:t>20,000 &lt; p</a:t>
                      </a:r>
                      <a:r>
                        <a:rPr lang="en-US" sz="1600" baseline="0" dirty="0" smtClean="0"/>
                        <a:t> &lt;30,000 JD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7000</a:t>
                      </a:r>
                      <a:r>
                        <a:rPr lang="en-US" sz="1600" baseline="0" dirty="0" smtClean="0"/>
                        <a:t> &lt; P &lt;10,000 JD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Low</a:t>
                      </a:r>
                      <a:endParaRPr lang="ar-JO" sz="1600" dirty="0" smtClean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50017" y="279356"/>
            <a:ext cx="3757503" cy="369332"/>
          </a:xfrm>
          <a:prstGeom prst="rect">
            <a:avLst/>
          </a:prstGeom>
          <a:solidFill>
            <a:schemeClr val="bg1"/>
          </a:solidFill>
          <a:ln>
            <a:solidFill>
              <a:srgbClr val="F6CBED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Selection and weight selection criteria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1973" y="31798"/>
            <a:ext cx="1278451" cy="1265577"/>
            <a:chOff x="437849" y="314438"/>
            <a:chExt cx="1278451" cy="1265577"/>
          </a:xfrm>
        </p:grpSpPr>
        <p:sp>
          <p:nvSpPr>
            <p:cNvPr id="8" name="Shape 293"/>
            <p:cNvSpPr/>
            <p:nvPr/>
          </p:nvSpPr>
          <p:spPr>
            <a:xfrm rot="11700000">
              <a:off x="437849" y="314438"/>
              <a:ext cx="1278451" cy="1265577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F5C7EA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293"/>
            <p:cNvSpPr/>
            <p:nvPr/>
          </p:nvSpPr>
          <p:spPr>
            <a:xfrm rot="11700000">
              <a:off x="501909" y="369775"/>
              <a:ext cx="1150330" cy="1154902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FAE2F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28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3" name="Group 3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85" y="1690575"/>
              <a:ext cx="2564484" cy="5128096"/>
            </a:xfrm>
            <a:prstGeom prst="rect">
              <a:avLst/>
            </a:prstGeom>
          </p:spPr>
        </p:pic>
      </p:grpSp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362" y="701324"/>
            <a:ext cx="234148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2000" dirty="0" smtClean="0"/>
              <a:t>First suggested site:</a:t>
            </a:r>
          </a:p>
          <a:p>
            <a:pPr rtl="1"/>
            <a:r>
              <a:rPr lang="en-US" sz="2000" dirty="0" smtClean="0"/>
              <a:t>Site : </a:t>
            </a:r>
            <a:r>
              <a:rPr lang="en-US" sz="2000" dirty="0" err="1" smtClean="0"/>
              <a:t>Aqraba</a:t>
            </a:r>
            <a:endParaRPr lang="en-US" sz="2000" dirty="0" smtClean="0"/>
          </a:p>
          <a:p>
            <a:pPr rtl="1"/>
            <a:r>
              <a:rPr lang="en-US" sz="2000" dirty="0" smtClean="0"/>
              <a:t>Area :51 donum </a:t>
            </a:r>
          </a:p>
          <a:p>
            <a:pPr rtl="1"/>
            <a:r>
              <a:rPr lang="ar-JO" dirty="0" smtClean="0"/>
              <a:t> </a:t>
            </a:r>
            <a:endParaRPr lang="en-US" dirty="0"/>
          </a:p>
        </p:txBody>
      </p:sp>
      <p:sp>
        <p:nvSpPr>
          <p:cNvPr id="10" name="Circle"/>
          <p:cNvSpPr>
            <a:spLocks noChangeAspect="1"/>
          </p:cNvSpPr>
          <p:nvPr/>
        </p:nvSpPr>
        <p:spPr>
          <a:xfrm>
            <a:off x="278185" y="718787"/>
            <a:ext cx="365600" cy="348271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dirty="0"/>
              <a:t>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705" y="80525"/>
            <a:ext cx="8929265" cy="6696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9997316" y="561724"/>
            <a:ext cx="1952993" cy="2940221"/>
            <a:chOff x="7275381" y="887415"/>
            <a:chExt cx="1952993" cy="2940221"/>
          </a:xfrm>
        </p:grpSpPr>
        <p:sp>
          <p:nvSpPr>
            <p:cNvPr id="13" name="TextBox 12"/>
            <p:cNvSpPr txBox="1"/>
            <p:nvPr/>
          </p:nvSpPr>
          <p:spPr>
            <a:xfrm>
              <a:off x="7491924" y="3489082"/>
              <a:ext cx="1663758" cy="338554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600" dirty="0" smtClean="0"/>
                <a:t>مقياس 1:1000</a:t>
              </a:r>
              <a:r>
                <a:rPr lang="ar-JO" sz="1600" dirty="0"/>
                <a:t>0</a:t>
              </a:r>
              <a:endParaRPr lang="ar-JO" sz="1600" dirty="0" smtClean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9233" y="1432078"/>
              <a:ext cx="1809141" cy="171239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7275381" y="887415"/>
              <a:ext cx="18998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JO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خريطة الموقع </a:t>
              </a:r>
              <a:r>
                <a:rPr lang="ar-JO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الأول 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58" y="4089622"/>
            <a:ext cx="2209110" cy="2226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865316" y="4313659"/>
            <a:ext cx="1021421" cy="1863715"/>
            <a:chOff x="9615871" y="2917938"/>
            <a:chExt cx="1021421" cy="1863715"/>
          </a:xfrm>
        </p:grpSpPr>
        <p:sp>
          <p:nvSpPr>
            <p:cNvPr id="6" name="TextBox 5"/>
            <p:cNvSpPr txBox="1"/>
            <p:nvPr/>
          </p:nvSpPr>
          <p:spPr>
            <a:xfrm>
              <a:off x="9615871" y="2917938"/>
              <a:ext cx="854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Area B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783277" y="4412321"/>
              <a:ext cx="854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Area 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9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3" name="Group 3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85" y="1690575"/>
              <a:ext cx="2564484" cy="5128096"/>
            </a:xfrm>
            <a:prstGeom prst="rect">
              <a:avLst/>
            </a:prstGeom>
          </p:spPr>
        </p:pic>
      </p:grpSp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299" y="39329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6" name="Group 15"/>
          <p:cNvGrpSpPr/>
          <p:nvPr/>
        </p:nvGrpSpPr>
        <p:grpSpPr>
          <a:xfrm>
            <a:off x="9997316" y="561724"/>
            <a:ext cx="1952993" cy="2940221"/>
            <a:chOff x="7275381" y="887415"/>
            <a:chExt cx="1952993" cy="2940221"/>
          </a:xfrm>
        </p:grpSpPr>
        <p:sp>
          <p:nvSpPr>
            <p:cNvPr id="17" name="TextBox 16"/>
            <p:cNvSpPr txBox="1"/>
            <p:nvPr/>
          </p:nvSpPr>
          <p:spPr>
            <a:xfrm>
              <a:off x="7491924" y="3489082"/>
              <a:ext cx="1663758" cy="338554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600" dirty="0" smtClean="0"/>
                <a:t>مقياس 1:1000</a:t>
              </a:r>
              <a:r>
                <a:rPr lang="ar-JO" sz="1600" dirty="0"/>
                <a:t>0</a:t>
              </a:r>
              <a:endParaRPr lang="ar-JO" sz="1600" dirty="0" smtClean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9233" y="1432078"/>
              <a:ext cx="1809141" cy="1712396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7275381" y="887415"/>
              <a:ext cx="188064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JO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خريطة الموقع الثاني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04063" y="719502"/>
            <a:ext cx="2928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2000" dirty="0" smtClean="0"/>
              <a:t>Second suggested site:</a:t>
            </a:r>
          </a:p>
          <a:p>
            <a:pPr rtl="1"/>
            <a:r>
              <a:rPr lang="en-US" sz="2000" dirty="0" smtClean="0"/>
              <a:t>Site : </a:t>
            </a:r>
            <a:r>
              <a:rPr lang="en-US" sz="2000" dirty="0" err="1" smtClean="0"/>
              <a:t>Bieta</a:t>
            </a:r>
            <a:r>
              <a:rPr lang="en-US" sz="2000" dirty="0" smtClean="0"/>
              <a:t> </a:t>
            </a:r>
          </a:p>
          <a:p>
            <a:pPr rtl="1"/>
            <a:r>
              <a:rPr lang="en-US" sz="2000" dirty="0" smtClean="0"/>
              <a:t>Area :40 donum </a:t>
            </a:r>
          </a:p>
          <a:p>
            <a:pPr rtl="1"/>
            <a:r>
              <a:rPr lang="ar-JO" dirty="0" smtClean="0"/>
              <a:t> </a:t>
            </a:r>
            <a:endParaRPr lang="en-US" dirty="0"/>
          </a:p>
        </p:txBody>
      </p:sp>
      <p:sp>
        <p:nvSpPr>
          <p:cNvPr id="21" name="Circle"/>
          <p:cNvSpPr>
            <a:spLocks noChangeAspect="1"/>
          </p:cNvSpPr>
          <p:nvPr/>
        </p:nvSpPr>
        <p:spPr>
          <a:xfrm>
            <a:off x="92208" y="734136"/>
            <a:ext cx="365600" cy="348271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64" y="4165966"/>
            <a:ext cx="2211572" cy="2153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3" name="Group 22"/>
          <p:cNvGrpSpPr/>
          <p:nvPr/>
        </p:nvGrpSpPr>
        <p:grpSpPr>
          <a:xfrm>
            <a:off x="550177" y="4487439"/>
            <a:ext cx="1170321" cy="1630899"/>
            <a:chOff x="9466971" y="3150754"/>
            <a:chExt cx="1170321" cy="1630899"/>
          </a:xfrm>
        </p:grpSpPr>
        <p:sp>
          <p:nvSpPr>
            <p:cNvPr id="24" name="TextBox 23"/>
            <p:cNvSpPr txBox="1"/>
            <p:nvPr/>
          </p:nvSpPr>
          <p:spPr>
            <a:xfrm>
              <a:off x="9466971" y="3150754"/>
              <a:ext cx="854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Area B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83277" y="4412321"/>
              <a:ext cx="854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Area 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784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3" name="Group 3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85" y="1690575"/>
              <a:ext cx="2564484" cy="5128096"/>
            </a:xfrm>
            <a:prstGeom prst="rect">
              <a:avLst/>
            </a:prstGeom>
          </p:spPr>
        </p:pic>
      </p:grpSp>
      <p:sp>
        <p:nvSpPr>
          <p:cNvPr id="9" name="Shape 905"/>
          <p:cNvSpPr txBox="1"/>
          <p:nvPr/>
        </p:nvSpPr>
        <p:spPr>
          <a:xfrm>
            <a:off x="3533582" y="1806980"/>
            <a:ext cx="2363399" cy="410369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>
              <a:buSzPct val="25000"/>
            </a:pPr>
            <a:r>
              <a:rPr lang="en" sz="1867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  Here</a:t>
            </a:r>
          </a:p>
        </p:txBody>
      </p:sp>
      <p:sp>
        <p:nvSpPr>
          <p:cNvPr id="13" name="Circle"/>
          <p:cNvSpPr>
            <a:spLocks noChangeAspect="1"/>
          </p:cNvSpPr>
          <p:nvPr/>
        </p:nvSpPr>
        <p:spPr>
          <a:xfrm>
            <a:off x="192716" y="413508"/>
            <a:ext cx="365600" cy="348271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dirty="0" smtClean="0"/>
              <a:t>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832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558316" y="358584"/>
            <a:ext cx="2928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2000" dirty="0" smtClean="0"/>
              <a:t>Third suggested site:</a:t>
            </a:r>
          </a:p>
          <a:p>
            <a:pPr rtl="1"/>
            <a:r>
              <a:rPr lang="en-US" sz="2000" dirty="0" smtClean="0"/>
              <a:t>Site : </a:t>
            </a:r>
            <a:r>
              <a:rPr lang="en-US" sz="2000" dirty="0" err="1" smtClean="0"/>
              <a:t>Asira</a:t>
            </a:r>
            <a:r>
              <a:rPr lang="en-US" sz="2000" dirty="0" smtClean="0"/>
              <a:t> </a:t>
            </a:r>
            <a:r>
              <a:rPr lang="en-US" sz="2000" dirty="0" err="1" smtClean="0"/>
              <a:t>Alshmailah</a:t>
            </a:r>
            <a:r>
              <a:rPr lang="en-US" sz="2000" dirty="0" smtClean="0"/>
              <a:t> </a:t>
            </a:r>
          </a:p>
          <a:p>
            <a:pPr rtl="1"/>
            <a:r>
              <a:rPr lang="en-US" sz="2000" dirty="0" smtClean="0"/>
              <a:t>Area :53 donum </a:t>
            </a:r>
          </a:p>
          <a:p>
            <a:pPr rtl="1"/>
            <a:r>
              <a:rPr lang="ar-JO" dirty="0" smtClean="0"/>
              <a:t> 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9997316" y="561724"/>
            <a:ext cx="1962397" cy="2940221"/>
            <a:chOff x="7275381" y="887415"/>
            <a:chExt cx="1962397" cy="2940221"/>
          </a:xfrm>
        </p:grpSpPr>
        <p:sp>
          <p:nvSpPr>
            <p:cNvPr id="19" name="TextBox 18"/>
            <p:cNvSpPr txBox="1"/>
            <p:nvPr/>
          </p:nvSpPr>
          <p:spPr>
            <a:xfrm>
              <a:off x="7491924" y="3489082"/>
              <a:ext cx="1663758" cy="338554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600" dirty="0" smtClean="0"/>
                <a:t>مقياس 1:1000</a:t>
              </a:r>
              <a:r>
                <a:rPr lang="ar-JO" sz="1600" dirty="0"/>
                <a:t>0</a:t>
              </a:r>
              <a:endParaRPr lang="ar-JO" sz="1600" dirty="0" smtClean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9233" y="1432078"/>
              <a:ext cx="1809141" cy="1712396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7275381" y="887415"/>
              <a:ext cx="19623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JO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خريطة الموقع الثالث 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0" y="4125433"/>
            <a:ext cx="2576612" cy="2207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866482" y="4346911"/>
            <a:ext cx="85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Area A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45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hape 838"/>
          <p:cNvGraphicFramePr/>
          <p:nvPr>
            <p:extLst>
              <p:ext uri="{D42A27DB-BD31-4B8C-83A1-F6EECF244321}">
                <p14:modId xmlns:p14="http://schemas.microsoft.com/office/powerpoint/2010/main" val="2870678781"/>
              </p:ext>
            </p:extLst>
          </p:nvPr>
        </p:nvGraphicFramePr>
        <p:xfrm>
          <a:off x="839972" y="202338"/>
          <a:ext cx="10590028" cy="663453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039268"/>
                <a:gridCol w="1312078"/>
                <a:gridCol w="1250363"/>
                <a:gridCol w="1156279"/>
                <a:gridCol w="1336949"/>
                <a:gridCol w="987656"/>
                <a:gridCol w="1397172"/>
                <a:gridCol w="1110263"/>
              </a:tblGrid>
              <a:tr h="451536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0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Criteria </a:t>
                      </a:r>
                      <a:endParaRPr lang="en" sz="20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Weight\10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F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latin typeface="+mn-lt"/>
                        </a:rPr>
                        <a:t> </a:t>
                      </a:r>
                      <a:r>
                        <a:rPr lang="en-US" sz="1600" b="1" i="1" dirty="0" err="1" smtClean="0">
                          <a:latin typeface="+mn-lt"/>
                        </a:rPr>
                        <a:t>Aqraba</a:t>
                      </a:r>
                      <a:endParaRPr lang="en-US" sz="1600" b="1" i="1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i="1" dirty="0" err="1" smtClean="0">
                          <a:latin typeface="+mn-lt"/>
                        </a:rPr>
                        <a:t>Asira</a:t>
                      </a:r>
                      <a:r>
                        <a:rPr lang="en-US" sz="1800" b="1" i="1" dirty="0" smtClean="0">
                          <a:latin typeface="+mn-lt"/>
                        </a:rPr>
                        <a:t> -</a:t>
                      </a:r>
                      <a:r>
                        <a:rPr lang="en-US" sz="1800" b="1" i="1" dirty="0" err="1" smtClean="0">
                          <a:latin typeface="+mn-lt"/>
                        </a:rPr>
                        <a:t>Alshmalia</a:t>
                      </a:r>
                      <a:endParaRPr lang="en-US" sz="1800" b="1" i="1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i="1" dirty="0" err="1" smtClean="0">
                          <a:latin typeface="+mn-lt"/>
                        </a:rPr>
                        <a:t>Bieta</a:t>
                      </a:r>
                      <a:endParaRPr lang="en-US" sz="1800" b="1" i="1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41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Site-rank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(1-3)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Total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Site-rank</a:t>
                      </a:r>
                    </a:p>
                    <a:p>
                      <a:pPr algn="ctr"/>
                      <a:r>
                        <a:rPr lang="en-US" dirty="0" smtClean="0"/>
                        <a:t>(1-3)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Site-rank</a:t>
                      </a:r>
                    </a:p>
                    <a:p>
                      <a:pPr algn="ctr"/>
                      <a:r>
                        <a:rPr lang="en-US" dirty="0" smtClean="0"/>
                        <a:t>(1-3)</a:t>
                      </a: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BED"/>
                    </a:solidFill>
                  </a:tcPr>
                </a:tc>
              </a:tr>
              <a:tr h="7324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The topography</a:t>
                      </a:r>
                      <a:endParaRPr lang="en" sz="1800" b="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</a:tr>
              <a:tr h="6896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Masterpaln boundary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</a:tr>
              <a:tr h="101418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Proximity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the street network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</a:tr>
              <a:tr h="101418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Geopolitical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classification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</a:tr>
              <a:tr h="75572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Distance from</a:t>
                      </a:r>
                      <a:r>
                        <a:rPr lang="en" sz="1800" u="none" strike="noStrike" cap="none" baseline="0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settelments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</a:tr>
              <a:tr h="755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Land price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9CD9"/>
                    </a:solidFill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n-lt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Total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n-lt"/>
                        <a:ea typeface="Arial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SA" sz="1800" b="1" dirty="0" smtClean="0">
                          <a:solidFill>
                            <a:srgbClr val="FF0000"/>
                          </a:solidFill>
                        </a:rPr>
                        <a:t>145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7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3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331844" y="692614"/>
            <a:ext cx="9498262" cy="5946165"/>
            <a:chOff x="901202" y="395029"/>
            <a:chExt cx="10058400" cy="620173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202" y="395029"/>
              <a:ext cx="10058400" cy="620173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grpSp>
          <p:nvGrpSpPr>
            <p:cNvPr id="2" name="Group 1"/>
            <p:cNvGrpSpPr/>
            <p:nvPr/>
          </p:nvGrpSpPr>
          <p:grpSpPr>
            <a:xfrm>
              <a:off x="1088829" y="2016867"/>
              <a:ext cx="9086518" cy="4546120"/>
              <a:chOff x="1088829" y="2016867"/>
              <a:chExt cx="9086518" cy="4546120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8279414" y="2016867"/>
                <a:ext cx="1002719" cy="371755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JO" dirty="0" smtClean="0">
                    <a:solidFill>
                      <a:schemeClr val="tx1"/>
                    </a:solidFill>
                  </a:rPr>
                  <a:t>عقربا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ight Arrow 3"/>
              <p:cNvSpPr/>
              <p:nvPr/>
            </p:nvSpPr>
            <p:spPr>
              <a:xfrm rot="19554406" flipH="1">
                <a:off x="1088829" y="4631171"/>
                <a:ext cx="748018" cy="456544"/>
              </a:xfrm>
              <a:prstGeom prst="rightArrow">
                <a:avLst/>
              </a:prstGeom>
              <a:solidFill>
                <a:srgbClr val="00B0F0">
                  <a:alpha val="42000"/>
                </a:srgbClr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JO" dirty="0" smtClean="0"/>
                  <a:t>بيتا</a:t>
                </a:r>
                <a:endParaRPr lang="en-US" dirty="0"/>
              </a:p>
            </p:txBody>
          </p:sp>
          <p:sp>
            <p:nvSpPr>
              <p:cNvPr id="5" name="Right Arrow 4"/>
              <p:cNvSpPr/>
              <p:nvPr/>
            </p:nvSpPr>
            <p:spPr>
              <a:xfrm rot="13900071" flipH="1">
                <a:off x="9447011" y="5834652"/>
                <a:ext cx="1000127" cy="456544"/>
              </a:xfrm>
              <a:prstGeom prst="rightArrow">
                <a:avLst/>
              </a:prstGeom>
              <a:solidFill>
                <a:srgbClr val="00B0F0">
                  <a:alpha val="42000"/>
                </a:srgbClr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JO" dirty="0" smtClean="0"/>
                  <a:t>اوصرين</a:t>
                </a:r>
                <a:endParaRPr lang="en-US" dirty="0"/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 rot="3077824">
                <a:off x="8005010" y="5390214"/>
                <a:ext cx="1473286" cy="655034"/>
                <a:chOff x="5846836" y="4040858"/>
                <a:chExt cx="1138183" cy="419901"/>
              </a:xfrm>
              <a:effectLst>
                <a:glow rad="63500">
                  <a:srgbClr val="FF0000">
                    <a:alpha val="40000"/>
                  </a:srgbClr>
                </a:glow>
              </a:effectLst>
            </p:grpSpPr>
            <p:cxnSp>
              <p:nvCxnSpPr>
                <p:cNvPr id="8" name="Straight Connector 7"/>
                <p:cNvCxnSpPr/>
                <p:nvPr/>
              </p:nvCxnSpPr>
              <p:spPr>
                <a:xfrm flipH="1" flipV="1">
                  <a:off x="5846836" y="4320791"/>
                  <a:ext cx="975996" cy="13996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prstDash val="sysDash"/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6852903" y="4210259"/>
                  <a:ext cx="132116" cy="25049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prstDash val="sysDash"/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5864344" y="4070293"/>
                  <a:ext cx="132116" cy="25049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prstDash val="sysDash"/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H="1" flipV="1">
                  <a:off x="5996460" y="4040858"/>
                  <a:ext cx="988559" cy="139966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prstDash val="sysDash"/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6900" y="4513065"/>
              <a:ext cx="820896" cy="820896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158242" y="511497"/>
            <a:ext cx="5336993" cy="120896"/>
            <a:chOff x="2627783" y="244634"/>
            <a:chExt cx="6516215" cy="143478"/>
          </a:xfrm>
        </p:grpSpPr>
        <p:sp>
          <p:nvSpPr>
            <p:cNvPr id="15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84895" y="-73713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The selected site: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372346">
            <a:off x="1897829" y="666045"/>
            <a:ext cx="609601" cy="121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892053" y="1296836"/>
            <a:ext cx="8566479" cy="4495791"/>
          </a:xfrm>
          <a:prstGeom prst="rect">
            <a:avLst/>
          </a:prstGeom>
          <a:solidFill>
            <a:srgbClr val="DD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hape 840"/>
          <p:cNvSpPr/>
          <p:nvPr/>
        </p:nvSpPr>
        <p:spPr>
          <a:xfrm>
            <a:off x="5322044" y="1727363"/>
            <a:ext cx="1706495" cy="24395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22" y="7949"/>
                </a:moveTo>
                <a:cubicBezTo>
                  <a:pt x="33896" y="7949"/>
                  <a:pt x="12716" y="21267"/>
                  <a:pt x="12716" y="37695"/>
                </a:cubicBezTo>
                <a:cubicBezTo>
                  <a:pt x="12716" y="54124"/>
                  <a:pt x="33896" y="67441"/>
                  <a:pt x="60022" y="67441"/>
                </a:cubicBezTo>
                <a:cubicBezTo>
                  <a:pt x="86149" y="67441"/>
                  <a:pt x="107329" y="54124"/>
                  <a:pt x="107329" y="37695"/>
                </a:cubicBezTo>
                <a:cubicBezTo>
                  <a:pt x="107329" y="21267"/>
                  <a:pt x="86149" y="7949"/>
                  <a:pt x="60022" y="7949"/>
                </a:cubicBezTo>
                <a:close/>
                <a:moveTo>
                  <a:pt x="60199" y="0"/>
                </a:moveTo>
                <a:cubicBezTo>
                  <a:pt x="75991" y="0"/>
                  <a:pt x="91782" y="3787"/>
                  <a:pt x="103831" y="11362"/>
                </a:cubicBezTo>
                <a:cubicBezTo>
                  <a:pt x="127928" y="26513"/>
                  <a:pt x="122693" y="48382"/>
                  <a:pt x="103831" y="66227"/>
                </a:cubicBezTo>
                <a:cubicBezTo>
                  <a:pt x="84065" y="84927"/>
                  <a:pt x="75977" y="95841"/>
                  <a:pt x="60199" y="120000"/>
                </a:cubicBezTo>
                <a:cubicBezTo>
                  <a:pt x="41488" y="94365"/>
                  <a:pt x="37507" y="86403"/>
                  <a:pt x="16568" y="66227"/>
                </a:cubicBezTo>
                <a:cubicBezTo>
                  <a:pt x="-3421" y="48125"/>
                  <a:pt x="-7529" y="26513"/>
                  <a:pt x="16568" y="11362"/>
                </a:cubicBezTo>
                <a:cubicBezTo>
                  <a:pt x="28616" y="3787"/>
                  <a:pt x="44407" y="0"/>
                  <a:pt x="60199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799" dist="38100" dir="8100000" algn="tr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302"/>
          <p:cNvSpPr txBox="1"/>
          <p:nvPr/>
        </p:nvSpPr>
        <p:spPr>
          <a:xfrm>
            <a:off x="3849254" y="4166867"/>
            <a:ext cx="5125494" cy="13053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en-US" sz="4400" b="1" dirty="0" smtClean="0">
                <a:solidFill>
                  <a:srgbClr val="62A4A2"/>
                </a:solidFill>
              </a:rPr>
              <a:t>Site Analysis Stage</a:t>
            </a:r>
            <a:endParaRPr lang="en" sz="4400" b="1" dirty="0">
              <a:solidFill>
                <a:srgbClr val="62A4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Shape 905"/>
          <p:cNvGrpSpPr/>
          <p:nvPr/>
        </p:nvGrpSpPr>
        <p:grpSpPr>
          <a:xfrm>
            <a:off x="5661203" y="2068202"/>
            <a:ext cx="1028175" cy="878913"/>
            <a:chOff x="1244284" y="137079"/>
            <a:chExt cx="3222886" cy="3222885"/>
          </a:xfrm>
        </p:grpSpPr>
        <p:sp>
          <p:nvSpPr>
            <p:cNvPr id="18" name="Shape 906"/>
            <p:cNvSpPr/>
            <p:nvPr/>
          </p:nvSpPr>
          <p:spPr>
            <a:xfrm rot="-2700000">
              <a:off x="3296344" y="1792669"/>
              <a:ext cx="528220" cy="13211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907"/>
            <p:cNvSpPr/>
            <p:nvPr/>
          </p:nvSpPr>
          <p:spPr>
            <a:xfrm rot="8100000">
              <a:off x="3909640" y="2915593"/>
              <a:ext cx="528162" cy="3018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908"/>
            <p:cNvSpPr/>
            <p:nvPr/>
          </p:nvSpPr>
          <p:spPr>
            <a:xfrm>
              <a:off x="1244284" y="137079"/>
              <a:ext cx="2226070" cy="2226070"/>
            </a:xfrm>
            <a:prstGeom prst="donut">
              <a:avLst>
                <a:gd name="adj" fmla="val 11298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909"/>
            <p:cNvSpPr/>
            <p:nvPr/>
          </p:nvSpPr>
          <p:spPr>
            <a:xfrm>
              <a:off x="1570436" y="463229"/>
              <a:ext cx="1573768" cy="1573768"/>
            </a:xfrm>
            <a:prstGeom prst="blockArc">
              <a:avLst>
                <a:gd name="adj1" fmla="val 15714950"/>
                <a:gd name="adj2" fmla="val 161138"/>
                <a:gd name="adj3" fmla="val 927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76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8691824" y="5345714"/>
            <a:ext cx="401934" cy="21622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 rot="3685606">
            <a:off x="3686474" y="3568088"/>
            <a:ext cx="621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5km</a:t>
            </a:r>
            <a:endParaRPr lang="en-US" sz="1400" b="1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1803266" y="0"/>
            <a:ext cx="9089390" cy="6858000"/>
            <a:chOff x="3039113" y="200535"/>
            <a:chExt cx="8853273" cy="6513059"/>
          </a:xfrm>
        </p:grpSpPr>
        <p:grpSp>
          <p:nvGrpSpPr>
            <p:cNvPr id="100" name="Group 99"/>
            <p:cNvGrpSpPr/>
            <p:nvPr/>
          </p:nvGrpSpPr>
          <p:grpSpPr>
            <a:xfrm>
              <a:off x="3039113" y="200535"/>
              <a:ext cx="8853273" cy="6513059"/>
              <a:chOff x="1446287" y="180870"/>
              <a:chExt cx="8853273" cy="6513059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1446287" y="180870"/>
                <a:ext cx="8853271" cy="6513059"/>
                <a:chOff x="1446287" y="180870"/>
                <a:chExt cx="8853271" cy="6513059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1446287" y="180870"/>
                  <a:ext cx="8853271" cy="6513059"/>
                  <a:chOff x="1426189" y="1"/>
                  <a:chExt cx="8672594" cy="6312078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1426189" y="1"/>
                    <a:ext cx="8672594" cy="6312078"/>
                    <a:chOff x="6057064" y="29144"/>
                    <a:chExt cx="8672597" cy="6312090"/>
                  </a:xfrm>
                </p:grpSpPr>
                <p:pic>
                  <p:nvPicPr>
                    <p:cNvPr id="9" name="Picture 8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5156" b="7960"/>
                    <a:stretch/>
                  </p:blipFill>
                  <p:spPr>
                    <a:xfrm>
                      <a:off x="6057064" y="29144"/>
                      <a:ext cx="8672597" cy="631209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13047445" y="4122927"/>
                      <a:ext cx="1527243" cy="338554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002060"/>
                      </a:solidFill>
                      <a:prstDash val="dash"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ar-JO" sz="1600" dirty="0" smtClean="0"/>
                        <a:t>مقياس 1:55,000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 rot="19836713">
                    <a:off x="3007574" y="94066"/>
                    <a:ext cx="1323102" cy="3879310"/>
                    <a:chOff x="-551114" y="1456049"/>
                    <a:chExt cx="1458832" cy="1830511"/>
                  </a:xfrm>
                </p:grpSpPr>
                <p:sp>
                  <p:nvSpPr>
                    <p:cNvPr id="12" name="Freeform 11"/>
                    <p:cNvSpPr/>
                    <p:nvPr/>
                  </p:nvSpPr>
                  <p:spPr>
                    <a:xfrm rot="20357725">
                      <a:off x="-551114" y="1719118"/>
                      <a:ext cx="1458832" cy="1280248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noFill/>
                    <a:ln w="190500" cmpd="sng">
                      <a:solidFill>
                        <a:srgbClr val="FFC1C1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3" name="Straight Arrow Connector 12"/>
                    <p:cNvCxnSpPr>
                      <a:stCxn id="12" idx="0"/>
                    </p:cNvCxnSpPr>
                    <p:nvPr/>
                  </p:nvCxnSpPr>
                  <p:spPr>
                    <a:xfrm rot="1763287">
                      <a:off x="-96841" y="3050209"/>
                      <a:ext cx="9447" cy="236351"/>
                    </a:xfrm>
                    <a:prstGeom prst="straightConnector1">
                      <a:avLst/>
                    </a:prstGeom>
                    <a:ln w="190500">
                      <a:solidFill>
                        <a:srgbClr val="FFC1C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Arrow Connector 13"/>
                    <p:cNvCxnSpPr>
                      <a:stCxn id="12" idx="2"/>
                    </p:cNvCxnSpPr>
                    <p:nvPr/>
                  </p:nvCxnSpPr>
                  <p:spPr>
                    <a:xfrm rot="1763287" flipH="1" flipV="1">
                      <a:off x="47042" y="1456049"/>
                      <a:ext cx="391115" cy="169194"/>
                    </a:xfrm>
                    <a:prstGeom prst="straightConnector1">
                      <a:avLst/>
                    </a:prstGeom>
                    <a:ln w="190500">
                      <a:solidFill>
                        <a:srgbClr val="FFC1C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2617729" y="2820752"/>
                    <a:ext cx="1335185" cy="990966"/>
                    <a:chOff x="-1688553" y="2438970"/>
                    <a:chExt cx="880332" cy="699646"/>
                  </a:xfrm>
                </p:grpSpPr>
                <p:sp>
                  <p:nvSpPr>
                    <p:cNvPr id="15" name="Freeform 14"/>
                    <p:cNvSpPr/>
                    <p:nvPr/>
                  </p:nvSpPr>
                  <p:spPr>
                    <a:xfrm rot="5053285">
                      <a:off x="-1609113" y="2545917"/>
                      <a:ext cx="628512" cy="539145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noFill/>
                    <a:ln w="101600" cmpd="sng">
                      <a:solidFill>
                        <a:srgbClr val="FF4F4F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>
                      <a:off x="-1138131" y="3070899"/>
                      <a:ext cx="329910" cy="67717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Arrow Connector 16"/>
                    <p:cNvCxnSpPr/>
                    <p:nvPr/>
                  </p:nvCxnSpPr>
                  <p:spPr>
                    <a:xfrm flipH="1" flipV="1">
                      <a:off x="-1688553" y="2438970"/>
                      <a:ext cx="162432" cy="211829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3599915" y="3901534"/>
                    <a:ext cx="542283" cy="233170"/>
                    <a:chOff x="525330" y="3893497"/>
                    <a:chExt cx="536260" cy="231497"/>
                  </a:xfrm>
                  <a:solidFill>
                    <a:srgbClr val="FF0000"/>
                  </a:solidFill>
                </p:grpSpPr>
                <p:sp>
                  <p:nvSpPr>
                    <p:cNvPr id="18" name="Freeform 17"/>
                    <p:cNvSpPr/>
                    <p:nvPr/>
                  </p:nvSpPr>
                  <p:spPr>
                    <a:xfrm rot="14131044">
                      <a:off x="715728" y="3855190"/>
                      <a:ext cx="116403" cy="302762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grpFill/>
                    <a:ln w="53975" cmpd="sng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" name="Isosceles Triangle 31"/>
                    <p:cNvSpPr/>
                    <p:nvPr/>
                  </p:nvSpPr>
                  <p:spPr>
                    <a:xfrm rot="16642714" flipV="1">
                      <a:off x="923833" y="3910785"/>
                      <a:ext cx="155046" cy="120469"/>
                    </a:xfrm>
                    <a:prstGeom prst="triangle">
                      <a:avLst>
                        <a:gd name="adj" fmla="val 54601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Isosceles Triangle 32"/>
                    <p:cNvSpPr/>
                    <p:nvPr/>
                  </p:nvSpPr>
                  <p:spPr>
                    <a:xfrm rot="14500619" flipH="1">
                      <a:off x="498904" y="3994709"/>
                      <a:ext cx="156711" cy="103860"/>
                    </a:xfrm>
                    <a:prstGeom prst="triangle">
                      <a:avLst>
                        <a:gd name="adj" fmla="val 54601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7" name="Group 36"/>
                  <p:cNvGrpSpPr/>
                  <p:nvPr/>
                </p:nvGrpSpPr>
                <p:grpSpPr>
                  <a:xfrm rot="12644776">
                    <a:off x="4418514" y="3951483"/>
                    <a:ext cx="663768" cy="356474"/>
                    <a:chOff x="525330" y="3893497"/>
                    <a:chExt cx="536260" cy="231497"/>
                  </a:xfrm>
                  <a:solidFill>
                    <a:srgbClr val="FF0000"/>
                  </a:solidFill>
                </p:grpSpPr>
                <p:sp>
                  <p:nvSpPr>
                    <p:cNvPr id="38" name="Freeform 37"/>
                    <p:cNvSpPr/>
                    <p:nvPr/>
                  </p:nvSpPr>
                  <p:spPr>
                    <a:xfrm rot="14131044">
                      <a:off x="715728" y="3855190"/>
                      <a:ext cx="116403" cy="302762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grpFill/>
                    <a:ln w="53975" cmpd="sng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9" name="Isosceles Triangle 38"/>
                    <p:cNvSpPr/>
                    <p:nvPr/>
                  </p:nvSpPr>
                  <p:spPr>
                    <a:xfrm rot="16642714" flipV="1">
                      <a:off x="923833" y="3910785"/>
                      <a:ext cx="155046" cy="120469"/>
                    </a:xfrm>
                    <a:prstGeom prst="triangle">
                      <a:avLst>
                        <a:gd name="adj" fmla="val 54601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" name="Isosceles Triangle 39"/>
                    <p:cNvSpPr/>
                    <p:nvPr/>
                  </p:nvSpPr>
                  <p:spPr>
                    <a:xfrm rot="14500619" flipH="1">
                      <a:off x="498904" y="3994709"/>
                      <a:ext cx="156711" cy="103860"/>
                    </a:xfrm>
                    <a:prstGeom prst="triangle">
                      <a:avLst>
                        <a:gd name="adj" fmla="val 54601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2" name="Group 41"/>
                  <p:cNvGrpSpPr/>
                  <p:nvPr/>
                </p:nvGrpSpPr>
                <p:grpSpPr>
                  <a:xfrm rot="2780346" flipH="1" flipV="1">
                    <a:off x="4038730" y="1538806"/>
                    <a:ext cx="1494873" cy="2131668"/>
                    <a:chOff x="-1731341" y="2461322"/>
                    <a:chExt cx="923086" cy="677264"/>
                  </a:xfrm>
                </p:grpSpPr>
                <p:sp>
                  <p:nvSpPr>
                    <p:cNvPr id="43" name="Freeform 42"/>
                    <p:cNvSpPr/>
                    <p:nvPr/>
                  </p:nvSpPr>
                  <p:spPr>
                    <a:xfrm rot="5053285">
                      <a:off x="-1609263" y="2545843"/>
                      <a:ext cx="628512" cy="539145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noFill/>
                    <a:ln w="101600" cmpd="sng">
                      <a:solidFill>
                        <a:srgbClr val="FF4F4F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44" name="Straight Arrow Connector 43"/>
                    <p:cNvCxnSpPr>
                      <a:stCxn id="43" idx="2"/>
                    </p:cNvCxnSpPr>
                    <p:nvPr/>
                  </p:nvCxnSpPr>
                  <p:spPr>
                    <a:xfrm>
                      <a:off x="-974982" y="3111511"/>
                      <a:ext cx="166727" cy="27075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Arrow Connector 44"/>
                    <p:cNvCxnSpPr>
                      <a:stCxn id="43" idx="0"/>
                    </p:cNvCxnSpPr>
                    <p:nvPr/>
                  </p:nvCxnSpPr>
                  <p:spPr>
                    <a:xfrm rot="18819654" flipV="1">
                      <a:off x="-1672900" y="2402881"/>
                      <a:ext cx="33197" cy="150080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 rot="5079710">
                    <a:off x="2813168" y="3854873"/>
                    <a:ext cx="1129739" cy="1730185"/>
                    <a:chOff x="-1688553" y="2438970"/>
                    <a:chExt cx="883262" cy="693028"/>
                  </a:xfrm>
                </p:grpSpPr>
                <p:sp>
                  <p:nvSpPr>
                    <p:cNvPr id="51" name="Freeform 50"/>
                    <p:cNvSpPr/>
                    <p:nvPr/>
                  </p:nvSpPr>
                  <p:spPr>
                    <a:xfrm rot="5053285">
                      <a:off x="-1609113" y="2545917"/>
                      <a:ext cx="628512" cy="539145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noFill/>
                    <a:ln w="101600" cmpd="sng">
                      <a:solidFill>
                        <a:srgbClr val="FF4F4F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52" name="Straight Arrow Connector 51"/>
                    <p:cNvCxnSpPr/>
                    <p:nvPr/>
                  </p:nvCxnSpPr>
                  <p:spPr>
                    <a:xfrm rot="16520290" flipH="1">
                      <a:off x="-956765" y="2980525"/>
                      <a:ext cx="25921" cy="277026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Arrow Connector 52"/>
                    <p:cNvCxnSpPr/>
                    <p:nvPr/>
                  </p:nvCxnSpPr>
                  <p:spPr>
                    <a:xfrm flipH="1" flipV="1">
                      <a:off x="-1688553" y="2438970"/>
                      <a:ext cx="162432" cy="211829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5" name="Group 74"/>
                  <p:cNvGrpSpPr/>
                  <p:nvPr/>
                </p:nvGrpSpPr>
                <p:grpSpPr>
                  <a:xfrm>
                    <a:off x="4214315" y="4069588"/>
                    <a:ext cx="201320" cy="1485857"/>
                    <a:chOff x="4205444" y="4090412"/>
                    <a:chExt cx="201320" cy="1485860"/>
                  </a:xfrm>
                </p:grpSpPr>
                <p:sp>
                  <p:nvSpPr>
                    <p:cNvPr id="55" name="Freeform 54"/>
                    <p:cNvSpPr/>
                    <p:nvPr/>
                  </p:nvSpPr>
                  <p:spPr>
                    <a:xfrm rot="16647600">
                      <a:off x="3782139" y="4758638"/>
                      <a:ext cx="1047930" cy="201320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noFill/>
                    <a:ln w="101600" cmpd="sng">
                      <a:solidFill>
                        <a:srgbClr val="FF4F4F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56" name="Straight Arrow Connector 55"/>
                    <p:cNvCxnSpPr/>
                    <p:nvPr/>
                  </p:nvCxnSpPr>
                  <p:spPr>
                    <a:xfrm flipH="1" flipV="1">
                      <a:off x="4220138" y="4090412"/>
                      <a:ext cx="54418" cy="182783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Arrow Connector 56"/>
                    <p:cNvCxnSpPr/>
                    <p:nvPr/>
                  </p:nvCxnSpPr>
                  <p:spPr>
                    <a:xfrm rot="11594315" flipH="1" flipV="1">
                      <a:off x="4309279" y="5238222"/>
                      <a:ext cx="60653" cy="338050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0" name="Rounded Rectangle 59"/>
                  <p:cNvSpPr/>
                  <p:nvPr/>
                </p:nvSpPr>
                <p:spPr>
                  <a:xfrm>
                    <a:off x="2216624" y="2770658"/>
                    <a:ext cx="394559" cy="178779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1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بيتا</a:t>
                    </a:r>
                    <a:endParaRPr lang="en-US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67" name="Rounded Rectangle 66"/>
                  <p:cNvSpPr/>
                  <p:nvPr/>
                </p:nvSpPr>
                <p:spPr>
                  <a:xfrm>
                    <a:off x="2230944" y="2062104"/>
                    <a:ext cx="489528" cy="205466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11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عورتا</a:t>
                    </a:r>
                    <a:endParaRPr lang="en-US" sz="11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68" name="Rounded Rectangle 67"/>
                  <p:cNvSpPr/>
                  <p:nvPr/>
                </p:nvSpPr>
                <p:spPr>
                  <a:xfrm>
                    <a:off x="2849952" y="3925397"/>
                    <a:ext cx="532554" cy="19772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أوصرين</a:t>
                    </a:r>
                    <a:endParaRPr 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69" name="Rounded Rectangle 68"/>
                  <p:cNvSpPr/>
                  <p:nvPr/>
                </p:nvSpPr>
                <p:spPr>
                  <a:xfrm>
                    <a:off x="5173812" y="3573509"/>
                    <a:ext cx="532554" cy="19772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عقربا</a:t>
                    </a:r>
                    <a:endParaRPr 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70" name="Rounded Rectangle 69"/>
                  <p:cNvSpPr/>
                  <p:nvPr/>
                </p:nvSpPr>
                <p:spPr>
                  <a:xfrm>
                    <a:off x="4477274" y="5407237"/>
                    <a:ext cx="532554" cy="19772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جوريش</a:t>
                    </a:r>
                    <a:endParaRPr 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grpSp>
                <p:nvGrpSpPr>
                  <p:cNvPr id="76" name="Group 75"/>
                  <p:cNvGrpSpPr/>
                  <p:nvPr/>
                </p:nvGrpSpPr>
                <p:grpSpPr>
                  <a:xfrm flipH="1" flipV="1">
                    <a:off x="2648852" y="1962464"/>
                    <a:ext cx="1478437" cy="1918835"/>
                    <a:chOff x="-1688553" y="2438970"/>
                    <a:chExt cx="880332" cy="699645"/>
                  </a:xfrm>
                </p:grpSpPr>
                <p:sp>
                  <p:nvSpPr>
                    <p:cNvPr id="77" name="Freeform 76"/>
                    <p:cNvSpPr/>
                    <p:nvPr/>
                  </p:nvSpPr>
                  <p:spPr>
                    <a:xfrm rot="5053285">
                      <a:off x="-1609113" y="2545917"/>
                      <a:ext cx="628512" cy="539145"/>
                    </a:xfrm>
                    <a:custGeom>
                      <a:avLst/>
                      <a:gdLst>
                        <a:gd name="connsiteX0" fmla="*/ 0 w 831272"/>
                        <a:gd name="connsiteY0" fmla="*/ 1475509 h 1475509"/>
                        <a:gd name="connsiteX1" fmla="*/ 644236 w 831272"/>
                        <a:gd name="connsiteY1" fmla="*/ 789709 h 1475509"/>
                        <a:gd name="connsiteX2" fmla="*/ 831272 w 831272"/>
                        <a:gd name="connsiteY2" fmla="*/ 0 h 14755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31272" h="1475509">
                          <a:moveTo>
                            <a:pt x="0" y="1475509"/>
                          </a:moveTo>
                          <a:cubicBezTo>
                            <a:pt x="252845" y="1255568"/>
                            <a:pt x="505691" y="1035627"/>
                            <a:pt x="644236" y="789709"/>
                          </a:cubicBezTo>
                          <a:cubicBezTo>
                            <a:pt x="782781" y="543791"/>
                            <a:pt x="807026" y="271895"/>
                            <a:pt x="831272" y="0"/>
                          </a:cubicBezTo>
                        </a:path>
                      </a:pathLst>
                    </a:custGeom>
                    <a:noFill/>
                    <a:ln w="101600" cmpd="sng">
                      <a:solidFill>
                        <a:srgbClr val="FF4F4F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78" name="Straight Arrow Connector 77"/>
                    <p:cNvCxnSpPr>
                      <a:stCxn id="77" idx="2"/>
                    </p:cNvCxnSpPr>
                    <p:nvPr/>
                  </p:nvCxnSpPr>
                  <p:spPr>
                    <a:xfrm>
                      <a:off x="-974948" y="3111540"/>
                      <a:ext cx="166727" cy="27075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Arrow Connector 78"/>
                    <p:cNvCxnSpPr>
                      <a:stCxn id="77" idx="0"/>
                    </p:cNvCxnSpPr>
                    <p:nvPr/>
                  </p:nvCxnSpPr>
                  <p:spPr>
                    <a:xfrm flipH="1" flipV="1">
                      <a:off x="-1688553" y="2438970"/>
                      <a:ext cx="73265" cy="80303"/>
                    </a:xfrm>
                    <a:prstGeom prst="straightConnector1">
                      <a:avLst/>
                    </a:prstGeom>
                    <a:ln w="101600">
                      <a:solidFill>
                        <a:srgbClr val="FF4F4F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0" name="Rounded Rectangle 79"/>
                  <p:cNvSpPr/>
                  <p:nvPr/>
                </p:nvSpPr>
                <p:spPr>
                  <a:xfrm>
                    <a:off x="1881846" y="5142736"/>
                    <a:ext cx="532554" cy="197724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قبلان</a:t>
                    </a:r>
                    <a:endParaRPr 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81" name="Rounded Rectangle 80"/>
                  <p:cNvSpPr/>
                  <p:nvPr/>
                </p:nvSpPr>
                <p:spPr>
                  <a:xfrm>
                    <a:off x="5074271" y="1116843"/>
                    <a:ext cx="608982" cy="183757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بيت فوريك</a:t>
                    </a:r>
                    <a:endParaRPr 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  <p:sp>
                <p:nvSpPr>
                  <p:cNvPr id="82" name="Rounded Rectangle 81"/>
                  <p:cNvSpPr/>
                  <p:nvPr/>
                </p:nvSpPr>
                <p:spPr>
                  <a:xfrm>
                    <a:off x="2111492" y="82664"/>
                    <a:ext cx="608982" cy="183757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prstDash val="dash"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ar-JO" sz="9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t>روجيب</a:t>
                    </a:r>
                    <a:endParaRPr lang="en-US" sz="105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90" name="TextBox 89"/>
                <p:cNvSpPr txBox="1"/>
                <p:nvPr/>
              </p:nvSpPr>
              <p:spPr>
                <a:xfrm rot="17863901">
                  <a:off x="4506308" y="3403586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6km</a:t>
                  </a:r>
                  <a:endParaRPr lang="en-US" sz="1400" b="1" dirty="0"/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 rot="15816094">
                  <a:off x="3993165" y="3214905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8km</a:t>
                  </a:r>
                  <a:endParaRPr lang="en-US" sz="1400" b="1" dirty="0"/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 rot="388351">
                  <a:off x="3360554" y="3888980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4km</a:t>
                  </a:r>
                  <a:endParaRPr lang="en-US" sz="1400" b="1" dirty="0"/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 rot="20097476">
                  <a:off x="3607772" y="4394986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4km</a:t>
                  </a:r>
                  <a:endParaRPr lang="en-US" sz="1400" b="1" dirty="0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 rot="15604750">
                  <a:off x="4106975" y="4685202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/>
                    <a:t>3</a:t>
                  </a:r>
                  <a:r>
                    <a:rPr lang="en-US" sz="1400" b="1" dirty="0" smtClean="0"/>
                    <a:t>km</a:t>
                  </a:r>
                  <a:endParaRPr lang="en-US" sz="1400" b="1" dirty="0"/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 rot="21339145">
                  <a:off x="3778957" y="4122220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1km</a:t>
                  </a:r>
                  <a:endParaRPr lang="en-US" sz="1400" b="1" dirty="0"/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 rot="785547">
                  <a:off x="4632766" y="4342537"/>
                  <a:ext cx="6218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2km</a:t>
                  </a:r>
                  <a:endParaRPr lang="en-US" sz="1400" b="1" dirty="0"/>
                </a:p>
              </p:txBody>
            </p:sp>
          </p:grpSp>
          <p:sp>
            <p:nvSpPr>
              <p:cNvPr id="99" name="Rectangle 98"/>
              <p:cNvSpPr/>
              <p:nvPr/>
            </p:nvSpPr>
            <p:spPr>
              <a:xfrm>
                <a:off x="1446288" y="180870"/>
                <a:ext cx="8853272" cy="6513059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10167644" y="1051319"/>
              <a:ext cx="356644" cy="1488986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0630995" y="1051319"/>
              <a:ext cx="1111520" cy="1488986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8976767" y="189956"/>
            <a:ext cx="19062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خريطة </a:t>
            </a:r>
            <a:r>
              <a:rPr lang="ar-J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العلاقة بالموقع </a:t>
            </a:r>
          </a:p>
          <a:p>
            <a:pPr algn="ctr"/>
            <a:r>
              <a:rPr lang="ar-J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المحيط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152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726775" y="1461154"/>
            <a:ext cx="10509976" cy="4674671"/>
            <a:chOff x="538238" y="1203598"/>
            <a:chExt cx="7725372" cy="3565341"/>
          </a:xfrm>
        </p:grpSpPr>
        <p:sp>
          <p:nvSpPr>
            <p:cNvPr id="2" name="Shape 292"/>
            <p:cNvSpPr/>
            <p:nvPr/>
          </p:nvSpPr>
          <p:spPr>
            <a:xfrm>
              <a:off x="3488503" y="1203598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5FD3EA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" name="Shape 293"/>
            <p:cNvSpPr/>
            <p:nvPr/>
          </p:nvSpPr>
          <p:spPr>
            <a:xfrm rot="-9900000">
              <a:off x="3215281" y="2328002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Shape 294"/>
            <p:cNvSpPr/>
            <p:nvPr/>
          </p:nvSpPr>
          <p:spPr>
            <a:xfrm>
              <a:off x="4352600" y="2394231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rgbClr val="1AABC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Shape 295"/>
            <p:cNvSpPr/>
            <p:nvPr/>
          </p:nvSpPr>
          <p:spPr>
            <a:xfrm rot="-9900000">
              <a:off x="4058040" y="3544804"/>
              <a:ext cx="1224135" cy="1224135"/>
            </a:xfrm>
            <a:prstGeom prst="blockArc">
              <a:avLst>
                <a:gd name="adj1" fmla="val 10800000"/>
                <a:gd name="adj2" fmla="val 5426329"/>
                <a:gd name="adj3" fmla="val 6461"/>
              </a:avLst>
            </a:prstGeom>
            <a:solidFill>
              <a:schemeClr val="accent4">
                <a:lumMod val="75000"/>
                <a:alpha val="47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" name="Shape 300"/>
            <p:cNvGrpSpPr/>
            <p:nvPr/>
          </p:nvGrpSpPr>
          <p:grpSpPr>
            <a:xfrm>
              <a:off x="538238" y="2543887"/>
              <a:ext cx="2539483" cy="857401"/>
              <a:chOff x="803639" y="3362835"/>
              <a:chExt cx="2059657" cy="857401"/>
            </a:xfrm>
          </p:grpSpPr>
          <p:sp>
            <p:nvSpPr>
              <p:cNvPr id="11" name="Shape 301"/>
              <p:cNvSpPr txBox="1"/>
              <p:nvPr/>
            </p:nvSpPr>
            <p:spPr>
              <a:xfrm>
                <a:off x="1421288" y="3579862"/>
                <a:ext cx="1442007" cy="6403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r">
                  <a:buSzPct val="25000"/>
                </a:pPr>
                <a:r>
                  <a:rPr lang="en-US" sz="1200" dirty="0" smtClean="0"/>
                  <a:t>-</a:t>
                </a:r>
                <a:r>
                  <a:rPr lang="en" sz="1200" dirty="0" smtClean="0">
                    <a:solidFill>
                      <a:srgbClr val="179A9D"/>
                    </a:solidFill>
                    <a:latin typeface="Arial"/>
                    <a:ea typeface="Arial"/>
                    <a:cs typeface="Arial"/>
                    <a:sym typeface="Arial"/>
                  </a:rPr>
                  <a:t>.   </a:t>
                </a: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Shape 302"/>
              <p:cNvSpPr txBox="1"/>
              <p:nvPr/>
            </p:nvSpPr>
            <p:spPr>
              <a:xfrm>
                <a:off x="803639" y="3362835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r">
                  <a:buSzPct val="25000"/>
                </a:pPr>
                <a:r>
                  <a:rPr lang="en-US" sz="2400" b="1" dirty="0" smtClean="0">
                    <a:solidFill>
                      <a:srgbClr val="62A4A2"/>
                    </a:solidFill>
                  </a:rPr>
                  <a:t>Site Analysis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" name="Shape 303"/>
            <p:cNvGrpSpPr/>
            <p:nvPr/>
          </p:nvGrpSpPr>
          <p:grpSpPr>
            <a:xfrm>
              <a:off x="1169525" y="3725193"/>
              <a:ext cx="2754560" cy="863359"/>
              <a:chOff x="629200" y="3362834"/>
              <a:chExt cx="2234096" cy="863359"/>
            </a:xfrm>
          </p:grpSpPr>
          <p:sp>
            <p:nvSpPr>
              <p:cNvPr id="14" name="Shape 304"/>
              <p:cNvSpPr txBox="1"/>
              <p:nvPr/>
            </p:nvSpPr>
            <p:spPr>
              <a:xfrm>
                <a:off x="803639" y="3579862"/>
                <a:ext cx="205965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buSzPct val="25000"/>
                  <a:buNone/>
                </a:pPr>
                <a:r>
                  <a:rPr lang="en" sz="1200" dirty="0" smtClean="0">
                    <a:solidFill>
                      <a:srgbClr val="179A9D"/>
                    </a:solidFill>
                    <a:latin typeface="Arial"/>
                    <a:ea typeface="Arial"/>
                    <a:cs typeface="Arial"/>
                    <a:sym typeface="Arial"/>
                  </a:rPr>
                  <a:t>.   </a:t>
                </a: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Shape 305"/>
              <p:cNvSpPr txBox="1"/>
              <p:nvPr/>
            </p:nvSpPr>
            <p:spPr>
              <a:xfrm>
                <a:off x="629200" y="3362834"/>
                <a:ext cx="2234096" cy="5113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r">
                  <a:buSzPct val="25000"/>
                </a:pPr>
                <a:r>
                  <a:rPr lang="en-US" sz="2400" b="1" dirty="0">
                    <a:solidFill>
                      <a:srgbClr val="62A4A2"/>
                    </a:solidFill>
                  </a:rPr>
                  <a:t>The concept and </a:t>
                </a:r>
                <a:r>
                  <a:rPr lang="en-US" sz="2400" b="1" dirty="0" smtClean="0">
                    <a:solidFill>
                      <a:srgbClr val="62A4A2"/>
                    </a:solidFill>
                  </a:rPr>
                  <a:t>design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" name="Shape 306"/>
            <p:cNvGrpSpPr/>
            <p:nvPr/>
          </p:nvGrpSpPr>
          <p:grpSpPr>
            <a:xfrm>
              <a:off x="4964667" y="1327084"/>
              <a:ext cx="2539483" cy="863357"/>
              <a:chOff x="803639" y="3362835"/>
              <a:chExt cx="2059657" cy="863357"/>
            </a:xfrm>
          </p:grpSpPr>
          <p:sp>
            <p:nvSpPr>
              <p:cNvPr id="17" name="Shape 307"/>
              <p:cNvSpPr txBox="1"/>
              <p:nvPr/>
            </p:nvSpPr>
            <p:spPr>
              <a:xfrm>
                <a:off x="803639" y="3579862"/>
                <a:ext cx="205965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r>
                  <a:rPr lang="en" sz="1200" dirty="0" smtClean="0">
                    <a:solidFill>
                      <a:srgbClr val="179A9D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</a:p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Shape 308"/>
              <p:cNvSpPr txBox="1"/>
              <p:nvPr/>
            </p:nvSpPr>
            <p:spPr>
              <a:xfrm>
                <a:off x="803639" y="3362835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r>
                  <a:rPr lang="en-US" sz="2400" b="1" dirty="0" smtClean="0">
                    <a:solidFill>
                      <a:srgbClr val="62A4A2"/>
                    </a:solidFill>
                  </a:rPr>
                  <a:t>Site Selection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" name="Shape 309"/>
            <p:cNvGrpSpPr/>
            <p:nvPr/>
          </p:nvGrpSpPr>
          <p:grpSpPr>
            <a:xfrm>
              <a:off x="5724127" y="2508390"/>
              <a:ext cx="2539483" cy="863357"/>
              <a:chOff x="803639" y="3362835"/>
              <a:chExt cx="2059657" cy="863357"/>
            </a:xfrm>
          </p:grpSpPr>
          <p:sp>
            <p:nvSpPr>
              <p:cNvPr id="20" name="Shape 310"/>
              <p:cNvSpPr txBox="1"/>
              <p:nvPr/>
            </p:nvSpPr>
            <p:spPr>
              <a:xfrm>
                <a:off x="803639" y="3579862"/>
                <a:ext cx="205965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endParaRPr lang="en" sz="1200" dirty="0">
                  <a:solidFill>
                    <a:srgbClr val="179A9D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311"/>
              <p:cNvSpPr txBox="1"/>
              <p:nvPr/>
            </p:nvSpPr>
            <p:spPr>
              <a:xfrm>
                <a:off x="803639" y="3362835"/>
                <a:ext cx="2059657" cy="276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>
                  <a:buSzPct val="25000"/>
                </a:pPr>
                <a:r>
                  <a:rPr lang="en-US" sz="2400" b="1" dirty="0" smtClean="0">
                    <a:solidFill>
                      <a:srgbClr val="62A4A2"/>
                    </a:solidFill>
                  </a:rPr>
                  <a:t>SWOT analysis</a:t>
                </a:r>
                <a:endParaRPr lang="en" sz="2400" b="1" dirty="0">
                  <a:solidFill>
                    <a:srgbClr val="62A4A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" name="Shape 118"/>
          <p:cNvSpPr txBox="1"/>
          <p:nvPr/>
        </p:nvSpPr>
        <p:spPr>
          <a:xfrm>
            <a:off x="5162547" y="1955862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sp>
        <p:nvSpPr>
          <p:cNvPr id="29" name="Shape 118"/>
          <p:cNvSpPr txBox="1"/>
          <p:nvPr/>
        </p:nvSpPr>
        <p:spPr>
          <a:xfrm>
            <a:off x="4790842" y="3423278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ar-JO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lang="en" sz="32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118"/>
          <p:cNvSpPr txBox="1"/>
          <p:nvPr/>
        </p:nvSpPr>
        <p:spPr>
          <a:xfrm>
            <a:off x="6338107" y="3524023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ar-JO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en" sz="32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118"/>
          <p:cNvSpPr txBox="1"/>
          <p:nvPr/>
        </p:nvSpPr>
        <p:spPr>
          <a:xfrm>
            <a:off x="5916021" y="5025517"/>
            <a:ext cx="821200" cy="615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ar-JO" sz="3200" b="1" dirty="0" smtClean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lang="en" sz="3200" b="1" dirty="0">
              <a:solidFill>
                <a:srgbClr val="4784A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26775" y="850692"/>
            <a:ext cx="6516215" cy="143478"/>
            <a:chOff x="2627783" y="244634"/>
            <a:chExt cx="6516215" cy="143478"/>
          </a:xfrm>
        </p:grpSpPr>
        <p:sp>
          <p:nvSpPr>
            <p:cNvPr id="34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82494" y="224265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Housing stages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79880" y="1540617"/>
            <a:ext cx="2044460" cy="606447"/>
          </a:xfrm>
          <a:prstGeom prst="rect">
            <a:avLst/>
          </a:prstGeom>
          <a:noFill/>
          <a:ln w="41275">
            <a:solidFill>
              <a:srgbClr val="F47F68"/>
            </a:solidFill>
            <a:prstDash val="dash"/>
          </a:ln>
          <a:effectLst>
            <a:glow rad="63500">
              <a:srgbClr val="F8B2A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121441" y="4722293"/>
            <a:ext cx="3219418" cy="606447"/>
          </a:xfrm>
          <a:prstGeom prst="rect">
            <a:avLst/>
          </a:prstGeom>
          <a:noFill/>
          <a:ln w="41275">
            <a:solidFill>
              <a:srgbClr val="F47F68"/>
            </a:solidFill>
            <a:prstDash val="dash"/>
          </a:ln>
          <a:effectLst>
            <a:glow rad="63500">
              <a:srgbClr val="F8B2A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9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5649" y="0"/>
            <a:ext cx="9144000" cy="6858000"/>
            <a:chOff x="345649" y="0"/>
            <a:chExt cx="9144000" cy="6858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49" y="0"/>
              <a:ext cx="9144000" cy="6858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8848" y="491694"/>
              <a:ext cx="404337" cy="26840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4548" y="3556487"/>
              <a:ext cx="282795" cy="18772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9283" y="5164713"/>
              <a:ext cx="404337" cy="26840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205" y="6029637"/>
              <a:ext cx="404337" cy="268406"/>
            </a:xfrm>
            <a:prstGeom prst="rect">
              <a:avLst/>
            </a:prstGeom>
          </p:spPr>
        </p:pic>
        <p:sp>
          <p:nvSpPr>
            <p:cNvPr id="14" name="Flowchart: Sort 13"/>
            <p:cNvSpPr/>
            <p:nvPr/>
          </p:nvSpPr>
          <p:spPr>
            <a:xfrm>
              <a:off x="2394139" y="5703853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Sort 14"/>
            <p:cNvSpPr/>
            <p:nvPr/>
          </p:nvSpPr>
          <p:spPr>
            <a:xfrm>
              <a:off x="1462770" y="1197827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Sort 15"/>
            <p:cNvSpPr/>
            <p:nvPr/>
          </p:nvSpPr>
          <p:spPr>
            <a:xfrm>
              <a:off x="2209920" y="2011402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Sort 16"/>
            <p:cNvSpPr/>
            <p:nvPr/>
          </p:nvSpPr>
          <p:spPr>
            <a:xfrm>
              <a:off x="2713620" y="513282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owchart: Sort 17"/>
            <p:cNvSpPr/>
            <p:nvPr/>
          </p:nvSpPr>
          <p:spPr>
            <a:xfrm>
              <a:off x="1960296" y="2241395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Sort 18"/>
            <p:cNvSpPr/>
            <p:nvPr/>
          </p:nvSpPr>
          <p:spPr>
            <a:xfrm>
              <a:off x="840170" y="5175624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Sort 19"/>
            <p:cNvSpPr/>
            <p:nvPr/>
          </p:nvSpPr>
          <p:spPr>
            <a:xfrm>
              <a:off x="2159019" y="5298916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Sort 20"/>
            <p:cNvSpPr/>
            <p:nvPr/>
          </p:nvSpPr>
          <p:spPr>
            <a:xfrm>
              <a:off x="4818287" y="5712824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Sort 24"/>
            <p:cNvSpPr/>
            <p:nvPr/>
          </p:nvSpPr>
          <p:spPr>
            <a:xfrm>
              <a:off x="1562131" y="5482830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Sort 25"/>
            <p:cNvSpPr/>
            <p:nvPr/>
          </p:nvSpPr>
          <p:spPr>
            <a:xfrm>
              <a:off x="2211665" y="5588138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4206" y="5365220"/>
              <a:ext cx="489248" cy="509633"/>
            </a:xfrm>
            <a:prstGeom prst="rect">
              <a:avLst/>
            </a:prstGeom>
          </p:spPr>
        </p:pic>
        <p:sp>
          <p:nvSpPr>
            <p:cNvPr id="32" name="Rounded Rectangle 31"/>
            <p:cNvSpPr/>
            <p:nvPr/>
          </p:nvSpPr>
          <p:spPr>
            <a:xfrm>
              <a:off x="2642730" y="2458942"/>
              <a:ext cx="413521" cy="194241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بيتا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056251" y="720955"/>
              <a:ext cx="513054" cy="223236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عورتا</a:t>
              </a:r>
              <a:endParaRPr lang="en-US" sz="11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170843" y="4272600"/>
              <a:ext cx="558148" cy="214825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أوصرين</a:t>
              </a:r>
              <a:endParaRPr 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276406" y="6037615"/>
              <a:ext cx="558148" cy="214825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جوريش</a:t>
              </a:r>
              <a:endParaRPr 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2723230" y="6097427"/>
              <a:ext cx="558148" cy="214825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قبلان</a:t>
              </a:r>
              <a:endParaRPr 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896106" y="999062"/>
              <a:ext cx="565922" cy="203946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أودلا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05818" y="5681185"/>
              <a:ext cx="558148" cy="214825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يتما</a:t>
              </a:r>
              <a:endParaRPr 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8" t="15713"/>
            <a:stretch/>
          </p:blipFill>
          <p:spPr>
            <a:xfrm rot="18621368">
              <a:off x="2621544" y="4353090"/>
              <a:ext cx="2800226" cy="1035388"/>
            </a:xfrm>
            <a:prstGeom prst="rect">
              <a:avLst/>
            </a:prstGeom>
          </p:spPr>
        </p:pic>
        <p:sp>
          <p:nvSpPr>
            <p:cNvPr id="45" name="Flowchart: Sort 44"/>
            <p:cNvSpPr/>
            <p:nvPr/>
          </p:nvSpPr>
          <p:spPr>
            <a:xfrm>
              <a:off x="3916385" y="3786480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lowchart: Sort 49"/>
            <p:cNvSpPr/>
            <p:nvPr/>
          </p:nvSpPr>
          <p:spPr>
            <a:xfrm>
              <a:off x="1964619" y="747808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 rot="19247121">
              <a:off x="3535340" y="4951758"/>
              <a:ext cx="638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4km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697665" y="3556487"/>
              <a:ext cx="1663849" cy="315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lowchart: Sort 63"/>
            <p:cNvSpPr/>
            <p:nvPr/>
          </p:nvSpPr>
          <p:spPr>
            <a:xfrm>
              <a:off x="9051597" y="4380012"/>
              <a:ext cx="176796" cy="352574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hape 1046"/>
            <p:cNvSpPr/>
            <p:nvPr/>
          </p:nvSpPr>
          <p:spPr>
            <a:xfrm>
              <a:off x="8990150" y="4865341"/>
              <a:ext cx="290288" cy="2843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807" y="67761"/>
                  </a:moveTo>
                  <a:lnTo>
                    <a:pt x="53807" y="80506"/>
                  </a:lnTo>
                  <a:lnTo>
                    <a:pt x="43066" y="80506"/>
                  </a:lnTo>
                  <a:lnTo>
                    <a:pt x="43066" y="95200"/>
                  </a:lnTo>
                  <a:lnTo>
                    <a:pt x="53807" y="95200"/>
                  </a:lnTo>
                  <a:lnTo>
                    <a:pt x="53807" y="107945"/>
                  </a:lnTo>
                  <a:lnTo>
                    <a:pt x="66192" y="107945"/>
                  </a:lnTo>
                  <a:lnTo>
                    <a:pt x="66192" y="95200"/>
                  </a:lnTo>
                  <a:lnTo>
                    <a:pt x="76933" y="95200"/>
                  </a:lnTo>
                  <a:lnTo>
                    <a:pt x="76933" y="80506"/>
                  </a:lnTo>
                  <a:lnTo>
                    <a:pt x="66192" y="80506"/>
                  </a:lnTo>
                  <a:lnTo>
                    <a:pt x="66192" y="67761"/>
                  </a:lnTo>
                  <a:close/>
                  <a:moveTo>
                    <a:pt x="0" y="56182"/>
                  </a:moveTo>
                  <a:lnTo>
                    <a:pt x="120000" y="56182"/>
                  </a:lnTo>
                  <a:lnTo>
                    <a:pt x="120000" y="104436"/>
                  </a:lnTo>
                  <a:cubicBezTo>
                    <a:pt x="120000" y="113032"/>
                    <a:pt x="114127" y="120000"/>
                    <a:pt x="106883" y="120000"/>
                  </a:cubicBezTo>
                  <a:lnTo>
                    <a:pt x="13116" y="120000"/>
                  </a:lnTo>
                  <a:cubicBezTo>
                    <a:pt x="5872" y="120000"/>
                    <a:pt x="0" y="113032"/>
                    <a:pt x="0" y="104436"/>
                  </a:cubicBezTo>
                  <a:close/>
                  <a:moveTo>
                    <a:pt x="37079" y="8811"/>
                  </a:moveTo>
                  <a:cubicBezTo>
                    <a:pt x="34557" y="8811"/>
                    <a:pt x="32512" y="11237"/>
                    <a:pt x="32512" y="14230"/>
                  </a:cubicBezTo>
                  <a:lnTo>
                    <a:pt x="32512" y="26623"/>
                  </a:lnTo>
                  <a:lnTo>
                    <a:pt x="87487" y="26623"/>
                  </a:lnTo>
                  <a:lnTo>
                    <a:pt x="87487" y="14230"/>
                  </a:lnTo>
                  <a:cubicBezTo>
                    <a:pt x="87487" y="11237"/>
                    <a:pt x="85442" y="8811"/>
                    <a:pt x="82920" y="8811"/>
                  </a:cubicBezTo>
                  <a:close/>
                  <a:moveTo>
                    <a:pt x="31233" y="0"/>
                  </a:moveTo>
                  <a:lnTo>
                    <a:pt x="88766" y="0"/>
                  </a:lnTo>
                  <a:cubicBezTo>
                    <a:pt x="92150" y="0"/>
                    <a:pt x="94894" y="3255"/>
                    <a:pt x="94894" y="7271"/>
                  </a:cubicBezTo>
                  <a:lnTo>
                    <a:pt x="94894" y="26623"/>
                  </a:lnTo>
                  <a:lnTo>
                    <a:pt x="106883" y="26623"/>
                  </a:lnTo>
                  <a:cubicBezTo>
                    <a:pt x="114127" y="26623"/>
                    <a:pt x="120000" y="33591"/>
                    <a:pt x="120000" y="42186"/>
                  </a:cubicBezTo>
                  <a:lnTo>
                    <a:pt x="120000" y="49853"/>
                  </a:lnTo>
                  <a:lnTo>
                    <a:pt x="0" y="49853"/>
                  </a:lnTo>
                  <a:lnTo>
                    <a:pt x="0" y="42186"/>
                  </a:lnTo>
                  <a:cubicBezTo>
                    <a:pt x="0" y="33591"/>
                    <a:pt x="5872" y="26623"/>
                    <a:pt x="13116" y="26623"/>
                  </a:cubicBezTo>
                  <a:lnTo>
                    <a:pt x="25105" y="26623"/>
                  </a:lnTo>
                  <a:lnTo>
                    <a:pt x="25105" y="7271"/>
                  </a:lnTo>
                  <a:cubicBezTo>
                    <a:pt x="25105" y="3255"/>
                    <a:pt x="27849" y="0"/>
                    <a:pt x="31233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0150" y="5339257"/>
              <a:ext cx="282795" cy="187724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7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3003" y="5681185"/>
              <a:ext cx="275682" cy="287169"/>
            </a:xfrm>
            <a:prstGeom prst="rect">
              <a:avLst/>
            </a:prstGeom>
          </p:spPr>
        </p:pic>
        <p:sp>
          <p:nvSpPr>
            <p:cNvPr id="69" name="Oval 68"/>
            <p:cNvSpPr/>
            <p:nvPr/>
          </p:nvSpPr>
          <p:spPr>
            <a:xfrm>
              <a:off x="9017300" y="6037615"/>
              <a:ext cx="245390" cy="279519"/>
            </a:xfrm>
            <a:prstGeom prst="ellipse">
              <a:avLst/>
            </a:prstGeom>
            <a:solidFill>
              <a:srgbClr val="D12A94">
                <a:alpha val="73000"/>
              </a:srgbClr>
            </a:solidFill>
            <a:ln>
              <a:solidFill>
                <a:srgbClr val="D12A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9022308" y="6395286"/>
              <a:ext cx="245390" cy="279519"/>
            </a:xfrm>
            <a:prstGeom prst="ellipse">
              <a:avLst/>
            </a:prstGeom>
            <a:solidFill>
              <a:schemeClr val="accent4">
                <a:lumMod val="75000"/>
                <a:alpha val="48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975603" y="3560008"/>
              <a:ext cx="13859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400" dirty="0" smtClean="0"/>
                <a:t>مفتاح الخريطة</a:t>
              </a:r>
              <a:endParaRPr lang="en-US" sz="14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145278" y="4452916"/>
              <a:ext cx="939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مسجد</a:t>
              </a:r>
              <a:endParaRPr lang="en-US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112222" y="4882788"/>
              <a:ext cx="939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مستوصف</a:t>
              </a:r>
              <a:endParaRPr lang="en-US" sz="1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050775" y="5271850"/>
              <a:ext cx="939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روضة اطفال</a:t>
              </a:r>
              <a:endParaRPr lang="en-US" sz="1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651169" y="5659317"/>
              <a:ext cx="151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مركز شرطة محلي</a:t>
              </a:r>
              <a:endParaRPr lang="en-US" sz="12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680583" y="6026078"/>
              <a:ext cx="151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نطاق خدمة الروضة</a:t>
              </a:r>
              <a:endParaRPr 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697665" y="6377639"/>
              <a:ext cx="151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نطاق خدمة المسجد</a:t>
              </a:r>
              <a:endParaRPr lang="en-US" sz="12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744641" y="891097"/>
              <a:ext cx="366156" cy="1567845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220350" y="891097"/>
              <a:ext cx="1141164" cy="1567845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>
              <a:off x="8992571" y="3949221"/>
              <a:ext cx="284695" cy="26821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720142" y="2688182"/>
              <a:ext cx="1600640" cy="367834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600" dirty="0" smtClean="0"/>
                <a:t>مقياس 1:55,000</a:t>
              </a:r>
              <a:endParaRPr lang="en-US" sz="16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29948" y="3928649"/>
              <a:ext cx="939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dirty="0" smtClean="0"/>
                <a:t>موقع المشروع</a:t>
              </a:r>
              <a:endParaRPr lang="en-US" sz="12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699863" y="220911"/>
              <a:ext cx="16273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JO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خريطة توزيع الخدمات المحيطة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Flowchart: Sort 26"/>
            <p:cNvSpPr/>
            <p:nvPr/>
          </p:nvSpPr>
          <p:spPr>
            <a:xfrm>
              <a:off x="6045061" y="3744211"/>
              <a:ext cx="232177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Sort 21"/>
            <p:cNvSpPr/>
            <p:nvPr/>
          </p:nvSpPr>
          <p:spPr>
            <a:xfrm>
              <a:off x="6155995" y="3357257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lowchart: Sort 22"/>
            <p:cNvSpPr/>
            <p:nvPr/>
          </p:nvSpPr>
          <p:spPr>
            <a:xfrm>
              <a:off x="6553441" y="3420355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lowchart: Sort 23"/>
            <p:cNvSpPr/>
            <p:nvPr/>
          </p:nvSpPr>
          <p:spPr>
            <a:xfrm>
              <a:off x="6752164" y="3420354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5606385" y="3890277"/>
              <a:ext cx="558148" cy="214825"/>
            </a:xfrm>
            <a:prstGeom prst="roundRect">
              <a:avLst/>
            </a:prstGeom>
            <a:solidFill>
              <a:schemeClr val="bg1"/>
            </a:solidFill>
            <a:ln>
              <a:prstDash val="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عقربا</a:t>
              </a:r>
              <a:endParaRPr 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Flowchart: Sort 28"/>
            <p:cNvSpPr/>
            <p:nvPr/>
          </p:nvSpPr>
          <p:spPr>
            <a:xfrm>
              <a:off x="6471552" y="3786480"/>
              <a:ext cx="198723" cy="459987"/>
            </a:xfrm>
            <a:prstGeom prst="flowChartSort">
              <a:avLst/>
            </a:prstGeom>
            <a:solidFill>
              <a:srgbClr val="FFC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hape 1046"/>
            <p:cNvSpPr/>
            <p:nvPr/>
          </p:nvSpPr>
          <p:spPr>
            <a:xfrm>
              <a:off x="6867744" y="4019648"/>
              <a:ext cx="338159" cy="28499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807" y="67761"/>
                  </a:moveTo>
                  <a:lnTo>
                    <a:pt x="53807" y="80506"/>
                  </a:lnTo>
                  <a:lnTo>
                    <a:pt x="43066" y="80506"/>
                  </a:lnTo>
                  <a:lnTo>
                    <a:pt x="43066" y="95200"/>
                  </a:lnTo>
                  <a:lnTo>
                    <a:pt x="53807" y="95200"/>
                  </a:lnTo>
                  <a:lnTo>
                    <a:pt x="53807" y="107945"/>
                  </a:lnTo>
                  <a:lnTo>
                    <a:pt x="66192" y="107945"/>
                  </a:lnTo>
                  <a:lnTo>
                    <a:pt x="66192" y="95200"/>
                  </a:lnTo>
                  <a:lnTo>
                    <a:pt x="76933" y="95200"/>
                  </a:lnTo>
                  <a:lnTo>
                    <a:pt x="76933" y="80506"/>
                  </a:lnTo>
                  <a:lnTo>
                    <a:pt x="66192" y="80506"/>
                  </a:lnTo>
                  <a:lnTo>
                    <a:pt x="66192" y="67761"/>
                  </a:lnTo>
                  <a:close/>
                  <a:moveTo>
                    <a:pt x="0" y="56182"/>
                  </a:moveTo>
                  <a:lnTo>
                    <a:pt x="120000" y="56182"/>
                  </a:lnTo>
                  <a:lnTo>
                    <a:pt x="120000" y="104436"/>
                  </a:lnTo>
                  <a:cubicBezTo>
                    <a:pt x="120000" y="113032"/>
                    <a:pt x="114127" y="120000"/>
                    <a:pt x="106883" y="120000"/>
                  </a:cubicBezTo>
                  <a:lnTo>
                    <a:pt x="13116" y="120000"/>
                  </a:lnTo>
                  <a:cubicBezTo>
                    <a:pt x="5872" y="120000"/>
                    <a:pt x="0" y="113032"/>
                    <a:pt x="0" y="104436"/>
                  </a:cubicBezTo>
                  <a:close/>
                  <a:moveTo>
                    <a:pt x="37079" y="8811"/>
                  </a:moveTo>
                  <a:cubicBezTo>
                    <a:pt x="34557" y="8811"/>
                    <a:pt x="32512" y="11237"/>
                    <a:pt x="32512" y="14230"/>
                  </a:cubicBezTo>
                  <a:lnTo>
                    <a:pt x="32512" y="26623"/>
                  </a:lnTo>
                  <a:lnTo>
                    <a:pt x="87487" y="26623"/>
                  </a:lnTo>
                  <a:lnTo>
                    <a:pt x="87487" y="14230"/>
                  </a:lnTo>
                  <a:cubicBezTo>
                    <a:pt x="87487" y="11237"/>
                    <a:pt x="85442" y="8811"/>
                    <a:pt x="82920" y="8811"/>
                  </a:cubicBezTo>
                  <a:close/>
                  <a:moveTo>
                    <a:pt x="31233" y="0"/>
                  </a:moveTo>
                  <a:lnTo>
                    <a:pt x="88766" y="0"/>
                  </a:lnTo>
                  <a:cubicBezTo>
                    <a:pt x="92150" y="0"/>
                    <a:pt x="94894" y="3255"/>
                    <a:pt x="94894" y="7271"/>
                  </a:cubicBezTo>
                  <a:lnTo>
                    <a:pt x="94894" y="26623"/>
                  </a:lnTo>
                  <a:lnTo>
                    <a:pt x="106883" y="26623"/>
                  </a:lnTo>
                  <a:cubicBezTo>
                    <a:pt x="114127" y="26623"/>
                    <a:pt x="120000" y="33591"/>
                    <a:pt x="120000" y="42186"/>
                  </a:cubicBezTo>
                  <a:lnTo>
                    <a:pt x="120000" y="49853"/>
                  </a:lnTo>
                  <a:lnTo>
                    <a:pt x="0" y="49853"/>
                  </a:lnTo>
                  <a:lnTo>
                    <a:pt x="0" y="42186"/>
                  </a:lnTo>
                  <a:cubicBezTo>
                    <a:pt x="0" y="33591"/>
                    <a:pt x="5872" y="26623"/>
                    <a:pt x="13116" y="26623"/>
                  </a:cubicBezTo>
                  <a:lnTo>
                    <a:pt x="25105" y="26623"/>
                  </a:lnTo>
                  <a:lnTo>
                    <a:pt x="25105" y="7271"/>
                  </a:lnTo>
                  <a:cubicBezTo>
                    <a:pt x="25105" y="3255"/>
                    <a:pt x="27849" y="0"/>
                    <a:pt x="31233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6145360" y="3534743"/>
            <a:ext cx="1505809" cy="1423447"/>
          </a:xfrm>
          <a:prstGeom prst="ellipse">
            <a:avLst/>
          </a:prstGeom>
          <a:solidFill>
            <a:schemeClr val="accent6">
              <a:lumMod val="40000"/>
              <a:lumOff val="6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/>
          <p:cNvSpPr/>
          <p:nvPr/>
        </p:nvSpPr>
        <p:spPr>
          <a:xfrm>
            <a:off x="9821932" y="311084"/>
            <a:ext cx="2216269" cy="6259397"/>
          </a:xfrm>
          <a:prstGeom prst="roundRect">
            <a:avLst>
              <a:gd name="adj" fmla="val 10837"/>
            </a:avLst>
          </a:prstGeom>
          <a:noFill/>
          <a:ln w="44450">
            <a:solidFill>
              <a:srgbClr val="F15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9947525" y="417074"/>
            <a:ext cx="2502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AABC8"/>
                </a:solidFill>
              </a:rPr>
              <a:t>The scope of service: </a:t>
            </a:r>
            <a:endParaRPr lang="en-US" sz="2400" b="1" dirty="0">
              <a:solidFill>
                <a:srgbClr val="1AABC8"/>
              </a:solidFill>
            </a:endParaRPr>
          </a:p>
        </p:txBody>
      </p:sp>
      <p:sp>
        <p:nvSpPr>
          <p:cNvPr id="85" name="Flowchart: Sort 84"/>
          <p:cNvSpPr/>
          <p:nvPr/>
        </p:nvSpPr>
        <p:spPr>
          <a:xfrm>
            <a:off x="10038924" y="1534203"/>
            <a:ext cx="176796" cy="352574"/>
          </a:xfrm>
          <a:prstGeom prst="flowChartSor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hape 1046"/>
          <p:cNvSpPr/>
          <p:nvPr/>
        </p:nvSpPr>
        <p:spPr>
          <a:xfrm>
            <a:off x="9977477" y="2019532"/>
            <a:ext cx="290288" cy="2843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807" y="67761"/>
                </a:moveTo>
                <a:lnTo>
                  <a:pt x="53807" y="80506"/>
                </a:lnTo>
                <a:lnTo>
                  <a:pt x="43066" y="80506"/>
                </a:lnTo>
                <a:lnTo>
                  <a:pt x="43066" y="95200"/>
                </a:lnTo>
                <a:lnTo>
                  <a:pt x="53807" y="95200"/>
                </a:lnTo>
                <a:lnTo>
                  <a:pt x="53807" y="107945"/>
                </a:lnTo>
                <a:lnTo>
                  <a:pt x="66192" y="107945"/>
                </a:lnTo>
                <a:lnTo>
                  <a:pt x="66192" y="95200"/>
                </a:lnTo>
                <a:lnTo>
                  <a:pt x="76933" y="95200"/>
                </a:lnTo>
                <a:lnTo>
                  <a:pt x="76933" y="80506"/>
                </a:lnTo>
                <a:lnTo>
                  <a:pt x="66192" y="80506"/>
                </a:lnTo>
                <a:lnTo>
                  <a:pt x="66192" y="67761"/>
                </a:lnTo>
                <a:close/>
                <a:moveTo>
                  <a:pt x="0" y="56182"/>
                </a:moveTo>
                <a:lnTo>
                  <a:pt x="120000" y="56182"/>
                </a:lnTo>
                <a:lnTo>
                  <a:pt x="120000" y="104436"/>
                </a:lnTo>
                <a:cubicBezTo>
                  <a:pt x="120000" y="113032"/>
                  <a:pt x="114127" y="120000"/>
                  <a:pt x="106883" y="120000"/>
                </a:cubicBezTo>
                <a:lnTo>
                  <a:pt x="13116" y="120000"/>
                </a:lnTo>
                <a:cubicBezTo>
                  <a:pt x="5872" y="120000"/>
                  <a:pt x="0" y="113032"/>
                  <a:pt x="0" y="104436"/>
                </a:cubicBezTo>
                <a:close/>
                <a:moveTo>
                  <a:pt x="37079" y="8811"/>
                </a:moveTo>
                <a:cubicBezTo>
                  <a:pt x="34557" y="8811"/>
                  <a:pt x="32512" y="11237"/>
                  <a:pt x="32512" y="14230"/>
                </a:cubicBezTo>
                <a:lnTo>
                  <a:pt x="32512" y="26623"/>
                </a:lnTo>
                <a:lnTo>
                  <a:pt x="87487" y="26623"/>
                </a:lnTo>
                <a:lnTo>
                  <a:pt x="87487" y="14230"/>
                </a:lnTo>
                <a:cubicBezTo>
                  <a:pt x="87487" y="11237"/>
                  <a:pt x="85442" y="8811"/>
                  <a:pt x="82920" y="8811"/>
                </a:cubicBezTo>
                <a:close/>
                <a:moveTo>
                  <a:pt x="31233" y="0"/>
                </a:moveTo>
                <a:lnTo>
                  <a:pt x="88766" y="0"/>
                </a:lnTo>
                <a:cubicBezTo>
                  <a:pt x="92150" y="0"/>
                  <a:pt x="94894" y="3255"/>
                  <a:pt x="94894" y="7271"/>
                </a:cubicBezTo>
                <a:lnTo>
                  <a:pt x="94894" y="26623"/>
                </a:lnTo>
                <a:lnTo>
                  <a:pt x="106883" y="26623"/>
                </a:lnTo>
                <a:cubicBezTo>
                  <a:pt x="114127" y="26623"/>
                  <a:pt x="120000" y="33591"/>
                  <a:pt x="120000" y="42186"/>
                </a:cubicBezTo>
                <a:lnTo>
                  <a:pt x="120000" y="49853"/>
                </a:lnTo>
                <a:lnTo>
                  <a:pt x="0" y="49853"/>
                </a:lnTo>
                <a:lnTo>
                  <a:pt x="0" y="42186"/>
                </a:lnTo>
                <a:cubicBezTo>
                  <a:pt x="0" y="33591"/>
                  <a:pt x="5872" y="26623"/>
                  <a:pt x="13116" y="26623"/>
                </a:cubicBezTo>
                <a:lnTo>
                  <a:pt x="25105" y="26623"/>
                </a:lnTo>
                <a:lnTo>
                  <a:pt x="25105" y="7271"/>
                </a:lnTo>
                <a:cubicBezTo>
                  <a:pt x="25105" y="3255"/>
                  <a:pt x="27849" y="0"/>
                  <a:pt x="31233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7477" y="2493448"/>
            <a:ext cx="282795" cy="187724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30" y="2835376"/>
            <a:ext cx="275682" cy="2871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46012" y="1543107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500 m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10267765" y="2011402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800 m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10276381" y="2388718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200 m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0276381" y="2808307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5000 m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214" y="2808307"/>
            <a:ext cx="316065" cy="32937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070" y="2451053"/>
            <a:ext cx="191745" cy="229159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153" y="2101043"/>
            <a:ext cx="191745" cy="229159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526" y="1622958"/>
            <a:ext cx="191745" cy="22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892053" y="1296836"/>
            <a:ext cx="8566479" cy="4495791"/>
          </a:xfrm>
          <a:prstGeom prst="rect">
            <a:avLst/>
          </a:prstGeom>
          <a:solidFill>
            <a:srgbClr val="DD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hape 840"/>
          <p:cNvSpPr/>
          <p:nvPr/>
        </p:nvSpPr>
        <p:spPr>
          <a:xfrm>
            <a:off x="5322044" y="1727363"/>
            <a:ext cx="1706495" cy="24395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22" y="7949"/>
                </a:moveTo>
                <a:cubicBezTo>
                  <a:pt x="33896" y="7949"/>
                  <a:pt x="12716" y="21267"/>
                  <a:pt x="12716" y="37695"/>
                </a:cubicBezTo>
                <a:cubicBezTo>
                  <a:pt x="12716" y="54124"/>
                  <a:pt x="33896" y="67441"/>
                  <a:pt x="60022" y="67441"/>
                </a:cubicBezTo>
                <a:cubicBezTo>
                  <a:pt x="86149" y="67441"/>
                  <a:pt x="107329" y="54124"/>
                  <a:pt x="107329" y="37695"/>
                </a:cubicBezTo>
                <a:cubicBezTo>
                  <a:pt x="107329" y="21267"/>
                  <a:pt x="86149" y="7949"/>
                  <a:pt x="60022" y="7949"/>
                </a:cubicBezTo>
                <a:close/>
                <a:moveTo>
                  <a:pt x="60199" y="0"/>
                </a:moveTo>
                <a:cubicBezTo>
                  <a:pt x="75991" y="0"/>
                  <a:pt x="91782" y="3787"/>
                  <a:pt x="103831" y="11362"/>
                </a:cubicBezTo>
                <a:cubicBezTo>
                  <a:pt x="127928" y="26513"/>
                  <a:pt x="122693" y="48382"/>
                  <a:pt x="103831" y="66227"/>
                </a:cubicBezTo>
                <a:cubicBezTo>
                  <a:pt x="84065" y="84927"/>
                  <a:pt x="75977" y="95841"/>
                  <a:pt x="60199" y="120000"/>
                </a:cubicBezTo>
                <a:cubicBezTo>
                  <a:pt x="41488" y="94365"/>
                  <a:pt x="37507" y="86403"/>
                  <a:pt x="16568" y="66227"/>
                </a:cubicBezTo>
                <a:cubicBezTo>
                  <a:pt x="-3421" y="48125"/>
                  <a:pt x="-7529" y="26513"/>
                  <a:pt x="16568" y="11362"/>
                </a:cubicBezTo>
                <a:cubicBezTo>
                  <a:pt x="28616" y="3787"/>
                  <a:pt x="44407" y="0"/>
                  <a:pt x="60199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799" dist="38100" dir="8100000" algn="tr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302"/>
          <p:cNvSpPr txBox="1"/>
          <p:nvPr/>
        </p:nvSpPr>
        <p:spPr>
          <a:xfrm>
            <a:off x="2599529" y="4204622"/>
            <a:ext cx="7151522" cy="13053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en-US" sz="4400" b="1" dirty="0" smtClean="0">
                <a:solidFill>
                  <a:srgbClr val="62A4A2"/>
                </a:solidFill>
              </a:rPr>
              <a:t>The concept and design Stage</a:t>
            </a:r>
            <a:endParaRPr lang="en" sz="4400" b="1" dirty="0">
              <a:solidFill>
                <a:srgbClr val="62A4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057"/>
          <p:cNvSpPr/>
          <p:nvPr/>
        </p:nvSpPr>
        <p:spPr>
          <a:xfrm rot="-5400000" flipH="1">
            <a:off x="5675367" y="2018413"/>
            <a:ext cx="958684" cy="899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609" y="52208"/>
                </a:moveTo>
                <a:lnTo>
                  <a:pt x="114609" y="67089"/>
                </a:lnTo>
                <a:cubicBezTo>
                  <a:pt x="114609" y="68670"/>
                  <a:pt x="115816" y="69951"/>
                  <a:pt x="117304" y="69951"/>
                </a:cubicBezTo>
                <a:lnTo>
                  <a:pt x="117304" y="69951"/>
                </a:lnTo>
                <a:cubicBezTo>
                  <a:pt x="118793" y="69951"/>
                  <a:pt x="120000" y="68670"/>
                  <a:pt x="120000" y="67089"/>
                </a:cubicBezTo>
                <a:lnTo>
                  <a:pt x="119999" y="52208"/>
                </a:lnTo>
                <a:cubicBezTo>
                  <a:pt x="119999" y="50627"/>
                  <a:pt x="118793" y="49346"/>
                  <a:pt x="117304" y="49346"/>
                </a:cubicBezTo>
                <a:cubicBezTo>
                  <a:pt x="115816" y="49346"/>
                  <a:pt x="114609" y="50627"/>
                  <a:pt x="114609" y="52208"/>
                </a:cubicBezTo>
                <a:close/>
                <a:moveTo>
                  <a:pt x="106256" y="49918"/>
                </a:moveTo>
                <a:lnTo>
                  <a:pt x="106256" y="69379"/>
                </a:lnTo>
                <a:cubicBezTo>
                  <a:pt x="106256" y="70960"/>
                  <a:pt x="107463" y="72241"/>
                  <a:pt x="108951" y="72241"/>
                </a:cubicBezTo>
                <a:lnTo>
                  <a:pt x="108951" y="72241"/>
                </a:lnTo>
                <a:cubicBezTo>
                  <a:pt x="110440" y="72241"/>
                  <a:pt x="111646" y="70960"/>
                  <a:pt x="111646" y="69379"/>
                </a:cubicBezTo>
                <a:lnTo>
                  <a:pt x="111646" y="49918"/>
                </a:lnTo>
                <a:cubicBezTo>
                  <a:pt x="111646" y="48337"/>
                  <a:pt x="110440" y="47056"/>
                  <a:pt x="108951" y="47056"/>
                </a:cubicBezTo>
                <a:cubicBezTo>
                  <a:pt x="107463" y="47056"/>
                  <a:pt x="106256" y="48337"/>
                  <a:pt x="106256" y="49918"/>
                </a:cubicBezTo>
                <a:close/>
                <a:moveTo>
                  <a:pt x="97903" y="48773"/>
                </a:moveTo>
                <a:lnTo>
                  <a:pt x="97903" y="70524"/>
                </a:lnTo>
                <a:cubicBezTo>
                  <a:pt x="97903" y="72104"/>
                  <a:pt x="99109" y="73386"/>
                  <a:pt x="100598" y="73386"/>
                </a:cubicBezTo>
                <a:lnTo>
                  <a:pt x="100598" y="73386"/>
                </a:lnTo>
                <a:cubicBezTo>
                  <a:pt x="102086" y="73386"/>
                  <a:pt x="103293" y="72104"/>
                  <a:pt x="103293" y="70524"/>
                </a:cubicBezTo>
                <a:lnTo>
                  <a:pt x="103293" y="48773"/>
                </a:lnTo>
                <a:cubicBezTo>
                  <a:pt x="103293" y="47193"/>
                  <a:pt x="102086" y="45911"/>
                  <a:pt x="100598" y="45911"/>
                </a:cubicBezTo>
                <a:cubicBezTo>
                  <a:pt x="99109" y="45911"/>
                  <a:pt x="97903" y="47193"/>
                  <a:pt x="97903" y="48773"/>
                </a:cubicBezTo>
                <a:close/>
                <a:moveTo>
                  <a:pt x="53856" y="54256"/>
                </a:moveTo>
                <a:cubicBezTo>
                  <a:pt x="53856" y="53338"/>
                  <a:pt x="54558" y="52593"/>
                  <a:pt x="55423" y="52593"/>
                </a:cubicBezTo>
                <a:lnTo>
                  <a:pt x="57787" y="52593"/>
                </a:lnTo>
                <a:lnTo>
                  <a:pt x="57787" y="49895"/>
                </a:lnTo>
                <a:cubicBezTo>
                  <a:pt x="57787" y="49843"/>
                  <a:pt x="57790" y="49793"/>
                  <a:pt x="57844" y="49750"/>
                </a:cubicBezTo>
                <a:lnTo>
                  <a:pt x="57714" y="49315"/>
                </a:lnTo>
                <a:cubicBezTo>
                  <a:pt x="57790" y="48400"/>
                  <a:pt x="58549" y="47723"/>
                  <a:pt x="59411" y="47803"/>
                </a:cubicBezTo>
                <a:lnTo>
                  <a:pt x="91653" y="50798"/>
                </a:lnTo>
                <a:cubicBezTo>
                  <a:pt x="92515" y="50878"/>
                  <a:pt x="93152" y="51685"/>
                  <a:pt x="93077" y="52600"/>
                </a:cubicBezTo>
                <a:cubicBezTo>
                  <a:pt x="93002" y="53515"/>
                  <a:pt x="92242" y="54191"/>
                  <a:pt x="91380" y="54111"/>
                </a:cubicBezTo>
                <a:cubicBezTo>
                  <a:pt x="80879" y="53136"/>
                  <a:pt x="70377" y="52160"/>
                  <a:pt x="59875" y="51185"/>
                </a:cubicBezTo>
                <a:lnTo>
                  <a:pt x="59875" y="52593"/>
                </a:lnTo>
                <a:lnTo>
                  <a:pt x="62240" y="52593"/>
                </a:lnTo>
                <a:cubicBezTo>
                  <a:pt x="63105" y="52593"/>
                  <a:pt x="63806" y="53338"/>
                  <a:pt x="63806" y="54256"/>
                </a:cubicBezTo>
                <a:lnTo>
                  <a:pt x="63806" y="54256"/>
                </a:lnTo>
                <a:cubicBezTo>
                  <a:pt x="63806" y="55175"/>
                  <a:pt x="63105" y="55919"/>
                  <a:pt x="62240" y="55919"/>
                </a:cubicBezTo>
                <a:cubicBezTo>
                  <a:pt x="61452" y="55919"/>
                  <a:pt x="60664" y="55919"/>
                  <a:pt x="59875" y="55919"/>
                </a:cubicBezTo>
                <a:lnTo>
                  <a:pt x="59875" y="58197"/>
                </a:lnTo>
                <a:lnTo>
                  <a:pt x="62240" y="58197"/>
                </a:lnTo>
                <a:cubicBezTo>
                  <a:pt x="63105" y="58197"/>
                  <a:pt x="63806" y="58942"/>
                  <a:pt x="63806" y="59860"/>
                </a:cubicBezTo>
                <a:lnTo>
                  <a:pt x="63806" y="59860"/>
                </a:lnTo>
                <a:cubicBezTo>
                  <a:pt x="63806" y="60778"/>
                  <a:pt x="63105" y="61523"/>
                  <a:pt x="62240" y="61523"/>
                </a:cubicBezTo>
                <a:cubicBezTo>
                  <a:pt x="61452" y="61523"/>
                  <a:pt x="60664" y="61523"/>
                  <a:pt x="59875" y="61523"/>
                </a:cubicBezTo>
                <a:lnTo>
                  <a:pt x="59875" y="63801"/>
                </a:lnTo>
                <a:lnTo>
                  <a:pt x="62240" y="63801"/>
                </a:lnTo>
                <a:cubicBezTo>
                  <a:pt x="63105" y="63801"/>
                  <a:pt x="63806" y="64546"/>
                  <a:pt x="63806" y="65464"/>
                </a:cubicBezTo>
                <a:lnTo>
                  <a:pt x="63806" y="65464"/>
                </a:lnTo>
                <a:cubicBezTo>
                  <a:pt x="63806" y="66382"/>
                  <a:pt x="63105" y="67127"/>
                  <a:pt x="62240" y="67127"/>
                </a:cubicBezTo>
                <a:cubicBezTo>
                  <a:pt x="61452" y="67127"/>
                  <a:pt x="60664" y="67127"/>
                  <a:pt x="59875" y="67127"/>
                </a:cubicBezTo>
                <a:lnTo>
                  <a:pt x="59875" y="68544"/>
                </a:lnTo>
                <a:lnTo>
                  <a:pt x="91233" y="65045"/>
                </a:lnTo>
                <a:cubicBezTo>
                  <a:pt x="92093" y="64949"/>
                  <a:pt x="92863" y="65611"/>
                  <a:pt x="92954" y="66525"/>
                </a:cubicBezTo>
                <a:cubicBezTo>
                  <a:pt x="93044" y="67438"/>
                  <a:pt x="92420" y="68256"/>
                  <a:pt x="91560" y="68352"/>
                </a:cubicBezTo>
                <a:cubicBezTo>
                  <a:pt x="80831" y="69550"/>
                  <a:pt x="70101" y="70747"/>
                  <a:pt x="59372" y="71945"/>
                </a:cubicBezTo>
                <a:cubicBezTo>
                  <a:pt x="58511" y="72041"/>
                  <a:pt x="57741" y="71378"/>
                  <a:pt x="57650" y="70465"/>
                </a:cubicBezTo>
                <a:cubicBezTo>
                  <a:pt x="57630" y="70259"/>
                  <a:pt x="57646" y="70058"/>
                  <a:pt x="57807" y="69902"/>
                </a:cubicBezTo>
                <a:lnTo>
                  <a:pt x="57787" y="69850"/>
                </a:lnTo>
                <a:lnTo>
                  <a:pt x="57787" y="67127"/>
                </a:lnTo>
                <a:lnTo>
                  <a:pt x="55423" y="67127"/>
                </a:lnTo>
                <a:cubicBezTo>
                  <a:pt x="54558" y="67127"/>
                  <a:pt x="53856" y="66382"/>
                  <a:pt x="53856" y="65464"/>
                </a:cubicBezTo>
                <a:cubicBezTo>
                  <a:pt x="53856" y="64546"/>
                  <a:pt x="54558" y="63801"/>
                  <a:pt x="55423" y="63801"/>
                </a:cubicBezTo>
                <a:lnTo>
                  <a:pt x="57787" y="63801"/>
                </a:lnTo>
                <a:lnTo>
                  <a:pt x="57787" y="61523"/>
                </a:lnTo>
                <a:lnTo>
                  <a:pt x="55423" y="61523"/>
                </a:lnTo>
                <a:cubicBezTo>
                  <a:pt x="54558" y="61523"/>
                  <a:pt x="53856" y="60779"/>
                  <a:pt x="53856" y="59860"/>
                </a:cubicBezTo>
                <a:cubicBezTo>
                  <a:pt x="53856" y="58942"/>
                  <a:pt x="54558" y="58197"/>
                  <a:pt x="55423" y="58197"/>
                </a:cubicBezTo>
                <a:lnTo>
                  <a:pt x="57787" y="58197"/>
                </a:lnTo>
                <a:lnTo>
                  <a:pt x="57787" y="55919"/>
                </a:lnTo>
                <a:lnTo>
                  <a:pt x="55423" y="55919"/>
                </a:lnTo>
                <a:cubicBezTo>
                  <a:pt x="54558" y="55919"/>
                  <a:pt x="53856" y="55175"/>
                  <a:pt x="53856" y="54256"/>
                </a:cubicBezTo>
                <a:close/>
                <a:moveTo>
                  <a:pt x="48021" y="3132"/>
                </a:moveTo>
                <a:lnTo>
                  <a:pt x="48021" y="12530"/>
                </a:lnTo>
                <a:cubicBezTo>
                  <a:pt x="48021" y="14260"/>
                  <a:pt x="49342" y="15663"/>
                  <a:pt x="50971" y="15663"/>
                </a:cubicBezTo>
                <a:cubicBezTo>
                  <a:pt x="52601" y="15663"/>
                  <a:pt x="53921" y="14260"/>
                  <a:pt x="53921" y="12530"/>
                </a:cubicBezTo>
                <a:lnTo>
                  <a:pt x="53921" y="3132"/>
                </a:lnTo>
                <a:cubicBezTo>
                  <a:pt x="53921" y="1402"/>
                  <a:pt x="52601" y="0"/>
                  <a:pt x="50971" y="0"/>
                </a:cubicBezTo>
                <a:cubicBezTo>
                  <a:pt x="49342" y="0"/>
                  <a:pt x="48021" y="1402"/>
                  <a:pt x="48021" y="3132"/>
                </a:cubicBezTo>
                <a:close/>
                <a:moveTo>
                  <a:pt x="48021" y="107469"/>
                </a:moveTo>
                <a:lnTo>
                  <a:pt x="48021" y="116867"/>
                </a:lnTo>
                <a:cubicBezTo>
                  <a:pt x="48021" y="118597"/>
                  <a:pt x="49342" y="120000"/>
                  <a:pt x="50971" y="120000"/>
                </a:cubicBezTo>
                <a:cubicBezTo>
                  <a:pt x="52601" y="120000"/>
                  <a:pt x="53921" y="118597"/>
                  <a:pt x="53921" y="116867"/>
                </a:cubicBezTo>
                <a:lnTo>
                  <a:pt x="53921" y="107469"/>
                </a:lnTo>
                <a:cubicBezTo>
                  <a:pt x="53921" y="105739"/>
                  <a:pt x="52601" y="104336"/>
                  <a:pt x="50971" y="104336"/>
                </a:cubicBezTo>
                <a:cubicBezTo>
                  <a:pt x="49342" y="104336"/>
                  <a:pt x="48021" y="105739"/>
                  <a:pt x="48021" y="107469"/>
                </a:cubicBezTo>
                <a:close/>
                <a:moveTo>
                  <a:pt x="21116" y="59649"/>
                </a:moveTo>
                <a:cubicBezTo>
                  <a:pt x="21116" y="67800"/>
                  <a:pt x="24044" y="75951"/>
                  <a:pt x="29901" y="82170"/>
                </a:cubicBezTo>
                <a:cubicBezTo>
                  <a:pt x="41615" y="94608"/>
                  <a:pt x="60607" y="94608"/>
                  <a:pt x="72320" y="82170"/>
                </a:cubicBezTo>
                <a:lnTo>
                  <a:pt x="79515" y="74530"/>
                </a:lnTo>
                <a:lnTo>
                  <a:pt x="87539" y="74531"/>
                </a:lnTo>
                <a:cubicBezTo>
                  <a:pt x="90764" y="74530"/>
                  <a:pt x="93379" y="71754"/>
                  <a:pt x="93379" y="68330"/>
                </a:cubicBezTo>
                <a:lnTo>
                  <a:pt x="93379" y="59809"/>
                </a:lnTo>
                <a:lnTo>
                  <a:pt x="93530" y="59649"/>
                </a:lnTo>
                <a:lnTo>
                  <a:pt x="93379" y="59488"/>
                </a:lnTo>
                <a:lnTo>
                  <a:pt x="93379" y="50967"/>
                </a:lnTo>
                <a:cubicBezTo>
                  <a:pt x="93379" y="47543"/>
                  <a:pt x="90764" y="44767"/>
                  <a:pt x="87539" y="44767"/>
                </a:cubicBezTo>
                <a:lnTo>
                  <a:pt x="79515" y="44767"/>
                </a:lnTo>
                <a:cubicBezTo>
                  <a:pt x="77116" y="42220"/>
                  <a:pt x="74718" y="39674"/>
                  <a:pt x="72320" y="37127"/>
                </a:cubicBezTo>
                <a:cubicBezTo>
                  <a:pt x="60607" y="24689"/>
                  <a:pt x="41615" y="24689"/>
                  <a:pt x="29901" y="37127"/>
                </a:cubicBezTo>
                <a:cubicBezTo>
                  <a:pt x="24044" y="43346"/>
                  <a:pt x="21116" y="51497"/>
                  <a:pt x="21116" y="59649"/>
                </a:cubicBezTo>
                <a:close/>
                <a:moveTo>
                  <a:pt x="15930" y="103846"/>
                </a:moveTo>
                <a:cubicBezTo>
                  <a:pt x="15930" y="104647"/>
                  <a:pt x="16218" y="105449"/>
                  <a:pt x="16794" y="106061"/>
                </a:cubicBezTo>
                <a:cubicBezTo>
                  <a:pt x="17946" y="107284"/>
                  <a:pt x="19814" y="107284"/>
                  <a:pt x="20966" y="106061"/>
                </a:cubicBezTo>
                <a:lnTo>
                  <a:pt x="27224" y="99415"/>
                </a:lnTo>
                <a:cubicBezTo>
                  <a:pt x="28376" y="98192"/>
                  <a:pt x="28376" y="96208"/>
                  <a:pt x="27224" y="94985"/>
                </a:cubicBezTo>
                <a:cubicBezTo>
                  <a:pt x="26072" y="93762"/>
                  <a:pt x="24204" y="93762"/>
                  <a:pt x="23052" y="94985"/>
                </a:cubicBezTo>
                <a:lnTo>
                  <a:pt x="16794" y="101630"/>
                </a:lnTo>
                <a:cubicBezTo>
                  <a:pt x="16218" y="102242"/>
                  <a:pt x="15930" y="103044"/>
                  <a:pt x="15930" y="103846"/>
                </a:cubicBezTo>
                <a:close/>
                <a:moveTo>
                  <a:pt x="15930" y="15910"/>
                </a:moveTo>
                <a:cubicBezTo>
                  <a:pt x="15930" y="16712"/>
                  <a:pt x="16218" y="17514"/>
                  <a:pt x="16794" y="18125"/>
                </a:cubicBezTo>
                <a:lnTo>
                  <a:pt x="23052" y="24771"/>
                </a:lnTo>
                <a:cubicBezTo>
                  <a:pt x="24204" y="25994"/>
                  <a:pt x="26072" y="25994"/>
                  <a:pt x="27224" y="24771"/>
                </a:cubicBezTo>
                <a:cubicBezTo>
                  <a:pt x="28376" y="23547"/>
                  <a:pt x="28376" y="21564"/>
                  <a:pt x="27224" y="20340"/>
                </a:cubicBezTo>
                <a:lnTo>
                  <a:pt x="20966" y="13695"/>
                </a:lnTo>
                <a:cubicBezTo>
                  <a:pt x="19814" y="12472"/>
                  <a:pt x="17946" y="12472"/>
                  <a:pt x="16794" y="13695"/>
                </a:cubicBezTo>
                <a:cubicBezTo>
                  <a:pt x="16218" y="14307"/>
                  <a:pt x="15930" y="15109"/>
                  <a:pt x="15930" y="15910"/>
                </a:cubicBezTo>
                <a:close/>
                <a:moveTo>
                  <a:pt x="0" y="59999"/>
                </a:moveTo>
                <a:cubicBezTo>
                  <a:pt x="0" y="61730"/>
                  <a:pt x="1320" y="63132"/>
                  <a:pt x="2950" y="63132"/>
                </a:cubicBezTo>
                <a:lnTo>
                  <a:pt x="11800" y="63132"/>
                </a:lnTo>
                <a:cubicBezTo>
                  <a:pt x="13430" y="63132"/>
                  <a:pt x="14751" y="61730"/>
                  <a:pt x="14751" y="59999"/>
                </a:cubicBezTo>
                <a:cubicBezTo>
                  <a:pt x="14751" y="58269"/>
                  <a:pt x="13430" y="56867"/>
                  <a:pt x="11800" y="56867"/>
                </a:cubicBezTo>
                <a:lnTo>
                  <a:pt x="2950" y="56867"/>
                </a:lnTo>
                <a:cubicBezTo>
                  <a:pt x="1320" y="56867"/>
                  <a:pt x="0" y="58269"/>
                  <a:pt x="0" y="599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7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-685"/>
            <a:ext cx="12192000" cy="6858000"/>
            <a:chOff x="0" y="0"/>
            <a:chExt cx="12192000" cy="6858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1770663" y="1390261"/>
            <a:ext cx="8194433" cy="4681895"/>
            <a:chOff x="1770663" y="1390261"/>
            <a:chExt cx="8194433" cy="4681895"/>
          </a:xfrm>
        </p:grpSpPr>
        <p:grpSp>
          <p:nvGrpSpPr>
            <p:cNvPr id="7" name="Shape 158"/>
            <p:cNvGrpSpPr/>
            <p:nvPr/>
          </p:nvGrpSpPr>
          <p:grpSpPr>
            <a:xfrm>
              <a:off x="1782687" y="1390261"/>
              <a:ext cx="8182409" cy="989788"/>
              <a:chOff x="1151471" y="3187500"/>
              <a:chExt cx="6552729" cy="914400"/>
            </a:xfrm>
          </p:grpSpPr>
          <p:sp>
            <p:nvSpPr>
              <p:cNvPr id="8" name="Shape 159"/>
              <p:cNvSpPr/>
              <p:nvPr/>
            </p:nvSpPr>
            <p:spPr>
              <a:xfrm>
                <a:off x="1633824" y="3347030"/>
                <a:ext cx="6070376" cy="719999"/>
              </a:xfrm>
              <a:prstGeom prst="homePlate">
                <a:avLst>
                  <a:gd name="adj" fmla="val 50000"/>
                </a:avLst>
              </a:prstGeom>
              <a:solidFill>
                <a:srgbClr val="FFE593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" name="Shape 160"/>
              <p:cNvSpPr/>
              <p:nvPr/>
            </p:nvSpPr>
            <p:spPr>
              <a:xfrm>
                <a:off x="1701898" y="3226298"/>
                <a:ext cx="5914970" cy="719999"/>
              </a:xfrm>
              <a:prstGeom prst="homePlate">
                <a:avLst>
                  <a:gd name="adj" fmla="val 50000"/>
                </a:avLst>
              </a:prstGeom>
              <a:solidFill>
                <a:schemeClr val="lt1"/>
              </a:solidFill>
              <a:ln w="38100" cap="flat" cmpd="sng">
                <a:solidFill>
                  <a:srgbClr val="FFF7D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2">
                        <a:lumMod val="2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Provide houses with an affordable standards and cost for the youths .</a:t>
                </a:r>
                <a:endParaRPr sz="2400" dirty="0">
                  <a:solidFill>
                    <a:schemeClr val="bg2">
                      <a:lumMod val="25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Shape 161"/>
              <p:cNvSpPr/>
              <p:nvPr/>
            </p:nvSpPr>
            <p:spPr>
              <a:xfrm>
                <a:off x="1151471" y="3187500"/>
                <a:ext cx="914400" cy="914400"/>
              </a:xfrm>
              <a:prstGeom prst="diamond">
                <a:avLst/>
              </a:prstGeom>
              <a:solidFill>
                <a:srgbClr val="FFE593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" name="Shape 166"/>
            <p:cNvGrpSpPr/>
            <p:nvPr/>
          </p:nvGrpSpPr>
          <p:grpSpPr>
            <a:xfrm>
              <a:off x="1778679" y="2620962"/>
              <a:ext cx="8182409" cy="989788"/>
              <a:chOff x="1151471" y="3187500"/>
              <a:chExt cx="6552729" cy="914400"/>
            </a:xfrm>
          </p:grpSpPr>
          <p:sp>
            <p:nvSpPr>
              <p:cNvPr id="12" name="Shape 167"/>
              <p:cNvSpPr/>
              <p:nvPr/>
            </p:nvSpPr>
            <p:spPr>
              <a:xfrm>
                <a:off x="1633824" y="3347030"/>
                <a:ext cx="6070376" cy="719999"/>
              </a:xfrm>
              <a:prstGeom prst="homePlate">
                <a:avLst>
                  <a:gd name="adj" fmla="val 50000"/>
                </a:avLst>
              </a:prstGeom>
              <a:solidFill>
                <a:srgbClr val="A4B4EA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" name="Shape 168"/>
              <p:cNvSpPr/>
              <p:nvPr/>
            </p:nvSpPr>
            <p:spPr>
              <a:xfrm>
                <a:off x="1705107" y="3274810"/>
                <a:ext cx="5914970" cy="719999"/>
              </a:xfrm>
              <a:prstGeom prst="homePlate">
                <a:avLst>
                  <a:gd name="adj" fmla="val 50000"/>
                </a:avLst>
              </a:prstGeom>
              <a:solidFill>
                <a:schemeClr val="lt1"/>
              </a:solidFill>
              <a:ln w="38100" cap="flat" cmpd="sng">
                <a:solidFill>
                  <a:srgbClr val="A4B4E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2">
                        <a:lumMod val="2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Support and encourage the youth and the newly couples to live in this housing.</a:t>
                </a:r>
                <a:endParaRPr sz="2400" dirty="0">
                  <a:solidFill>
                    <a:schemeClr val="bg2">
                      <a:lumMod val="25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Shape 169"/>
              <p:cNvSpPr/>
              <p:nvPr/>
            </p:nvSpPr>
            <p:spPr>
              <a:xfrm>
                <a:off x="1151471" y="3187500"/>
                <a:ext cx="914400" cy="914400"/>
              </a:xfrm>
              <a:prstGeom prst="diamond">
                <a:avLst/>
              </a:prstGeom>
              <a:solidFill>
                <a:srgbClr val="A4B4EA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Shape 170"/>
            <p:cNvGrpSpPr/>
            <p:nvPr/>
          </p:nvGrpSpPr>
          <p:grpSpPr>
            <a:xfrm>
              <a:off x="1774671" y="3851665"/>
              <a:ext cx="8182408" cy="989788"/>
              <a:chOff x="1151471" y="3187500"/>
              <a:chExt cx="6552728" cy="914400"/>
            </a:xfrm>
          </p:grpSpPr>
          <p:sp>
            <p:nvSpPr>
              <p:cNvPr id="16" name="Shape 171"/>
              <p:cNvSpPr/>
              <p:nvPr/>
            </p:nvSpPr>
            <p:spPr>
              <a:xfrm>
                <a:off x="1633824" y="3347030"/>
                <a:ext cx="6070376" cy="719999"/>
              </a:xfrm>
              <a:prstGeom prst="homePlate">
                <a:avLst>
                  <a:gd name="adj" fmla="val 50000"/>
                </a:avLst>
              </a:prstGeom>
              <a:solidFill>
                <a:srgbClr val="9AD3E9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Shape 172"/>
              <p:cNvSpPr/>
              <p:nvPr/>
            </p:nvSpPr>
            <p:spPr>
              <a:xfrm>
                <a:off x="1633824" y="3284701"/>
                <a:ext cx="5914970" cy="719999"/>
              </a:xfrm>
              <a:prstGeom prst="homePlate">
                <a:avLst>
                  <a:gd name="adj" fmla="val 50000"/>
                </a:avLst>
              </a:prstGeom>
              <a:solidFill>
                <a:schemeClr val="lt1"/>
              </a:solidFill>
              <a:ln w="38100" cap="flat" cmpd="sng">
                <a:solidFill>
                  <a:srgbClr val="9AD3E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2">
                        <a:lumMod val="2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Design an affordable housing master plan that suitable residents.</a:t>
                </a:r>
                <a:endParaRPr sz="2400" dirty="0">
                  <a:solidFill>
                    <a:schemeClr val="bg2">
                      <a:lumMod val="25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Shape 173"/>
              <p:cNvSpPr/>
              <p:nvPr/>
            </p:nvSpPr>
            <p:spPr>
              <a:xfrm>
                <a:off x="1151471" y="3187500"/>
                <a:ext cx="914400" cy="914400"/>
              </a:xfrm>
              <a:prstGeom prst="diamond">
                <a:avLst/>
              </a:prstGeom>
              <a:solidFill>
                <a:srgbClr val="9AD3E9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" name="Shape 174"/>
            <p:cNvGrpSpPr/>
            <p:nvPr/>
          </p:nvGrpSpPr>
          <p:grpSpPr>
            <a:xfrm>
              <a:off x="1770663" y="5082368"/>
              <a:ext cx="8182409" cy="989788"/>
              <a:chOff x="1151471" y="3187500"/>
              <a:chExt cx="6552729" cy="914400"/>
            </a:xfrm>
          </p:grpSpPr>
          <p:sp>
            <p:nvSpPr>
              <p:cNvPr id="20" name="Shape 175"/>
              <p:cNvSpPr/>
              <p:nvPr/>
            </p:nvSpPr>
            <p:spPr>
              <a:xfrm>
                <a:off x="1633824" y="3347030"/>
                <a:ext cx="6070376" cy="719999"/>
              </a:xfrm>
              <a:prstGeom prst="homePlate">
                <a:avLst>
                  <a:gd name="adj" fmla="val 50000"/>
                </a:avLst>
              </a:prstGeom>
              <a:solidFill>
                <a:srgbClr val="98DFBB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176"/>
              <p:cNvSpPr/>
              <p:nvPr/>
            </p:nvSpPr>
            <p:spPr>
              <a:xfrm>
                <a:off x="1785980" y="3242375"/>
                <a:ext cx="5914970" cy="719999"/>
              </a:xfrm>
              <a:prstGeom prst="homePlate">
                <a:avLst>
                  <a:gd name="adj" fmla="val 50000"/>
                </a:avLst>
              </a:prstGeom>
              <a:solidFill>
                <a:schemeClr val="lt1"/>
              </a:solidFill>
              <a:ln w="38100" cap="flat" cmpd="sng">
                <a:solidFill>
                  <a:srgbClr val="98DFB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r>
                  <a:rPr lang="en-US" sz="2400" dirty="0" smtClean="0">
                    <a:solidFill>
                      <a:schemeClr val="bg2">
                        <a:lumMod val="2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 Provide the required service that would cover the residents needs. </a:t>
                </a:r>
                <a:endParaRPr sz="2400" dirty="0">
                  <a:solidFill>
                    <a:schemeClr val="bg2">
                      <a:lumMod val="25000"/>
                    </a:schemeClr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Shape 177"/>
              <p:cNvSpPr/>
              <p:nvPr/>
            </p:nvSpPr>
            <p:spPr>
              <a:xfrm>
                <a:off x="1151471" y="3187500"/>
                <a:ext cx="914400" cy="914400"/>
              </a:xfrm>
              <a:prstGeom prst="diamond">
                <a:avLst/>
              </a:prstGeom>
              <a:solidFill>
                <a:srgbClr val="98DFBB"/>
              </a:solidFill>
              <a:ln>
                <a:noFill/>
              </a:ln>
            </p:spPr>
            <p:txBody>
              <a:bodyPr lIns="121900" tIns="60933" rIns="121900" bIns="60933" anchor="ctr" anchorCtr="0">
                <a:noAutofit/>
              </a:bodyPr>
              <a:lstStyle/>
              <a:p>
                <a:pPr algn="ctr"/>
                <a:endParaRPr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028883" y="1520302"/>
              <a:ext cx="663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01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24688" y="2781984"/>
              <a:ext cx="663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02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09579" y="4031295"/>
              <a:ext cx="663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03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09578" y="5255051"/>
              <a:ext cx="6637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bg1"/>
                  </a:solidFill>
                </a:rPr>
                <a:t>04</a:t>
              </a:r>
              <a:endParaRPr 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882602" y="507038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: 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50632" y="842041"/>
            <a:ext cx="6516215" cy="143478"/>
            <a:chOff x="2627783" y="244634"/>
            <a:chExt cx="6516215" cy="143478"/>
          </a:xfrm>
        </p:grpSpPr>
        <p:sp>
          <p:nvSpPr>
            <p:cNvPr id="31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06351" y="215614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The objectives of the project </a:t>
            </a:r>
            <a:r>
              <a:rPr lang="en-US" sz="3600" b="1" dirty="0" smtClean="0">
                <a:solidFill>
                  <a:srgbClr val="1AABC8"/>
                </a:solidFill>
              </a:rPr>
              <a:t>: </a:t>
            </a:r>
            <a:endParaRPr lang="en-US" sz="3600" b="1" dirty="0">
              <a:solidFill>
                <a:srgbClr val="1AAB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8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8854"/>
            <a:ext cx="12192000" cy="6858000"/>
            <a:chOff x="0" y="0"/>
            <a:chExt cx="12192000" cy="6858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508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78659" y="39329"/>
              <a:ext cx="12044514" cy="6779342"/>
            </a:xfrm>
            <a:prstGeom prst="roundRect">
              <a:avLst>
                <a:gd name="adj" fmla="val 8255"/>
              </a:avLst>
            </a:prstGeom>
            <a:solidFill>
              <a:schemeClr val="bg1"/>
            </a:solidFill>
            <a:ln>
              <a:solidFill>
                <a:srgbClr val="3CAC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7" name="Shape 838"/>
          <p:cNvGraphicFramePr/>
          <p:nvPr>
            <p:extLst>
              <p:ext uri="{D42A27DB-BD31-4B8C-83A1-F6EECF244321}">
                <p14:modId xmlns:p14="http://schemas.microsoft.com/office/powerpoint/2010/main" val="846826698"/>
              </p:ext>
            </p:extLst>
          </p:nvPr>
        </p:nvGraphicFramePr>
        <p:xfrm>
          <a:off x="2876102" y="2169414"/>
          <a:ext cx="6668056" cy="413173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4856328"/>
                <a:gridCol w="1811728"/>
              </a:tblGrid>
              <a:tr h="59937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The</a:t>
                      </a:r>
                      <a:r>
                        <a:rPr lang="en-US" sz="2400" b="1" baseline="0" dirty="0" smtClean="0">
                          <a:latin typeface="+mj-lt"/>
                        </a:rPr>
                        <a:t> service 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Area (m</a:t>
                      </a:r>
                      <a:r>
                        <a:rPr lang="en-US" sz="16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n-US" dirty="0">
                        <a:latin typeface="+mj-lt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</a:tr>
              <a:tr h="59937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+mj-lt"/>
                        </a:rPr>
                        <a:t>Kindergarten</a:t>
                      </a: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2100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</a:tr>
              <a:tr h="59937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+mj-lt"/>
                        </a:rPr>
                        <a:t>Mosque</a:t>
                      </a: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1900</a:t>
                      </a:r>
                      <a:endParaRPr lang="en-US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37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Health center </a:t>
                      </a: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2100</a:t>
                      </a:r>
                      <a:endParaRPr lang="en-US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</a:tr>
              <a:tr h="59937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Shopping mall</a:t>
                      </a: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750</a:t>
                      </a:r>
                      <a:endParaRPr lang="en-US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43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Park</a:t>
                      </a:r>
                      <a:endParaRPr lang="en-US" sz="2800" b="1" dirty="0" smtClean="0">
                        <a:latin typeface="+mj-lt"/>
                      </a:endParaRP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5000</a:t>
                      </a:r>
                      <a:endParaRPr lang="en-US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DD"/>
                    </a:solidFill>
                  </a:tcPr>
                </a:tc>
              </a:tr>
              <a:tr h="567439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+mj-lt"/>
                        </a:rPr>
                        <a:t>Total Area</a:t>
                      </a:r>
                    </a:p>
                  </a:txBody>
                  <a:tcPr marL="91453" marR="91453" marT="45688" marB="45688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11,850</a:t>
                      </a:r>
                      <a:endParaRPr lang="en-US" b="1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3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50632" y="842041"/>
            <a:ext cx="6516215" cy="143478"/>
            <a:chOff x="2627783" y="244634"/>
            <a:chExt cx="6516215" cy="143478"/>
          </a:xfrm>
        </p:grpSpPr>
        <p:sp>
          <p:nvSpPr>
            <p:cNvPr id="9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06351" y="215614"/>
            <a:ext cx="7120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The </a:t>
            </a:r>
            <a:r>
              <a:rPr lang="en-US" sz="3600" b="1" dirty="0" smtClean="0">
                <a:solidFill>
                  <a:srgbClr val="1AABC8"/>
                </a:solidFill>
              </a:rPr>
              <a:t>project program and areas 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2425" y="1272619"/>
            <a:ext cx="8239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 housing accommodates nearly </a:t>
            </a:r>
            <a:r>
              <a:rPr lang="en-US" b="1" dirty="0" smtClean="0"/>
              <a:t>3000</a:t>
            </a:r>
            <a:r>
              <a:rPr lang="en-US" dirty="0" smtClean="0"/>
              <a:t> person.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total area is 51 </a:t>
            </a:r>
            <a:r>
              <a:rPr lang="en-US" dirty="0" err="1" smtClean="0"/>
              <a:t>dounm</a:t>
            </a:r>
            <a:r>
              <a:rPr lang="en-US" dirty="0" smtClean="0"/>
              <a:t>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9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aphicFrame>
        <p:nvGraphicFramePr>
          <p:cNvPr id="3" name="Shape 838"/>
          <p:cNvGraphicFramePr/>
          <p:nvPr>
            <p:extLst>
              <p:ext uri="{D42A27DB-BD31-4B8C-83A1-F6EECF244321}">
                <p14:modId xmlns:p14="http://schemas.microsoft.com/office/powerpoint/2010/main" val="3139172561"/>
              </p:ext>
            </p:extLst>
          </p:nvPr>
        </p:nvGraphicFramePr>
        <p:xfrm>
          <a:off x="2421516" y="1783043"/>
          <a:ext cx="7473599" cy="473476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4266167"/>
                <a:gridCol w="1603716"/>
                <a:gridCol w="1603716"/>
              </a:tblGrid>
              <a:tr h="60028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u="none" strike="noStrike" cap="none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Service type</a:t>
                      </a:r>
                      <a:endParaRPr sz="1600" b="1" u="none" strike="noStrike" cap="none" dirty="0">
                        <a:solidFill>
                          <a:srgbClr val="61B4F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u="none" strike="noStrike" cap="none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Area m2</a:t>
                      </a:r>
                      <a:endParaRPr sz="1600" b="1" u="none" strike="noStrike" cap="none" dirty="0">
                        <a:solidFill>
                          <a:srgbClr val="61B4F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u="none" strike="noStrike" cap="none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Percentage</a:t>
                      </a:r>
                      <a:r>
                        <a:rPr lang="en-US" sz="1600" b="1" u="none" strike="noStrike" cap="none" baseline="0" dirty="0" smtClean="0">
                          <a:solidFill>
                            <a:srgbClr val="61B4F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600" b="1" u="none" strike="noStrike" cap="none" dirty="0">
                        <a:solidFill>
                          <a:srgbClr val="61B4F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-US" sz="1600" b="0" i="0" u="none" strike="noStrike" cap="none" dirty="0" smtClean="0">
                        <a:solidFill>
                          <a:srgbClr val="3F3F3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Shopping</a:t>
                      </a:r>
                      <a:r>
                        <a:rPr lang="en" sz="160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mall</a:t>
                      </a:r>
                      <a:endParaRPr lang="en" sz="1600" u="none" strike="noStrike" cap="none" dirty="0" smtClean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750 </a:t>
                      </a:r>
                      <a:endParaRPr lang="en-US" b="0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2%</a:t>
                      </a:r>
                      <a:endParaRPr lang="en-US" b="0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osque 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2300</a:t>
                      </a:r>
                      <a:endParaRPr lang="en-US" b="0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6%</a:t>
                      </a:r>
                      <a:endParaRPr lang="en-US" b="0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kindergarten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2100</a:t>
                      </a:r>
                      <a:endParaRPr lang="en-US" b="0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5%</a:t>
                      </a:r>
                      <a:endParaRPr lang="en-US" b="0" dirty="0"/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park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5000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12%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Health centre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2100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6%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46046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esdential</a:t>
                      </a:r>
                      <a:r>
                        <a:rPr lang="en" sz="1600" u="none" strike="noStrike" cap="none" baseline="0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buildings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13,860</a:t>
                      </a:r>
                      <a:endParaRPr lang="en" sz="1600" b="0" u="none" strike="noStrike" cap="none" dirty="0" smtClean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33%</a:t>
                      </a: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Streets and open spaces (includes parkings 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15,000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36%</a:t>
                      </a:r>
                      <a:endParaRPr lang="en" sz="1600" b="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1,650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100%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50632" y="842041"/>
            <a:ext cx="6516215" cy="143478"/>
            <a:chOff x="2627783" y="244634"/>
            <a:chExt cx="6516215" cy="143478"/>
          </a:xfrm>
        </p:grpSpPr>
        <p:sp>
          <p:nvSpPr>
            <p:cNvPr id="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06351" y="215614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Total area of </a:t>
            </a:r>
            <a:r>
              <a:rPr lang="en-US" sz="3600" b="1" dirty="0" smtClean="0">
                <a:solidFill>
                  <a:srgbClr val="1AABC8"/>
                </a:solidFill>
              </a:rPr>
              <a:t>housing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692" y="1123415"/>
            <a:ext cx="5114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AABC8"/>
                </a:solidFill>
              </a:rPr>
              <a:t>Total area of housing </a:t>
            </a:r>
            <a:r>
              <a:rPr lang="en-US" b="1" dirty="0" smtClean="0">
                <a:solidFill>
                  <a:srgbClr val="1AABC8"/>
                </a:solidFill>
              </a:rPr>
              <a:t>and the services distribution 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76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58" name="Group 57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114" name="Group 113"/>
          <p:cNvGrpSpPr/>
          <p:nvPr/>
        </p:nvGrpSpPr>
        <p:grpSpPr>
          <a:xfrm>
            <a:off x="1132610" y="778693"/>
            <a:ext cx="10122994" cy="5943826"/>
            <a:chOff x="1019488" y="552450"/>
            <a:chExt cx="10122994" cy="5943826"/>
          </a:xfrm>
        </p:grpSpPr>
        <p:grpSp>
          <p:nvGrpSpPr>
            <p:cNvPr id="13" name="Group 12"/>
            <p:cNvGrpSpPr/>
            <p:nvPr/>
          </p:nvGrpSpPr>
          <p:grpSpPr>
            <a:xfrm>
              <a:off x="1019488" y="552450"/>
              <a:ext cx="10118411" cy="5899150"/>
              <a:chOff x="1248089" y="0"/>
              <a:chExt cx="9695822" cy="54229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2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926"/>
              <a:stretch/>
            </p:blipFill>
            <p:spPr>
              <a:xfrm>
                <a:off x="1248089" y="0"/>
                <a:ext cx="9695822" cy="5422900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 rot="20934144">
                <a:off x="2743589" y="1875074"/>
                <a:ext cx="5150231" cy="182578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ffectLst>
                <a:glow rad="88900">
                  <a:srgbClr val="C000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Freeform 14"/>
            <p:cNvSpPr/>
            <p:nvPr/>
          </p:nvSpPr>
          <p:spPr>
            <a:xfrm>
              <a:off x="1187116" y="4411579"/>
              <a:ext cx="7611979" cy="2045368"/>
            </a:xfrm>
            <a:custGeom>
              <a:avLst/>
              <a:gdLst>
                <a:gd name="connsiteX0" fmla="*/ 7611979 w 7611979"/>
                <a:gd name="connsiteY0" fmla="*/ 0 h 2045368"/>
                <a:gd name="connsiteX1" fmla="*/ 6617368 w 7611979"/>
                <a:gd name="connsiteY1" fmla="*/ 200526 h 2045368"/>
                <a:gd name="connsiteX2" fmla="*/ 6128084 w 7611979"/>
                <a:gd name="connsiteY2" fmla="*/ 264695 h 2045368"/>
                <a:gd name="connsiteX3" fmla="*/ 5197642 w 7611979"/>
                <a:gd name="connsiteY3" fmla="*/ 344905 h 2045368"/>
                <a:gd name="connsiteX4" fmla="*/ 4499810 w 7611979"/>
                <a:gd name="connsiteY4" fmla="*/ 360947 h 2045368"/>
                <a:gd name="connsiteX5" fmla="*/ 4138863 w 7611979"/>
                <a:gd name="connsiteY5" fmla="*/ 449179 h 2045368"/>
                <a:gd name="connsiteX6" fmla="*/ 3280610 w 7611979"/>
                <a:gd name="connsiteY6" fmla="*/ 834189 h 2045368"/>
                <a:gd name="connsiteX7" fmla="*/ 2486526 w 7611979"/>
                <a:gd name="connsiteY7" fmla="*/ 1203158 h 2045368"/>
                <a:gd name="connsiteX8" fmla="*/ 1708484 w 7611979"/>
                <a:gd name="connsiteY8" fmla="*/ 1515979 h 2045368"/>
                <a:gd name="connsiteX9" fmla="*/ 802105 w 7611979"/>
                <a:gd name="connsiteY9" fmla="*/ 1828800 h 2045368"/>
                <a:gd name="connsiteX10" fmla="*/ 0 w 7611979"/>
                <a:gd name="connsiteY10" fmla="*/ 2045368 h 204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11979" h="2045368">
                  <a:moveTo>
                    <a:pt x="7611979" y="0"/>
                  </a:moveTo>
                  <a:lnTo>
                    <a:pt x="6617368" y="200526"/>
                  </a:lnTo>
                  <a:cubicBezTo>
                    <a:pt x="6370052" y="244642"/>
                    <a:pt x="6364705" y="240632"/>
                    <a:pt x="6128084" y="264695"/>
                  </a:cubicBezTo>
                  <a:cubicBezTo>
                    <a:pt x="5891463" y="288758"/>
                    <a:pt x="5469021" y="328863"/>
                    <a:pt x="5197642" y="344905"/>
                  </a:cubicBezTo>
                  <a:cubicBezTo>
                    <a:pt x="4926263" y="360947"/>
                    <a:pt x="4676273" y="343568"/>
                    <a:pt x="4499810" y="360947"/>
                  </a:cubicBezTo>
                  <a:cubicBezTo>
                    <a:pt x="4323347" y="378326"/>
                    <a:pt x="4342063" y="370305"/>
                    <a:pt x="4138863" y="449179"/>
                  </a:cubicBezTo>
                  <a:cubicBezTo>
                    <a:pt x="3935663" y="528053"/>
                    <a:pt x="3280610" y="834189"/>
                    <a:pt x="3280610" y="834189"/>
                  </a:cubicBezTo>
                  <a:cubicBezTo>
                    <a:pt x="3005220" y="959852"/>
                    <a:pt x="2748547" y="1089526"/>
                    <a:pt x="2486526" y="1203158"/>
                  </a:cubicBezTo>
                  <a:cubicBezTo>
                    <a:pt x="2224505" y="1316790"/>
                    <a:pt x="1989221" y="1411705"/>
                    <a:pt x="1708484" y="1515979"/>
                  </a:cubicBezTo>
                  <a:cubicBezTo>
                    <a:pt x="1427747" y="1620253"/>
                    <a:pt x="1086852" y="1740569"/>
                    <a:pt x="802105" y="1828800"/>
                  </a:cubicBezTo>
                  <a:cubicBezTo>
                    <a:pt x="517358" y="1917031"/>
                    <a:pt x="258679" y="1981199"/>
                    <a:pt x="0" y="2045368"/>
                  </a:cubicBezTo>
                </a:path>
              </a:pathLst>
            </a:custGeom>
            <a:noFill/>
            <a:ln w="98425">
              <a:solidFill>
                <a:schemeClr val="accent4">
                  <a:lumMod val="60000"/>
                  <a:lumOff val="40000"/>
                  <a:alpha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 rot="20922241">
              <a:off x="5460667" y="3797194"/>
              <a:ext cx="2558053" cy="474321"/>
            </a:xfrm>
            <a:prstGeom prst="roundRect">
              <a:avLst/>
            </a:prstGeom>
            <a:solidFill>
              <a:srgbClr val="F58FEE">
                <a:alpha val="50588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 rot="20922241">
              <a:off x="2524859" y="2623220"/>
              <a:ext cx="5266985" cy="573203"/>
            </a:xfrm>
            <a:prstGeom prst="roundRect">
              <a:avLst/>
            </a:prstGeom>
            <a:solidFill>
              <a:srgbClr val="F052E5">
                <a:alpha val="48627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5438989" y="3478850"/>
              <a:ext cx="2494460" cy="482711"/>
            </a:xfrm>
            <a:prstGeom prst="line">
              <a:avLst/>
            </a:prstGeom>
            <a:ln w="120650">
              <a:solidFill>
                <a:srgbClr val="65A2D9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2605050" y="2753012"/>
              <a:ext cx="5180621" cy="1020223"/>
            </a:xfrm>
            <a:prstGeom prst="line">
              <a:avLst/>
            </a:prstGeom>
            <a:ln w="120650">
              <a:solidFill>
                <a:srgbClr val="65A2D9">
                  <a:alpha val="7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214563" y="3302521"/>
              <a:ext cx="253775" cy="1514291"/>
            </a:xfrm>
            <a:prstGeom prst="line">
              <a:avLst/>
            </a:prstGeom>
            <a:ln w="152400">
              <a:solidFill>
                <a:srgbClr val="65A2D9">
                  <a:alpha val="7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2730954" y="3989399"/>
              <a:ext cx="2503580" cy="505856"/>
            </a:xfrm>
            <a:prstGeom prst="line">
              <a:avLst/>
            </a:prstGeom>
            <a:ln w="120650">
              <a:solidFill>
                <a:srgbClr val="65A2D9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ounded Rectangle 31"/>
            <p:cNvSpPr/>
            <p:nvPr/>
          </p:nvSpPr>
          <p:spPr>
            <a:xfrm rot="20922241">
              <a:off x="2812245" y="4301765"/>
              <a:ext cx="2506304" cy="473687"/>
            </a:xfrm>
            <a:prstGeom prst="roundRect">
              <a:avLst/>
            </a:prstGeom>
            <a:solidFill>
              <a:srgbClr val="F58FEE">
                <a:alpha val="50588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Down Arrow 33"/>
            <p:cNvSpPr/>
            <p:nvPr/>
          </p:nvSpPr>
          <p:spPr>
            <a:xfrm rot="10186775" flipV="1">
              <a:off x="5031362" y="4413863"/>
              <a:ext cx="341417" cy="502903"/>
            </a:xfrm>
            <a:prstGeom prst="downArrow">
              <a:avLst/>
            </a:prstGeom>
            <a:solidFill>
              <a:srgbClr val="FFC000">
                <a:alpha val="80000"/>
              </a:srgbClr>
            </a:solidFill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/>
            <p:cNvSpPr/>
            <p:nvPr/>
          </p:nvSpPr>
          <p:spPr>
            <a:xfrm rot="20978794">
              <a:off x="5378311" y="3233403"/>
              <a:ext cx="841015" cy="597376"/>
            </a:xfrm>
            <a:prstGeom prst="roundRect">
              <a:avLst/>
            </a:prstGeom>
            <a:solidFill>
              <a:srgbClr val="FFFF00">
                <a:alpha val="50980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6220567" y="3117126"/>
              <a:ext cx="136858" cy="631168"/>
            </a:xfrm>
            <a:prstGeom prst="line">
              <a:avLst/>
            </a:prstGeom>
            <a:ln w="120650">
              <a:solidFill>
                <a:srgbClr val="65A2D9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/>
            <p:cNvSpPr/>
            <p:nvPr/>
          </p:nvSpPr>
          <p:spPr>
            <a:xfrm rot="20974890">
              <a:off x="4327202" y="3423912"/>
              <a:ext cx="841015" cy="597376"/>
            </a:xfrm>
            <a:prstGeom prst="roundRect">
              <a:avLst/>
            </a:prstGeom>
            <a:solidFill>
              <a:srgbClr val="FFFF00">
                <a:alpha val="50980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4204266" y="3478850"/>
              <a:ext cx="117241" cy="627800"/>
            </a:xfrm>
            <a:prstGeom prst="line">
              <a:avLst/>
            </a:prstGeom>
            <a:ln w="120650">
              <a:solidFill>
                <a:srgbClr val="65A2D9">
                  <a:alpha val="87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Down Arrow 32"/>
            <p:cNvSpPr/>
            <p:nvPr/>
          </p:nvSpPr>
          <p:spPr>
            <a:xfrm rot="10186775">
              <a:off x="5504543" y="4561554"/>
              <a:ext cx="298330" cy="455775"/>
            </a:xfrm>
            <a:prstGeom prst="downArrow">
              <a:avLst/>
            </a:prstGeom>
            <a:solidFill>
              <a:srgbClr val="92D050">
                <a:alpha val="80000"/>
              </a:srgbClr>
            </a:solidFill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/>
            <p:cNvSpPr/>
            <p:nvPr/>
          </p:nvSpPr>
          <p:spPr>
            <a:xfrm rot="20974890">
              <a:off x="3390510" y="3601097"/>
              <a:ext cx="817657" cy="597376"/>
            </a:xfrm>
            <a:prstGeom prst="roundRect">
              <a:avLst/>
            </a:prstGeom>
            <a:solidFill>
              <a:srgbClr val="FACAF7">
                <a:alpha val="50980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085388" y="2854649"/>
              <a:ext cx="99719" cy="528712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293925" y="4106650"/>
              <a:ext cx="117241" cy="627800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086541" y="2440769"/>
              <a:ext cx="116594" cy="562525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143782" y="3036478"/>
              <a:ext cx="90848" cy="532761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343128" y="3720956"/>
              <a:ext cx="117241" cy="627800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906464" y="2250786"/>
              <a:ext cx="117241" cy="627800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ounded Rectangle 73"/>
            <p:cNvSpPr/>
            <p:nvPr/>
          </p:nvSpPr>
          <p:spPr>
            <a:xfrm rot="20974890">
              <a:off x="6334214" y="3038504"/>
              <a:ext cx="719541" cy="597376"/>
            </a:xfrm>
            <a:prstGeom prst="roundRect">
              <a:avLst/>
            </a:prstGeom>
            <a:solidFill>
              <a:srgbClr val="FACAF7">
                <a:alpha val="50980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7048221" y="2943470"/>
              <a:ext cx="117241" cy="627800"/>
            </a:xfrm>
            <a:prstGeom prst="line">
              <a:avLst/>
            </a:prstGeom>
            <a:ln w="120650">
              <a:solidFill>
                <a:srgbClr val="65A2D9">
                  <a:alpha val="52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273610" y="3702315"/>
              <a:ext cx="107288" cy="618405"/>
            </a:xfrm>
            <a:prstGeom prst="line">
              <a:avLst/>
            </a:prstGeom>
            <a:ln w="120650">
              <a:solidFill>
                <a:srgbClr val="65A2D9">
                  <a:alpha val="52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ounded Rectangle 78"/>
            <p:cNvSpPr/>
            <p:nvPr/>
          </p:nvSpPr>
          <p:spPr>
            <a:xfrm rot="20974890">
              <a:off x="2684492" y="3787449"/>
              <a:ext cx="578884" cy="580726"/>
            </a:xfrm>
            <a:prstGeom prst="roundRect">
              <a:avLst/>
            </a:prstGeom>
            <a:solidFill>
              <a:srgbClr val="FACAF7">
                <a:alpha val="50980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ed Rectangle 79"/>
            <p:cNvSpPr/>
            <p:nvPr/>
          </p:nvSpPr>
          <p:spPr>
            <a:xfrm rot="20974890">
              <a:off x="7172405" y="2890026"/>
              <a:ext cx="676976" cy="580726"/>
            </a:xfrm>
            <a:prstGeom prst="roundRect">
              <a:avLst/>
            </a:prstGeom>
            <a:solidFill>
              <a:srgbClr val="FACAF7">
                <a:alpha val="50980"/>
              </a:srgb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5764192" y="2214623"/>
              <a:ext cx="1967697" cy="347338"/>
            </a:xfrm>
            <a:custGeom>
              <a:avLst/>
              <a:gdLst>
                <a:gd name="connsiteX0" fmla="*/ 1967697 w 1967697"/>
                <a:gd name="connsiteY0" fmla="*/ 0 h 347338"/>
                <a:gd name="connsiteX1" fmla="*/ 1682188 w 1967697"/>
                <a:gd name="connsiteY1" fmla="*/ 131180 h 347338"/>
                <a:gd name="connsiteX2" fmla="*/ 1682188 w 1967697"/>
                <a:gd name="connsiteY2" fmla="*/ 131180 h 347338"/>
                <a:gd name="connsiteX3" fmla="*/ 1207626 w 1967697"/>
                <a:gd name="connsiteY3" fmla="*/ 165904 h 347338"/>
                <a:gd name="connsiteX4" fmla="*/ 852669 w 1967697"/>
                <a:gd name="connsiteY4" fmla="*/ 235352 h 347338"/>
                <a:gd name="connsiteX5" fmla="*/ 571018 w 1967697"/>
                <a:gd name="connsiteY5" fmla="*/ 320233 h 347338"/>
                <a:gd name="connsiteX6" fmla="*/ 281651 w 1967697"/>
                <a:gd name="connsiteY6" fmla="*/ 347240 h 347338"/>
                <a:gd name="connsiteX7" fmla="*/ 219919 w 1967697"/>
                <a:gd name="connsiteY7" fmla="*/ 327949 h 347338"/>
                <a:gd name="connsiteX8" fmla="*/ 0 w 1967697"/>
                <a:gd name="connsiteY8" fmla="*/ 293225 h 34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7697" h="347338">
                  <a:moveTo>
                    <a:pt x="1967697" y="0"/>
                  </a:moveTo>
                  <a:lnTo>
                    <a:pt x="1682188" y="131180"/>
                  </a:lnTo>
                  <a:lnTo>
                    <a:pt x="1682188" y="131180"/>
                  </a:lnTo>
                  <a:cubicBezTo>
                    <a:pt x="1603094" y="136967"/>
                    <a:pt x="1345879" y="148542"/>
                    <a:pt x="1207626" y="165904"/>
                  </a:cubicBezTo>
                  <a:cubicBezTo>
                    <a:pt x="1069373" y="183266"/>
                    <a:pt x="958770" y="209631"/>
                    <a:pt x="852669" y="235352"/>
                  </a:cubicBezTo>
                  <a:cubicBezTo>
                    <a:pt x="746568" y="261074"/>
                    <a:pt x="666188" y="301585"/>
                    <a:pt x="571018" y="320233"/>
                  </a:cubicBezTo>
                  <a:cubicBezTo>
                    <a:pt x="475848" y="338881"/>
                    <a:pt x="340167" y="345954"/>
                    <a:pt x="281651" y="347240"/>
                  </a:cubicBezTo>
                  <a:cubicBezTo>
                    <a:pt x="223134" y="348526"/>
                    <a:pt x="266861" y="336951"/>
                    <a:pt x="219919" y="327949"/>
                  </a:cubicBezTo>
                  <a:cubicBezTo>
                    <a:pt x="172977" y="318947"/>
                    <a:pt x="0" y="293225"/>
                    <a:pt x="0" y="293225"/>
                  </a:cubicBezTo>
                </a:path>
              </a:pathLst>
            </a:custGeom>
            <a:noFill/>
            <a:ln w="28575">
              <a:solidFill>
                <a:srgbClr val="F052E5"/>
              </a:solidFill>
            </a:ln>
            <a:effectLst>
              <a:glow rad="50800">
                <a:schemeClr val="bg2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Freeform 83"/>
            <p:cNvSpPr/>
            <p:nvPr/>
          </p:nvSpPr>
          <p:spPr>
            <a:xfrm>
              <a:off x="2492125" y="2720051"/>
              <a:ext cx="2052867" cy="702197"/>
            </a:xfrm>
            <a:custGeom>
              <a:avLst/>
              <a:gdLst>
                <a:gd name="connsiteX0" fmla="*/ 2052867 w 2052867"/>
                <a:gd name="connsiteY0" fmla="*/ 0 h 702197"/>
                <a:gd name="connsiteX1" fmla="*/ 1879247 w 2052867"/>
                <a:gd name="connsiteY1" fmla="*/ 331807 h 702197"/>
                <a:gd name="connsiteX2" fmla="*/ 1728776 w 2052867"/>
                <a:gd name="connsiteY2" fmla="*/ 424405 h 702197"/>
                <a:gd name="connsiteX3" fmla="*/ 1582164 w 2052867"/>
                <a:gd name="connsiteY3" fmla="*/ 489995 h 702197"/>
                <a:gd name="connsiteX4" fmla="*/ 1389252 w 2052867"/>
                <a:gd name="connsiteY4" fmla="*/ 493853 h 702197"/>
                <a:gd name="connsiteX5" fmla="*/ 906974 w 2052867"/>
                <a:gd name="connsiteY5" fmla="*/ 362673 h 702197"/>
                <a:gd name="connsiteX6" fmla="*/ 721779 w 2052867"/>
                <a:gd name="connsiteY6" fmla="*/ 347240 h 702197"/>
                <a:gd name="connsiteX7" fmla="*/ 401546 w 2052867"/>
                <a:gd name="connsiteY7" fmla="*/ 486136 h 702197"/>
                <a:gd name="connsiteX8" fmla="*/ 27298 w 2052867"/>
                <a:gd name="connsiteY8" fmla="*/ 682906 h 702197"/>
                <a:gd name="connsiteX9" fmla="*/ 27298 w 2052867"/>
                <a:gd name="connsiteY9" fmla="*/ 663615 h 702197"/>
                <a:gd name="connsiteX10" fmla="*/ 15723 w 2052867"/>
                <a:gd name="connsiteY10" fmla="*/ 702197 h 70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52867" h="702197">
                  <a:moveTo>
                    <a:pt x="2052867" y="0"/>
                  </a:moveTo>
                  <a:cubicBezTo>
                    <a:pt x="1993064" y="130536"/>
                    <a:pt x="1933262" y="261073"/>
                    <a:pt x="1879247" y="331807"/>
                  </a:cubicBezTo>
                  <a:cubicBezTo>
                    <a:pt x="1825232" y="402541"/>
                    <a:pt x="1778290" y="398040"/>
                    <a:pt x="1728776" y="424405"/>
                  </a:cubicBezTo>
                  <a:cubicBezTo>
                    <a:pt x="1679262" y="450770"/>
                    <a:pt x="1638751" y="478420"/>
                    <a:pt x="1582164" y="489995"/>
                  </a:cubicBezTo>
                  <a:cubicBezTo>
                    <a:pt x="1525577" y="501570"/>
                    <a:pt x="1501784" y="515073"/>
                    <a:pt x="1389252" y="493853"/>
                  </a:cubicBezTo>
                  <a:cubicBezTo>
                    <a:pt x="1276720" y="472633"/>
                    <a:pt x="1018219" y="387109"/>
                    <a:pt x="906974" y="362673"/>
                  </a:cubicBezTo>
                  <a:cubicBezTo>
                    <a:pt x="795728" y="338238"/>
                    <a:pt x="806017" y="326663"/>
                    <a:pt x="721779" y="347240"/>
                  </a:cubicBezTo>
                  <a:cubicBezTo>
                    <a:pt x="637541" y="367817"/>
                    <a:pt x="517293" y="430192"/>
                    <a:pt x="401546" y="486136"/>
                  </a:cubicBezTo>
                  <a:cubicBezTo>
                    <a:pt x="285799" y="542080"/>
                    <a:pt x="89673" y="653326"/>
                    <a:pt x="27298" y="682906"/>
                  </a:cubicBezTo>
                  <a:cubicBezTo>
                    <a:pt x="-35077" y="712486"/>
                    <a:pt x="29227" y="660400"/>
                    <a:pt x="27298" y="663615"/>
                  </a:cubicBezTo>
                  <a:cubicBezTo>
                    <a:pt x="25369" y="666830"/>
                    <a:pt x="20546" y="684513"/>
                    <a:pt x="15723" y="702197"/>
                  </a:cubicBezTo>
                </a:path>
              </a:pathLst>
            </a:custGeom>
            <a:noFill/>
            <a:ln w="28575">
              <a:solidFill>
                <a:srgbClr val="F052E5"/>
              </a:solidFill>
            </a:ln>
            <a:effectLst>
              <a:glow rad="63500">
                <a:schemeClr val="bg2">
                  <a:lumMod val="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 91"/>
            <p:cNvSpPr/>
            <p:nvPr/>
          </p:nvSpPr>
          <p:spPr>
            <a:xfrm>
              <a:off x="2703931" y="2861006"/>
              <a:ext cx="5144202" cy="1480992"/>
            </a:xfrm>
            <a:custGeom>
              <a:avLst/>
              <a:gdLst>
                <a:gd name="connsiteX0" fmla="*/ 5144202 w 5144202"/>
                <a:gd name="connsiteY0" fmla="*/ 0 h 1480992"/>
                <a:gd name="connsiteX1" fmla="*/ 4729075 w 5144202"/>
                <a:gd name="connsiteY1" fmla="*/ 134636 h 1480992"/>
                <a:gd name="connsiteX2" fmla="*/ 4184923 w 5144202"/>
                <a:gd name="connsiteY2" fmla="*/ 173904 h 1480992"/>
                <a:gd name="connsiteX3" fmla="*/ 3999799 w 5144202"/>
                <a:gd name="connsiteY3" fmla="*/ 252442 h 1480992"/>
                <a:gd name="connsiteX4" fmla="*/ 3702479 w 5144202"/>
                <a:gd name="connsiteY4" fmla="*/ 353419 h 1480992"/>
                <a:gd name="connsiteX5" fmla="*/ 3461257 w 5144202"/>
                <a:gd name="connsiteY5" fmla="*/ 448785 h 1480992"/>
                <a:gd name="connsiteX6" fmla="*/ 3354670 w 5144202"/>
                <a:gd name="connsiteY6" fmla="*/ 471225 h 1480992"/>
                <a:gd name="connsiteX7" fmla="*/ 2922714 w 5144202"/>
                <a:gd name="connsiteY7" fmla="*/ 431956 h 1480992"/>
                <a:gd name="connsiteX8" fmla="*/ 2513198 w 5144202"/>
                <a:gd name="connsiteY8" fmla="*/ 364638 h 1480992"/>
                <a:gd name="connsiteX9" fmla="*/ 2238317 w 5144202"/>
                <a:gd name="connsiteY9" fmla="*/ 415127 h 1480992"/>
                <a:gd name="connsiteX10" fmla="*/ 2154170 w 5144202"/>
                <a:gd name="connsiteY10" fmla="*/ 538542 h 1480992"/>
                <a:gd name="connsiteX11" fmla="*/ 1952216 w 5144202"/>
                <a:gd name="connsiteY11" fmla="*/ 830253 h 1480992"/>
                <a:gd name="connsiteX12" fmla="*/ 1604408 w 5144202"/>
                <a:gd name="connsiteY12" fmla="*/ 1043426 h 1480992"/>
                <a:gd name="connsiteX13" fmla="*/ 1340746 w 5144202"/>
                <a:gd name="connsiteY13" fmla="*/ 1189281 h 1480992"/>
                <a:gd name="connsiteX14" fmla="*/ 1133183 w 5144202"/>
                <a:gd name="connsiteY14" fmla="*/ 1206111 h 1480992"/>
                <a:gd name="connsiteX15" fmla="*/ 830253 w 5144202"/>
                <a:gd name="connsiteY15" fmla="*/ 1138793 h 1480992"/>
                <a:gd name="connsiteX16" fmla="*/ 555372 w 5144202"/>
                <a:gd name="connsiteY16" fmla="*/ 1116354 h 1480992"/>
                <a:gd name="connsiteX17" fmla="*/ 398297 w 5144202"/>
                <a:gd name="connsiteY17" fmla="*/ 1211720 h 1480992"/>
                <a:gd name="connsiteX18" fmla="*/ 0 w 5144202"/>
                <a:gd name="connsiteY18" fmla="*/ 1480992 h 148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44202" h="1480992">
                  <a:moveTo>
                    <a:pt x="5144202" y="0"/>
                  </a:moveTo>
                  <a:cubicBezTo>
                    <a:pt x="5016578" y="52826"/>
                    <a:pt x="4888955" y="105652"/>
                    <a:pt x="4729075" y="134636"/>
                  </a:cubicBezTo>
                  <a:cubicBezTo>
                    <a:pt x="4569195" y="163620"/>
                    <a:pt x="4306469" y="154270"/>
                    <a:pt x="4184923" y="173904"/>
                  </a:cubicBezTo>
                  <a:cubicBezTo>
                    <a:pt x="4063377" y="193538"/>
                    <a:pt x="4080206" y="222523"/>
                    <a:pt x="3999799" y="252442"/>
                  </a:cubicBezTo>
                  <a:cubicBezTo>
                    <a:pt x="3919392" y="282361"/>
                    <a:pt x="3792236" y="320695"/>
                    <a:pt x="3702479" y="353419"/>
                  </a:cubicBezTo>
                  <a:cubicBezTo>
                    <a:pt x="3612722" y="386143"/>
                    <a:pt x="3519225" y="429151"/>
                    <a:pt x="3461257" y="448785"/>
                  </a:cubicBezTo>
                  <a:cubicBezTo>
                    <a:pt x="3403289" y="468419"/>
                    <a:pt x="3444427" y="474030"/>
                    <a:pt x="3354670" y="471225"/>
                  </a:cubicBezTo>
                  <a:cubicBezTo>
                    <a:pt x="3264913" y="468420"/>
                    <a:pt x="3062959" y="449721"/>
                    <a:pt x="2922714" y="431956"/>
                  </a:cubicBezTo>
                  <a:cubicBezTo>
                    <a:pt x="2782469" y="414191"/>
                    <a:pt x="2627264" y="367443"/>
                    <a:pt x="2513198" y="364638"/>
                  </a:cubicBezTo>
                  <a:cubicBezTo>
                    <a:pt x="2399132" y="361833"/>
                    <a:pt x="2298155" y="386143"/>
                    <a:pt x="2238317" y="415127"/>
                  </a:cubicBezTo>
                  <a:cubicBezTo>
                    <a:pt x="2178479" y="444111"/>
                    <a:pt x="2154170" y="538542"/>
                    <a:pt x="2154170" y="538542"/>
                  </a:cubicBezTo>
                  <a:cubicBezTo>
                    <a:pt x="2106487" y="607730"/>
                    <a:pt x="2043843" y="746106"/>
                    <a:pt x="1952216" y="830253"/>
                  </a:cubicBezTo>
                  <a:cubicBezTo>
                    <a:pt x="1860589" y="914400"/>
                    <a:pt x="1706320" y="983588"/>
                    <a:pt x="1604408" y="1043426"/>
                  </a:cubicBezTo>
                  <a:cubicBezTo>
                    <a:pt x="1502496" y="1103264"/>
                    <a:pt x="1419283" y="1162167"/>
                    <a:pt x="1340746" y="1189281"/>
                  </a:cubicBezTo>
                  <a:cubicBezTo>
                    <a:pt x="1262209" y="1216395"/>
                    <a:pt x="1218265" y="1214526"/>
                    <a:pt x="1133183" y="1206111"/>
                  </a:cubicBezTo>
                  <a:cubicBezTo>
                    <a:pt x="1048101" y="1197696"/>
                    <a:pt x="926555" y="1153753"/>
                    <a:pt x="830253" y="1138793"/>
                  </a:cubicBezTo>
                  <a:cubicBezTo>
                    <a:pt x="733951" y="1123834"/>
                    <a:pt x="627365" y="1104200"/>
                    <a:pt x="555372" y="1116354"/>
                  </a:cubicBezTo>
                  <a:cubicBezTo>
                    <a:pt x="483379" y="1128508"/>
                    <a:pt x="490859" y="1150947"/>
                    <a:pt x="398297" y="1211720"/>
                  </a:cubicBezTo>
                  <a:cubicBezTo>
                    <a:pt x="305735" y="1272493"/>
                    <a:pt x="152867" y="1376742"/>
                    <a:pt x="0" y="1480992"/>
                  </a:cubicBezTo>
                </a:path>
              </a:pathLst>
            </a:custGeom>
            <a:noFill/>
            <a:ln w="19050">
              <a:solidFill>
                <a:srgbClr val="F052E5"/>
              </a:solidFill>
            </a:ln>
            <a:effectLst>
              <a:glow rad="63500">
                <a:schemeClr val="bg2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3410622" y="4438972"/>
              <a:ext cx="85481" cy="436137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7173244" y="3679180"/>
              <a:ext cx="91468" cy="486340"/>
            </a:xfrm>
            <a:prstGeom prst="line">
              <a:avLst/>
            </a:prstGeom>
            <a:ln w="120650">
              <a:solidFill>
                <a:schemeClr val="accent1">
                  <a:lumMod val="60000"/>
                  <a:lumOff val="40000"/>
                  <a:alpha val="5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Freeform 92"/>
            <p:cNvSpPr/>
            <p:nvPr/>
          </p:nvSpPr>
          <p:spPr>
            <a:xfrm>
              <a:off x="4219904" y="3557688"/>
              <a:ext cx="3790913" cy="1248712"/>
            </a:xfrm>
            <a:custGeom>
              <a:avLst/>
              <a:gdLst>
                <a:gd name="connsiteX0" fmla="*/ 3790913 w 3790913"/>
                <a:gd name="connsiteY0" fmla="*/ 21375 h 1248712"/>
                <a:gd name="connsiteX1" fmla="*/ 3516032 w 3790913"/>
                <a:gd name="connsiteY1" fmla="*/ 4545 h 1248712"/>
                <a:gd name="connsiteX2" fmla="*/ 3095296 w 3790913"/>
                <a:gd name="connsiteY2" fmla="*/ 94302 h 1248712"/>
                <a:gd name="connsiteX3" fmla="*/ 2882123 w 3790913"/>
                <a:gd name="connsiteY3" fmla="*/ 178449 h 1248712"/>
                <a:gd name="connsiteX4" fmla="*/ 2461387 w 3790913"/>
                <a:gd name="connsiteY4" fmla="*/ 374793 h 1248712"/>
                <a:gd name="connsiteX5" fmla="*/ 2214555 w 3790913"/>
                <a:gd name="connsiteY5" fmla="*/ 481379 h 1248712"/>
                <a:gd name="connsiteX6" fmla="*/ 2158457 w 3790913"/>
                <a:gd name="connsiteY6" fmla="*/ 520648 h 1248712"/>
                <a:gd name="connsiteX7" fmla="*/ 1670403 w 3790913"/>
                <a:gd name="connsiteY7" fmla="*/ 627235 h 1248712"/>
                <a:gd name="connsiteX8" fmla="*/ 1429181 w 3790913"/>
                <a:gd name="connsiteY8" fmla="*/ 694552 h 1248712"/>
                <a:gd name="connsiteX9" fmla="*/ 1030884 w 3790913"/>
                <a:gd name="connsiteY9" fmla="*/ 728211 h 1248712"/>
                <a:gd name="connsiteX10" fmla="*/ 772832 w 3790913"/>
                <a:gd name="connsiteY10" fmla="*/ 795529 h 1248712"/>
                <a:gd name="connsiteX11" fmla="*/ 520390 w 3790913"/>
                <a:gd name="connsiteY11" fmla="*/ 924555 h 1248712"/>
                <a:gd name="connsiteX12" fmla="*/ 49166 w 3790913"/>
                <a:gd name="connsiteY12" fmla="*/ 1221875 h 1248712"/>
                <a:gd name="connsiteX13" fmla="*/ 37946 w 3790913"/>
                <a:gd name="connsiteY13" fmla="*/ 1216265 h 1248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90913" h="1248712">
                  <a:moveTo>
                    <a:pt x="3790913" y="21375"/>
                  </a:moveTo>
                  <a:cubicBezTo>
                    <a:pt x="3711440" y="6882"/>
                    <a:pt x="3631968" y="-7610"/>
                    <a:pt x="3516032" y="4545"/>
                  </a:cubicBezTo>
                  <a:cubicBezTo>
                    <a:pt x="3400096" y="16700"/>
                    <a:pt x="3200947" y="65318"/>
                    <a:pt x="3095296" y="94302"/>
                  </a:cubicBezTo>
                  <a:cubicBezTo>
                    <a:pt x="2989645" y="123286"/>
                    <a:pt x="2987774" y="131701"/>
                    <a:pt x="2882123" y="178449"/>
                  </a:cubicBezTo>
                  <a:cubicBezTo>
                    <a:pt x="2776472" y="225197"/>
                    <a:pt x="2572648" y="324305"/>
                    <a:pt x="2461387" y="374793"/>
                  </a:cubicBezTo>
                  <a:cubicBezTo>
                    <a:pt x="2350126" y="425281"/>
                    <a:pt x="2265043" y="457070"/>
                    <a:pt x="2214555" y="481379"/>
                  </a:cubicBezTo>
                  <a:cubicBezTo>
                    <a:pt x="2164067" y="505688"/>
                    <a:pt x="2249149" y="496339"/>
                    <a:pt x="2158457" y="520648"/>
                  </a:cubicBezTo>
                  <a:cubicBezTo>
                    <a:pt x="2067765" y="544957"/>
                    <a:pt x="1791949" y="598251"/>
                    <a:pt x="1670403" y="627235"/>
                  </a:cubicBezTo>
                  <a:cubicBezTo>
                    <a:pt x="1548857" y="656219"/>
                    <a:pt x="1535767" y="677723"/>
                    <a:pt x="1429181" y="694552"/>
                  </a:cubicBezTo>
                  <a:cubicBezTo>
                    <a:pt x="1322595" y="711381"/>
                    <a:pt x="1140275" y="711382"/>
                    <a:pt x="1030884" y="728211"/>
                  </a:cubicBezTo>
                  <a:cubicBezTo>
                    <a:pt x="921493" y="745040"/>
                    <a:pt x="857914" y="762805"/>
                    <a:pt x="772832" y="795529"/>
                  </a:cubicBezTo>
                  <a:cubicBezTo>
                    <a:pt x="687750" y="828253"/>
                    <a:pt x="641001" y="853497"/>
                    <a:pt x="520390" y="924555"/>
                  </a:cubicBezTo>
                  <a:cubicBezTo>
                    <a:pt x="399779" y="995613"/>
                    <a:pt x="129573" y="1173257"/>
                    <a:pt x="49166" y="1221875"/>
                  </a:cubicBezTo>
                  <a:cubicBezTo>
                    <a:pt x="-31241" y="1270493"/>
                    <a:pt x="3352" y="1243379"/>
                    <a:pt x="37946" y="1216265"/>
                  </a:cubicBezTo>
                </a:path>
              </a:pathLst>
            </a:custGeom>
            <a:noFill/>
            <a:ln w="19050">
              <a:solidFill>
                <a:srgbClr val="F052E5"/>
              </a:solidFill>
            </a:ln>
            <a:effectLst>
              <a:glow rad="63500">
                <a:schemeClr val="tx1">
                  <a:lumMod val="65000"/>
                  <a:lumOff val="3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" name="Straight Connector 102"/>
            <p:cNvCxnSpPr/>
            <p:nvPr/>
          </p:nvCxnSpPr>
          <p:spPr>
            <a:xfrm>
              <a:off x="5080084" y="2655803"/>
              <a:ext cx="103871" cy="540090"/>
            </a:xfrm>
            <a:prstGeom prst="line">
              <a:avLst/>
            </a:prstGeom>
            <a:ln w="165100">
              <a:solidFill>
                <a:srgbClr val="65A2D9">
                  <a:alpha val="4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1093509" y="603315"/>
              <a:ext cx="10048973" cy="5892961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21035" y="585039"/>
            <a:ext cx="6516215" cy="143478"/>
            <a:chOff x="2627783" y="244634"/>
            <a:chExt cx="6516215" cy="143478"/>
          </a:xfrm>
        </p:grpSpPr>
        <p:sp>
          <p:nvSpPr>
            <p:cNvPr id="11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476754" y="-41388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The </a:t>
            </a:r>
            <a:r>
              <a:rPr lang="en-US" sz="3600" b="1" dirty="0" smtClean="0">
                <a:solidFill>
                  <a:srgbClr val="1AABC8"/>
                </a:solidFill>
              </a:rPr>
              <a:t>project concept: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119" name="Rounded Rectangle 118"/>
          <p:cNvSpPr/>
          <p:nvPr/>
        </p:nvSpPr>
        <p:spPr>
          <a:xfrm>
            <a:off x="9081866" y="4741571"/>
            <a:ext cx="496364" cy="377712"/>
          </a:xfrm>
          <a:prstGeom prst="roundRect">
            <a:avLst/>
          </a:prstGeom>
          <a:solidFill>
            <a:srgbClr val="FFFF00">
              <a:alpha val="50980"/>
            </a:srgbClr>
          </a:solidFill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/>
          <p:cNvSpPr/>
          <p:nvPr/>
        </p:nvSpPr>
        <p:spPr>
          <a:xfrm>
            <a:off x="9091008" y="5316523"/>
            <a:ext cx="488001" cy="349590"/>
          </a:xfrm>
          <a:prstGeom prst="roundRect">
            <a:avLst/>
          </a:prstGeom>
          <a:solidFill>
            <a:srgbClr val="FACAF7">
              <a:alpha val="50980"/>
            </a:srgbClr>
          </a:solidFill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 flipV="1">
            <a:off x="9040771" y="5932376"/>
            <a:ext cx="545393" cy="599"/>
          </a:xfrm>
          <a:prstGeom prst="line">
            <a:avLst/>
          </a:prstGeom>
          <a:ln w="120650">
            <a:solidFill>
              <a:srgbClr val="65A2D9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Down Arrow 124"/>
          <p:cNvSpPr/>
          <p:nvPr/>
        </p:nvSpPr>
        <p:spPr>
          <a:xfrm rot="5400000">
            <a:off x="9195727" y="6124704"/>
            <a:ext cx="221760" cy="360811"/>
          </a:xfrm>
          <a:prstGeom prst="downArrow">
            <a:avLst/>
          </a:prstGeom>
          <a:solidFill>
            <a:srgbClr val="92D050">
              <a:alpha val="80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Down Arrow 125"/>
          <p:cNvSpPr/>
          <p:nvPr/>
        </p:nvSpPr>
        <p:spPr>
          <a:xfrm rot="5400000" flipV="1">
            <a:off x="9380858" y="6291293"/>
            <a:ext cx="232336" cy="324033"/>
          </a:xfrm>
          <a:prstGeom prst="downArrow">
            <a:avLst/>
          </a:prstGeom>
          <a:solidFill>
            <a:srgbClr val="FFC000">
              <a:alpha val="80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9654271" y="4743697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dirty="0" smtClean="0"/>
              <a:t>منطقة الخدمات</a:t>
            </a:r>
            <a:endParaRPr lang="en-US" sz="1600" dirty="0"/>
          </a:p>
        </p:txBody>
      </p:sp>
      <p:sp>
        <p:nvSpPr>
          <p:cNvPr id="128" name="TextBox 127"/>
          <p:cNvSpPr txBox="1"/>
          <p:nvPr/>
        </p:nvSpPr>
        <p:spPr>
          <a:xfrm>
            <a:off x="9709153" y="5283526"/>
            <a:ext cx="1962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dirty="0" smtClean="0"/>
              <a:t>مناطق سكنية</a:t>
            </a:r>
            <a:endParaRPr lang="en-US" sz="1600" dirty="0"/>
          </a:p>
        </p:txBody>
      </p:sp>
      <p:sp>
        <p:nvSpPr>
          <p:cNvPr id="129" name="Rectangle 128"/>
          <p:cNvSpPr/>
          <p:nvPr/>
        </p:nvSpPr>
        <p:spPr>
          <a:xfrm>
            <a:off x="9005824" y="4332893"/>
            <a:ext cx="2183897" cy="22867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9696351" y="5747710"/>
            <a:ext cx="190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dirty="0" smtClean="0"/>
              <a:t>شبكة الشوارع</a:t>
            </a:r>
            <a:endParaRPr lang="en-US" sz="1600" dirty="0"/>
          </a:p>
        </p:txBody>
      </p:sp>
      <p:sp>
        <p:nvSpPr>
          <p:cNvPr id="131" name="TextBox 130"/>
          <p:cNvSpPr txBox="1"/>
          <p:nvPr/>
        </p:nvSpPr>
        <p:spPr>
          <a:xfrm>
            <a:off x="9646717" y="6191070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dirty="0" smtClean="0"/>
              <a:t>المدخل\المخرج</a:t>
            </a:r>
            <a:endParaRPr lang="en-US" sz="1600" dirty="0"/>
          </a:p>
        </p:txBody>
      </p:sp>
      <p:sp>
        <p:nvSpPr>
          <p:cNvPr id="132" name="TextBox 131"/>
          <p:cNvSpPr txBox="1"/>
          <p:nvPr/>
        </p:nvSpPr>
        <p:spPr>
          <a:xfrm>
            <a:off x="10040025" y="4379711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/>
              <a:t>مفتاح الخريطة</a:t>
            </a:r>
            <a:endParaRPr lang="en-US" sz="16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9280350" y="3830781"/>
            <a:ext cx="1427583" cy="349333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1:600</a:t>
            </a:r>
            <a:endParaRPr lang="en-US" sz="1600" dirty="0"/>
          </a:p>
        </p:txBody>
      </p:sp>
      <p:sp>
        <p:nvSpPr>
          <p:cNvPr id="135" name="TextBox 134"/>
          <p:cNvSpPr txBox="1"/>
          <p:nvPr/>
        </p:nvSpPr>
        <p:spPr>
          <a:xfrm>
            <a:off x="9092706" y="1312529"/>
            <a:ext cx="302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2000" b="1" dirty="0" smtClean="0"/>
              <a:t>خريطة فكرة المشروع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64594" y="2917607"/>
            <a:ext cx="5701117" cy="1147187"/>
          </a:xfrm>
          <a:prstGeom prst="straightConnector1">
            <a:avLst/>
          </a:prstGeom>
          <a:ln w="3492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2576081" y="3642711"/>
            <a:ext cx="5706828" cy="1137068"/>
          </a:xfrm>
          <a:prstGeom prst="straightConnector1">
            <a:avLst/>
          </a:prstGeom>
          <a:ln w="3492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 flipV="1">
            <a:off x="6970559" y="2215625"/>
            <a:ext cx="448856" cy="2341178"/>
          </a:xfrm>
          <a:prstGeom prst="straightConnector1">
            <a:avLst/>
          </a:prstGeom>
          <a:ln w="3492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6144859" y="2403413"/>
            <a:ext cx="448856" cy="2341178"/>
          </a:xfrm>
          <a:prstGeom prst="straightConnector1">
            <a:avLst/>
          </a:prstGeom>
          <a:ln w="3492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5123641" y="2624893"/>
            <a:ext cx="448856" cy="2341178"/>
          </a:xfrm>
          <a:prstGeom prst="straightConnector1">
            <a:avLst/>
          </a:prstGeom>
          <a:ln w="3492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4110358" y="2778105"/>
            <a:ext cx="448856" cy="2341178"/>
          </a:xfrm>
          <a:prstGeom prst="straightConnector1">
            <a:avLst/>
          </a:prstGeom>
          <a:ln w="2857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 flipV="1">
            <a:off x="3227347" y="3065440"/>
            <a:ext cx="448856" cy="2341178"/>
          </a:xfrm>
          <a:prstGeom prst="straightConnector1">
            <a:avLst/>
          </a:prstGeom>
          <a:ln w="34925">
            <a:solidFill>
              <a:srgbClr val="7030A0">
                <a:alpha val="7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870184">
            <a:off x="1523435" y="1125239"/>
            <a:ext cx="206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rte" panose="03060902040502070203" pitchFamily="66" charset="0"/>
              </a:rPr>
              <a:t>*Grid Syste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Forte" panose="03060902040502070203" pitchFamily="66" charset="0"/>
              </a:rPr>
              <a:t>m</a:t>
            </a:r>
          </a:p>
        </p:txBody>
      </p:sp>
      <p:sp>
        <p:nvSpPr>
          <p:cNvPr id="87" name="TextBox 86"/>
          <p:cNvSpPr txBox="1"/>
          <p:nvPr/>
        </p:nvSpPr>
        <p:spPr>
          <a:xfrm rot="20870184">
            <a:off x="1650121" y="1437017"/>
            <a:ext cx="206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rte" panose="03060902040502070203" pitchFamily="66" charset="0"/>
              </a:rPr>
              <a:t>*Slope = 7%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Forte" panose="0306090204050207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5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7" name="Group 36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897423" y="897958"/>
            <a:ext cx="8675915" cy="5856515"/>
            <a:chOff x="1698171" y="1331380"/>
            <a:chExt cx="7445829" cy="5221819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20" b="5477"/>
            <a:stretch/>
          </p:blipFill>
          <p:spPr>
            <a:xfrm>
              <a:off x="1698171" y="1331380"/>
              <a:ext cx="7445829" cy="522181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 rot="20934144">
              <a:off x="2075966" y="3091234"/>
              <a:ext cx="6605048" cy="23800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>
              <a:glow rad="88900">
                <a:srgbClr val="C00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073863" y="3231395"/>
              <a:ext cx="6627097" cy="3087535"/>
              <a:chOff x="1972865" y="2489388"/>
              <a:chExt cx="6627097" cy="3087535"/>
            </a:xfrm>
          </p:grpSpPr>
          <p:sp>
            <p:nvSpPr>
              <p:cNvPr id="10" name="Rounded Rectangle 9"/>
              <p:cNvSpPr/>
              <p:nvPr/>
            </p:nvSpPr>
            <p:spPr>
              <a:xfrm rot="20974890">
                <a:off x="2187098" y="3706742"/>
                <a:ext cx="685250" cy="792238"/>
              </a:xfrm>
              <a:prstGeom prst="roundRect">
                <a:avLst/>
              </a:prstGeom>
              <a:solidFill>
                <a:srgbClr val="7030A0">
                  <a:alpha val="51000"/>
                </a:srgbClr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 rot="20974890">
                <a:off x="2967245" y="3564636"/>
                <a:ext cx="725127" cy="778106"/>
              </a:xfrm>
              <a:prstGeom prst="roundRect">
                <a:avLst/>
              </a:prstGeom>
              <a:solidFill>
                <a:srgbClr val="7030A0">
                  <a:alpha val="51000"/>
                </a:srgbClr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972865" y="2489388"/>
                <a:ext cx="6627097" cy="3087535"/>
                <a:chOff x="1972865" y="2489388"/>
                <a:chExt cx="6627097" cy="3087535"/>
              </a:xfrm>
            </p:grpSpPr>
            <p:sp>
              <p:nvSpPr>
                <p:cNvPr id="6" name="Oval 5"/>
                <p:cNvSpPr/>
                <p:nvPr/>
              </p:nvSpPr>
              <p:spPr>
                <a:xfrm rot="20998157">
                  <a:off x="5358754" y="3086317"/>
                  <a:ext cx="1275608" cy="744583"/>
                </a:xfrm>
                <a:prstGeom prst="ellipse">
                  <a:avLst/>
                </a:prstGeom>
                <a:solidFill>
                  <a:srgbClr val="FFC000">
                    <a:alpha val="69000"/>
                  </a:srgbClr>
                </a:solidFill>
                <a:ln w="22225"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</a:rPr>
                    <a:t>Service area</a:t>
                  </a:r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 rot="20998157">
                  <a:off x="3907120" y="3356688"/>
                  <a:ext cx="1320146" cy="774269"/>
                </a:xfrm>
                <a:prstGeom prst="ellipse">
                  <a:avLst/>
                </a:prstGeom>
                <a:solidFill>
                  <a:srgbClr val="92D050">
                    <a:alpha val="69000"/>
                  </a:srgbClr>
                </a:solidFill>
                <a:ln w="22225"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>
                      <a:solidFill>
                        <a:schemeClr val="tx1"/>
                      </a:solidFill>
                    </a:rPr>
                    <a:t>Service +Green area</a:t>
                  </a:r>
                  <a:endParaRPr 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 rot="20925430">
                  <a:off x="5558376" y="3722645"/>
                  <a:ext cx="2629115" cy="597376"/>
                </a:xfrm>
                <a:prstGeom prst="roundRect">
                  <a:avLst/>
                </a:prstGeom>
                <a:solidFill>
                  <a:srgbClr val="FFFF00">
                    <a:alpha val="51000"/>
                  </a:srgbClr>
                </a:solidFill>
                <a:ln w="34925">
                  <a:solidFill>
                    <a:srgbClr val="9A0000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solidFill>
                        <a:schemeClr val="tx1"/>
                      </a:solidFill>
                    </a:rPr>
                    <a:t>Residential B (R.B)</a:t>
                  </a:r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ounded Rectangle 11"/>
                <p:cNvSpPr/>
                <p:nvPr/>
              </p:nvSpPr>
              <p:spPr>
                <a:xfrm rot="20974890">
                  <a:off x="6804757" y="2791174"/>
                  <a:ext cx="642980" cy="767588"/>
                </a:xfrm>
                <a:prstGeom prst="roundRect">
                  <a:avLst/>
                </a:prstGeom>
                <a:solidFill>
                  <a:srgbClr val="7030A0">
                    <a:alpha val="51000"/>
                  </a:srgbClr>
                </a:solidFill>
                <a:ln w="15875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ounded Rectangle 12"/>
                <p:cNvSpPr/>
                <p:nvPr/>
              </p:nvSpPr>
              <p:spPr>
                <a:xfrm rot="20974890">
                  <a:off x="7620847" y="2647256"/>
                  <a:ext cx="669796" cy="758179"/>
                </a:xfrm>
                <a:prstGeom prst="roundRect">
                  <a:avLst/>
                </a:prstGeom>
                <a:solidFill>
                  <a:srgbClr val="7030A0">
                    <a:alpha val="51000"/>
                  </a:srgbClr>
                </a:solidFill>
                <a:ln w="15875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" name="Rectangle 1"/>
                <p:cNvSpPr/>
                <p:nvPr/>
              </p:nvSpPr>
              <p:spPr>
                <a:xfrm rot="21057334">
                  <a:off x="6860510" y="2970695"/>
                  <a:ext cx="70359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/>
                    <a:t>(</a:t>
                  </a:r>
                  <a:r>
                    <a:rPr lang="en-US" b="1" dirty="0" smtClean="0"/>
                    <a:t>R.B) </a:t>
                  </a:r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 rot="21057334">
                  <a:off x="7639358" y="2834837"/>
                  <a:ext cx="70359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/>
                    <a:t>(</a:t>
                  </a:r>
                  <a:r>
                    <a:rPr lang="en-US" b="1" dirty="0" smtClean="0"/>
                    <a:t>R.B) </a:t>
                  </a:r>
                  <a:endParaRPr lang="en-US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 rot="21057334">
                  <a:off x="3055748" y="3746867"/>
                  <a:ext cx="70359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/>
                    <a:t>(</a:t>
                  </a:r>
                  <a:r>
                    <a:rPr lang="en-US" b="1" dirty="0" smtClean="0"/>
                    <a:t>R.B) </a:t>
                  </a:r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 rot="21057334">
                  <a:off x="2260275" y="3868418"/>
                  <a:ext cx="70359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/>
                    <a:t>(</a:t>
                  </a:r>
                  <a:r>
                    <a:rPr lang="en-US" b="1" dirty="0" smtClean="0"/>
                    <a:t>R.B) </a:t>
                  </a:r>
                  <a:endParaRPr lang="en-US" dirty="0"/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 rot="20974890">
                  <a:off x="2251487" y="4645047"/>
                  <a:ext cx="341192" cy="604369"/>
                </a:xfrm>
                <a:prstGeom prst="roundRect">
                  <a:avLst/>
                </a:prstGeom>
                <a:solidFill>
                  <a:srgbClr val="D000A3">
                    <a:alpha val="50980"/>
                  </a:srgbClr>
                </a:solidFill>
                <a:ln w="15875">
                  <a:solidFill>
                    <a:schemeClr val="tx1">
                      <a:lumMod val="75000"/>
                      <a:lumOff val="2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 rot="4715288">
                  <a:off x="1956138" y="4986133"/>
                  <a:ext cx="96613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/>
                      </a:solidFill>
                    </a:rPr>
                    <a:t>Open space</a:t>
                  </a:r>
                </a:p>
              </p:txBody>
            </p:sp>
            <p:sp>
              <p:nvSpPr>
                <p:cNvPr id="19" name="Rounded Rectangle 18"/>
                <p:cNvSpPr/>
                <p:nvPr/>
              </p:nvSpPr>
              <p:spPr>
                <a:xfrm rot="20974890">
                  <a:off x="8258770" y="3410112"/>
                  <a:ext cx="341192" cy="604369"/>
                </a:xfrm>
                <a:prstGeom prst="roundRect">
                  <a:avLst/>
                </a:prstGeom>
                <a:solidFill>
                  <a:srgbClr val="D000A3">
                    <a:alpha val="50980"/>
                  </a:srgbClr>
                </a:solidFill>
                <a:ln w="15875">
                  <a:solidFill>
                    <a:schemeClr val="tx1">
                      <a:lumMod val="75000"/>
                      <a:lumOff val="2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 rot="4715288">
                  <a:off x="7979751" y="3770982"/>
                  <a:ext cx="96613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/>
                      </a:solidFill>
                    </a:rPr>
                    <a:t>Open space</a:t>
                  </a:r>
                </a:p>
              </p:txBody>
            </p:sp>
            <p:sp>
              <p:nvSpPr>
                <p:cNvPr id="8" name="Rounded Rectangle 7"/>
                <p:cNvSpPr/>
                <p:nvPr/>
              </p:nvSpPr>
              <p:spPr>
                <a:xfrm rot="20923735">
                  <a:off x="1972865" y="2489388"/>
                  <a:ext cx="6217810" cy="597376"/>
                </a:xfrm>
                <a:prstGeom prst="roundRect">
                  <a:avLst/>
                </a:prstGeom>
                <a:solidFill>
                  <a:srgbClr val="6AC1ED">
                    <a:alpha val="51000"/>
                  </a:srgbClr>
                </a:solidFill>
                <a:ln w="34925" cmpd="dbl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>
                      <a:solidFill>
                        <a:schemeClr val="tx1"/>
                      </a:solidFill>
                    </a:rPr>
                    <a:t>Residential </a:t>
                  </a:r>
                  <a:r>
                    <a:rPr lang="en-US" b="1" dirty="0" smtClean="0">
                      <a:solidFill>
                        <a:schemeClr val="tx1"/>
                      </a:solidFill>
                    </a:rPr>
                    <a:t>A </a:t>
                  </a:r>
                  <a:r>
                    <a:rPr lang="en-US" b="1" dirty="0">
                      <a:solidFill>
                        <a:schemeClr val="tx1"/>
                      </a:solidFill>
                    </a:rPr>
                    <a:t>(R.A) </a:t>
                  </a:r>
                </a:p>
              </p:txBody>
            </p:sp>
          </p:grpSp>
        </p:grpSp>
      </p:grpSp>
      <p:sp>
        <p:nvSpPr>
          <p:cNvPr id="26" name="Rounded Rectangle 25"/>
          <p:cNvSpPr/>
          <p:nvPr/>
        </p:nvSpPr>
        <p:spPr>
          <a:xfrm rot="20925430">
            <a:off x="2086372" y="5085560"/>
            <a:ext cx="3063457" cy="669985"/>
          </a:xfrm>
          <a:prstGeom prst="roundRect">
            <a:avLst/>
          </a:prstGeom>
          <a:solidFill>
            <a:srgbClr val="FFFF00">
              <a:alpha val="51000"/>
            </a:srgbClr>
          </a:solidFill>
          <a:ln w="34925">
            <a:solidFill>
              <a:srgbClr val="9A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Residential B (R.B)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86143" y="641246"/>
            <a:ext cx="6516215" cy="143478"/>
            <a:chOff x="2627783" y="244634"/>
            <a:chExt cx="6516215" cy="143478"/>
          </a:xfrm>
        </p:grpSpPr>
        <p:sp>
          <p:nvSpPr>
            <p:cNvPr id="28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5239" y="77055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The </a:t>
            </a:r>
            <a:r>
              <a:rPr lang="en-US" sz="3600" b="1" dirty="0" smtClean="0">
                <a:solidFill>
                  <a:srgbClr val="1AABC8"/>
                </a:solidFill>
              </a:rPr>
              <a:t>Land use map concept: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306" y="2155329"/>
            <a:ext cx="1816094" cy="171897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9932917" y="6041080"/>
            <a:ext cx="1427583" cy="349333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1:500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897423" y="897958"/>
            <a:ext cx="10870034" cy="5856515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9748306" y="1316399"/>
            <a:ext cx="17968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 dirty="0" smtClean="0"/>
              <a:t>خريطة توزيع استعمالات الاراضي</a:t>
            </a:r>
            <a:endParaRPr lang="en-US" sz="2000" b="1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604" y="4073048"/>
            <a:ext cx="1713586" cy="171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31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8115" y="1433138"/>
            <a:ext cx="10065663" cy="4016650"/>
            <a:chOff x="436704" y="922163"/>
            <a:chExt cx="11162448" cy="465571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032" r="46" b="-1"/>
            <a:stretch/>
          </p:blipFill>
          <p:spPr>
            <a:xfrm rot="21104153">
              <a:off x="436704" y="922163"/>
              <a:ext cx="11103968" cy="4161457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 rot="21101199">
              <a:off x="11062619" y="3553094"/>
              <a:ext cx="536533" cy="55422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rot="21101199">
              <a:off x="798720" y="5023656"/>
              <a:ext cx="536533" cy="55422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63707" y="674940"/>
            <a:ext cx="5336993" cy="120896"/>
            <a:chOff x="2627783" y="244634"/>
            <a:chExt cx="6516215" cy="143478"/>
          </a:xfrm>
        </p:grpSpPr>
        <p:sp>
          <p:nvSpPr>
            <p:cNvPr id="33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90360" y="89730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The </a:t>
            </a:r>
            <a:r>
              <a:rPr lang="en-US" sz="3600" b="1" dirty="0" smtClean="0">
                <a:solidFill>
                  <a:srgbClr val="1AABC8"/>
                </a:solidFill>
              </a:rPr>
              <a:t>zoning map: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0"/>
            <a:ext cx="12176515" cy="685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 rot="21150890">
            <a:off x="-67986" y="5010084"/>
            <a:ext cx="12192566" cy="718645"/>
          </a:xfrm>
          <a:custGeom>
            <a:avLst/>
            <a:gdLst>
              <a:gd name="connsiteX0" fmla="*/ 10482841 w 10482841"/>
              <a:gd name="connsiteY0" fmla="*/ 417443 h 737902"/>
              <a:gd name="connsiteX1" fmla="*/ 9190754 w 10482841"/>
              <a:gd name="connsiteY1" fmla="*/ 308113 h 737902"/>
              <a:gd name="connsiteX2" fmla="*/ 8832945 w 10482841"/>
              <a:gd name="connsiteY2" fmla="*/ 347869 h 737902"/>
              <a:gd name="connsiteX3" fmla="*/ 7192989 w 10482841"/>
              <a:gd name="connsiteY3" fmla="*/ 238539 h 737902"/>
              <a:gd name="connsiteX4" fmla="*/ 6238832 w 10482841"/>
              <a:gd name="connsiteY4" fmla="*/ 139147 h 737902"/>
              <a:gd name="connsiteX5" fmla="*/ 5364189 w 10482841"/>
              <a:gd name="connsiteY5" fmla="*/ 0 h 737902"/>
              <a:gd name="connsiteX6" fmla="*/ 4390154 w 10482841"/>
              <a:gd name="connsiteY6" fmla="*/ 139147 h 737902"/>
              <a:gd name="connsiteX7" fmla="*/ 2899284 w 10482841"/>
              <a:gd name="connsiteY7" fmla="*/ 427382 h 737902"/>
              <a:gd name="connsiteX8" fmla="*/ 185902 w 10482841"/>
              <a:gd name="connsiteY8" fmla="*/ 685800 h 737902"/>
              <a:gd name="connsiteX9" fmla="*/ 225658 w 10482841"/>
              <a:gd name="connsiteY9" fmla="*/ 735495 h 737902"/>
              <a:gd name="connsiteX10" fmla="*/ 116328 w 10482841"/>
              <a:gd name="connsiteY10" fmla="*/ 725556 h 737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2841" h="737902">
                <a:moveTo>
                  <a:pt x="10482841" y="417443"/>
                </a:moveTo>
                <a:cubicBezTo>
                  <a:pt x="9974289" y="368576"/>
                  <a:pt x="9465737" y="319709"/>
                  <a:pt x="9190754" y="308113"/>
                </a:cubicBezTo>
                <a:cubicBezTo>
                  <a:pt x="8915771" y="296517"/>
                  <a:pt x="9165906" y="359465"/>
                  <a:pt x="8832945" y="347869"/>
                </a:cubicBezTo>
                <a:cubicBezTo>
                  <a:pt x="8499984" y="336273"/>
                  <a:pt x="7625341" y="273326"/>
                  <a:pt x="7192989" y="238539"/>
                </a:cubicBezTo>
                <a:cubicBezTo>
                  <a:pt x="6760637" y="203752"/>
                  <a:pt x="6543632" y="178903"/>
                  <a:pt x="6238832" y="139147"/>
                </a:cubicBezTo>
                <a:cubicBezTo>
                  <a:pt x="5934032" y="99391"/>
                  <a:pt x="5672302" y="0"/>
                  <a:pt x="5364189" y="0"/>
                </a:cubicBezTo>
                <a:cubicBezTo>
                  <a:pt x="5056076" y="0"/>
                  <a:pt x="4800971" y="67917"/>
                  <a:pt x="4390154" y="139147"/>
                </a:cubicBezTo>
                <a:cubicBezTo>
                  <a:pt x="3979337" y="210377"/>
                  <a:pt x="3599993" y="336273"/>
                  <a:pt x="2899284" y="427382"/>
                </a:cubicBezTo>
                <a:cubicBezTo>
                  <a:pt x="2198575" y="518491"/>
                  <a:pt x="631506" y="634448"/>
                  <a:pt x="185902" y="685800"/>
                </a:cubicBezTo>
                <a:cubicBezTo>
                  <a:pt x="-259702" y="737152"/>
                  <a:pt x="237254" y="728869"/>
                  <a:pt x="225658" y="735495"/>
                </a:cubicBezTo>
                <a:cubicBezTo>
                  <a:pt x="214062" y="742121"/>
                  <a:pt x="165195" y="733838"/>
                  <a:pt x="116328" y="725556"/>
                </a:cubicBezTo>
              </a:path>
            </a:pathLst>
          </a:custGeom>
          <a:noFill/>
          <a:ln w="793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8143542" y="4473845"/>
            <a:ext cx="3638555" cy="2305327"/>
            <a:chOff x="8143542" y="4473845"/>
            <a:chExt cx="3638555" cy="2305327"/>
          </a:xfrm>
        </p:grpSpPr>
        <p:sp>
          <p:nvSpPr>
            <p:cNvPr id="5" name="Rectangle 4"/>
            <p:cNvSpPr/>
            <p:nvPr/>
          </p:nvSpPr>
          <p:spPr>
            <a:xfrm>
              <a:off x="9690538" y="4511040"/>
              <a:ext cx="2091559" cy="22681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43542" y="6263870"/>
              <a:ext cx="1427583" cy="3493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600" dirty="0" smtClean="0"/>
                <a:t>مقياس 1:300</a:t>
              </a:r>
              <a:endParaRPr lang="en-US" sz="1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292281" y="5631527"/>
              <a:ext cx="314022" cy="287524"/>
            </a:xfrm>
            <a:prstGeom prst="rect">
              <a:avLst/>
            </a:prstGeom>
            <a:solidFill>
              <a:srgbClr val="FADCDC"/>
            </a:solidFill>
            <a:ln>
              <a:solidFill>
                <a:srgbClr val="EFB5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284811" y="6369701"/>
              <a:ext cx="314022" cy="294073"/>
            </a:xfrm>
            <a:prstGeom prst="rect">
              <a:avLst/>
            </a:prstGeom>
            <a:solidFill>
              <a:srgbClr val="D8F1F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293318" y="5988554"/>
              <a:ext cx="314023" cy="297072"/>
            </a:xfrm>
            <a:prstGeom prst="rect">
              <a:avLst/>
            </a:prstGeom>
            <a:solidFill>
              <a:srgbClr val="F6CBED"/>
            </a:solidFill>
            <a:ln>
              <a:solidFill>
                <a:srgbClr val="F494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217133" y="4525565"/>
              <a:ext cx="1381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600" b="1" dirty="0" smtClean="0"/>
                <a:t>مفتاح الخريطة</a:t>
              </a:r>
              <a:endParaRPr lang="en-US" sz="16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929364" y="5212851"/>
              <a:ext cx="1381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200" b="1" dirty="0" smtClean="0"/>
                <a:t>سكن أ / شقق 150 م2</a:t>
              </a:r>
              <a:endParaRPr lang="en-US" sz="12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84811" y="5262078"/>
              <a:ext cx="314022" cy="287524"/>
            </a:xfrm>
            <a:prstGeom prst="rect">
              <a:avLst/>
            </a:prstGeom>
            <a:solidFill>
              <a:srgbClr val="D9D4F2"/>
            </a:solidFill>
            <a:ln>
              <a:solidFill>
                <a:srgbClr val="B686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929364" y="5584353"/>
              <a:ext cx="15433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200" b="1" dirty="0" smtClean="0"/>
                <a:t>سكن ب / شقق 130م2</a:t>
              </a:r>
              <a:endParaRPr lang="en-US" sz="12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292281" y="4900714"/>
              <a:ext cx="314022" cy="28752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929364" y="5966225"/>
              <a:ext cx="15433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JO" sz="1200" b="1" dirty="0" smtClean="0"/>
                <a:t>سكن ج / شقق 100م2</a:t>
              </a:r>
              <a:endParaRPr lang="en-US" sz="12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929364" y="6367608"/>
              <a:ext cx="1381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b="1" dirty="0" smtClean="0"/>
                <a:t>منطقة خدمات</a:t>
              </a:r>
              <a:endParaRPr lang="en-US" sz="1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890871" y="4895641"/>
              <a:ext cx="1381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1200" b="1" dirty="0" smtClean="0"/>
                <a:t>مساحات مفتوحة</a:t>
              </a:r>
              <a:endParaRPr lang="en-US" sz="1200" b="1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r="71171"/>
            <a:stretch/>
          </p:blipFill>
          <p:spPr>
            <a:xfrm>
              <a:off x="9099782" y="4473845"/>
              <a:ext cx="490590" cy="17499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185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22" name="Group 21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26" y="147153"/>
            <a:ext cx="9495343" cy="662235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196035" y="132019"/>
            <a:ext cx="9483734" cy="6637487"/>
          </a:xfrm>
          <a:prstGeom prst="rect">
            <a:avLst/>
          </a:prstGeom>
          <a:noFill/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3" name="Group 3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0" y="0"/>
            <a:ext cx="12176515" cy="685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72" y="156592"/>
            <a:ext cx="9346510" cy="6544816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522772" y="156592"/>
            <a:ext cx="9346510" cy="6544816"/>
          </a:xfrm>
          <a:prstGeom prst="rect">
            <a:avLst/>
          </a:prstGeom>
          <a:noFill/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3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625353" y="1277786"/>
            <a:ext cx="8566479" cy="4495791"/>
          </a:xfrm>
          <a:prstGeom prst="rect">
            <a:avLst/>
          </a:prstGeom>
          <a:solidFill>
            <a:srgbClr val="DDF6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hape 840"/>
          <p:cNvSpPr/>
          <p:nvPr/>
        </p:nvSpPr>
        <p:spPr>
          <a:xfrm>
            <a:off x="4881873" y="1770185"/>
            <a:ext cx="1706495" cy="24395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22" y="7949"/>
                </a:moveTo>
                <a:cubicBezTo>
                  <a:pt x="33896" y="7949"/>
                  <a:pt x="12716" y="21267"/>
                  <a:pt x="12716" y="37695"/>
                </a:cubicBezTo>
                <a:cubicBezTo>
                  <a:pt x="12716" y="54124"/>
                  <a:pt x="33896" y="67441"/>
                  <a:pt x="60022" y="67441"/>
                </a:cubicBezTo>
                <a:cubicBezTo>
                  <a:pt x="86149" y="67441"/>
                  <a:pt x="107329" y="54124"/>
                  <a:pt x="107329" y="37695"/>
                </a:cubicBezTo>
                <a:cubicBezTo>
                  <a:pt x="107329" y="21267"/>
                  <a:pt x="86149" y="7949"/>
                  <a:pt x="60022" y="7949"/>
                </a:cubicBezTo>
                <a:close/>
                <a:moveTo>
                  <a:pt x="60199" y="0"/>
                </a:moveTo>
                <a:cubicBezTo>
                  <a:pt x="75991" y="0"/>
                  <a:pt x="91782" y="3787"/>
                  <a:pt x="103831" y="11362"/>
                </a:cubicBezTo>
                <a:cubicBezTo>
                  <a:pt x="127928" y="26513"/>
                  <a:pt x="122693" y="48382"/>
                  <a:pt x="103831" y="66227"/>
                </a:cubicBezTo>
                <a:cubicBezTo>
                  <a:pt x="84065" y="84927"/>
                  <a:pt x="75977" y="95841"/>
                  <a:pt x="60199" y="120000"/>
                </a:cubicBezTo>
                <a:cubicBezTo>
                  <a:pt x="41488" y="94365"/>
                  <a:pt x="37507" y="86403"/>
                  <a:pt x="16568" y="66227"/>
                </a:cubicBezTo>
                <a:cubicBezTo>
                  <a:pt x="-3421" y="48125"/>
                  <a:pt x="-7529" y="26513"/>
                  <a:pt x="16568" y="11362"/>
                </a:cubicBezTo>
                <a:cubicBezTo>
                  <a:pt x="28616" y="3787"/>
                  <a:pt x="44407" y="0"/>
                  <a:pt x="60199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799" dist="38100" dir="8100000" algn="tr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Shape 841"/>
          <p:cNvSpPr/>
          <p:nvPr/>
        </p:nvSpPr>
        <p:spPr>
          <a:xfrm>
            <a:off x="5172512" y="2027748"/>
            <a:ext cx="1125215" cy="9621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668" y="89884"/>
                </a:moveTo>
                <a:lnTo>
                  <a:pt x="64668" y="107054"/>
                </a:lnTo>
                <a:lnTo>
                  <a:pt x="81810" y="107054"/>
                </a:lnTo>
                <a:lnTo>
                  <a:pt x="81810" y="89884"/>
                </a:lnTo>
                <a:close/>
                <a:moveTo>
                  <a:pt x="38189" y="89884"/>
                </a:moveTo>
                <a:lnTo>
                  <a:pt x="38189" y="107054"/>
                </a:lnTo>
                <a:lnTo>
                  <a:pt x="55331" y="107054"/>
                </a:lnTo>
                <a:lnTo>
                  <a:pt x="55331" y="89884"/>
                </a:lnTo>
                <a:close/>
                <a:moveTo>
                  <a:pt x="64668" y="64128"/>
                </a:moveTo>
                <a:lnTo>
                  <a:pt x="64668" y="81298"/>
                </a:lnTo>
                <a:lnTo>
                  <a:pt x="81810" y="81298"/>
                </a:lnTo>
                <a:lnTo>
                  <a:pt x="81810" y="64128"/>
                </a:lnTo>
                <a:close/>
                <a:moveTo>
                  <a:pt x="38189" y="64128"/>
                </a:moveTo>
                <a:lnTo>
                  <a:pt x="38189" y="81298"/>
                </a:lnTo>
                <a:lnTo>
                  <a:pt x="55331" y="81298"/>
                </a:lnTo>
                <a:lnTo>
                  <a:pt x="55331" y="64128"/>
                </a:lnTo>
                <a:close/>
                <a:moveTo>
                  <a:pt x="60219" y="23920"/>
                </a:moveTo>
                <a:lnTo>
                  <a:pt x="99031" y="62795"/>
                </a:lnTo>
                <a:lnTo>
                  <a:pt x="99031" y="120000"/>
                </a:lnTo>
                <a:lnTo>
                  <a:pt x="86611" y="120000"/>
                </a:lnTo>
                <a:lnTo>
                  <a:pt x="74902" y="120000"/>
                </a:lnTo>
                <a:lnTo>
                  <a:pt x="45535" y="120000"/>
                </a:lnTo>
                <a:lnTo>
                  <a:pt x="33463" y="120000"/>
                </a:lnTo>
                <a:lnTo>
                  <a:pt x="21406" y="120000"/>
                </a:lnTo>
                <a:lnTo>
                  <a:pt x="21406" y="62795"/>
                </a:lnTo>
                <a:lnTo>
                  <a:pt x="21406" y="62795"/>
                </a:lnTo>
                <a:close/>
                <a:moveTo>
                  <a:pt x="18957" y="4568"/>
                </a:moveTo>
                <a:lnTo>
                  <a:pt x="35018" y="4568"/>
                </a:lnTo>
                <a:lnTo>
                  <a:pt x="35018" y="20200"/>
                </a:lnTo>
                <a:lnTo>
                  <a:pt x="18957" y="36287"/>
                </a:lnTo>
                <a:close/>
                <a:moveTo>
                  <a:pt x="60219" y="264"/>
                </a:moveTo>
                <a:lnTo>
                  <a:pt x="120000" y="62795"/>
                </a:lnTo>
                <a:lnTo>
                  <a:pt x="107816" y="62795"/>
                </a:lnTo>
                <a:lnTo>
                  <a:pt x="60219" y="13008"/>
                </a:lnTo>
                <a:close/>
                <a:moveTo>
                  <a:pt x="60219" y="0"/>
                </a:moveTo>
                <a:lnTo>
                  <a:pt x="60219" y="12744"/>
                </a:lnTo>
                <a:lnTo>
                  <a:pt x="12273" y="62531"/>
                </a:lnTo>
                <a:lnTo>
                  <a:pt x="0" y="62531"/>
                </a:lnTo>
                <a:close/>
              </a:path>
            </a:pathLst>
          </a:custGeom>
          <a:solidFill>
            <a:srgbClr val="D4583A"/>
          </a:solidFill>
          <a:ln>
            <a:noFill/>
          </a:ln>
          <a:effectLst>
            <a:outerShdw blurRad="50799" dist="38100" dir="8100000" algn="tr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302"/>
          <p:cNvSpPr txBox="1"/>
          <p:nvPr/>
        </p:nvSpPr>
        <p:spPr>
          <a:xfrm>
            <a:off x="3420629" y="4166867"/>
            <a:ext cx="5125494" cy="13053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en-US" sz="4400" b="1" dirty="0" smtClean="0">
                <a:solidFill>
                  <a:srgbClr val="62A4A2"/>
                </a:solidFill>
              </a:rPr>
              <a:t>Site Selection Stage</a:t>
            </a:r>
            <a:endParaRPr lang="en" sz="4400" b="1" dirty="0">
              <a:solidFill>
                <a:srgbClr val="62A4A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057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15613" y="10886"/>
            <a:ext cx="11977977" cy="6847114"/>
            <a:chOff x="-1" y="10886"/>
            <a:chExt cx="11977977" cy="6847114"/>
          </a:xfrm>
        </p:grpSpPr>
        <p:grpSp>
          <p:nvGrpSpPr>
            <p:cNvPr id="42" name="Group 41"/>
            <p:cNvGrpSpPr/>
            <p:nvPr/>
          </p:nvGrpSpPr>
          <p:grpSpPr>
            <a:xfrm>
              <a:off x="0" y="10886"/>
              <a:ext cx="11932017" cy="6847114"/>
              <a:chOff x="172811" y="0"/>
              <a:chExt cx="11932017" cy="684711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2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10"/>
              <a:stretch/>
            </p:blipFill>
            <p:spPr>
              <a:xfrm>
                <a:off x="172811" y="0"/>
                <a:ext cx="11932017" cy="6847114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 rot="20784958">
                <a:off x="1143288" y="2601651"/>
                <a:ext cx="478972" cy="557633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 rot="20784958">
                <a:off x="2222367" y="2321936"/>
                <a:ext cx="491665" cy="576481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 rot="20784958">
                <a:off x="2955636" y="2155375"/>
                <a:ext cx="495657" cy="557633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 rot="20784958">
                <a:off x="3681214" y="1973157"/>
                <a:ext cx="496730" cy="548134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20784958">
                <a:off x="4415749" y="1803765"/>
                <a:ext cx="497186" cy="540442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20784958">
                <a:off x="5132926" y="1624472"/>
                <a:ext cx="497186" cy="540442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 rot="20784958">
                <a:off x="5788265" y="1474127"/>
                <a:ext cx="497186" cy="527224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 rot="20784958">
                <a:off x="6505158" y="1282740"/>
                <a:ext cx="497186" cy="541347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20784958">
                <a:off x="7223709" y="1103447"/>
                <a:ext cx="497186" cy="541347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20784958">
                <a:off x="7950262" y="919670"/>
                <a:ext cx="497186" cy="541347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20784958">
                <a:off x="8678148" y="731253"/>
                <a:ext cx="497186" cy="552703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20784958">
                <a:off x="9785845" y="455872"/>
                <a:ext cx="485590" cy="552703"/>
              </a:xfrm>
              <a:prstGeom prst="rect">
                <a:avLst/>
              </a:prstGeom>
              <a:solidFill>
                <a:srgbClr val="92D050">
                  <a:alpha val="52000"/>
                </a:srgbClr>
              </a:solidFill>
              <a:ln>
                <a:solidFill>
                  <a:srgbClr val="61931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20784958">
                <a:off x="9999153" y="1216152"/>
                <a:ext cx="451246" cy="496589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20784958">
                <a:off x="10159240" y="1856670"/>
                <a:ext cx="451246" cy="496589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20784958">
                <a:off x="10317775" y="2512054"/>
                <a:ext cx="458485" cy="496589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20784958">
                <a:off x="9302963" y="2427919"/>
                <a:ext cx="451246" cy="481735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20784958">
                <a:off x="8664051" y="2567338"/>
                <a:ext cx="465927" cy="491209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20784958">
                <a:off x="8501387" y="1934651"/>
                <a:ext cx="465927" cy="491209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20784958">
                <a:off x="9121509" y="1769603"/>
                <a:ext cx="465927" cy="491209"/>
              </a:xfrm>
              <a:prstGeom prst="rect">
                <a:avLst/>
              </a:prstGeom>
              <a:solidFill>
                <a:srgbClr val="1AABC8">
                  <a:alpha val="52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20784958">
                <a:off x="2341478" y="3458503"/>
                <a:ext cx="465927" cy="494035"/>
              </a:xfrm>
              <a:prstGeom prst="rect">
                <a:avLst/>
              </a:prstGeom>
              <a:solidFill>
                <a:srgbClr val="1AABC8">
                  <a:alpha val="45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20784958">
                <a:off x="2958361" y="3310422"/>
                <a:ext cx="456265" cy="491209"/>
              </a:xfrm>
              <a:prstGeom prst="rect">
                <a:avLst/>
              </a:prstGeom>
              <a:solidFill>
                <a:srgbClr val="1AABC8">
                  <a:alpha val="56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20784958">
                <a:off x="2488733" y="4099002"/>
                <a:ext cx="465927" cy="515932"/>
              </a:xfrm>
              <a:prstGeom prst="rect">
                <a:avLst/>
              </a:prstGeom>
              <a:solidFill>
                <a:srgbClr val="1AABC8">
                  <a:alpha val="56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 rot="20784958">
                <a:off x="3118768" y="3951218"/>
                <a:ext cx="465927" cy="509676"/>
              </a:xfrm>
              <a:prstGeom prst="rect">
                <a:avLst/>
              </a:prstGeom>
              <a:solidFill>
                <a:srgbClr val="1AABC8">
                  <a:alpha val="56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20784958">
                <a:off x="1306971" y="3361788"/>
                <a:ext cx="465927" cy="494035"/>
              </a:xfrm>
              <a:prstGeom prst="rect">
                <a:avLst/>
              </a:prstGeom>
              <a:solidFill>
                <a:srgbClr val="1AABC8">
                  <a:alpha val="64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20784958">
                <a:off x="1459280" y="4012160"/>
                <a:ext cx="465927" cy="494035"/>
              </a:xfrm>
              <a:prstGeom prst="rect">
                <a:avLst/>
              </a:prstGeom>
              <a:solidFill>
                <a:srgbClr val="1AABC8">
                  <a:alpha val="59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20784958">
                <a:off x="1644116" y="4660192"/>
                <a:ext cx="465927" cy="494035"/>
              </a:xfrm>
              <a:prstGeom prst="rect">
                <a:avLst/>
              </a:prstGeom>
              <a:solidFill>
                <a:srgbClr val="1AABC8">
                  <a:alpha val="59000"/>
                </a:srgbClr>
              </a:solidFill>
              <a:ln>
                <a:solidFill>
                  <a:srgbClr val="0D58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 rot="20784958">
                <a:off x="2594140" y="5176944"/>
                <a:ext cx="426806" cy="409738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20784958">
                <a:off x="3344743" y="4977171"/>
                <a:ext cx="450338" cy="409738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20784958">
                <a:off x="4117029" y="4790660"/>
                <a:ext cx="435048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rot="20784958">
                <a:off x="4858612" y="4596842"/>
                <a:ext cx="454745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 rot="20784958">
                <a:off x="5619559" y="4409459"/>
                <a:ext cx="435048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20784958">
                <a:off x="6676445" y="4144720"/>
                <a:ext cx="435048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 rot="20784958">
                <a:off x="7430146" y="3973133"/>
                <a:ext cx="435048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20784958">
                <a:off x="8183846" y="3784724"/>
                <a:ext cx="435048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 rot="20784958">
                <a:off x="8937545" y="3591315"/>
                <a:ext cx="435048" cy="424496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20784958">
                <a:off x="9691594" y="3399507"/>
                <a:ext cx="468264" cy="417548"/>
              </a:xfrm>
              <a:prstGeom prst="rect">
                <a:avLst/>
              </a:prstGeom>
              <a:solidFill>
                <a:srgbClr val="FFC000">
                  <a:alpha val="59000"/>
                </a:srgbClr>
              </a:solidFill>
              <a:ln>
                <a:solidFill>
                  <a:srgbClr val="F09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-1" y="10886"/>
              <a:ext cx="11977977" cy="684711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11245692" y="5502552"/>
            <a:ext cx="294667" cy="278816"/>
          </a:xfrm>
          <a:prstGeom prst="rect">
            <a:avLst/>
          </a:prstGeom>
          <a:solidFill>
            <a:srgbClr val="92D050">
              <a:alpha val="52000"/>
            </a:srgbClr>
          </a:solidFill>
          <a:ln>
            <a:solidFill>
              <a:srgbClr val="6193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1245692" y="6369268"/>
            <a:ext cx="307892" cy="300657"/>
          </a:xfrm>
          <a:prstGeom prst="rect">
            <a:avLst/>
          </a:prstGeom>
          <a:solidFill>
            <a:srgbClr val="FFC000">
              <a:alpha val="59000"/>
            </a:srgbClr>
          </a:solidFill>
          <a:ln>
            <a:solidFill>
              <a:srgbClr val="F09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1232429" y="5948854"/>
            <a:ext cx="321155" cy="260087"/>
          </a:xfrm>
          <a:prstGeom prst="rect">
            <a:avLst/>
          </a:prstGeom>
          <a:solidFill>
            <a:srgbClr val="1AABC8">
              <a:alpha val="52000"/>
            </a:srgbClr>
          </a:solidFill>
          <a:ln>
            <a:solidFill>
              <a:srgbClr val="0D58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690538" y="4940902"/>
            <a:ext cx="2091559" cy="18382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69" y="853272"/>
            <a:ext cx="1425063" cy="1348857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0341083" y="4988288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/>
              <a:t>مفتاح الخريطة</a:t>
            </a:r>
            <a:endParaRPr lang="en-US" sz="1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0022525" y="4499104"/>
            <a:ext cx="1427583" cy="34933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1:400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10032738" y="5457558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/>
              <a:t>شقق 150م</a:t>
            </a:r>
            <a:r>
              <a:rPr lang="ar-JO" sz="1200" b="1" dirty="0" smtClean="0"/>
              <a:t>2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0044020" y="5909620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/>
              <a:t>شقق 130م</a:t>
            </a:r>
            <a:r>
              <a:rPr lang="ar-JO" sz="1200" b="1" dirty="0" smtClean="0"/>
              <a:t>2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0056384" y="6340639"/>
            <a:ext cx="138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600" b="1" dirty="0" smtClean="0"/>
              <a:t>شقق 100م</a:t>
            </a:r>
            <a:r>
              <a:rPr lang="ar-JO" sz="1200" b="1" dirty="0" smtClean="0"/>
              <a:t>2</a:t>
            </a:r>
            <a:endParaRPr lang="en-US" sz="1200" b="1" dirty="0"/>
          </a:p>
        </p:txBody>
      </p:sp>
      <p:grpSp>
        <p:nvGrpSpPr>
          <p:cNvPr id="54" name="Group 53"/>
          <p:cNvGrpSpPr/>
          <p:nvPr/>
        </p:nvGrpSpPr>
        <p:grpSpPr>
          <a:xfrm>
            <a:off x="261743" y="680434"/>
            <a:ext cx="5163697" cy="105344"/>
            <a:chOff x="2627783" y="244634"/>
            <a:chExt cx="6516215" cy="143478"/>
          </a:xfrm>
        </p:grpSpPr>
        <p:sp>
          <p:nvSpPr>
            <p:cNvPr id="55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17462" y="54007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The residential area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1784381" y="3743824"/>
            <a:ext cx="10388247" cy="3009819"/>
          </a:xfrm>
          <a:custGeom>
            <a:avLst/>
            <a:gdLst>
              <a:gd name="connsiteX0" fmla="*/ 0 w 9076659"/>
              <a:gd name="connsiteY0" fmla="*/ 3016568 h 3016568"/>
              <a:gd name="connsiteX1" fmla="*/ 1676400 w 9076659"/>
              <a:gd name="connsiteY1" fmla="*/ 2376488 h 3016568"/>
              <a:gd name="connsiteX2" fmla="*/ 2834640 w 9076659"/>
              <a:gd name="connsiteY2" fmla="*/ 1807528 h 3016568"/>
              <a:gd name="connsiteX3" fmla="*/ 3606800 w 9076659"/>
              <a:gd name="connsiteY3" fmla="*/ 1401128 h 3016568"/>
              <a:gd name="connsiteX4" fmla="*/ 3921760 w 9076659"/>
              <a:gd name="connsiteY4" fmla="*/ 1248728 h 3016568"/>
              <a:gd name="connsiteX5" fmla="*/ 4328160 w 9076659"/>
              <a:gd name="connsiteY5" fmla="*/ 1208088 h 3016568"/>
              <a:gd name="connsiteX6" fmla="*/ 5283200 w 9076659"/>
              <a:gd name="connsiteY6" fmla="*/ 1076008 h 3016568"/>
              <a:gd name="connsiteX7" fmla="*/ 6055360 w 9076659"/>
              <a:gd name="connsiteY7" fmla="*/ 913448 h 3016568"/>
              <a:gd name="connsiteX8" fmla="*/ 6766560 w 9076659"/>
              <a:gd name="connsiteY8" fmla="*/ 730568 h 3016568"/>
              <a:gd name="connsiteX9" fmla="*/ 7294880 w 9076659"/>
              <a:gd name="connsiteY9" fmla="*/ 608648 h 3016568"/>
              <a:gd name="connsiteX10" fmla="*/ 8148320 w 9076659"/>
              <a:gd name="connsiteY10" fmla="*/ 374968 h 3016568"/>
              <a:gd name="connsiteX11" fmla="*/ 8950960 w 9076659"/>
              <a:gd name="connsiteY11" fmla="*/ 39688 h 3016568"/>
              <a:gd name="connsiteX12" fmla="*/ 9062720 w 9076659"/>
              <a:gd name="connsiteY12" fmla="*/ 19368 h 3016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076659" h="3016568">
                <a:moveTo>
                  <a:pt x="0" y="3016568"/>
                </a:moveTo>
                <a:cubicBezTo>
                  <a:pt x="601980" y="2797281"/>
                  <a:pt x="1203960" y="2577995"/>
                  <a:pt x="1676400" y="2376488"/>
                </a:cubicBezTo>
                <a:cubicBezTo>
                  <a:pt x="2148840" y="2174981"/>
                  <a:pt x="2512907" y="1970088"/>
                  <a:pt x="2834640" y="1807528"/>
                </a:cubicBezTo>
                <a:cubicBezTo>
                  <a:pt x="3156373" y="1644968"/>
                  <a:pt x="3425613" y="1494261"/>
                  <a:pt x="3606800" y="1401128"/>
                </a:cubicBezTo>
                <a:cubicBezTo>
                  <a:pt x="3787987" y="1307995"/>
                  <a:pt x="3801533" y="1280901"/>
                  <a:pt x="3921760" y="1248728"/>
                </a:cubicBezTo>
                <a:cubicBezTo>
                  <a:pt x="4041987" y="1216555"/>
                  <a:pt x="4101253" y="1236875"/>
                  <a:pt x="4328160" y="1208088"/>
                </a:cubicBezTo>
                <a:cubicBezTo>
                  <a:pt x="4555067" y="1179301"/>
                  <a:pt x="4995334" y="1125115"/>
                  <a:pt x="5283200" y="1076008"/>
                </a:cubicBezTo>
                <a:cubicBezTo>
                  <a:pt x="5571066" y="1026901"/>
                  <a:pt x="5808133" y="971021"/>
                  <a:pt x="6055360" y="913448"/>
                </a:cubicBezTo>
                <a:cubicBezTo>
                  <a:pt x="6302587" y="855875"/>
                  <a:pt x="6559973" y="781368"/>
                  <a:pt x="6766560" y="730568"/>
                </a:cubicBezTo>
                <a:cubicBezTo>
                  <a:pt x="6973147" y="679768"/>
                  <a:pt x="7064587" y="667915"/>
                  <a:pt x="7294880" y="608648"/>
                </a:cubicBezTo>
                <a:cubicBezTo>
                  <a:pt x="7525173" y="549381"/>
                  <a:pt x="7872307" y="469795"/>
                  <a:pt x="8148320" y="374968"/>
                </a:cubicBezTo>
                <a:cubicBezTo>
                  <a:pt x="8424333" y="280141"/>
                  <a:pt x="8798560" y="98955"/>
                  <a:pt x="8950960" y="39688"/>
                </a:cubicBezTo>
                <a:cubicBezTo>
                  <a:pt x="9103360" y="-19579"/>
                  <a:pt x="9083040" y="-106"/>
                  <a:pt x="9062720" y="19368"/>
                </a:cubicBezTo>
              </a:path>
            </a:pathLst>
          </a:custGeom>
          <a:noFill/>
          <a:ln w="152400">
            <a:solidFill>
              <a:srgbClr val="FFE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hape 838"/>
          <p:cNvGraphicFramePr/>
          <p:nvPr>
            <p:extLst>
              <p:ext uri="{D42A27DB-BD31-4B8C-83A1-F6EECF244321}">
                <p14:modId xmlns:p14="http://schemas.microsoft.com/office/powerpoint/2010/main" val="4285258058"/>
              </p:ext>
            </p:extLst>
          </p:nvPr>
        </p:nvGraphicFramePr>
        <p:xfrm>
          <a:off x="679801" y="2142915"/>
          <a:ext cx="10852752" cy="38847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35726"/>
                <a:gridCol w="1177462"/>
                <a:gridCol w="1356594"/>
                <a:gridCol w="1356594"/>
                <a:gridCol w="1356594"/>
                <a:gridCol w="1356594"/>
                <a:gridCol w="1356594"/>
                <a:gridCol w="1356594"/>
              </a:tblGrid>
              <a:tr h="90508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 dirty="0" smtClean="0">
                          <a:solidFill>
                            <a:srgbClr val="61B4F6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Residential buildings </a:t>
                      </a:r>
                      <a:endParaRPr sz="1800" b="1" u="none" strike="noStrike" cap="none" dirty="0">
                        <a:solidFill>
                          <a:srgbClr val="61B4F6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 dirty="0" smtClean="0">
                          <a:solidFill>
                            <a:srgbClr val="61B4F6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Unit Area m2</a:t>
                      </a:r>
                      <a:endParaRPr sz="1800" b="1" u="none" strike="noStrike" cap="none" dirty="0">
                        <a:solidFill>
                          <a:srgbClr val="61B4F6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r>
                        <a:rPr lang="en-US" sz="1800" u="none" strike="noStrike" cap="none" baseline="0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o. of units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o.of units in the floor 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No. of floors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en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o. of buildings </a:t>
                      </a:r>
                      <a:endParaRPr lang="en" sz="1800" b="1" u="none" strike="noStrike" cap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" sz="180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rea of building.</a:t>
                      </a:r>
                      <a:endParaRPr lang="en" sz="1800" u="none" strike="noStrike" cap="none" dirty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r>
                        <a:rPr lang="en" sz="1800" b="1" u="none" strike="noStrike" cap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otal</a:t>
                      </a:r>
                      <a:r>
                        <a:rPr lang="en" sz="1800" b="1" u="none" strike="noStrike" cap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 area of buildings </a:t>
                      </a:r>
                      <a:endParaRPr lang="en" sz="1800" b="1" u="none" strike="noStrike" cap="non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-US" sz="1600" b="1" i="0" u="none" strike="noStrike" cap="none" dirty="0" smtClean="0">
                        <a:solidFill>
                          <a:srgbClr val="3F3F3F"/>
                        </a:solidFill>
                        <a:latin typeface="+mj-lt"/>
                        <a:cs typeface="Arial" panose="020B0604020202020204" pitchFamily="34" charset="0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i="0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cs typeface="Arial" panose="020B0604020202020204" pitchFamily="34" charset="0"/>
                          <a:sym typeface="Arial"/>
                        </a:rPr>
                        <a:t>Unit</a:t>
                      </a:r>
                      <a:r>
                        <a:rPr lang="en-US" sz="1600" b="1" i="0" u="none" strike="noStrike" cap="none" baseline="0" dirty="0" smtClean="0">
                          <a:solidFill>
                            <a:srgbClr val="3F3F3F"/>
                          </a:solidFill>
                          <a:latin typeface="+mj-lt"/>
                          <a:cs typeface="Arial" panose="020B0604020202020204" pitchFamily="34" charset="0"/>
                          <a:sym typeface="Arial"/>
                        </a:rPr>
                        <a:t> “A” </a:t>
                      </a:r>
                      <a:endParaRPr lang="en-US" sz="1600" b="1" i="0" dirty="0" smtClean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" sz="1600" b="1" u="none" strike="noStrike" cap="none" dirty="0" smtClean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dirty="0" smtClean="0"/>
                        <a:t>150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252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r>
                        <a:rPr lang="en-US" sz="1800" b="0" u="none" strike="noStrike" cap="none" baseline="0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+ P*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" sz="1800" b="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5400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Unit “B”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dirty="0" smtClean="0"/>
                        <a:t>130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252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r>
                        <a:rPr lang="en-US" sz="1800" b="0" u="none" strike="noStrike" cap="none" baseline="0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+ P*</a:t>
                      </a:r>
                      <a:endParaRPr lang="en" sz="1800" b="0" u="none" strike="noStrike" cap="none" dirty="0" smtClean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390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endParaRPr lang="en-US" sz="18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5460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b="1" u="none" strike="noStrike" cap="none" dirty="0" smtClean="0">
                          <a:solidFill>
                            <a:srgbClr val="3F3F3F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Unit “C”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600" b="1" dirty="0" smtClean="0"/>
                        <a:t>100</a:t>
                      </a: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150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 dirty="0" smtClean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800" b="0" u="none" strike="noStrike" cap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107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b="1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654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F3F3F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600" u="none" strike="noStrike" cap="none" dirty="0" smtClean="0">
                          <a:solidFill>
                            <a:srgbClr val="3F3F3F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13,860</a:t>
                      </a:r>
                      <a:endParaRPr lang="en" sz="1600" u="none" strike="noStrike" cap="none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1933" marR="121933" marT="60967" marB="60967" anchor="ctr">
                    <a:lnL w="12700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C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79359" y="6194362"/>
            <a:ext cx="2223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3F3F3F"/>
              </a:buClr>
              <a:buSzPct val="25000"/>
            </a:pPr>
            <a:r>
              <a:rPr lang="en-US" sz="14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US" sz="1400" b="1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en-US" sz="1400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: underground parking.</a:t>
            </a:r>
            <a:endParaRPr lang="en" sz="140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0632" y="842041"/>
            <a:ext cx="6516215" cy="143478"/>
            <a:chOff x="2627783" y="244634"/>
            <a:chExt cx="6516215" cy="143478"/>
          </a:xfrm>
        </p:grpSpPr>
        <p:sp>
          <p:nvSpPr>
            <p:cNvPr id="8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06351" y="215614"/>
            <a:ext cx="6260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AABC8"/>
                </a:solidFill>
              </a:rPr>
              <a:t>Total area of </a:t>
            </a:r>
            <a:r>
              <a:rPr lang="en-US" sz="3600" b="1" dirty="0" smtClean="0">
                <a:solidFill>
                  <a:srgbClr val="1AABC8"/>
                </a:solidFill>
              </a:rPr>
              <a:t>residential units : </a:t>
            </a:r>
            <a:endParaRPr lang="en-US" sz="3600" b="1" dirty="0">
              <a:solidFill>
                <a:srgbClr val="1AAB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0632" y="842041"/>
            <a:ext cx="6516215" cy="143478"/>
            <a:chOff x="2627783" y="244634"/>
            <a:chExt cx="6516215" cy="143478"/>
          </a:xfrm>
        </p:grpSpPr>
        <p:sp>
          <p:nvSpPr>
            <p:cNvPr id="3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0632" y="231714"/>
            <a:ext cx="755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Housing typology and prototypes 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67" b="5663"/>
          <a:stretch/>
        </p:blipFill>
        <p:spPr>
          <a:xfrm>
            <a:off x="124540" y="3677921"/>
            <a:ext cx="11833438" cy="298704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9540240" y="3830320"/>
            <a:ext cx="2225040" cy="558800"/>
            <a:chOff x="9540240" y="3830320"/>
            <a:chExt cx="2225040" cy="558800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9540240" y="3840480"/>
              <a:ext cx="457200" cy="548640"/>
            </a:xfrm>
            <a:prstGeom prst="line">
              <a:avLst/>
            </a:prstGeom>
            <a:ln w="158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9987280" y="3830320"/>
              <a:ext cx="1778000" cy="10160"/>
            </a:xfrm>
            <a:prstGeom prst="line">
              <a:avLst/>
            </a:prstGeom>
            <a:ln w="158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391920" y="3327051"/>
            <a:ext cx="2225040" cy="558800"/>
            <a:chOff x="9540240" y="3830320"/>
            <a:chExt cx="2225040" cy="558800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9540240" y="3840480"/>
              <a:ext cx="457200" cy="54864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9987280" y="3830320"/>
              <a:ext cx="1778000" cy="1016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466080" y="3749391"/>
            <a:ext cx="2225040" cy="558800"/>
            <a:chOff x="9540240" y="3830320"/>
            <a:chExt cx="2225040" cy="558800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9540240" y="3840480"/>
              <a:ext cx="457200" cy="548640"/>
            </a:xfrm>
            <a:prstGeom prst="line">
              <a:avLst/>
            </a:prstGeom>
            <a:ln w="158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9987280" y="3830320"/>
              <a:ext cx="1778000" cy="10160"/>
            </a:xfrm>
            <a:prstGeom prst="line">
              <a:avLst/>
            </a:prstGeom>
            <a:ln w="158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92336" y="3552448"/>
            <a:ext cx="576064" cy="576064"/>
            <a:chOff x="4561556" y="3370099"/>
            <a:chExt cx="576064" cy="576064"/>
          </a:xfrm>
        </p:grpSpPr>
        <p:sp>
          <p:nvSpPr>
            <p:cNvPr id="21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93636" y="3887189"/>
            <a:ext cx="576064" cy="576064"/>
            <a:chOff x="4561556" y="3370099"/>
            <a:chExt cx="576064" cy="576064"/>
          </a:xfrm>
        </p:grpSpPr>
        <p:sp>
          <p:nvSpPr>
            <p:cNvPr id="24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lang="en" sz="2400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874622" y="4045296"/>
            <a:ext cx="576064" cy="576064"/>
            <a:chOff x="4561556" y="3370099"/>
            <a:chExt cx="576064" cy="576064"/>
          </a:xfrm>
        </p:grpSpPr>
        <p:sp>
          <p:nvSpPr>
            <p:cNvPr id="27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lang="en" sz="2400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800421" y="3418318"/>
            <a:ext cx="3140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/>
              <a:t>Housing </a:t>
            </a:r>
            <a:r>
              <a:rPr lang="en-US" sz="1600" dirty="0" smtClean="0"/>
              <a:t>130 m² , 6 floors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36196" y="2979660"/>
            <a:ext cx="3140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/>
              <a:t>Housing </a:t>
            </a:r>
            <a:r>
              <a:rPr lang="en-US" sz="1600" dirty="0" smtClean="0"/>
              <a:t>150 m² ,7 floors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809588" y="3484273"/>
            <a:ext cx="3140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/>
              <a:t>Housing </a:t>
            </a:r>
            <a:r>
              <a:rPr lang="en-US" sz="1600" dirty="0" smtClean="0"/>
              <a:t>100 m² , 5 floors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965553" y="3700795"/>
            <a:ext cx="3140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 smtClean="0"/>
              <a:t>+ underground parking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849120" y="3283510"/>
            <a:ext cx="3140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 smtClean="0"/>
              <a:t>+ underground parking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6119" y="1248032"/>
            <a:ext cx="10206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shape </a:t>
            </a:r>
            <a:r>
              <a:rPr lang="en-US" sz="2000" dirty="0"/>
              <a:t>of buildings is symmetrical in order to resist seismic </a:t>
            </a:r>
            <a:r>
              <a:rPr lang="en-US" sz="2000" dirty="0" smtClean="0"/>
              <a:t>danger .</a:t>
            </a:r>
            <a:endParaRPr lang="en-US" sz="2000" dirty="0"/>
          </a:p>
        </p:txBody>
      </p:sp>
      <p:sp>
        <p:nvSpPr>
          <p:cNvPr id="36" name="Rectangle 35"/>
          <p:cNvSpPr/>
          <p:nvPr/>
        </p:nvSpPr>
        <p:spPr>
          <a:xfrm>
            <a:off x="0" y="0"/>
            <a:ext cx="12176515" cy="685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6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35" t="61333" r="10791" b="4728"/>
          <a:stretch/>
        </p:blipFill>
        <p:spPr>
          <a:xfrm>
            <a:off x="0" y="2585258"/>
            <a:ext cx="7847215" cy="2327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6" r="20953"/>
          <a:stretch/>
        </p:blipFill>
        <p:spPr>
          <a:xfrm>
            <a:off x="7847215" y="1983674"/>
            <a:ext cx="3818592" cy="320026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1134165" y="2124635"/>
            <a:ext cx="173240" cy="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134165" y="5257799"/>
            <a:ext cx="173240" cy="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126656" y="2121224"/>
            <a:ext cx="94129" cy="4034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1126656" y="5217459"/>
            <a:ext cx="94129" cy="4034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9733127" y="2100943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Section A-A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427083" y="2809150"/>
            <a:ext cx="1507524" cy="274585"/>
            <a:chOff x="9540240" y="3830320"/>
            <a:chExt cx="2225040" cy="558800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9540240" y="3840480"/>
              <a:ext cx="457200" cy="54864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9987280" y="3830320"/>
              <a:ext cx="1778000" cy="1016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843261" y="2495918"/>
            <a:ext cx="10913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/>
              <a:t>Housing B</a:t>
            </a:r>
            <a:endParaRPr lang="en-US" sz="16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71834" y="2928197"/>
            <a:ext cx="135881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/>
              <a:t>Housing </a:t>
            </a:r>
            <a:r>
              <a:rPr lang="en-US" sz="1600" dirty="0" smtClean="0"/>
              <a:t>C</a:t>
            </a:r>
          </a:p>
          <a:p>
            <a:pPr>
              <a:defRPr/>
            </a:pP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360969" y="3271313"/>
            <a:ext cx="1359335" cy="276590"/>
            <a:chOff x="9540240" y="3830320"/>
            <a:chExt cx="2225040" cy="558800"/>
          </a:xfrm>
        </p:grpSpPr>
        <p:cxnSp>
          <p:nvCxnSpPr>
            <p:cNvPr id="27" name="Straight Connector 26"/>
            <p:cNvCxnSpPr/>
            <p:nvPr/>
          </p:nvCxnSpPr>
          <p:spPr>
            <a:xfrm flipH="1">
              <a:off x="9540240" y="3840480"/>
              <a:ext cx="457200" cy="54864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9987280" y="3830320"/>
              <a:ext cx="1778000" cy="1016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3796874" y="4451044"/>
            <a:ext cx="2192998" cy="568261"/>
            <a:chOff x="10599046" y="3223522"/>
            <a:chExt cx="2192998" cy="615918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0599046" y="3223522"/>
              <a:ext cx="414998" cy="597337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11014044" y="3829280"/>
              <a:ext cx="1778000" cy="1016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131305" y="4691086"/>
            <a:ext cx="3140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 smtClean="0"/>
              <a:t>The store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0777868" y="3540888"/>
            <a:ext cx="356296" cy="462701"/>
          </a:xfrm>
          <a:prstGeom prst="rect">
            <a:avLst/>
          </a:prstGeom>
          <a:noFill/>
          <a:ln w="15875">
            <a:solidFill>
              <a:srgbClr val="F09838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6153094" y="2587074"/>
            <a:ext cx="1507524" cy="274585"/>
            <a:chOff x="9540240" y="3830320"/>
            <a:chExt cx="2225040" cy="558800"/>
          </a:xfrm>
        </p:grpSpPr>
        <p:cxnSp>
          <p:nvCxnSpPr>
            <p:cNvPr id="40" name="Straight Connector 39"/>
            <p:cNvCxnSpPr/>
            <p:nvPr/>
          </p:nvCxnSpPr>
          <p:spPr>
            <a:xfrm flipH="1">
              <a:off x="9540240" y="3840480"/>
              <a:ext cx="457200" cy="54864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9987280" y="3830320"/>
              <a:ext cx="1778000" cy="1016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6569272" y="2273842"/>
            <a:ext cx="10913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/>
              <a:t>Housing </a:t>
            </a:r>
            <a:r>
              <a:rPr lang="en-US" sz="1600" dirty="0" smtClean="0"/>
              <a:t>A</a:t>
            </a:r>
          </a:p>
          <a:p>
            <a:pPr>
              <a:defRPr/>
            </a:pP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 flipH="1" flipV="1">
            <a:off x="3467148" y="4098213"/>
            <a:ext cx="1344488" cy="821"/>
          </a:xfrm>
          <a:prstGeom prst="line">
            <a:avLst/>
          </a:prstGeom>
          <a:ln w="19050">
            <a:solidFill>
              <a:srgbClr val="F09838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3463780" y="4098213"/>
            <a:ext cx="3368" cy="290907"/>
          </a:xfrm>
          <a:prstGeom prst="line">
            <a:avLst/>
          </a:prstGeom>
          <a:ln w="19050">
            <a:solidFill>
              <a:srgbClr val="F09838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4811636" y="4091908"/>
            <a:ext cx="0" cy="180547"/>
          </a:xfrm>
          <a:prstGeom prst="line">
            <a:avLst/>
          </a:prstGeom>
          <a:ln w="19050">
            <a:solidFill>
              <a:srgbClr val="F09838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153094" y="3193649"/>
            <a:ext cx="998718" cy="1111259"/>
          </a:xfrm>
          <a:prstGeom prst="rect">
            <a:avLst/>
          </a:prstGeom>
          <a:noFill/>
          <a:ln w="158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0980811" y="2585258"/>
            <a:ext cx="315150" cy="367337"/>
          </a:xfrm>
          <a:prstGeom prst="rect">
            <a:avLst/>
          </a:prstGeom>
          <a:noFill/>
          <a:ln w="158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1307405" y="2124635"/>
            <a:ext cx="0" cy="313316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367783" y="3640550"/>
            <a:ext cx="757908" cy="810494"/>
          </a:xfrm>
          <a:prstGeom prst="rect">
            <a:avLst/>
          </a:prstGeom>
          <a:noFill/>
          <a:ln w="15875">
            <a:solidFill>
              <a:srgbClr val="F494D9"/>
            </a:solidFill>
          </a:ln>
          <a:effectLst>
            <a:glow rad="63500">
              <a:srgbClr val="F494D9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0840943" y="4546202"/>
            <a:ext cx="318177" cy="298112"/>
          </a:xfrm>
          <a:prstGeom prst="rect">
            <a:avLst/>
          </a:prstGeom>
          <a:noFill/>
          <a:ln w="15875">
            <a:solidFill>
              <a:srgbClr val="F494D9"/>
            </a:solidFill>
          </a:ln>
          <a:effectLst>
            <a:glow rad="63500">
              <a:srgbClr val="F494D9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2485749" y="3417904"/>
            <a:ext cx="8876" cy="1033140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2485749" y="3412122"/>
            <a:ext cx="589259" cy="11611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133387" y="3317111"/>
            <a:ext cx="277286" cy="965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414249" y="3453152"/>
            <a:ext cx="590124" cy="0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4015817" y="3453152"/>
            <a:ext cx="1" cy="637292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4278912" y="3235973"/>
            <a:ext cx="3752" cy="848352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286903" y="3235973"/>
            <a:ext cx="636196" cy="0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929286" y="3131239"/>
            <a:ext cx="277286" cy="965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518539" y="3129437"/>
            <a:ext cx="277286" cy="965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233214" y="3231808"/>
            <a:ext cx="277286" cy="965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5792538" y="3123727"/>
            <a:ext cx="2155" cy="1094629"/>
          </a:xfrm>
          <a:prstGeom prst="line">
            <a:avLst/>
          </a:prstGeom>
          <a:ln w="2222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8107767" y="3111471"/>
            <a:ext cx="315150" cy="367337"/>
          </a:xfrm>
          <a:prstGeom prst="rect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8106470" y="4059613"/>
            <a:ext cx="315150" cy="367337"/>
          </a:xfrm>
          <a:prstGeom prst="rect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8793651" y="3819646"/>
            <a:ext cx="315150" cy="334633"/>
          </a:xfrm>
          <a:prstGeom prst="rect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8793651" y="3358537"/>
            <a:ext cx="315150" cy="355828"/>
          </a:xfrm>
          <a:prstGeom prst="rect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50632" y="842041"/>
            <a:ext cx="6516215" cy="143478"/>
            <a:chOff x="2627783" y="244634"/>
            <a:chExt cx="6516215" cy="143478"/>
          </a:xfrm>
        </p:grpSpPr>
        <p:sp>
          <p:nvSpPr>
            <p:cNvPr id="50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450632" y="231714"/>
            <a:ext cx="755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The Main section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0" y="0"/>
            <a:ext cx="12176515" cy="685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905" b="-139"/>
          <a:stretch/>
        </p:blipFill>
        <p:spPr>
          <a:xfrm>
            <a:off x="616289" y="274321"/>
            <a:ext cx="10915311" cy="6583679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2641601" y="3785494"/>
            <a:ext cx="8889999" cy="2987040"/>
          </a:xfrm>
          <a:custGeom>
            <a:avLst/>
            <a:gdLst>
              <a:gd name="connsiteX0" fmla="*/ 0 w 9076659"/>
              <a:gd name="connsiteY0" fmla="*/ 3016568 h 3016568"/>
              <a:gd name="connsiteX1" fmla="*/ 1676400 w 9076659"/>
              <a:gd name="connsiteY1" fmla="*/ 2376488 h 3016568"/>
              <a:gd name="connsiteX2" fmla="*/ 2834640 w 9076659"/>
              <a:gd name="connsiteY2" fmla="*/ 1807528 h 3016568"/>
              <a:gd name="connsiteX3" fmla="*/ 3606800 w 9076659"/>
              <a:gd name="connsiteY3" fmla="*/ 1401128 h 3016568"/>
              <a:gd name="connsiteX4" fmla="*/ 3921760 w 9076659"/>
              <a:gd name="connsiteY4" fmla="*/ 1248728 h 3016568"/>
              <a:gd name="connsiteX5" fmla="*/ 4328160 w 9076659"/>
              <a:gd name="connsiteY5" fmla="*/ 1208088 h 3016568"/>
              <a:gd name="connsiteX6" fmla="*/ 5283200 w 9076659"/>
              <a:gd name="connsiteY6" fmla="*/ 1076008 h 3016568"/>
              <a:gd name="connsiteX7" fmla="*/ 6055360 w 9076659"/>
              <a:gd name="connsiteY7" fmla="*/ 913448 h 3016568"/>
              <a:gd name="connsiteX8" fmla="*/ 6766560 w 9076659"/>
              <a:gd name="connsiteY8" fmla="*/ 730568 h 3016568"/>
              <a:gd name="connsiteX9" fmla="*/ 7294880 w 9076659"/>
              <a:gd name="connsiteY9" fmla="*/ 608648 h 3016568"/>
              <a:gd name="connsiteX10" fmla="*/ 8148320 w 9076659"/>
              <a:gd name="connsiteY10" fmla="*/ 374968 h 3016568"/>
              <a:gd name="connsiteX11" fmla="*/ 8950960 w 9076659"/>
              <a:gd name="connsiteY11" fmla="*/ 39688 h 3016568"/>
              <a:gd name="connsiteX12" fmla="*/ 9062720 w 9076659"/>
              <a:gd name="connsiteY12" fmla="*/ 19368 h 3016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076659" h="3016568">
                <a:moveTo>
                  <a:pt x="0" y="3016568"/>
                </a:moveTo>
                <a:cubicBezTo>
                  <a:pt x="601980" y="2797281"/>
                  <a:pt x="1203960" y="2577995"/>
                  <a:pt x="1676400" y="2376488"/>
                </a:cubicBezTo>
                <a:cubicBezTo>
                  <a:pt x="2148840" y="2174981"/>
                  <a:pt x="2512907" y="1970088"/>
                  <a:pt x="2834640" y="1807528"/>
                </a:cubicBezTo>
                <a:cubicBezTo>
                  <a:pt x="3156373" y="1644968"/>
                  <a:pt x="3425613" y="1494261"/>
                  <a:pt x="3606800" y="1401128"/>
                </a:cubicBezTo>
                <a:cubicBezTo>
                  <a:pt x="3787987" y="1307995"/>
                  <a:pt x="3801533" y="1280901"/>
                  <a:pt x="3921760" y="1248728"/>
                </a:cubicBezTo>
                <a:cubicBezTo>
                  <a:pt x="4041987" y="1216555"/>
                  <a:pt x="4101253" y="1236875"/>
                  <a:pt x="4328160" y="1208088"/>
                </a:cubicBezTo>
                <a:cubicBezTo>
                  <a:pt x="4555067" y="1179301"/>
                  <a:pt x="4995334" y="1125115"/>
                  <a:pt x="5283200" y="1076008"/>
                </a:cubicBezTo>
                <a:cubicBezTo>
                  <a:pt x="5571066" y="1026901"/>
                  <a:pt x="5808133" y="971021"/>
                  <a:pt x="6055360" y="913448"/>
                </a:cubicBezTo>
                <a:cubicBezTo>
                  <a:pt x="6302587" y="855875"/>
                  <a:pt x="6559973" y="781368"/>
                  <a:pt x="6766560" y="730568"/>
                </a:cubicBezTo>
                <a:cubicBezTo>
                  <a:pt x="6973147" y="679768"/>
                  <a:pt x="7064587" y="667915"/>
                  <a:pt x="7294880" y="608648"/>
                </a:cubicBezTo>
                <a:cubicBezTo>
                  <a:pt x="7525173" y="549381"/>
                  <a:pt x="7872307" y="469795"/>
                  <a:pt x="8148320" y="374968"/>
                </a:cubicBezTo>
                <a:cubicBezTo>
                  <a:pt x="8424333" y="280141"/>
                  <a:pt x="8798560" y="98955"/>
                  <a:pt x="8950960" y="39688"/>
                </a:cubicBezTo>
                <a:cubicBezTo>
                  <a:pt x="9103360" y="-19579"/>
                  <a:pt x="9083040" y="-106"/>
                  <a:pt x="9062720" y="19368"/>
                </a:cubicBezTo>
              </a:path>
            </a:pathLst>
          </a:custGeom>
          <a:noFill/>
          <a:ln w="152400">
            <a:solidFill>
              <a:srgbClr val="FFE3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9600" y="243840"/>
            <a:ext cx="10922000" cy="659645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551920" y="3461775"/>
            <a:ext cx="220093" cy="904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60" y="1073586"/>
            <a:ext cx="1425063" cy="134885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62634" y="900748"/>
            <a:ext cx="5163697" cy="105344"/>
            <a:chOff x="2627783" y="244634"/>
            <a:chExt cx="6516215" cy="143478"/>
          </a:xfrm>
        </p:grpSpPr>
        <p:sp>
          <p:nvSpPr>
            <p:cNvPr id="13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18353" y="274321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The services area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171559" y="3668368"/>
            <a:ext cx="576064" cy="576064"/>
            <a:chOff x="4561556" y="3370099"/>
            <a:chExt cx="576064" cy="576064"/>
          </a:xfrm>
        </p:grpSpPr>
        <p:sp>
          <p:nvSpPr>
            <p:cNvPr id="17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lang="en" sz="24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 rot="20310937">
            <a:off x="5290731" y="3776770"/>
            <a:ext cx="483325" cy="410532"/>
          </a:xfrm>
          <a:prstGeom prst="rect">
            <a:avLst/>
          </a:prstGeom>
          <a:solidFill>
            <a:srgbClr val="F494D9">
              <a:alpha val="72000"/>
            </a:srgbClr>
          </a:solidFill>
          <a:ln>
            <a:solidFill>
              <a:srgbClr val="C31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20298482">
            <a:off x="6290144" y="3391750"/>
            <a:ext cx="392237" cy="516409"/>
          </a:xfrm>
          <a:prstGeom prst="rect">
            <a:avLst/>
          </a:prstGeom>
          <a:solidFill>
            <a:srgbClr val="83A4E5">
              <a:alpha val="72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386054" y="3546897"/>
            <a:ext cx="200415" cy="2081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720780" y="3091245"/>
            <a:ext cx="576064" cy="576064"/>
            <a:chOff x="4561556" y="3370099"/>
            <a:chExt cx="576064" cy="576064"/>
          </a:xfrm>
        </p:grpSpPr>
        <p:sp>
          <p:nvSpPr>
            <p:cNvPr id="21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lang="en" sz="24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 rot="20310937">
            <a:off x="6739642" y="3180084"/>
            <a:ext cx="483325" cy="235732"/>
          </a:xfrm>
          <a:prstGeom prst="rect">
            <a:avLst/>
          </a:prstGeom>
          <a:solidFill>
            <a:srgbClr val="F0FA8E">
              <a:alpha val="71765"/>
            </a:srgbClr>
          </a:solidFill>
          <a:ln>
            <a:solidFill>
              <a:srgbClr val="A4B4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20310937">
            <a:off x="6844342" y="3449926"/>
            <a:ext cx="483325" cy="235732"/>
          </a:xfrm>
          <a:prstGeom prst="rect">
            <a:avLst/>
          </a:prstGeom>
          <a:solidFill>
            <a:srgbClr val="B686DA">
              <a:alpha val="71765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9491184" y="4365884"/>
            <a:ext cx="1427583" cy="34933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ar-JO" sz="1600" dirty="0" smtClean="0"/>
              <a:t>مقياس 1:600</a:t>
            </a:r>
            <a:endParaRPr lang="en-US" sz="16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9057503" y="4807682"/>
            <a:ext cx="2193253" cy="1838270"/>
            <a:chOff x="9057503" y="4807682"/>
            <a:chExt cx="2193253" cy="1838270"/>
          </a:xfrm>
          <a:solidFill>
            <a:schemeClr val="bg1"/>
          </a:solidFill>
        </p:grpSpPr>
        <p:grpSp>
          <p:nvGrpSpPr>
            <p:cNvPr id="23" name="Group 22"/>
            <p:cNvGrpSpPr/>
            <p:nvPr/>
          </p:nvGrpSpPr>
          <p:grpSpPr>
            <a:xfrm>
              <a:off x="10731671" y="5057540"/>
              <a:ext cx="475672" cy="448926"/>
              <a:chOff x="4561556" y="3370099"/>
              <a:chExt cx="576064" cy="576064"/>
            </a:xfrm>
            <a:grpFill/>
          </p:grpSpPr>
          <p:sp>
            <p:nvSpPr>
              <p:cNvPr id="24" name="Shape 870"/>
              <p:cNvSpPr/>
              <p:nvPr/>
            </p:nvSpPr>
            <p:spPr>
              <a:xfrm>
                <a:off x="4561556" y="3370099"/>
                <a:ext cx="576064" cy="576064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799" dist="38100" dir="8100000" algn="tr" rotWithShape="0">
                  <a:srgbClr val="000000">
                    <a:alpha val="40000"/>
                  </a:srgbClr>
                </a:outerShdw>
              </a:effectLst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28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Shape 876"/>
              <p:cNvSpPr txBox="1"/>
              <p:nvPr/>
            </p:nvSpPr>
            <p:spPr>
              <a:xfrm>
                <a:off x="4561556" y="3402287"/>
                <a:ext cx="565099" cy="42166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ctr">
                  <a:buSzPct val="25000"/>
                </a:pPr>
                <a:r>
                  <a:rPr lang="en" sz="2400" b="1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9057503" y="4807682"/>
              <a:ext cx="2193253" cy="183827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8782448" y="5097337"/>
            <a:ext cx="1926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1600" dirty="0" smtClean="0"/>
              <a:t>متجر + حديقة عامة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8814342" y="5941594"/>
            <a:ext cx="192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1600" dirty="0" smtClean="0"/>
              <a:t>مركز صحي + مسجد + روضة أطفال</a:t>
            </a:r>
            <a:endParaRPr lang="en-US" sz="16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687778" y="4998872"/>
            <a:ext cx="554403" cy="493419"/>
            <a:chOff x="4561556" y="3370099"/>
            <a:chExt cx="576064" cy="576064"/>
          </a:xfrm>
        </p:grpSpPr>
        <p:sp>
          <p:nvSpPr>
            <p:cNvPr id="45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lang="en" sz="24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669508" y="5854532"/>
            <a:ext cx="554403" cy="493419"/>
            <a:chOff x="4561556" y="3370099"/>
            <a:chExt cx="576064" cy="576064"/>
          </a:xfrm>
        </p:grpSpPr>
        <p:sp>
          <p:nvSpPr>
            <p:cNvPr id="48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ar-JO" sz="2400" b="1" dirty="0" smtClean="0">
                  <a:solidFill>
                    <a:schemeClr val="accent6">
                      <a:lumMod val="7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lang="en" sz="24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 rot="20543619">
            <a:off x="9134660" y="2651435"/>
            <a:ext cx="598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 smtClean="0"/>
              <a:t>مسجد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8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9"/>
          <a:stretch/>
        </p:blipFill>
        <p:spPr>
          <a:xfrm>
            <a:off x="719157" y="1"/>
            <a:ext cx="10629459" cy="68579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60" y="1073586"/>
            <a:ext cx="1425063" cy="134885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862634" y="900748"/>
            <a:ext cx="5163697" cy="105344"/>
            <a:chOff x="2627783" y="244634"/>
            <a:chExt cx="6516215" cy="143478"/>
          </a:xfrm>
        </p:grpSpPr>
        <p:sp>
          <p:nvSpPr>
            <p:cNvPr id="11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18353" y="274321"/>
            <a:ext cx="5894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1AABC8"/>
                </a:solidFill>
              </a:rPr>
              <a:t>The street directions : </a:t>
            </a:r>
            <a:endParaRPr lang="en-US" sz="3600" b="1" dirty="0">
              <a:solidFill>
                <a:srgbClr val="1AABC8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1978" y="0"/>
            <a:ext cx="10626811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243021" y="4350535"/>
            <a:ext cx="561963" cy="21429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 rot="20408562">
            <a:off x="6000723" y="5083841"/>
            <a:ext cx="1602889" cy="25313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الشارع الرئيسي 15 م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861115" y="4253616"/>
            <a:ext cx="297040" cy="96919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 rot="20408562">
            <a:off x="3933403" y="3683299"/>
            <a:ext cx="1602889" cy="25313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الشوارع الفرعية 10 م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905987" y="4400461"/>
            <a:ext cx="81579" cy="242484"/>
          </a:xfrm>
          <a:prstGeom prst="straightConnector1">
            <a:avLst/>
          </a:prstGeom>
          <a:ln w="9525">
            <a:solidFill>
              <a:srgbClr val="C0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 rot="20408562">
            <a:off x="2467605" y="4665168"/>
            <a:ext cx="1602889" cy="25313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ممرات المشاة 4م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 animBg="1"/>
      <p:bldP spid="2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2838232" y="3343941"/>
            <a:ext cx="6516215" cy="143478"/>
            <a:chOff x="2627783" y="244634"/>
            <a:chExt cx="6516215" cy="143478"/>
          </a:xfrm>
        </p:grpSpPr>
        <p:sp>
          <p:nvSpPr>
            <p:cNvPr id="8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093951" y="2717514"/>
            <a:ext cx="6260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1AABC8"/>
                </a:solidFill>
              </a:rPr>
              <a:t>The Roads sections </a:t>
            </a:r>
            <a:endParaRPr lang="en-US" sz="3600" b="1" dirty="0">
              <a:solidFill>
                <a:srgbClr val="1AAB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81" y="0"/>
            <a:ext cx="11772255" cy="688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7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68" y="0"/>
            <a:ext cx="9872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9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3093951" y="2717514"/>
            <a:ext cx="6260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91AEBC"/>
                </a:solidFill>
              </a:rPr>
              <a:t>Thank you</a:t>
            </a:r>
            <a:endParaRPr lang="en-US" sz="6000" b="1" dirty="0">
              <a:solidFill>
                <a:srgbClr val="91AE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4" name="Group 43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sp>
        <p:nvSpPr>
          <p:cNvPr id="2" name="Shape 292"/>
          <p:cNvSpPr/>
          <p:nvPr/>
        </p:nvSpPr>
        <p:spPr>
          <a:xfrm>
            <a:off x="623572" y="247208"/>
            <a:ext cx="1310143" cy="1276281"/>
          </a:xfrm>
          <a:prstGeom prst="blockArc">
            <a:avLst>
              <a:gd name="adj1" fmla="val 10800000"/>
              <a:gd name="adj2" fmla="val 5426329"/>
              <a:gd name="adj3" fmla="val 6461"/>
            </a:avLst>
          </a:prstGeom>
          <a:solidFill>
            <a:srgbClr val="5FD3E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Shape 118"/>
          <p:cNvSpPr txBox="1"/>
          <p:nvPr/>
        </p:nvSpPr>
        <p:spPr>
          <a:xfrm>
            <a:off x="955625" y="627291"/>
            <a:ext cx="646035" cy="489514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SzPct val="25000"/>
            </a:pPr>
            <a:r>
              <a:rPr lang="en" sz="2400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84500" y="952000"/>
            <a:ext cx="7037320" cy="98153"/>
            <a:chOff x="2627783" y="244634"/>
            <a:chExt cx="6516215" cy="143478"/>
          </a:xfrm>
        </p:grpSpPr>
        <p:sp>
          <p:nvSpPr>
            <p:cNvPr id="8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" name="Shape 302"/>
          <p:cNvSpPr txBox="1"/>
          <p:nvPr/>
        </p:nvSpPr>
        <p:spPr>
          <a:xfrm>
            <a:off x="2248322" y="421372"/>
            <a:ext cx="3454838" cy="363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en-US" sz="3200" b="1" dirty="0" smtClean="0">
                <a:solidFill>
                  <a:srgbClr val="62A4A2"/>
                </a:solidFill>
              </a:rPr>
              <a:t>Site Selection</a:t>
            </a:r>
            <a:endParaRPr lang="en" sz="3200" b="1" dirty="0">
              <a:solidFill>
                <a:srgbClr val="62A4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84500" y="1116805"/>
            <a:ext cx="73583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 smtClean="0">
                <a:latin typeface="Calibri" panose="020F0502020204030204" pitchFamily="34" charset="0"/>
              </a:rPr>
              <a:t>This stage is about the sites selection, the purpose is to select one or more community that fits the project,</a:t>
            </a:r>
            <a:r>
              <a:rPr lang="en-US" sz="2400" b="0" i="0" u="none" strike="noStrike" dirty="0" smtClean="0">
                <a:latin typeface="Calibri" panose="020F0502020204030204" pitchFamily="34" charset="0"/>
              </a:rPr>
              <a:t> 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920838" y="2422021"/>
            <a:ext cx="5704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 To facilitate this, the site was chosen in two main phases :</a:t>
            </a:r>
            <a:endParaRPr lang="en-US" dirty="0"/>
          </a:p>
        </p:txBody>
      </p:sp>
      <p:grpSp>
        <p:nvGrpSpPr>
          <p:cNvPr id="14" name="Shape 839"/>
          <p:cNvGrpSpPr/>
          <p:nvPr/>
        </p:nvGrpSpPr>
        <p:grpSpPr>
          <a:xfrm>
            <a:off x="497444" y="1007284"/>
            <a:ext cx="631296" cy="951572"/>
            <a:chOff x="2221299" y="3723878"/>
            <a:chExt cx="641001" cy="1019520"/>
          </a:xfrm>
        </p:grpSpPr>
        <p:sp>
          <p:nvSpPr>
            <p:cNvPr id="15" name="Shape 840"/>
            <p:cNvSpPr/>
            <p:nvPr/>
          </p:nvSpPr>
          <p:spPr>
            <a:xfrm>
              <a:off x="2221299" y="3723878"/>
              <a:ext cx="641001" cy="10195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22" y="7949"/>
                  </a:moveTo>
                  <a:cubicBezTo>
                    <a:pt x="33896" y="7949"/>
                    <a:pt x="12716" y="21267"/>
                    <a:pt x="12716" y="37695"/>
                  </a:cubicBezTo>
                  <a:cubicBezTo>
                    <a:pt x="12716" y="54124"/>
                    <a:pt x="33896" y="67441"/>
                    <a:pt x="60022" y="67441"/>
                  </a:cubicBezTo>
                  <a:cubicBezTo>
                    <a:pt x="86149" y="67441"/>
                    <a:pt x="107329" y="54124"/>
                    <a:pt x="107329" y="37695"/>
                  </a:cubicBezTo>
                  <a:cubicBezTo>
                    <a:pt x="107329" y="21267"/>
                    <a:pt x="86149" y="7949"/>
                    <a:pt x="60022" y="7949"/>
                  </a:cubicBezTo>
                  <a:close/>
                  <a:moveTo>
                    <a:pt x="60199" y="0"/>
                  </a:moveTo>
                  <a:cubicBezTo>
                    <a:pt x="75991" y="0"/>
                    <a:pt x="91782" y="3787"/>
                    <a:pt x="103831" y="11362"/>
                  </a:cubicBezTo>
                  <a:cubicBezTo>
                    <a:pt x="127928" y="26513"/>
                    <a:pt x="122693" y="48382"/>
                    <a:pt x="103831" y="66227"/>
                  </a:cubicBezTo>
                  <a:cubicBezTo>
                    <a:pt x="84065" y="84927"/>
                    <a:pt x="75977" y="95841"/>
                    <a:pt x="60199" y="120000"/>
                  </a:cubicBezTo>
                  <a:cubicBezTo>
                    <a:pt x="41488" y="94365"/>
                    <a:pt x="37507" y="86403"/>
                    <a:pt x="16568" y="66227"/>
                  </a:cubicBezTo>
                  <a:cubicBezTo>
                    <a:pt x="-3421" y="48125"/>
                    <a:pt x="-7529" y="26513"/>
                    <a:pt x="16568" y="11362"/>
                  </a:cubicBezTo>
                  <a:cubicBezTo>
                    <a:pt x="28616" y="3787"/>
                    <a:pt x="44407" y="0"/>
                    <a:pt x="60199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841"/>
            <p:cNvSpPr/>
            <p:nvPr/>
          </p:nvSpPr>
          <p:spPr>
            <a:xfrm>
              <a:off x="2394901" y="3884653"/>
              <a:ext cx="293792" cy="2933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4668" y="89884"/>
                  </a:moveTo>
                  <a:lnTo>
                    <a:pt x="64668" y="107054"/>
                  </a:lnTo>
                  <a:lnTo>
                    <a:pt x="81810" y="107054"/>
                  </a:lnTo>
                  <a:lnTo>
                    <a:pt x="81810" y="89884"/>
                  </a:lnTo>
                  <a:close/>
                  <a:moveTo>
                    <a:pt x="38189" y="89884"/>
                  </a:moveTo>
                  <a:lnTo>
                    <a:pt x="38189" y="107054"/>
                  </a:lnTo>
                  <a:lnTo>
                    <a:pt x="55331" y="107054"/>
                  </a:lnTo>
                  <a:lnTo>
                    <a:pt x="55331" y="89884"/>
                  </a:lnTo>
                  <a:close/>
                  <a:moveTo>
                    <a:pt x="64668" y="64128"/>
                  </a:moveTo>
                  <a:lnTo>
                    <a:pt x="64668" y="81298"/>
                  </a:lnTo>
                  <a:lnTo>
                    <a:pt x="81810" y="81298"/>
                  </a:lnTo>
                  <a:lnTo>
                    <a:pt x="81810" y="64128"/>
                  </a:lnTo>
                  <a:close/>
                  <a:moveTo>
                    <a:pt x="38189" y="64128"/>
                  </a:moveTo>
                  <a:lnTo>
                    <a:pt x="38189" y="81298"/>
                  </a:lnTo>
                  <a:lnTo>
                    <a:pt x="55331" y="81298"/>
                  </a:lnTo>
                  <a:lnTo>
                    <a:pt x="55331" y="64128"/>
                  </a:lnTo>
                  <a:close/>
                  <a:moveTo>
                    <a:pt x="60219" y="23920"/>
                  </a:moveTo>
                  <a:lnTo>
                    <a:pt x="99031" y="62795"/>
                  </a:lnTo>
                  <a:lnTo>
                    <a:pt x="99031" y="120000"/>
                  </a:lnTo>
                  <a:lnTo>
                    <a:pt x="86611" y="120000"/>
                  </a:lnTo>
                  <a:lnTo>
                    <a:pt x="74902" y="120000"/>
                  </a:lnTo>
                  <a:lnTo>
                    <a:pt x="45535" y="120000"/>
                  </a:lnTo>
                  <a:lnTo>
                    <a:pt x="33463" y="120000"/>
                  </a:lnTo>
                  <a:lnTo>
                    <a:pt x="21406" y="120000"/>
                  </a:lnTo>
                  <a:lnTo>
                    <a:pt x="21406" y="62795"/>
                  </a:lnTo>
                  <a:lnTo>
                    <a:pt x="21406" y="62795"/>
                  </a:lnTo>
                  <a:close/>
                  <a:moveTo>
                    <a:pt x="18957" y="4568"/>
                  </a:moveTo>
                  <a:lnTo>
                    <a:pt x="35018" y="4568"/>
                  </a:lnTo>
                  <a:lnTo>
                    <a:pt x="35018" y="20200"/>
                  </a:lnTo>
                  <a:lnTo>
                    <a:pt x="18957" y="36287"/>
                  </a:lnTo>
                  <a:close/>
                  <a:moveTo>
                    <a:pt x="60219" y="264"/>
                  </a:moveTo>
                  <a:lnTo>
                    <a:pt x="120000" y="62795"/>
                  </a:lnTo>
                  <a:lnTo>
                    <a:pt x="107816" y="62795"/>
                  </a:lnTo>
                  <a:lnTo>
                    <a:pt x="60219" y="13008"/>
                  </a:lnTo>
                  <a:close/>
                  <a:moveTo>
                    <a:pt x="60219" y="0"/>
                  </a:moveTo>
                  <a:lnTo>
                    <a:pt x="60219" y="12744"/>
                  </a:lnTo>
                  <a:lnTo>
                    <a:pt x="12273" y="62531"/>
                  </a:lnTo>
                  <a:lnTo>
                    <a:pt x="0" y="6253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" name="Arrow"/>
          <p:cNvSpPr/>
          <p:nvPr/>
        </p:nvSpPr>
        <p:spPr>
          <a:xfrm rot="5400000">
            <a:off x="5851666" y="4714169"/>
            <a:ext cx="1135760" cy="450547"/>
          </a:xfrm>
          <a:prstGeom prst="rightArrow">
            <a:avLst>
              <a:gd name="adj1" fmla="val 60620"/>
              <a:gd name="adj2" fmla="val 66593"/>
            </a:avLst>
          </a:prstGeom>
          <a:solidFill>
            <a:srgbClr val="F9877B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4994522" y="3300611"/>
            <a:ext cx="2850047" cy="876925"/>
            <a:chOff x="2115491" y="524449"/>
            <a:chExt cx="2850047" cy="876925"/>
          </a:xfrm>
        </p:grpSpPr>
        <p:sp>
          <p:nvSpPr>
            <p:cNvPr id="35" name="Rounded Rectangle 34"/>
            <p:cNvSpPr/>
            <p:nvPr/>
          </p:nvSpPr>
          <p:spPr>
            <a:xfrm>
              <a:off x="2115491" y="524449"/>
              <a:ext cx="2850047" cy="87692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  <a:alpha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Shape 873"/>
            <p:cNvSpPr txBox="1"/>
            <p:nvPr/>
          </p:nvSpPr>
          <p:spPr>
            <a:xfrm>
              <a:off x="2162620" y="628984"/>
              <a:ext cx="2718561" cy="43219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buSzPct val="25000"/>
              </a:pPr>
              <a:r>
                <a:rPr lang="en-US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Selection of the suitable governorate</a:t>
              </a:r>
              <a:endParaRPr lang="en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61556" y="3370099"/>
            <a:ext cx="576064" cy="576064"/>
            <a:chOff x="4561556" y="3370099"/>
            <a:chExt cx="576064" cy="576064"/>
          </a:xfrm>
        </p:grpSpPr>
        <p:sp>
          <p:nvSpPr>
            <p:cNvPr id="19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77781" y="5505651"/>
            <a:ext cx="3351580" cy="876925"/>
            <a:chOff x="4577781" y="5505651"/>
            <a:chExt cx="3351580" cy="876925"/>
          </a:xfrm>
        </p:grpSpPr>
        <p:grpSp>
          <p:nvGrpSpPr>
            <p:cNvPr id="38" name="Group 37"/>
            <p:cNvGrpSpPr/>
            <p:nvPr/>
          </p:nvGrpSpPr>
          <p:grpSpPr>
            <a:xfrm>
              <a:off x="5079314" y="5505651"/>
              <a:ext cx="2850047" cy="876925"/>
              <a:chOff x="2047883" y="2577089"/>
              <a:chExt cx="2850047" cy="876925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9" name="Rounded Rectangle 38"/>
              <p:cNvSpPr/>
              <p:nvPr/>
            </p:nvSpPr>
            <p:spPr>
              <a:xfrm>
                <a:off x="2047883" y="2577089"/>
                <a:ext cx="2850047" cy="876925"/>
              </a:xfrm>
              <a:prstGeom prst="roundRect">
                <a:avLst>
                  <a:gd name="adj" fmla="val 10000"/>
                </a:avLst>
              </a:prstGeom>
              <a:grp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0" name="Shape 873"/>
              <p:cNvSpPr txBox="1"/>
              <p:nvPr/>
            </p:nvSpPr>
            <p:spPr>
              <a:xfrm>
                <a:off x="2094577" y="2711270"/>
                <a:ext cx="2718561" cy="43219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lvl="0" algn="ctr">
                  <a:buSzPct val="25000"/>
                </a:pPr>
                <a:r>
                  <a:rPr lang="en-US" b="1" dirty="0" smtClean="0">
                    <a:solidFill>
                      <a:srgbClr val="4784A1"/>
                    </a:solidFill>
                    <a:latin typeface="Arial"/>
                    <a:ea typeface="Arial"/>
                    <a:cs typeface="Arial"/>
                    <a:sym typeface="Arial"/>
                  </a:rPr>
                  <a:t>Selection of the suitable land parcel</a:t>
                </a:r>
                <a:endParaRPr lang="en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577781" y="5610119"/>
              <a:ext cx="576064" cy="576064"/>
              <a:chOff x="4577781" y="5610119"/>
              <a:chExt cx="576064" cy="576064"/>
            </a:xfrm>
          </p:grpSpPr>
          <p:sp>
            <p:nvSpPr>
              <p:cNvPr id="28" name="Shape 870"/>
              <p:cNvSpPr/>
              <p:nvPr/>
            </p:nvSpPr>
            <p:spPr>
              <a:xfrm>
                <a:off x="4577781" y="5610119"/>
                <a:ext cx="576064" cy="576064"/>
              </a:xfrm>
              <a:prstGeom prst="ellipse">
                <a:avLst/>
              </a:prstGeom>
              <a:gradFill>
                <a:gsLst>
                  <a:gs pos="0">
                    <a:srgbClr val="DDDDDD"/>
                  </a:gs>
                  <a:gs pos="100000">
                    <a:schemeClr val="lt1"/>
                  </a:gs>
                </a:gsLst>
                <a:lin ang="8100000" scaled="0"/>
              </a:gradFill>
              <a:ln>
                <a:noFill/>
              </a:ln>
              <a:effectLst>
                <a:outerShdw blurRad="50799" dist="38100" dir="8100000" algn="tr" rotWithShape="0">
                  <a:srgbClr val="000000">
                    <a:alpha val="40000"/>
                  </a:srgbClr>
                </a:outerShdw>
              </a:effectLst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28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Shape 876"/>
              <p:cNvSpPr txBox="1"/>
              <p:nvPr/>
            </p:nvSpPr>
            <p:spPr>
              <a:xfrm>
                <a:off x="4592387" y="5667318"/>
                <a:ext cx="554142" cy="461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ar-JO" sz="2400" b="1" dirty="0" smtClean="0">
                    <a:solidFill>
                      <a:srgbClr val="4784A1"/>
                    </a:solidFill>
                    <a:latin typeface="Arial"/>
                    <a:ea typeface="Arial"/>
                    <a:cs typeface="Arial"/>
                    <a:sym typeface="Arial"/>
                  </a:rPr>
                  <a:t>02</a:t>
                </a:r>
                <a:endPara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5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0" y="-13669"/>
            <a:ext cx="12192000" cy="6858000"/>
            <a:chOff x="0" y="0"/>
            <a:chExt cx="12192000" cy="6858000"/>
          </a:xfrm>
        </p:grpSpPr>
        <p:grpSp>
          <p:nvGrpSpPr>
            <p:cNvPr id="50" name="Group 49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343476" y="439838"/>
            <a:ext cx="1820991" cy="6134582"/>
            <a:chOff x="621268" y="465140"/>
            <a:chExt cx="2219596" cy="628099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2838613" y="1809345"/>
              <a:ext cx="1811" cy="493678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H="1">
              <a:off x="2402733" y="1809345"/>
              <a:ext cx="438131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402732" y="465140"/>
              <a:ext cx="0" cy="13442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21268" y="465140"/>
              <a:ext cx="1781464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21268" y="465140"/>
              <a:ext cx="1302" cy="1208017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22570" y="1669581"/>
              <a:ext cx="1280767" cy="3576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902687" y="1152178"/>
              <a:ext cx="650" cy="52098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24902" y="594360"/>
              <a:ext cx="572503" cy="557818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63535" y="594360"/>
              <a:ext cx="561367" cy="571392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185253" y="1555062"/>
              <a:ext cx="452866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85253" y="1165752"/>
              <a:ext cx="1" cy="38931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633786" y="1237257"/>
              <a:ext cx="0" cy="3178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411686" y="1237257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11686" y="1237257"/>
              <a:ext cx="0" cy="21234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963534" y="1165752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903337" y="1152178"/>
              <a:ext cx="184250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115491" y="1527956"/>
            <a:ext cx="7037320" cy="98153"/>
            <a:chOff x="2627783" y="244634"/>
            <a:chExt cx="6516215" cy="143478"/>
          </a:xfrm>
        </p:grpSpPr>
        <p:sp>
          <p:nvSpPr>
            <p:cNvPr id="2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62243" y="1959429"/>
            <a:ext cx="1753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this phase, specific criteria are set ,to choose the best governorate  for the housing between the proposed communities .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162620" y="6574420"/>
            <a:ext cx="8925927" cy="0"/>
          </a:xfrm>
          <a:prstGeom prst="line">
            <a:avLst/>
          </a:prstGeom>
          <a:ln w="31750">
            <a:solidFill>
              <a:srgbClr val="5FD3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93761" y="1845617"/>
            <a:ext cx="8566479" cy="4495791"/>
            <a:chOff x="691035" y="1181106"/>
            <a:chExt cx="8566479" cy="4495790"/>
          </a:xfrm>
        </p:grpSpPr>
        <p:sp>
          <p:nvSpPr>
            <p:cNvPr id="55" name="Rectangle 54"/>
            <p:cNvSpPr/>
            <p:nvPr/>
          </p:nvSpPr>
          <p:spPr>
            <a:xfrm>
              <a:off x="691035" y="1181106"/>
              <a:ext cx="8566479" cy="4495790"/>
            </a:xfrm>
            <a:prstGeom prst="rect">
              <a:avLst/>
            </a:prstGeom>
            <a:solidFill>
              <a:srgbClr val="DDF6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6" name="Diagram 55"/>
            <p:cNvGraphicFramePr/>
            <p:nvPr>
              <p:extLst>
                <p:ext uri="{D42A27DB-BD31-4B8C-83A1-F6EECF244321}">
                  <p14:modId xmlns:p14="http://schemas.microsoft.com/office/powerpoint/2010/main" val="609956135"/>
                </p:ext>
              </p:extLst>
            </p:nvPr>
          </p:nvGraphicFramePr>
          <p:xfrm>
            <a:off x="1338606" y="1181106"/>
            <a:ext cx="6601906" cy="44957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7" name="Circle"/>
            <p:cNvSpPr>
              <a:spLocks noChangeAspect="1"/>
            </p:cNvSpPr>
            <p:nvPr/>
          </p:nvSpPr>
          <p:spPr>
            <a:xfrm>
              <a:off x="6411549" y="3038811"/>
              <a:ext cx="325681" cy="3102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1</a:t>
              </a:r>
              <a:endParaRPr lang="en-US" dirty="0"/>
            </a:p>
          </p:txBody>
        </p:sp>
        <p:sp>
          <p:nvSpPr>
            <p:cNvPr id="58" name="Circle"/>
            <p:cNvSpPr>
              <a:spLocks noChangeAspect="1"/>
            </p:cNvSpPr>
            <p:nvPr/>
          </p:nvSpPr>
          <p:spPr>
            <a:xfrm>
              <a:off x="4639559" y="3074949"/>
              <a:ext cx="345451" cy="3290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59" name="Circle"/>
            <p:cNvSpPr>
              <a:spLocks noChangeAspect="1"/>
            </p:cNvSpPr>
            <p:nvPr/>
          </p:nvSpPr>
          <p:spPr>
            <a:xfrm>
              <a:off x="2087170" y="3038811"/>
              <a:ext cx="323219" cy="30789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266652" y="498238"/>
            <a:ext cx="2850047" cy="876925"/>
            <a:chOff x="2115491" y="524449"/>
            <a:chExt cx="2850047" cy="876925"/>
          </a:xfrm>
        </p:grpSpPr>
        <p:sp>
          <p:nvSpPr>
            <p:cNvPr id="61" name="Rounded Rectangle 60"/>
            <p:cNvSpPr/>
            <p:nvPr/>
          </p:nvSpPr>
          <p:spPr>
            <a:xfrm>
              <a:off x="2115491" y="524449"/>
              <a:ext cx="2850047" cy="87692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  <a:alpha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2" name="Shape 873"/>
            <p:cNvSpPr txBox="1"/>
            <p:nvPr/>
          </p:nvSpPr>
          <p:spPr>
            <a:xfrm>
              <a:off x="2162620" y="628984"/>
              <a:ext cx="2718561" cy="43219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buSzPct val="25000"/>
              </a:pPr>
              <a:r>
                <a:rPr lang="en-US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Selection of the suitable governorate</a:t>
              </a:r>
              <a:endParaRPr lang="en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926697" y="410069"/>
            <a:ext cx="576064" cy="576064"/>
            <a:chOff x="4561556" y="3370099"/>
            <a:chExt cx="576064" cy="576064"/>
          </a:xfrm>
        </p:grpSpPr>
        <p:sp>
          <p:nvSpPr>
            <p:cNvPr id="64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392631" y="1884946"/>
            <a:ext cx="8566479" cy="4495791"/>
            <a:chOff x="691035" y="1181106"/>
            <a:chExt cx="8566479" cy="4495790"/>
          </a:xfrm>
        </p:grpSpPr>
        <p:sp>
          <p:nvSpPr>
            <p:cNvPr id="48" name="Rectangle 47"/>
            <p:cNvSpPr/>
            <p:nvPr/>
          </p:nvSpPr>
          <p:spPr>
            <a:xfrm>
              <a:off x="691035" y="1181106"/>
              <a:ext cx="8566479" cy="4495790"/>
            </a:xfrm>
            <a:prstGeom prst="rect">
              <a:avLst/>
            </a:prstGeom>
            <a:solidFill>
              <a:srgbClr val="DDF6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6" name="Diagram 65"/>
            <p:cNvGraphicFramePr/>
            <p:nvPr>
              <p:extLst>
                <p:ext uri="{D42A27DB-BD31-4B8C-83A1-F6EECF244321}">
                  <p14:modId xmlns:p14="http://schemas.microsoft.com/office/powerpoint/2010/main" val="194146169"/>
                </p:ext>
              </p:extLst>
            </p:nvPr>
          </p:nvGraphicFramePr>
          <p:xfrm>
            <a:off x="1338606" y="1181106"/>
            <a:ext cx="6601906" cy="44957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67" name="Circle"/>
            <p:cNvSpPr>
              <a:spLocks noChangeAspect="1"/>
            </p:cNvSpPr>
            <p:nvPr/>
          </p:nvSpPr>
          <p:spPr>
            <a:xfrm>
              <a:off x="6411549" y="3038811"/>
              <a:ext cx="325681" cy="3102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1</a:t>
              </a:r>
              <a:endParaRPr lang="en-US" dirty="0"/>
            </a:p>
          </p:txBody>
        </p:sp>
        <p:sp>
          <p:nvSpPr>
            <p:cNvPr id="68" name="Circle"/>
            <p:cNvSpPr>
              <a:spLocks noChangeAspect="1"/>
            </p:cNvSpPr>
            <p:nvPr/>
          </p:nvSpPr>
          <p:spPr>
            <a:xfrm>
              <a:off x="4639559" y="3074949"/>
              <a:ext cx="345451" cy="3290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69" name="Circle"/>
            <p:cNvSpPr>
              <a:spLocks noChangeAspect="1"/>
            </p:cNvSpPr>
            <p:nvPr/>
          </p:nvSpPr>
          <p:spPr>
            <a:xfrm>
              <a:off x="2087170" y="3038811"/>
              <a:ext cx="323219" cy="30789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85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0" y="-23096"/>
            <a:ext cx="12192000" cy="6858000"/>
            <a:chOff x="0" y="0"/>
            <a:chExt cx="12192000" cy="6858000"/>
          </a:xfrm>
        </p:grpSpPr>
        <p:grpSp>
          <p:nvGrpSpPr>
            <p:cNvPr id="50" name="Group 49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343476" y="439838"/>
            <a:ext cx="1820991" cy="6134582"/>
            <a:chOff x="621268" y="465140"/>
            <a:chExt cx="2219596" cy="628099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2838613" y="1809345"/>
              <a:ext cx="1811" cy="493678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H="1">
              <a:off x="2402733" y="1809345"/>
              <a:ext cx="438131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2402732" y="465140"/>
              <a:ext cx="0" cy="13442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21268" y="465140"/>
              <a:ext cx="1781464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21268" y="465140"/>
              <a:ext cx="1302" cy="1208017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22570" y="1669581"/>
              <a:ext cx="1280767" cy="3576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902687" y="1152178"/>
              <a:ext cx="650" cy="52098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24902" y="594360"/>
              <a:ext cx="572503" cy="557818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63535" y="594360"/>
              <a:ext cx="561367" cy="571392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185253" y="1555062"/>
              <a:ext cx="452866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85253" y="1165752"/>
              <a:ext cx="1" cy="38931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633786" y="1237257"/>
              <a:ext cx="0" cy="317805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411686" y="1237257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11686" y="1237257"/>
              <a:ext cx="0" cy="212349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963534" y="1165752"/>
              <a:ext cx="226433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903337" y="1152178"/>
              <a:ext cx="184250" cy="0"/>
            </a:xfrm>
            <a:prstGeom prst="line">
              <a:avLst/>
            </a:prstGeom>
            <a:ln w="34925">
              <a:solidFill>
                <a:srgbClr val="5FD3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115491" y="1527956"/>
            <a:ext cx="7037320" cy="98153"/>
            <a:chOff x="2627783" y="244634"/>
            <a:chExt cx="6516215" cy="143478"/>
          </a:xfrm>
        </p:grpSpPr>
        <p:sp>
          <p:nvSpPr>
            <p:cNvPr id="26" name="Shape 132"/>
            <p:cNvSpPr/>
            <p:nvPr/>
          </p:nvSpPr>
          <p:spPr>
            <a:xfrm>
              <a:off x="2627783" y="244634"/>
              <a:ext cx="6516215" cy="7200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133"/>
            <p:cNvSpPr/>
            <p:nvPr/>
          </p:nvSpPr>
          <p:spPr>
            <a:xfrm>
              <a:off x="2627783" y="316104"/>
              <a:ext cx="6516215" cy="7200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62243" y="1959429"/>
            <a:ext cx="1753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this phase, specific criteria are set ,to choose the best governorate  for the housing between the proposed communities .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2162620" y="6574420"/>
            <a:ext cx="8925927" cy="0"/>
          </a:xfrm>
          <a:prstGeom prst="line">
            <a:avLst/>
          </a:prstGeom>
          <a:ln w="31750">
            <a:solidFill>
              <a:srgbClr val="5FD3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93761" y="1845617"/>
            <a:ext cx="8566479" cy="4495791"/>
            <a:chOff x="691035" y="1181106"/>
            <a:chExt cx="8566479" cy="4495790"/>
          </a:xfrm>
        </p:grpSpPr>
        <p:sp>
          <p:nvSpPr>
            <p:cNvPr id="55" name="Rectangle 54"/>
            <p:cNvSpPr/>
            <p:nvPr/>
          </p:nvSpPr>
          <p:spPr>
            <a:xfrm>
              <a:off x="691035" y="1181106"/>
              <a:ext cx="8566479" cy="4495790"/>
            </a:xfrm>
            <a:prstGeom prst="rect">
              <a:avLst/>
            </a:prstGeom>
            <a:solidFill>
              <a:srgbClr val="DDF6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6" name="Diagram 55"/>
            <p:cNvGraphicFramePr/>
            <p:nvPr>
              <p:extLst>
                <p:ext uri="{D42A27DB-BD31-4B8C-83A1-F6EECF244321}">
                  <p14:modId xmlns:p14="http://schemas.microsoft.com/office/powerpoint/2010/main" val="590004655"/>
                </p:ext>
              </p:extLst>
            </p:nvPr>
          </p:nvGraphicFramePr>
          <p:xfrm>
            <a:off x="1338606" y="1181106"/>
            <a:ext cx="6601906" cy="44957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7" name="Circle"/>
            <p:cNvSpPr>
              <a:spLocks noChangeAspect="1"/>
            </p:cNvSpPr>
            <p:nvPr/>
          </p:nvSpPr>
          <p:spPr>
            <a:xfrm>
              <a:off x="6411549" y="3038811"/>
              <a:ext cx="325681" cy="3102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ar-JO" dirty="0"/>
                <a:t>1</a:t>
              </a:r>
              <a:endParaRPr lang="en-US" dirty="0"/>
            </a:p>
          </p:txBody>
        </p:sp>
        <p:sp>
          <p:nvSpPr>
            <p:cNvPr id="58" name="Circle"/>
            <p:cNvSpPr>
              <a:spLocks noChangeAspect="1"/>
            </p:cNvSpPr>
            <p:nvPr/>
          </p:nvSpPr>
          <p:spPr>
            <a:xfrm>
              <a:off x="4639559" y="3074949"/>
              <a:ext cx="345451" cy="3290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59" name="Circle"/>
            <p:cNvSpPr>
              <a:spLocks noChangeAspect="1"/>
            </p:cNvSpPr>
            <p:nvPr/>
          </p:nvSpPr>
          <p:spPr>
            <a:xfrm>
              <a:off x="2087170" y="3038811"/>
              <a:ext cx="323219" cy="30789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3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29" y="3348378"/>
            <a:ext cx="840564" cy="771918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2266652" y="498238"/>
            <a:ext cx="2850047" cy="876925"/>
            <a:chOff x="2115491" y="524449"/>
            <a:chExt cx="2850047" cy="876925"/>
          </a:xfrm>
        </p:grpSpPr>
        <p:sp>
          <p:nvSpPr>
            <p:cNvPr id="61" name="Rounded Rectangle 60"/>
            <p:cNvSpPr/>
            <p:nvPr/>
          </p:nvSpPr>
          <p:spPr>
            <a:xfrm>
              <a:off x="2115491" y="524449"/>
              <a:ext cx="2850047" cy="87692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  <a:alpha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2" name="Shape 873"/>
            <p:cNvSpPr txBox="1"/>
            <p:nvPr/>
          </p:nvSpPr>
          <p:spPr>
            <a:xfrm>
              <a:off x="2162620" y="628984"/>
              <a:ext cx="2718561" cy="43219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buSzPct val="25000"/>
              </a:pPr>
              <a:r>
                <a:rPr lang="en-US" b="1" dirty="0" smtClean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Selection of the suitable governorate</a:t>
              </a:r>
              <a:endParaRPr lang="en" b="1" dirty="0">
                <a:solidFill>
                  <a:srgbClr val="4784A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926697" y="410069"/>
            <a:ext cx="576064" cy="576064"/>
            <a:chOff x="4561556" y="3370099"/>
            <a:chExt cx="576064" cy="576064"/>
          </a:xfrm>
        </p:grpSpPr>
        <p:sp>
          <p:nvSpPr>
            <p:cNvPr id="64" name="Shape 870"/>
            <p:cNvSpPr/>
            <p:nvPr/>
          </p:nvSpPr>
          <p:spPr>
            <a:xfrm>
              <a:off x="4561556" y="3370099"/>
              <a:ext cx="576064" cy="576064"/>
            </a:xfrm>
            <a:prstGeom prst="ellipse">
              <a:avLst/>
            </a:prstGeom>
            <a:gradFill>
              <a:gsLst>
                <a:gs pos="0">
                  <a:srgbClr val="DDDDDD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  <a:effectLst>
              <a:outerShdw blurRad="50799" dist="38100" dir="8100000" algn="tr" rotWithShape="0">
                <a:srgbClr val="000000">
                  <a:alpha val="40000"/>
                </a:srgbClr>
              </a:outerShdw>
            </a:effectLst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2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876"/>
            <p:cNvSpPr txBox="1"/>
            <p:nvPr/>
          </p:nvSpPr>
          <p:spPr>
            <a:xfrm>
              <a:off x="4572521" y="3457240"/>
              <a:ext cx="554142" cy="461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2400" b="1" dirty="0">
                  <a:solidFill>
                    <a:srgbClr val="4784A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196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2" name="Group 41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0800" cmpd="sng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78659" y="39329"/>
                <a:ext cx="12044514" cy="6779342"/>
              </a:xfrm>
              <a:prstGeom prst="roundRect">
                <a:avLst>
                  <a:gd name="adj" fmla="val 8255"/>
                </a:avLst>
              </a:prstGeom>
              <a:solidFill>
                <a:schemeClr val="bg1"/>
              </a:solidFill>
              <a:ln>
                <a:solidFill>
                  <a:srgbClr val="3CAC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3" y="1690575"/>
              <a:ext cx="2573166" cy="5112963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622758" y="213344"/>
            <a:ext cx="2272482" cy="664934"/>
            <a:chOff x="5218987" y="1882315"/>
            <a:chExt cx="1380984" cy="876925"/>
          </a:xfrm>
        </p:grpSpPr>
        <p:sp>
          <p:nvSpPr>
            <p:cNvPr id="10" name="Rounded Rectangle 9"/>
            <p:cNvSpPr/>
            <p:nvPr/>
          </p:nvSpPr>
          <p:spPr>
            <a:xfrm>
              <a:off x="5218987" y="1882315"/>
              <a:ext cx="1380984" cy="876925"/>
            </a:xfrm>
            <a:prstGeom prst="roundRect">
              <a:avLst>
                <a:gd name="adj" fmla="val 10000"/>
              </a:avLst>
            </a:prstGeom>
            <a:solidFill>
              <a:srgbClr val="AEE8F4">
                <a:alpha val="90000"/>
              </a:srgbClr>
            </a:solidFill>
            <a:ln>
              <a:solidFill>
                <a:srgbClr val="5FD3EA"/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5244671" y="1908001"/>
              <a:ext cx="1329616" cy="825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 dirty="0"/>
            </a:p>
          </p:txBody>
        </p:sp>
      </p:grpSp>
      <p:sp>
        <p:nvSpPr>
          <p:cNvPr id="12" name="Circle"/>
          <p:cNvSpPr>
            <a:spLocks noChangeAspect="1"/>
          </p:cNvSpPr>
          <p:nvPr/>
        </p:nvSpPr>
        <p:spPr>
          <a:xfrm>
            <a:off x="341403" y="277792"/>
            <a:ext cx="562711" cy="53603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JO" sz="2400" dirty="0"/>
              <a:t>1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947397" y="356504"/>
            <a:ext cx="1836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Cultural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criteria</a:t>
            </a: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4114" y="1127026"/>
            <a:ext cx="4546437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buClr>
                <a:srgbClr val="3F3F3F"/>
              </a:buClr>
              <a:buSzPct val="25000"/>
            </a:pPr>
            <a:r>
              <a:rPr lang="en-US" sz="2000" dirty="0">
                <a:solidFill>
                  <a:schemeClr val="tx1"/>
                </a:solidFill>
              </a:rPr>
              <a:t>How the project manages to attract youth</a:t>
            </a:r>
            <a:endParaRPr lang="en" sz="200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" name="Elbow Connector 31"/>
          <p:cNvCxnSpPr/>
          <p:nvPr/>
        </p:nvCxnSpPr>
        <p:spPr>
          <a:xfrm rot="16200000" flipH="1">
            <a:off x="576698" y="992098"/>
            <a:ext cx="415740" cy="239092"/>
          </a:xfrm>
          <a:prstGeom prst="bentConnector3">
            <a:avLst>
              <a:gd name="adj1" fmla="val 100114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84568" y="1783773"/>
            <a:ext cx="105238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 questionnaire was distributed to a sample of young people from the different governorates of the West Bank, aged between (20-35) and about 250 people. </a:t>
            </a:r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4" t="20168" r="11272" b="15768"/>
          <a:stretch/>
        </p:blipFill>
        <p:spPr>
          <a:xfrm>
            <a:off x="1040507" y="3127611"/>
            <a:ext cx="9943191" cy="3148458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1040507" y="3127610"/>
            <a:ext cx="9943188" cy="3148459"/>
            <a:chOff x="5218986" y="1882314"/>
            <a:chExt cx="6042461" cy="4152235"/>
          </a:xfrm>
        </p:grpSpPr>
        <p:sp>
          <p:nvSpPr>
            <p:cNvPr id="38" name="Rounded Rectangle 37"/>
            <p:cNvSpPr/>
            <p:nvPr/>
          </p:nvSpPr>
          <p:spPr>
            <a:xfrm>
              <a:off x="5218986" y="1882314"/>
              <a:ext cx="6042461" cy="4152235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Rounded Rectangle 4"/>
            <p:cNvSpPr/>
            <p:nvPr/>
          </p:nvSpPr>
          <p:spPr>
            <a:xfrm>
              <a:off x="5244671" y="1908001"/>
              <a:ext cx="1329616" cy="825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386805" y="6386697"/>
            <a:ext cx="4328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Figure (1) : The questionnaire form</a:t>
            </a:r>
            <a:endParaRPr lang="en-US" sz="14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784568" y="2796687"/>
            <a:ext cx="6493148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26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3859</TotalTime>
  <Words>1900</Words>
  <Application>Microsoft Office PowerPoint</Application>
  <PresentationFormat>Widescreen</PresentationFormat>
  <Paragraphs>781</Paragraphs>
  <Slides>59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4" baseType="lpstr">
      <vt:lpstr>Arial</vt:lpstr>
      <vt:lpstr>Calibri</vt:lpstr>
      <vt:lpstr>Calibri Light</vt:lpstr>
      <vt:lpstr>Forte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227</cp:revision>
  <dcterms:created xsi:type="dcterms:W3CDTF">2017-05-08T08:57:12Z</dcterms:created>
  <dcterms:modified xsi:type="dcterms:W3CDTF">2017-05-17T16:11:13Z</dcterms:modified>
</cp:coreProperties>
</file>