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4" r:id="rId9"/>
    <p:sldId id="263" r:id="rId10"/>
    <p:sldId id="267" r:id="rId11"/>
    <p:sldId id="265" r:id="rId12"/>
    <p:sldId id="266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iTour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BY: Fadi Jarwan</a:t>
            </a:r>
          </a:p>
          <a:p>
            <a:r>
              <a:rPr lang="en-US" dirty="0">
                <a:latin typeface="Comic Sans MS" panose="030F0702030302020204" pitchFamily="66" charset="0"/>
              </a:rPr>
              <a:t>	Mahmoud Shayeb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548731" y="477078"/>
            <a:ext cx="46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98651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User Role: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Subscribe to sites</a:t>
            </a:r>
          </a:p>
          <a:p>
            <a:r>
              <a:rPr lang="en-US" dirty="0">
                <a:latin typeface="Comic Sans MS" panose="030F0702030302020204" pitchFamily="66" charset="0"/>
              </a:rPr>
              <a:t>Search for any site by searching filters: country, name, type</a:t>
            </a:r>
          </a:p>
          <a:p>
            <a:r>
              <a:rPr lang="en-US" dirty="0">
                <a:latin typeface="Comic Sans MS" panose="030F0702030302020204" pitchFamily="66" charset="0"/>
              </a:rPr>
              <a:t>Join events or book a service</a:t>
            </a:r>
          </a:p>
          <a:p>
            <a:r>
              <a:rPr lang="en-US" dirty="0">
                <a:latin typeface="Comic Sans MS" panose="030F0702030302020204" pitchFamily="66" charset="0"/>
              </a:rPr>
              <a:t>Display schedule of events and services</a:t>
            </a:r>
          </a:p>
          <a:p>
            <a:r>
              <a:rPr lang="en-US" dirty="0">
                <a:latin typeface="Comic Sans MS" panose="030F0702030302020204" pitchFamily="66" charset="0"/>
              </a:rPr>
              <a:t>Provide feedback and rate</a:t>
            </a:r>
          </a:p>
          <a:p>
            <a:r>
              <a:rPr lang="en-US" dirty="0">
                <a:latin typeface="Comic Sans MS" panose="030F0702030302020204" pitchFamily="66" charset="0"/>
              </a:rPr>
              <a:t>Edit his profile</a:t>
            </a:r>
          </a:p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48731" y="477078"/>
            <a:ext cx="46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25923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Security: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For password hashing : md5</a:t>
            </a:r>
          </a:p>
          <a:p>
            <a:r>
              <a:rPr lang="en-US" dirty="0">
                <a:latin typeface="Comic Sans MS" panose="030F0702030302020204" pitchFamily="66" charset="0"/>
              </a:rPr>
              <a:t>Restriction on user and manager navigations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548731" y="477078"/>
            <a:ext cx="46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84734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Admin roles: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Admin can create new site types</a:t>
            </a:r>
          </a:p>
          <a:p>
            <a:r>
              <a:rPr lang="en-US" dirty="0">
                <a:latin typeface="Comic Sans MS" panose="030F0702030302020204" pitchFamily="66" charset="0"/>
              </a:rPr>
              <a:t>Change the detail of any site</a:t>
            </a:r>
          </a:p>
          <a:p>
            <a:r>
              <a:rPr lang="en-US" dirty="0">
                <a:latin typeface="Comic Sans MS" panose="030F0702030302020204" pitchFamily="66" charset="0"/>
              </a:rPr>
              <a:t>Change details of any user</a:t>
            </a:r>
          </a:p>
          <a:p>
            <a:r>
              <a:rPr lang="en-US" dirty="0">
                <a:latin typeface="Comic Sans MS" panose="030F0702030302020204" pitchFamily="66" charset="0"/>
              </a:rPr>
              <a:t>Create new users and sites</a:t>
            </a:r>
          </a:p>
          <a:p>
            <a:r>
              <a:rPr lang="en-US" dirty="0">
                <a:latin typeface="Comic Sans MS" panose="030F0702030302020204" pitchFamily="66" charset="0"/>
              </a:rPr>
              <a:t>Can reset password for users</a:t>
            </a:r>
          </a:p>
          <a:p>
            <a:r>
              <a:rPr lang="en-US" dirty="0">
                <a:latin typeface="Comic Sans MS" panose="030F0702030302020204" pitchFamily="66" charset="0"/>
              </a:rPr>
              <a:t>Can create events and services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548731" y="477078"/>
            <a:ext cx="46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549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Demo: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548731" y="477078"/>
            <a:ext cx="46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527548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Future work: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Develop an Android and iOS application</a:t>
            </a:r>
          </a:p>
          <a:p>
            <a:r>
              <a:rPr lang="en-US" dirty="0">
                <a:latin typeface="Comic Sans MS" panose="030F0702030302020204" pitchFamily="66" charset="0"/>
              </a:rPr>
              <a:t>Improve location property</a:t>
            </a:r>
          </a:p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48731" y="477078"/>
            <a:ext cx="46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805723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8842" y="1098762"/>
            <a:ext cx="8946541" cy="4195481"/>
          </a:xfrm>
        </p:spPr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600" dirty="0">
                <a:latin typeface="Comic Sans MS" panose="030F0702030302020204" pitchFamily="66" charset="0"/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551592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111039"/>
          </a:xfrm>
        </p:spPr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OUTLINE: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2" y="1563758"/>
            <a:ext cx="9403742" cy="4684642"/>
          </a:xfrm>
        </p:spPr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Introduction</a:t>
            </a:r>
          </a:p>
          <a:p>
            <a:r>
              <a:rPr lang="en-US" dirty="0">
                <a:latin typeface="Comic Sans MS" panose="030F0702030302020204" pitchFamily="66" charset="0"/>
              </a:rPr>
              <a:t>Challenges</a:t>
            </a:r>
          </a:p>
          <a:p>
            <a:r>
              <a:rPr lang="en-US" dirty="0">
                <a:latin typeface="Comic Sans MS" panose="030F0702030302020204" pitchFamily="66" charset="0"/>
              </a:rPr>
              <a:t>Frameworks and languages</a:t>
            </a:r>
          </a:p>
          <a:p>
            <a:r>
              <a:rPr lang="en-US" dirty="0">
                <a:latin typeface="Comic Sans MS" panose="030F0702030302020204" pitchFamily="66" charset="0"/>
              </a:rPr>
              <a:t>Authentication	</a:t>
            </a:r>
          </a:p>
          <a:p>
            <a:r>
              <a:rPr lang="en-US" dirty="0">
                <a:latin typeface="Comic Sans MS" panose="030F0702030302020204" pitchFamily="66" charset="0"/>
              </a:rPr>
              <a:t>Manager actions</a:t>
            </a:r>
          </a:p>
          <a:p>
            <a:r>
              <a:rPr lang="en-US" dirty="0">
                <a:latin typeface="Comic Sans MS" panose="030F0702030302020204" pitchFamily="66" charset="0"/>
              </a:rPr>
              <a:t>User actions</a:t>
            </a:r>
          </a:p>
          <a:p>
            <a:r>
              <a:rPr lang="en-US" dirty="0">
                <a:latin typeface="Comic Sans MS" panose="030F0702030302020204" pitchFamily="66" charset="0"/>
              </a:rPr>
              <a:t>Security and guarantee </a:t>
            </a:r>
          </a:p>
          <a:p>
            <a:r>
              <a:rPr lang="en-US" dirty="0">
                <a:latin typeface="Comic Sans MS" panose="030F0702030302020204" pitchFamily="66" charset="0"/>
              </a:rPr>
              <a:t>Role of admin</a:t>
            </a:r>
          </a:p>
          <a:p>
            <a:r>
              <a:rPr lang="en-US" dirty="0">
                <a:latin typeface="Comic Sans MS" panose="030F0702030302020204" pitchFamily="66" charset="0"/>
              </a:rPr>
              <a:t>Demo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548731" y="477078"/>
            <a:ext cx="46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93808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Comic Sans MS" panose="030F0702030302020204" pitchFamily="66" charset="0"/>
              </a:rPr>
              <a:t>iTour works as a tourism guide </a:t>
            </a:r>
          </a:p>
          <a:p>
            <a:r>
              <a:rPr lang="en-US" sz="2400" dirty="0">
                <a:latin typeface="Comic Sans MS" panose="030F0702030302020204" pitchFamily="66" charset="0"/>
              </a:rPr>
              <a:t>Museums, hotels, cinemas, remains and many other types of places gathered in one application</a:t>
            </a:r>
          </a:p>
          <a:p>
            <a:r>
              <a:rPr lang="en-US" sz="2400" dirty="0">
                <a:latin typeface="Comic Sans MS" panose="030F0702030302020204" pitchFamily="66" charset="0"/>
              </a:rPr>
              <a:t>For owners, they can present their services and offers as well</a:t>
            </a:r>
          </a:p>
          <a:p>
            <a:r>
              <a:rPr lang="en-US" sz="2400" dirty="0">
                <a:latin typeface="Comic Sans MS" panose="030F0702030302020204" pitchFamily="66" charset="0"/>
              </a:rPr>
              <a:t>It’s a website that facilitates booking and reserving interactions</a:t>
            </a:r>
          </a:p>
          <a:p>
            <a:r>
              <a:rPr lang="en-US" sz="2400" dirty="0">
                <a:latin typeface="Comic Sans MS" panose="030F0702030302020204" pitchFamily="66" charset="0"/>
              </a:rPr>
              <a:t>Reduce time and effort spent on making decision 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48731" y="477078"/>
            <a:ext cx="46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82555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164047"/>
          </a:xfrm>
        </p:spPr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Time spent on learning  Laravel 5.4 which we didn’t use</a:t>
            </a:r>
          </a:p>
          <a:p>
            <a:r>
              <a:rPr lang="en-US" dirty="0">
                <a:latin typeface="Comic Sans MS" panose="030F0702030302020204" pitchFamily="66" charset="0"/>
              </a:rPr>
              <a:t>Learning ZEND framework</a:t>
            </a:r>
          </a:p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48731" y="477078"/>
            <a:ext cx="46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742152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230308"/>
          </a:xfrm>
        </p:spPr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Frameworks and languages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351722"/>
            <a:ext cx="8946541" cy="4896677"/>
          </a:xfrm>
        </p:spPr>
        <p:txBody>
          <a:bodyPr/>
          <a:lstStyle/>
          <a:p>
            <a:r>
              <a:rPr lang="en-US" sz="2400" dirty="0">
                <a:latin typeface="Comic Sans MS" panose="030F0702030302020204" pitchFamily="66" charset="0"/>
              </a:rPr>
              <a:t>We used ZEND framework 3 along with the following:</a:t>
            </a:r>
          </a:p>
          <a:p>
            <a:pPr lvl="1"/>
            <a:r>
              <a:rPr lang="en-US" sz="2400" dirty="0">
                <a:latin typeface="Comic Sans MS" panose="030F0702030302020204" pitchFamily="66" charset="0"/>
              </a:rPr>
              <a:t>Back-end:</a:t>
            </a:r>
          </a:p>
          <a:p>
            <a:pPr lvl="2"/>
            <a:r>
              <a:rPr lang="en-US" sz="2400" dirty="0">
                <a:latin typeface="Comic Sans MS" panose="030F0702030302020204" pitchFamily="66" charset="0"/>
              </a:rPr>
              <a:t>PHP 5.6	</a:t>
            </a:r>
          </a:p>
          <a:p>
            <a:pPr lvl="1"/>
            <a:r>
              <a:rPr lang="en-US" sz="2400" dirty="0">
                <a:latin typeface="Comic Sans MS" panose="030F0702030302020204" pitchFamily="66" charset="0"/>
              </a:rPr>
              <a:t>Front-end:</a:t>
            </a:r>
          </a:p>
          <a:p>
            <a:pPr lvl="2"/>
            <a:r>
              <a:rPr lang="en-US" sz="2400" dirty="0">
                <a:latin typeface="Comic Sans MS" panose="030F0702030302020204" pitchFamily="66" charset="0"/>
              </a:rPr>
              <a:t>Html5 and CSS3 </a:t>
            </a:r>
          </a:p>
          <a:p>
            <a:pPr lvl="2"/>
            <a:r>
              <a:rPr lang="en-US" sz="2400" dirty="0">
                <a:latin typeface="Comic Sans MS" panose="030F0702030302020204" pitchFamily="66" charset="0"/>
              </a:rPr>
              <a:t>Bootstrap 3 framework</a:t>
            </a:r>
          </a:p>
          <a:p>
            <a:pPr lvl="2"/>
            <a:r>
              <a:rPr lang="en-US" sz="2400" dirty="0">
                <a:latin typeface="Comic Sans MS" panose="030F0702030302020204" pitchFamily="66" charset="0"/>
              </a:rPr>
              <a:t>jQuery</a:t>
            </a:r>
          </a:p>
          <a:p>
            <a:pPr lvl="2"/>
            <a:r>
              <a:rPr lang="en-US" sz="2400" dirty="0">
                <a:latin typeface="Comic Sans MS" panose="030F0702030302020204" pitchFamily="66" charset="0"/>
              </a:rPr>
              <a:t>Ajax</a:t>
            </a:r>
          </a:p>
          <a:p>
            <a:pPr marL="457200" lvl="1" indent="0">
              <a:buNone/>
            </a:pPr>
            <a:endParaRPr lang="en-US" sz="2400" dirty="0">
              <a:latin typeface="Comic Sans MS" panose="030F0702030302020204" pitchFamily="66" charset="0"/>
            </a:endParaRPr>
          </a:p>
          <a:p>
            <a:pPr marL="457200" lvl="1" indent="0">
              <a:buNone/>
            </a:pP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48731" y="477078"/>
            <a:ext cx="46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365945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111039"/>
          </a:xfrm>
        </p:spPr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2" y="1563758"/>
            <a:ext cx="9403742" cy="4684642"/>
          </a:xfrm>
        </p:spPr>
        <p:txBody>
          <a:bodyPr>
            <a:norm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Zend framework is a MVC architecture:</a:t>
            </a:r>
          </a:p>
          <a:p>
            <a:pPr marL="0" indent="0">
              <a:buNone/>
            </a:pPr>
            <a:r>
              <a:rPr lang="en-US" dirty="0">
                <a:latin typeface="Comic Sans MS" panose="030F0702030302020204" pitchFamily="66" charset="0"/>
              </a:rPr>
              <a:t> 	* Model file deals with the database interactions</a:t>
            </a:r>
          </a:p>
          <a:p>
            <a:pPr marL="0" indent="0">
              <a:buNone/>
            </a:pPr>
            <a:r>
              <a:rPr lang="en-US" dirty="0">
                <a:latin typeface="Comic Sans MS" panose="030F0702030302020204" pitchFamily="66" charset="0"/>
              </a:rPr>
              <a:t>	* Controller file works as a connection between the </a:t>
            </a:r>
          </a:p>
          <a:p>
            <a:pPr marL="0" indent="0">
              <a:buNone/>
            </a:pPr>
            <a:r>
              <a:rPr lang="en-US" dirty="0">
                <a:latin typeface="Comic Sans MS" panose="030F0702030302020204" pitchFamily="66" charset="0"/>
              </a:rPr>
              <a:t>		view and the model</a:t>
            </a:r>
          </a:p>
          <a:p>
            <a:pPr marL="0" indent="0">
              <a:buNone/>
            </a:pPr>
            <a:r>
              <a:rPr lang="en-US" dirty="0">
                <a:latin typeface="Comic Sans MS" panose="030F0702030302020204" pitchFamily="66" charset="0"/>
              </a:rPr>
              <a:t>	* View is the user interface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5429" y="2128706"/>
            <a:ext cx="4133233" cy="43052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48731" y="477078"/>
            <a:ext cx="46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508594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164047"/>
          </a:xfrm>
        </p:spPr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Authentication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iTour provides three authentications</a:t>
            </a:r>
          </a:p>
          <a:p>
            <a:pPr lvl="1"/>
            <a:r>
              <a:rPr lang="en-US" sz="2000" dirty="0">
                <a:latin typeface="Comic Sans MS" panose="030F0702030302020204" pitchFamily="66" charset="0"/>
              </a:rPr>
              <a:t>End-user “member”: is the ordinary tourist that tries to get services</a:t>
            </a:r>
          </a:p>
          <a:p>
            <a:pPr lvl="1"/>
            <a:r>
              <a:rPr lang="en-US" sz="2000" dirty="0">
                <a:latin typeface="Comic Sans MS" panose="030F0702030302020204" pitchFamily="66" charset="0"/>
              </a:rPr>
              <a:t>End-user “Manager”: is the owner of a site can be any user with a level of guarantee. </a:t>
            </a:r>
          </a:p>
          <a:p>
            <a:pPr lvl="1"/>
            <a:r>
              <a:rPr lang="en-US" sz="2000" dirty="0">
                <a:latin typeface="Comic Sans MS" panose="030F0702030302020204" pitchFamily="66" charset="0"/>
              </a:rPr>
              <a:t>Admin: is the manager of the whole website with full access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548731" y="477078"/>
            <a:ext cx="46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135785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3313" y="662609"/>
            <a:ext cx="9190453" cy="5509391"/>
          </a:xfrm>
        </p:spPr>
      </p:pic>
      <p:sp>
        <p:nvSpPr>
          <p:cNvPr id="6" name="TextBox 5"/>
          <p:cNvSpPr txBox="1"/>
          <p:nvPr/>
        </p:nvSpPr>
        <p:spPr>
          <a:xfrm>
            <a:off x="10548731" y="477078"/>
            <a:ext cx="46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341380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Manager role: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Can create multiple sites</a:t>
            </a:r>
          </a:p>
          <a:p>
            <a:r>
              <a:rPr lang="en-US" dirty="0">
                <a:latin typeface="Comic Sans MS" panose="030F0702030302020204" pitchFamily="66" charset="0"/>
              </a:rPr>
              <a:t>Services and events each with price</a:t>
            </a:r>
          </a:p>
          <a:p>
            <a:r>
              <a:rPr lang="en-US" dirty="0">
                <a:latin typeface="Comic Sans MS" panose="030F0702030302020204" pitchFamily="66" charset="0"/>
              </a:rPr>
              <a:t>Check subscribed users </a:t>
            </a:r>
          </a:p>
          <a:p>
            <a:r>
              <a:rPr lang="en-US" dirty="0">
                <a:latin typeface="Comic Sans MS" panose="030F0702030302020204" pitchFamily="66" charset="0"/>
              </a:rPr>
              <a:t>Users joining events and services</a:t>
            </a:r>
          </a:p>
          <a:p>
            <a:r>
              <a:rPr lang="en-US" dirty="0">
                <a:latin typeface="Comic Sans MS" panose="030F0702030302020204" pitchFamily="66" charset="0"/>
              </a:rPr>
              <a:t>Search for subscribed users by gender, name, age, country</a:t>
            </a:r>
          </a:p>
          <a:p>
            <a:pPr marL="0" indent="0">
              <a:buNone/>
            </a:pP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48731" y="477078"/>
            <a:ext cx="463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5785489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119</TotalTime>
  <Words>306</Words>
  <Application>Microsoft Office PowerPoint</Application>
  <PresentationFormat>Widescreen</PresentationFormat>
  <Paragraphs>88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Comic Sans MS</vt:lpstr>
      <vt:lpstr>Wingdings 3</vt:lpstr>
      <vt:lpstr>Ion</vt:lpstr>
      <vt:lpstr>iTour</vt:lpstr>
      <vt:lpstr>OUTLINE:</vt:lpstr>
      <vt:lpstr>Introduction</vt:lpstr>
      <vt:lpstr>Challenges</vt:lpstr>
      <vt:lpstr>Frameworks and languages</vt:lpstr>
      <vt:lpstr>Cont.</vt:lpstr>
      <vt:lpstr>Authentication</vt:lpstr>
      <vt:lpstr>PowerPoint Presentation</vt:lpstr>
      <vt:lpstr>Manager role:</vt:lpstr>
      <vt:lpstr>User Role:</vt:lpstr>
      <vt:lpstr>Security:</vt:lpstr>
      <vt:lpstr>Admin roles:</vt:lpstr>
      <vt:lpstr>Demo:</vt:lpstr>
      <vt:lpstr>Future work: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iTour</dc:title>
  <dc:creator>Mahmoud Shayeb</dc:creator>
  <cp:lastModifiedBy>Mahmoud Shayeb</cp:lastModifiedBy>
  <cp:revision>16</cp:revision>
  <dcterms:created xsi:type="dcterms:W3CDTF">2017-05-21T10:04:34Z</dcterms:created>
  <dcterms:modified xsi:type="dcterms:W3CDTF">2017-05-23T13:10:30Z</dcterms:modified>
</cp:coreProperties>
</file>