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18288000" cy="10287000"/>
  <p:notesSz cx="6858000" cy="9144000"/>
  <p:embeddedFontLst>
    <p:embeddedFont>
      <p:font typeface="Poppins" charset="1" panose="00000500000000000000"/>
      <p:regular r:id="rId44"/>
    </p:embeddedFont>
    <p:embeddedFont>
      <p:font typeface="Poppins Bold" charset="1" panose="00000800000000000000"/>
      <p:regular r:id="rId45"/>
    </p:embeddedFont>
    <p:embeddedFont>
      <p:font typeface="Open Sans Bold" charset="1" panose="00000000000000000000"/>
      <p:regular r:id="rId46"/>
    </p:embeddedFont>
    <p:embeddedFont>
      <p:font typeface="Canva Sans" charset="1" panose="020B0503030501040103"/>
      <p:regular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../media/image22.jpeg" Type="http://schemas.openxmlformats.org/officeDocument/2006/relationships/image"/><Relationship Id="rId4" Target="../media/image23.jpeg" Type="http://schemas.openxmlformats.org/officeDocument/2006/relationships/image"/><Relationship Id="rId5" Target="../media/image24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jpeg" Type="http://schemas.openxmlformats.org/officeDocument/2006/relationships/image"/><Relationship Id="rId4" Target="../media/image27.jpeg" Type="http://schemas.openxmlformats.org/officeDocument/2006/relationships/image"/><Relationship Id="rId5" Target="../media/image28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Relationship Id="rId3" Target="../media/image30.jpeg" Type="http://schemas.openxmlformats.org/officeDocument/2006/relationships/image"/><Relationship Id="rId4" Target="../media/image31.jpeg" Type="http://schemas.openxmlformats.org/officeDocument/2006/relationships/image"/><Relationship Id="rId5" Target="../media/image32.jpeg" Type="http://schemas.openxmlformats.org/officeDocument/2006/relationships/image"/><Relationship Id="rId6" Target="../media/image33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jpeg" Type="http://schemas.openxmlformats.org/officeDocument/2006/relationships/image"/><Relationship Id="rId3" Target="../media/image35.jpeg" Type="http://schemas.openxmlformats.org/officeDocument/2006/relationships/image"/><Relationship Id="rId4" Target="../media/image36.jpeg" Type="http://schemas.openxmlformats.org/officeDocument/2006/relationships/image"/><Relationship Id="rId5" Target="../media/image37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jpeg" Type="http://schemas.openxmlformats.org/officeDocument/2006/relationships/image"/><Relationship Id="rId3" Target="../media/image39.jpeg" Type="http://schemas.openxmlformats.org/officeDocument/2006/relationships/image"/><Relationship Id="rId4" Target="../media/image40.jpeg" Type="http://schemas.openxmlformats.org/officeDocument/2006/relationships/image"/><Relationship Id="rId5" Target="../media/image41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3.jpeg" Type="http://schemas.openxmlformats.org/officeDocument/2006/relationships/image"/><Relationship Id="rId4" Target="../media/image44.jpeg" Type="http://schemas.openxmlformats.org/officeDocument/2006/relationships/image"/><Relationship Id="rId5" Target="../media/image45.jpeg" Type="http://schemas.openxmlformats.org/officeDocument/2006/relationships/image"/><Relationship Id="rId6" Target="../media/image46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47.jpeg" Type="http://schemas.openxmlformats.org/officeDocument/2006/relationships/image"/><Relationship Id="rId4" Target="../media/image48.jpeg" Type="http://schemas.openxmlformats.org/officeDocument/2006/relationships/image"/><Relationship Id="rId5" Target="../media/image49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jpeg" Type="http://schemas.openxmlformats.org/officeDocument/2006/relationships/image"/><Relationship Id="rId3" Target="../media/image51.jpeg" Type="http://schemas.openxmlformats.org/officeDocument/2006/relationships/image"/><Relationship Id="rId4" Target="../media/image52.jpeg" Type="http://schemas.openxmlformats.org/officeDocument/2006/relationships/image"/><Relationship Id="rId5" Target="../media/image53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jpeg" Type="http://schemas.openxmlformats.org/officeDocument/2006/relationships/image"/><Relationship Id="rId3" Target="../media/image55.jpeg" Type="http://schemas.openxmlformats.org/officeDocument/2006/relationships/image"/><Relationship Id="rId4" Target="../media/image56.jpeg" Type="http://schemas.openxmlformats.org/officeDocument/2006/relationships/image"/><Relationship Id="rId5" Target="../media/image57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jpeg" Type="http://schemas.openxmlformats.org/officeDocument/2006/relationships/image"/><Relationship Id="rId3" Target="../media/image59.jpeg" Type="http://schemas.openxmlformats.org/officeDocument/2006/relationships/image"/><Relationship Id="rId4" Target="../media/image26.jpeg" Type="http://schemas.openxmlformats.org/officeDocument/2006/relationships/image"/><Relationship Id="rId5" Target="../media/image60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jpeg" Type="http://schemas.openxmlformats.org/officeDocument/2006/relationships/image"/><Relationship Id="rId3" Target="../media/image62.jpeg" Type="http://schemas.openxmlformats.org/officeDocument/2006/relationships/image"/><Relationship Id="rId4" Target="../media/image63.jpeg" Type="http://schemas.openxmlformats.org/officeDocument/2006/relationships/image"/><Relationship Id="rId5" Target="../media/image64.jpeg" Type="http://schemas.openxmlformats.org/officeDocument/2006/relationships/image"/><Relationship Id="rId6" Target="../media/image65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jpeg" Type="http://schemas.openxmlformats.org/officeDocument/2006/relationships/image"/><Relationship Id="rId3" Target="../media/image67.jpeg" Type="http://schemas.openxmlformats.org/officeDocument/2006/relationships/image"/><Relationship Id="rId4" Target="../media/image68.jpeg" Type="http://schemas.openxmlformats.org/officeDocument/2006/relationships/image"/><Relationship Id="rId5" Target="../media/image69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jpeg" Type="http://schemas.openxmlformats.org/officeDocument/2006/relationships/image"/><Relationship Id="rId3" Target="../media/image71.jpeg" Type="http://schemas.openxmlformats.org/officeDocument/2006/relationships/image"/><Relationship Id="rId4" Target="../media/image72.jpeg" Type="http://schemas.openxmlformats.org/officeDocument/2006/relationships/image"/><Relationship Id="rId5" Target="../media/image73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jpeg" Type="http://schemas.openxmlformats.org/officeDocument/2006/relationships/image"/><Relationship Id="rId3" Target="../media/image75.jpeg" Type="http://schemas.openxmlformats.org/officeDocument/2006/relationships/image"/><Relationship Id="rId4" Target="../media/image76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7.jpeg" Type="http://schemas.openxmlformats.org/officeDocument/2006/relationships/image"/><Relationship Id="rId3" Target="../media/image78.jpeg" Type="http://schemas.openxmlformats.org/officeDocument/2006/relationships/image"/><Relationship Id="rId4" Target="../media/image79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jpeg" Type="http://schemas.openxmlformats.org/officeDocument/2006/relationships/image"/><Relationship Id="rId3" Target="../media/image81.jpeg" Type="http://schemas.openxmlformats.org/officeDocument/2006/relationships/image"/><Relationship Id="rId4" Target="../media/image82.jpeg" Type="http://schemas.openxmlformats.org/officeDocument/2006/relationships/image"/><Relationship Id="rId5" Target="../media/image83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jpeg" Type="http://schemas.openxmlformats.org/officeDocument/2006/relationships/image"/><Relationship Id="rId3" Target="../media/image85.jpeg" Type="http://schemas.openxmlformats.org/officeDocument/2006/relationships/image"/><Relationship Id="rId4" Target="../media/image86.jpeg" Type="http://schemas.openxmlformats.org/officeDocument/2006/relationships/image"/><Relationship Id="rId5" Target="../media/image87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8.jpeg" Type="http://schemas.openxmlformats.org/officeDocument/2006/relationships/image"/><Relationship Id="rId3" Target="../media/image89.jpeg" Type="http://schemas.openxmlformats.org/officeDocument/2006/relationships/image"/><Relationship Id="rId4" Target="../media/image90.jpeg" Type="http://schemas.openxmlformats.org/officeDocument/2006/relationships/image"/><Relationship Id="rId5" Target="../media/image91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2.jpeg" Type="http://schemas.openxmlformats.org/officeDocument/2006/relationships/image"/><Relationship Id="rId3" Target="../media/image93.jpeg" Type="http://schemas.openxmlformats.org/officeDocument/2006/relationships/image"/><Relationship Id="rId4" Target="../media/image94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5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6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7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6.png" Type="http://schemas.openxmlformats.org/officeDocument/2006/relationships/image"/><Relationship Id="rId11" Target="../media/image107.svg" Type="http://schemas.openxmlformats.org/officeDocument/2006/relationships/image"/><Relationship Id="rId12" Target="../media/image108.png" Type="http://schemas.openxmlformats.org/officeDocument/2006/relationships/image"/><Relationship Id="rId13" Target="../media/image109.png" Type="http://schemas.openxmlformats.org/officeDocument/2006/relationships/image"/><Relationship Id="rId14" Target="../media/image110.svg" Type="http://schemas.openxmlformats.org/officeDocument/2006/relationships/image"/><Relationship Id="rId15" Target="../media/image111.png" Type="http://schemas.openxmlformats.org/officeDocument/2006/relationships/image"/><Relationship Id="rId16" Target="../media/image112.jpeg" Type="http://schemas.openxmlformats.org/officeDocument/2006/relationships/image"/><Relationship Id="rId17" Target="../media/image113.png" Type="http://schemas.openxmlformats.org/officeDocument/2006/relationships/image"/><Relationship Id="rId18" Target="../media/image114.svg" Type="http://schemas.openxmlformats.org/officeDocument/2006/relationships/image"/><Relationship Id="rId2" Target="../media/image98.png" Type="http://schemas.openxmlformats.org/officeDocument/2006/relationships/image"/><Relationship Id="rId3" Target="../media/image99.svg" Type="http://schemas.openxmlformats.org/officeDocument/2006/relationships/image"/><Relationship Id="rId4" Target="../media/image100.png" Type="http://schemas.openxmlformats.org/officeDocument/2006/relationships/image"/><Relationship Id="rId5" Target="../media/image101.svg" Type="http://schemas.openxmlformats.org/officeDocument/2006/relationships/image"/><Relationship Id="rId6" Target="../media/image102.png" Type="http://schemas.openxmlformats.org/officeDocument/2006/relationships/image"/><Relationship Id="rId7" Target="../media/image103.svg" Type="http://schemas.openxmlformats.org/officeDocument/2006/relationships/image"/><Relationship Id="rId8" Target="../media/image104.png" Type="http://schemas.openxmlformats.org/officeDocument/2006/relationships/image"/><Relationship Id="rId9" Target="../media/image105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jpeg" Type="http://schemas.openxmlformats.org/officeDocument/2006/relationships/image"/><Relationship Id="rId5" Target="../media/image5.jpeg" Type="http://schemas.openxmlformats.org/officeDocument/2006/relationships/image"/><Relationship Id="rId6" Target="../media/image6.jpeg" Type="http://schemas.openxmlformats.org/officeDocument/2006/relationships/image"/><Relationship Id="rId7" Target="../media/image7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Relationship Id="rId3" Target="../media/image9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Relationship Id="rId3" Target="../media/image18.jpeg" Type="http://schemas.openxmlformats.org/officeDocument/2006/relationships/image"/><Relationship Id="rId4" Target="../media/image19.jpeg" Type="http://schemas.openxmlformats.org/officeDocument/2006/relationships/image"/><Relationship Id="rId5" Target="../media/image20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1244119" y="-406068"/>
            <a:ext cx="7043881" cy="11099136"/>
          </a:xfrm>
          <a:custGeom>
            <a:avLst/>
            <a:gdLst/>
            <a:ahLst/>
            <a:cxnLst/>
            <a:rect r="r" b="b" t="t" l="l"/>
            <a:pathLst>
              <a:path h="11099136" w="7043881">
                <a:moveTo>
                  <a:pt x="0" y="0"/>
                </a:moveTo>
                <a:lnTo>
                  <a:pt x="7043881" y="0"/>
                </a:lnTo>
                <a:lnTo>
                  <a:pt x="7043881" y="11099136"/>
                </a:lnTo>
                <a:lnTo>
                  <a:pt x="0" y="110991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585" r="0" b="-19443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3534210"/>
            <a:ext cx="8562706" cy="2100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583"/>
              </a:lnSpc>
              <a:spcBef>
                <a:spcPct val="0"/>
              </a:spcBef>
            </a:pPr>
            <a:r>
              <a:rPr lang="en-US" sz="11845">
                <a:solidFill>
                  <a:srgbClr val="1F2020"/>
                </a:solidFill>
                <a:latin typeface="Poppins"/>
              </a:rPr>
              <a:t>MatjarCom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44068" y="5517715"/>
            <a:ext cx="9086307" cy="901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335ACF"/>
                </a:solidFill>
                <a:latin typeface="Poppins Bold"/>
              </a:rPr>
              <a:t>Multi-Vendor Marketplace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927286" y="7468868"/>
            <a:ext cx="2003612" cy="2477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"/>
              </a:lnSpc>
              <a:spcBef>
                <a:spcPct val="0"/>
              </a:spcBef>
            </a:pPr>
            <a:r>
              <a:rPr lang="en-US" sz="1469">
                <a:solidFill>
                  <a:srgbClr val="FFFFFF"/>
                </a:solidFill>
                <a:latin typeface="Open Sans Bold"/>
              </a:rPr>
              <a:t>Explore Now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476376"/>
            <a:ext cx="3469933" cy="7781924"/>
          </a:xfrm>
          <a:custGeom>
            <a:avLst/>
            <a:gdLst/>
            <a:ahLst/>
            <a:cxnLst/>
            <a:rect r="r" b="b" t="t" l="l"/>
            <a:pathLst>
              <a:path h="7781924" w="3469933">
                <a:moveTo>
                  <a:pt x="0" y="0"/>
                </a:moveTo>
                <a:lnTo>
                  <a:pt x="3469933" y="0"/>
                </a:lnTo>
                <a:lnTo>
                  <a:pt x="3469933" y="7781924"/>
                </a:lnTo>
                <a:lnTo>
                  <a:pt x="0" y="77819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314" t="0" r="-4314" b="-763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341215" y="1476376"/>
            <a:ext cx="3469933" cy="7781924"/>
          </a:xfrm>
          <a:custGeom>
            <a:avLst/>
            <a:gdLst/>
            <a:ahLst/>
            <a:cxnLst/>
            <a:rect r="r" b="b" t="t" l="l"/>
            <a:pathLst>
              <a:path h="7781924" w="3469933">
                <a:moveTo>
                  <a:pt x="0" y="0"/>
                </a:moveTo>
                <a:lnTo>
                  <a:pt x="3469933" y="0"/>
                </a:lnTo>
                <a:lnTo>
                  <a:pt x="3469933" y="7781924"/>
                </a:lnTo>
                <a:lnTo>
                  <a:pt x="0" y="77819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362" t="0" r="-3362" b="-575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649348" y="1476376"/>
            <a:ext cx="3469933" cy="7781924"/>
          </a:xfrm>
          <a:custGeom>
            <a:avLst/>
            <a:gdLst/>
            <a:ahLst/>
            <a:cxnLst/>
            <a:rect r="r" b="b" t="t" l="l"/>
            <a:pathLst>
              <a:path h="7781924" w="3469933">
                <a:moveTo>
                  <a:pt x="0" y="0"/>
                </a:moveTo>
                <a:lnTo>
                  <a:pt x="3469933" y="0"/>
                </a:lnTo>
                <a:lnTo>
                  <a:pt x="3469933" y="7781924"/>
                </a:lnTo>
                <a:lnTo>
                  <a:pt x="0" y="77819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362" t="0" r="-3362" b="-575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89367" y="1476376"/>
            <a:ext cx="3469933" cy="7781924"/>
          </a:xfrm>
          <a:custGeom>
            <a:avLst/>
            <a:gdLst/>
            <a:ahLst/>
            <a:cxnLst/>
            <a:rect r="r" b="b" t="t" l="l"/>
            <a:pathLst>
              <a:path h="7781924" w="3469933">
                <a:moveTo>
                  <a:pt x="0" y="0"/>
                </a:moveTo>
                <a:lnTo>
                  <a:pt x="3469933" y="0"/>
                </a:lnTo>
                <a:lnTo>
                  <a:pt x="3469933" y="7781924"/>
                </a:lnTo>
                <a:lnTo>
                  <a:pt x="0" y="77819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62" t="0" r="-3362" b="-5752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11286411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Main Page, Personal Information &amp; Payment Information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53660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044768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552926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8148400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Store Management ( Edit Store Design )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5747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27408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497341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96727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43437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952500"/>
            <a:ext cx="8730496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Add Product &amp; Activate Store Components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62864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22353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4909423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Select Design &amp; Colors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33555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64240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95054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4610338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Store Design Options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58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757494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40903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59942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71085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952500"/>
            <a:ext cx="5457587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Huge numbers of options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55202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4194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66909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227408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2611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8936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3087410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Chat System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78936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1898421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70484" y="1898421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79926" y="1898421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7915633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Store Statistics &amp; Custom Notifications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60188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78936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646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539174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504824"/>
            <a:ext cx="5646897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Delete Store, FAQ &amp; Logout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28700" y="847725"/>
            <a:ext cx="856270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 u="sng">
                <a:solidFill>
                  <a:srgbClr val="1F2020"/>
                </a:solidFill>
                <a:latin typeface="Poppins Bold"/>
              </a:rPr>
              <a:t>Table Of Contents: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927286" y="4629983"/>
            <a:ext cx="2003612" cy="2477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"/>
              </a:lnSpc>
              <a:spcBef>
                <a:spcPct val="0"/>
              </a:spcBef>
            </a:pPr>
            <a:r>
              <a:rPr lang="en-US" sz="1469">
                <a:solidFill>
                  <a:srgbClr val="FFFFFF"/>
                </a:solidFill>
                <a:latin typeface="Open Sans Bold"/>
              </a:rPr>
              <a:t>Explore Now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2662654"/>
            <a:ext cx="856270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95400" indent="-647700" lvl="1">
              <a:lnSpc>
                <a:spcPts val="8400"/>
              </a:lnSpc>
              <a:spcBef>
                <a:spcPct val="0"/>
              </a:spcBef>
              <a:buFont typeface="Arial"/>
              <a:buChar char="•"/>
            </a:pPr>
            <a:r>
              <a:rPr lang="en-US" sz="6000">
                <a:solidFill>
                  <a:srgbClr val="1F2020"/>
                </a:solidFill>
                <a:latin typeface="Poppins Bold"/>
              </a:rPr>
              <a:t> </a:t>
            </a:r>
            <a:r>
              <a:rPr lang="en-US" sz="6000">
                <a:solidFill>
                  <a:srgbClr val="1F2020"/>
                </a:solidFill>
                <a:latin typeface="Poppins"/>
              </a:rPr>
              <a:t>Introduction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3782326"/>
            <a:ext cx="856270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95400" indent="-647700" lvl="1">
              <a:lnSpc>
                <a:spcPts val="8400"/>
              </a:lnSpc>
              <a:spcBef>
                <a:spcPct val="0"/>
              </a:spcBef>
              <a:buFont typeface="Arial"/>
              <a:buChar char="•"/>
            </a:pPr>
            <a:r>
              <a:rPr lang="en-US" sz="6000">
                <a:solidFill>
                  <a:srgbClr val="1F2020"/>
                </a:solidFill>
                <a:latin typeface="Poppins"/>
              </a:rPr>
              <a:t>Features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4962525"/>
            <a:ext cx="856270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95400" indent="-647700" lvl="1">
              <a:lnSpc>
                <a:spcPts val="8400"/>
              </a:lnSpc>
              <a:spcBef>
                <a:spcPct val="0"/>
              </a:spcBef>
              <a:buFont typeface="Arial"/>
              <a:buChar char="•"/>
            </a:pPr>
            <a:r>
              <a:rPr lang="en-US" sz="6000">
                <a:solidFill>
                  <a:srgbClr val="1F2020"/>
                </a:solidFill>
                <a:latin typeface="Poppins"/>
              </a:rPr>
              <a:t>Technologies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6288010"/>
            <a:ext cx="856270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95400" indent="-647700" lvl="1">
              <a:lnSpc>
                <a:spcPts val="8400"/>
              </a:lnSpc>
              <a:spcBef>
                <a:spcPct val="0"/>
              </a:spcBef>
              <a:buFont typeface="Arial"/>
              <a:buChar char="•"/>
            </a:pPr>
            <a:r>
              <a:rPr lang="en-US" sz="6000">
                <a:solidFill>
                  <a:srgbClr val="1F2020"/>
                </a:solidFill>
                <a:latin typeface="Poppins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3807511"/>
            <a:ext cx="18288000" cy="2576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78"/>
              </a:lnSpc>
            </a:pPr>
            <a:r>
              <a:rPr lang="en-US" sz="16306">
                <a:solidFill>
                  <a:srgbClr val="1F2020"/>
                </a:solidFill>
                <a:latin typeface="Poppins Bold"/>
              </a:rPr>
              <a:t>Customer Side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2618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612551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249922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94460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63928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504824"/>
            <a:ext cx="7138631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Register , Forgot &amp; Reset Password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792152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89794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00605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504824"/>
            <a:ext cx="4635580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Customer Main Page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22077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14612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60844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504824"/>
            <a:ext cx="10898267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Specific Store, favorite products &amp; add product to cart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2149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13924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5718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504824"/>
            <a:ext cx="10898267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Specific Store, favorite products &amp; add product to cart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34250" y="128801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09033" y="128801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583817" y="128801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504824"/>
            <a:ext cx="3421975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Rate &amp; Review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40304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26576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8936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3807511"/>
            <a:ext cx="18288000" cy="2410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92"/>
              </a:lnSpc>
            </a:pPr>
            <a:r>
              <a:rPr lang="en-US" sz="15206">
                <a:solidFill>
                  <a:srgbClr val="1F2020"/>
                </a:solidFill>
                <a:latin typeface="Poppins Bold"/>
              </a:rPr>
              <a:t>Localization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87929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47158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8936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62864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89367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90600"/>
            <a:ext cx="4982921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u="sng">
                <a:solidFill>
                  <a:srgbClr val="1F2020"/>
                </a:solidFill>
                <a:latin typeface="Poppins Bold"/>
              </a:rPr>
              <a:t>Introduction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186615" y="2314133"/>
            <a:ext cx="16072685" cy="52387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Overview of MatjarCom:</a:t>
            </a:r>
          </a:p>
          <a:p>
            <a:pPr algn="just" marL="1295387" indent="-431796" lvl="2">
              <a:lnSpc>
                <a:spcPts val="4199"/>
              </a:lnSpc>
              <a:spcBef>
                <a:spcPct val="0"/>
              </a:spcBef>
              <a:buFont typeface="Arial"/>
              <a:buChar char="⚬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A brief description: "MatjarCom is a comprehensive multi-vendor app that allows merchants to create and manage their stores, and customers to explore and purchase from a wide range of stores seamlessly."</a:t>
            </a:r>
          </a:p>
          <a:p>
            <a:pPr algn="l">
              <a:lnSpc>
                <a:spcPts val="4199"/>
              </a:lnSpc>
              <a:spcBef>
                <a:spcPct val="0"/>
              </a:spcBef>
            </a:pPr>
          </a:p>
          <a:p>
            <a:pPr algn="l">
              <a:lnSpc>
                <a:spcPts val="4199"/>
              </a:lnSpc>
              <a:spcBef>
                <a:spcPct val="0"/>
              </a:spcBef>
            </a:pPr>
          </a:p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Key Features:</a:t>
            </a:r>
          </a:p>
          <a:p>
            <a:pPr algn="l" marL="1295387" indent="-431796" lvl="2">
              <a:lnSpc>
                <a:spcPts val="4199"/>
              </a:lnSpc>
              <a:spcBef>
                <a:spcPct val="0"/>
              </a:spcBef>
              <a:buFont typeface="Arial"/>
              <a:buChar char="⚬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Multi-vendor platform</a:t>
            </a:r>
          </a:p>
          <a:p>
            <a:pPr algn="l" marL="1295387" indent="-431796" lvl="2">
              <a:lnSpc>
                <a:spcPts val="4199"/>
              </a:lnSpc>
              <a:spcBef>
                <a:spcPct val="0"/>
              </a:spcBef>
              <a:buFont typeface="Arial"/>
              <a:buChar char="⚬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Integrated payment and notification systems</a:t>
            </a:r>
          </a:p>
          <a:p>
            <a:pPr algn="l" marL="1295387" indent="-431796" lvl="2">
              <a:lnSpc>
                <a:spcPts val="4199"/>
              </a:lnSpc>
              <a:spcBef>
                <a:spcPct val="0"/>
              </a:spcBef>
              <a:buFont typeface="Arial"/>
              <a:buChar char="⚬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Customizable store designs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103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0903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71047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3807511"/>
            <a:ext cx="18288000" cy="2410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92"/>
              </a:lnSpc>
            </a:pPr>
            <a:r>
              <a:rPr lang="en-US" sz="15206">
                <a:solidFill>
                  <a:srgbClr val="1F2020"/>
                </a:solidFill>
                <a:latin typeface="Poppins Bold"/>
              </a:rPr>
              <a:t>Admin Dashboard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672456"/>
            <a:ext cx="16708730" cy="8942088"/>
          </a:xfrm>
          <a:custGeom>
            <a:avLst/>
            <a:gdLst/>
            <a:ahLst/>
            <a:cxnLst/>
            <a:rect r="r" b="b" t="t" l="l"/>
            <a:pathLst>
              <a:path h="8942088" w="16708730">
                <a:moveTo>
                  <a:pt x="0" y="0"/>
                </a:moveTo>
                <a:lnTo>
                  <a:pt x="16708730" y="0"/>
                </a:lnTo>
                <a:lnTo>
                  <a:pt x="16708730" y="8942088"/>
                </a:lnTo>
                <a:lnTo>
                  <a:pt x="0" y="894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779253"/>
            <a:ext cx="16465076" cy="8854590"/>
          </a:xfrm>
          <a:custGeom>
            <a:avLst/>
            <a:gdLst/>
            <a:ahLst/>
            <a:cxnLst/>
            <a:rect r="r" b="b" t="t" l="l"/>
            <a:pathLst>
              <a:path h="8854590" w="16465076">
                <a:moveTo>
                  <a:pt x="0" y="0"/>
                </a:moveTo>
                <a:lnTo>
                  <a:pt x="16465076" y="0"/>
                </a:lnTo>
                <a:lnTo>
                  <a:pt x="16465076" y="8854590"/>
                </a:lnTo>
                <a:lnTo>
                  <a:pt x="0" y="88545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85124" y="1028700"/>
            <a:ext cx="15002089" cy="8060007"/>
          </a:xfrm>
          <a:custGeom>
            <a:avLst/>
            <a:gdLst/>
            <a:ahLst/>
            <a:cxnLst/>
            <a:rect r="r" b="b" t="t" l="l"/>
            <a:pathLst>
              <a:path h="8060007" w="15002089">
                <a:moveTo>
                  <a:pt x="0" y="0"/>
                </a:moveTo>
                <a:lnTo>
                  <a:pt x="15002089" y="0"/>
                </a:lnTo>
                <a:lnTo>
                  <a:pt x="15002089" y="8060007"/>
                </a:lnTo>
                <a:lnTo>
                  <a:pt x="0" y="80600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62734" y="1974966"/>
            <a:ext cx="2592046" cy="2592046"/>
          </a:xfrm>
          <a:custGeom>
            <a:avLst/>
            <a:gdLst/>
            <a:ahLst/>
            <a:cxnLst/>
            <a:rect r="r" b="b" t="t" l="l"/>
            <a:pathLst>
              <a:path h="2592046" w="2592046">
                <a:moveTo>
                  <a:pt x="0" y="0"/>
                </a:moveTo>
                <a:lnTo>
                  <a:pt x="2592046" y="0"/>
                </a:lnTo>
                <a:lnTo>
                  <a:pt x="2592046" y="2592045"/>
                </a:lnTo>
                <a:lnTo>
                  <a:pt x="0" y="25920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62734" y="3079322"/>
            <a:ext cx="2242376" cy="2242376"/>
          </a:xfrm>
          <a:custGeom>
            <a:avLst/>
            <a:gdLst/>
            <a:ahLst/>
            <a:cxnLst/>
            <a:rect r="r" b="b" t="t" l="l"/>
            <a:pathLst>
              <a:path h="2242376" w="2242376">
                <a:moveTo>
                  <a:pt x="0" y="0"/>
                </a:moveTo>
                <a:lnTo>
                  <a:pt x="2242376" y="0"/>
                </a:lnTo>
                <a:lnTo>
                  <a:pt x="2242376" y="2242376"/>
                </a:lnTo>
                <a:lnTo>
                  <a:pt x="0" y="22423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562734" y="3710983"/>
            <a:ext cx="2377732" cy="2377732"/>
          </a:xfrm>
          <a:custGeom>
            <a:avLst/>
            <a:gdLst/>
            <a:ahLst/>
            <a:cxnLst/>
            <a:rect r="r" b="b" t="t" l="l"/>
            <a:pathLst>
              <a:path h="2377732" w="2377732">
                <a:moveTo>
                  <a:pt x="0" y="0"/>
                </a:moveTo>
                <a:lnTo>
                  <a:pt x="2377732" y="0"/>
                </a:lnTo>
                <a:lnTo>
                  <a:pt x="2377732" y="2377732"/>
                </a:lnTo>
                <a:lnTo>
                  <a:pt x="0" y="23777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98973" y="8271825"/>
            <a:ext cx="2242376" cy="2242376"/>
          </a:xfrm>
          <a:custGeom>
            <a:avLst/>
            <a:gdLst/>
            <a:ahLst/>
            <a:cxnLst/>
            <a:rect r="r" b="b" t="t" l="l"/>
            <a:pathLst>
              <a:path h="2242376" w="2242376">
                <a:moveTo>
                  <a:pt x="0" y="0"/>
                </a:moveTo>
                <a:lnTo>
                  <a:pt x="2242376" y="0"/>
                </a:lnTo>
                <a:lnTo>
                  <a:pt x="2242376" y="2242376"/>
                </a:lnTo>
                <a:lnTo>
                  <a:pt x="0" y="224237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339527" y="2180153"/>
            <a:ext cx="2638390" cy="2638390"/>
          </a:xfrm>
          <a:custGeom>
            <a:avLst/>
            <a:gdLst/>
            <a:ahLst/>
            <a:cxnLst/>
            <a:rect r="r" b="b" t="t" l="l"/>
            <a:pathLst>
              <a:path h="2638390" w="2638390">
                <a:moveTo>
                  <a:pt x="0" y="0"/>
                </a:moveTo>
                <a:lnTo>
                  <a:pt x="2638390" y="0"/>
                </a:lnTo>
                <a:lnTo>
                  <a:pt x="2638390" y="2638390"/>
                </a:lnTo>
                <a:lnTo>
                  <a:pt x="0" y="263839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21447" y="6751671"/>
            <a:ext cx="3597427" cy="853404"/>
          </a:xfrm>
          <a:custGeom>
            <a:avLst/>
            <a:gdLst/>
            <a:ahLst/>
            <a:cxnLst/>
            <a:rect r="r" b="b" t="t" l="l"/>
            <a:pathLst>
              <a:path h="853404" w="3597427">
                <a:moveTo>
                  <a:pt x="0" y="0"/>
                </a:moveTo>
                <a:lnTo>
                  <a:pt x="3597427" y="0"/>
                </a:lnTo>
                <a:lnTo>
                  <a:pt x="3597427" y="853404"/>
                </a:lnTo>
                <a:lnTo>
                  <a:pt x="0" y="8534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050763" y="8078463"/>
            <a:ext cx="2208537" cy="2208537"/>
          </a:xfrm>
          <a:custGeom>
            <a:avLst/>
            <a:gdLst/>
            <a:ahLst/>
            <a:cxnLst/>
            <a:rect r="r" b="b" t="t" l="l"/>
            <a:pathLst>
              <a:path h="2208537" w="2208537">
                <a:moveTo>
                  <a:pt x="0" y="0"/>
                </a:moveTo>
                <a:lnTo>
                  <a:pt x="2208537" y="0"/>
                </a:lnTo>
                <a:lnTo>
                  <a:pt x="2208537" y="2208537"/>
                </a:lnTo>
                <a:lnTo>
                  <a:pt x="0" y="220853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872310" y="5539805"/>
            <a:ext cx="3205380" cy="2179658"/>
          </a:xfrm>
          <a:custGeom>
            <a:avLst/>
            <a:gdLst/>
            <a:ahLst/>
            <a:cxnLst/>
            <a:rect r="r" b="b" t="t" l="l"/>
            <a:pathLst>
              <a:path h="2179658" w="3205380">
                <a:moveTo>
                  <a:pt x="0" y="0"/>
                </a:moveTo>
                <a:lnTo>
                  <a:pt x="3205380" y="0"/>
                </a:lnTo>
                <a:lnTo>
                  <a:pt x="3205380" y="2179658"/>
                </a:lnTo>
                <a:lnTo>
                  <a:pt x="0" y="2179658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081054" y="3755597"/>
            <a:ext cx="4787892" cy="2125892"/>
          </a:xfrm>
          <a:custGeom>
            <a:avLst/>
            <a:gdLst/>
            <a:ahLst/>
            <a:cxnLst/>
            <a:rect r="r" b="b" t="t" l="l"/>
            <a:pathLst>
              <a:path h="2125892" w="4787892">
                <a:moveTo>
                  <a:pt x="0" y="0"/>
                </a:moveTo>
                <a:lnTo>
                  <a:pt x="4787892" y="0"/>
                </a:lnTo>
                <a:lnTo>
                  <a:pt x="4787892" y="2125891"/>
                </a:lnTo>
                <a:lnTo>
                  <a:pt x="0" y="212589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-62609" r="0" b="-62609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793882" y="6770972"/>
            <a:ext cx="2465418" cy="1497059"/>
          </a:xfrm>
          <a:custGeom>
            <a:avLst/>
            <a:gdLst/>
            <a:ahLst/>
            <a:cxnLst/>
            <a:rect r="r" b="b" t="t" l="l"/>
            <a:pathLst>
              <a:path h="1497059" w="2465418">
                <a:moveTo>
                  <a:pt x="0" y="0"/>
                </a:moveTo>
                <a:lnTo>
                  <a:pt x="2465418" y="0"/>
                </a:lnTo>
                <a:lnTo>
                  <a:pt x="2465418" y="1497059"/>
                </a:lnTo>
                <a:lnTo>
                  <a:pt x="0" y="149705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8700" y="708569"/>
            <a:ext cx="4982921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u="sng">
                <a:solidFill>
                  <a:srgbClr val="1F2020"/>
                </a:solidFill>
                <a:latin typeface="Poppins Bold"/>
              </a:rPr>
              <a:t>Technologies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05209" y="1874895"/>
            <a:ext cx="638160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"/>
              </a:rPr>
              <a:t>Backend &amp; Database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28700" y="5816998"/>
            <a:ext cx="638160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"/>
              </a:rPr>
              <a:t>Backend Hosting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420180" y="1874895"/>
            <a:ext cx="4486616" cy="20843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"/>
              </a:rPr>
              <a:t>Email verification &amp; send Email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068500" y="1874895"/>
            <a:ext cx="638160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"/>
              </a:rPr>
              <a:t>Frontend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068500" y="4820288"/>
            <a:ext cx="4205354" cy="20843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"/>
              </a:rPr>
              <a:t>Chat System &amp; Push Notifications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28700" y="7767000"/>
            <a:ext cx="638160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"/>
              </a:rPr>
              <a:t>Cloud Storage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708569"/>
            <a:ext cx="4982921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u="sng">
                <a:solidFill>
                  <a:srgbClr val="1F2020"/>
                </a:solidFill>
                <a:latin typeface="Poppins Bold"/>
              </a:rPr>
              <a:t>Future Work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2109768"/>
            <a:ext cx="16230600" cy="26195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08268" indent="-404134" lvl="1">
              <a:lnSpc>
                <a:spcPts val="5241"/>
              </a:lnSpc>
              <a:buFont typeface="Arial"/>
              <a:buChar char="•"/>
            </a:pPr>
            <a:r>
              <a:rPr lang="en-US" sz="3743">
                <a:solidFill>
                  <a:srgbClr val="000000"/>
                </a:solidFill>
                <a:latin typeface="Canva Sans"/>
              </a:rPr>
              <a:t>Cash On Delivery</a:t>
            </a:r>
          </a:p>
          <a:p>
            <a:pPr algn="l" marL="808268" indent="-404134" lvl="1">
              <a:lnSpc>
                <a:spcPts val="5241"/>
              </a:lnSpc>
              <a:buFont typeface="Arial"/>
              <a:buChar char="•"/>
            </a:pPr>
            <a:r>
              <a:rPr lang="en-US" sz="3743">
                <a:solidFill>
                  <a:srgbClr val="000000"/>
                </a:solidFill>
                <a:latin typeface="Canva Sans"/>
              </a:rPr>
              <a:t>Enhance the UI of some pages.</a:t>
            </a:r>
          </a:p>
          <a:p>
            <a:pPr algn="l" marL="808268" indent="-404134" lvl="1">
              <a:lnSpc>
                <a:spcPts val="5241"/>
              </a:lnSpc>
              <a:buFont typeface="Arial"/>
              <a:buChar char="•"/>
            </a:pPr>
            <a:r>
              <a:rPr lang="en-US" sz="3743">
                <a:solidFill>
                  <a:srgbClr val="000000"/>
                </a:solidFill>
                <a:latin typeface="Canva Sans"/>
              </a:rPr>
              <a:t>Enhance chat page.</a:t>
            </a:r>
          </a:p>
          <a:p>
            <a:pPr algn="l" marL="808268" indent="-404134" lvl="1">
              <a:lnSpc>
                <a:spcPts val="5241"/>
              </a:lnSpc>
              <a:spcBef>
                <a:spcPct val="0"/>
              </a:spcBef>
              <a:buFont typeface="Arial"/>
              <a:buChar char="•"/>
            </a:pPr>
            <a:r>
              <a:rPr lang="en-US" sz="3743">
                <a:solidFill>
                  <a:srgbClr val="000000"/>
                </a:solidFill>
                <a:latin typeface="Canva Sans"/>
              </a:rPr>
              <a:t>Publish app to app store.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823093" y="3671863"/>
            <a:ext cx="14641815" cy="2543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770"/>
              </a:lnSpc>
              <a:spcBef>
                <a:spcPct val="0"/>
              </a:spcBef>
            </a:pPr>
            <a:r>
              <a:rPr lang="en-US" sz="14121">
                <a:solidFill>
                  <a:srgbClr val="335ACF"/>
                </a:solidFill>
                <a:latin typeface="Poppins Bold"/>
              </a:rPr>
              <a:t>Any Questions?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927286" y="7468868"/>
            <a:ext cx="2003612" cy="2477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"/>
              </a:lnSpc>
              <a:spcBef>
                <a:spcPct val="0"/>
              </a:spcBef>
            </a:pPr>
            <a:r>
              <a:rPr lang="en-US" sz="1469">
                <a:solidFill>
                  <a:srgbClr val="FFFFFF"/>
                </a:solidFill>
                <a:latin typeface="Open Sans Bold"/>
              </a:rPr>
              <a:t>Explore Now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2491509"/>
            <a:ext cx="16230600" cy="2688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885"/>
              </a:lnSpc>
              <a:spcBef>
                <a:spcPct val="0"/>
              </a:spcBef>
            </a:pPr>
            <a:r>
              <a:rPr lang="en-US" sz="14918">
                <a:solidFill>
                  <a:srgbClr val="335ACF"/>
                </a:solidFill>
                <a:latin typeface="Poppins Bold"/>
              </a:rPr>
              <a:t>Thank you for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0" y="5958311"/>
            <a:ext cx="18288000" cy="4328689"/>
            <a:chOff x="0" y="0"/>
            <a:chExt cx="4816593" cy="114006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1140066"/>
            </a:xfrm>
            <a:custGeom>
              <a:avLst/>
              <a:gdLst/>
              <a:ahLst/>
              <a:cxnLst/>
              <a:rect r="r" b="b" t="t" l="l"/>
              <a:pathLst>
                <a:path h="1140066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140066"/>
                  </a:lnTo>
                  <a:lnTo>
                    <a:pt x="0" y="1140066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11781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0" y="5539211"/>
            <a:ext cx="18288000" cy="2688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885"/>
              </a:lnSpc>
              <a:spcBef>
                <a:spcPct val="0"/>
              </a:spcBef>
            </a:pPr>
            <a:r>
              <a:rPr lang="en-US" sz="14918">
                <a:solidFill>
                  <a:srgbClr val="FFFFFF"/>
                </a:solidFill>
                <a:latin typeface="Poppins Bold"/>
              </a:rPr>
              <a:t>Listening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73429" y="486649"/>
            <a:ext cx="274427" cy="260019"/>
          </a:xfrm>
          <a:custGeom>
            <a:avLst/>
            <a:gdLst/>
            <a:ahLst/>
            <a:cxnLst/>
            <a:rect r="r" b="b" t="t" l="l"/>
            <a:pathLst>
              <a:path h="260019" w="274427">
                <a:moveTo>
                  <a:pt x="0" y="0"/>
                </a:moveTo>
                <a:lnTo>
                  <a:pt x="274427" y="0"/>
                </a:lnTo>
                <a:lnTo>
                  <a:pt x="274427" y="260020"/>
                </a:lnTo>
                <a:lnTo>
                  <a:pt x="0" y="2600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335AC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808435" y="2390107"/>
            <a:ext cx="3423451" cy="7710963"/>
          </a:xfrm>
          <a:custGeom>
            <a:avLst/>
            <a:gdLst/>
            <a:ahLst/>
            <a:cxnLst/>
            <a:rect r="r" b="b" t="t" l="l"/>
            <a:pathLst>
              <a:path h="7710963" w="3423451">
                <a:moveTo>
                  <a:pt x="0" y="0"/>
                </a:moveTo>
                <a:lnTo>
                  <a:pt x="3423451" y="0"/>
                </a:lnTo>
                <a:lnTo>
                  <a:pt x="3423451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1357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409033" y="239010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878967" y="239010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348900" y="239010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708569"/>
            <a:ext cx="4982921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u="sng">
                <a:solidFill>
                  <a:srgbClr val="1F2020"/>
                </a:solidFill>
                <a:latin typeface="Poppins Bold"/>
              </a:rPr>
              <a:t>Featrues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86615" y="1708141"/>
            <a:ext cx="3439120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Splash Screen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011621" y="1708141"/>
            <a:ext cx="4017645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Onboarding Page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537BF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024575" y="175650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409033" y="175650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793483" y="175650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952500"/>
            <a:ext cx="12266176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Customer Login, Register and Forgot &amp; Reset Password Pages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47327" y="200849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09033" y="200849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869692" y="2008499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952500"/>
            <a:ext cx="12197596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Merchant Login, Register and Forgot &amp; Reset Password Pages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3807511"/>
            <a:ext cx="18288000" cy="2576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78"/>
              </a:lnSpc>
            </a:pPr>
            <a:r>
              <a:rPr lang="en-US" sz="16306">
                <a:solidFill>
                  <a:srgbClr val="1F2020"/>
                </a:solidFill>
                <a:latin typeface="Poppins Bold"/>
              </a:rPr>
              <a:t>Merchant Side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62675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0903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755392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952500"/>
            <a:ext cx="4140280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Robust Login Page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68980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79173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87306" y="1547337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4" y="0"/>
                </a:lnTo>
                <a:lnTo>
                  <a:pt x="3469934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952500"/>
            <a:ext cx="6885980" cy="52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4" indent="-323847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sz="2999">
                <a:solidFill>
                  <a:srgbClr val="1F2020"/>
                </a:solidFill>
                <a:latin typeface="Poppins"/>
              </a:rPr>
              <a:t>Registration Page with validators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DAGJJMseM8Y</dc:identifier>
  <dcterms:modified xsi:type="dcterms:W3CDTF">2011-08-01T06:04:30Z</dcterms:modified>
  <cp:revision>1</cp:revision>
  <dc:title>MatjarCom</dc:title>
</cp:coreProperties>
</file>