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58" r:id="rId4"/>
    <p:sldId id="266" r:id="rId5"/>
    <p:sldId id="269" r:id="rId6"/>
    <p:sldId id="259" r:id="rId7"/>
    <p:sldId id="260" r:id="rId8"/>
    <p:sldId id="270" r:id="rId9"/>
    <p:sldId id="267" r:id="rId10"/>
    <p:sldId id="268" r:id="rId11"/>
    <p:sldId id="261" r:id="rId12"/>
    <p:sldId id="262" r:id="rId13"/>
    <p:sldId id="263" r:id="rId14"/>
    <p:sldId id="264" r:id="rId15"/>
    <p:sldId id="265" r:id="rId16"/>
    <p:sldId id="285" r:id="rId17"/>
    <p:sldId id="273" r:id="rId18"/>
    <p:sldId id="274" r:id="rId19"/>
    <p:sldId id="275" r:id="rId20"/>
    <p:sldId id="276" r:id="rId21"/>
    <p:sldId id="277" r:id="rId22"/>
    <p:sldId id="286" r:id="rId23"/>
    <p:sldId id="278" r:id="rId24"/>
    <p:sldId id="279" r:id="rId25"/>
    <p:sldId id="280" r:id="rId26"/>
    <p:sldId id="282" r:id="rId27"/>
    <p:sldId id="281" r:id="rId28"/>
    <p:sldId id="287" r:id="rId29"/>
    <p:sldId id="272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552" autoAdjust="0"/>
  </p:normalViewPr>
  <p:slideViewPr>
    <p:cSldViewPr snapToGrid="0">
      <p:cViewPr>
        <p:scale>
          <a:sx n="80" d="100"/>
          <a:sy n="80" d="100"/>
        </p:scale>
        <p:origin x="-31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B0FB8-3810-48F7-9875-52109207CB54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8025C9-5A8C-4154-A18A-BDC29F0B7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407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Our main goal of this project is creating a mechanism</a:t>
            </a:r>
            <a:r>
              <a:rPr lang="en-US" baseline="0" dirty="0" smtClean="0"/>
              <a:t> that could do the interrupted suture ,no previous design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025C9-5A8C-4154-A18A-BDC29F0B74A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074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Gear rack are utilized to convert rotating movement into linear motion and operates with a pinion which is a small gear meshing with the gear rack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025C9-5A8C-4154-A18A-BDC29F0B74A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495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a new idea,</a:t>
            </a:r>
            <a:r>
              <a:rPr lang="en-US" baseline="0" dirty="0" smtClean="0"/>
              <a:t> no previous design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025C9-5A8C-4154-A18A-BDC29F0B74A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076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533F-E2EB-4077-8235-CF139251CA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C13B-B015-41A0-84CD-B0DB3276D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288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533F-E2EB-4077-8235-CF139251CA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C13B-B015-41A0-84CD-B0DB3276D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563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533F-E2EB-4077-8235-CF139251CA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C13B-B015-41A0-84CD-B0DB3276D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069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533F-E2EB-4077-8235-CF139251CA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C13B-B015-41A0-84CD-B0DB3276D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99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533F-E2EB-4077-8235-CF139251CA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C13B-B015-41A0-84CD-B0DB3276D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615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533F-E2EB-4077-8235-CF139251CA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C13B-B015-41A0-84CD-B0DB3276D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09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533F-E2EB-4077-8235-CF139251CA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C13B-B015-41A0-84CD-B0DB3276D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402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533F-E2EB-4077-8235-CF139251CA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C13B-B015-41A0-84CD-B0DB3276D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21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533F-E2EB-4077-8235-CF139251CA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C13B-B015-41A0-84CD-B0DB3276D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077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533F-E2EB-4077-8235-CF139251CA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C13B-B015-41A0-84CD-B0DB3276D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001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533F-E2EB-4077-8235-CF139251CA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5C13B-B015-41A0-84CD-B0DB3276D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129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4533F-E2EB-4077-8235-CF139251CA37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5C13B-B015-41A0-84CD-B0DB3276D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6688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BBD2C1C-7A99-4CB5-8807-C3AFEDBEFD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7"/>
            <a:ext cx="9144000" cy="45719"/>
          </a:xfrm>
        </p:spPr>
        <p:txBody>
          <a:bodyPr>
            <a:normAutofit fontScale="90000"/>
          </a:bodyPr>
          <a:lstStyle/>
          <a:p>
            <a:r>
              <a:rPr lang="en-US" dirty="0"/>
              <a:t>Surgical Suturing Machine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E1FF3D69-2294-4DB0-9D67-A221CA5CA9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122363"/>
            <a:ext cx="9144000" cy="4814974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By: Rafat Odeh</a:t>
            </a:r>
          </a:p>
          <a:p>
            <a:r>
              <a:rPr lang="en-US" dirty="0" err="1"/>
              <a:t>Wseem</a:t>
            </a:r>
            <a:r>
              <a:rPr lang="en-US" dirty="0"/>
              <a:t> </a:t>
            </a:r>
            <a:r>
              <a:rPr lang="en-US" dirty="0" err="1"/>
              <a:t>Halawah</a:t>
            </a:r>
            <a:endParaRPr lang="en-US" dirty="0"/>
          </a:p>
          <a:p>
            <a:r>
              <a:rPr lang="en-US" dirty="0" err="1"/>
              <a:t>Motaz</a:t>
            </a:r>
            <a:r>
              <a:rPr lang="en-US" dirty="0"/>
              <a:t> </a:t>
            </a:r>
            <a:r>
              <a:rPr lang="en-US" dirty="0" err="1"/>
              <a:t>Madeni</a:t>
            </a:r>
            <a:endParaRPr lang="en-US" dirty="0"/>
          </a:p>
          <a:p>
            <a:r>
              <a:rPr lang="en-US" dirty="0"/>
              <a:t>Omar </a:t>
            </a:r>
            <a:r>
              <a:rPr lang="en-US" dirty="0" err="1"/>
              <a:t>Hamadneh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82C5CD83-B37D-419E-9607-547636A2B1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934" y="1145222"/>
            <a:ext cx="5852172" cy="287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47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Current design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2" y="1825625"/>
            <a:ext cx="5863225" cy="4351338"/>
          </a:xfrm>
        </p:spPr>
        <p:txBody>
          <a:bodyPr/>
          <a:lstStyle/>
          <a:p>
            <a:r>
              <a:rPr lang="en-US" dirty="0" smtClean="0"/>
              <a:t>The new design requires gears instead of tubes, pistons and valves.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305" y="1853852"/>
            <a:ext cx="3924427" cy="462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82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Analysis of the current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Spur gear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74" t="15038" r="23026" b="6767"/>
          <a:stretch/>
        </p:blipFill>
        <p:spPr bwMode="auto">
          <a:xfrm>
            <a:off x="1955114" y="2460134"/>
            <a:ext cx="4588193" cy="33257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233" y="1710047"/>
            <a:ext cx="3810532" cy="4397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57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Worm gear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worm gear its used to transmit</a:t>
            </a:r>
          </a:p>
          <a:p>
            <a:pPr marL="0" indent="0">
              <a:buNone/>
            </a:pPr>
            <a:r>
              <a:rPr lang="en-US" dirty="0" smtClean="0"/>
              <a:t> power from worm to the rack .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11" t="14286" r="13934" b="10902"/>
          <a:stretch/>
        </p:blipFill>
        <p:spPr bwMode="auto">
          <a:xfrm>
            <a:off x="5882616" y="2022372"/>
            <a:ext cx="4238417" cy="41028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0667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Racks 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924" y="2322463"/>
            <a:ext cx="3115133" cy="31816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293" y="2322462"/>
            <a:ext cx="3322475" cy="318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17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FDK corporation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Stepper motor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995" y="2309991"/>
            <a:ext cx="3241040" cy="298958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511209"/>
              </p:ext>
            </p:extLst>
          </p:nvPr>
        </p:nvGraphicFramePr>
        <p:xfrm>
          <a:off x="926926" y="2790649"/>
          <a:ext cx="6588694" cy="2028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4347"/>
                <a:gridCol w="3294347"/>
              </a:tblGrid>
              <a:tr h="507066">
                <a:tc>
                  <a:txBody>
                    <a:bodyPr/>
                    <a:lstStyle/>
                    <a:p>
                      <a:r>
                        <a:rPr lang="en-US" dirty="0" smtClean="0"/>
                        <a:t>Dimensions 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3.80 (diameter)*5.40 (length)</a:t>
                      </a:r>
                      <a:endParaRPr lang="en-US" dirty="0"/>
                    </a:p>
                  </a:txBody>
                  <a:tcPr/>
                </a:tc>
              </a:tr>
              <a:tr h="507066">
                <a:tc>
                  <a:txBody>
                    <a:bodyPr/>
                    <a:lstStyle/>
                    <a:p>
                      <a:r>
                        <a:rPr lang="en-US" dirty="0" smtClean="0"/>
                        <a:t>Shaft diameter 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0.79</a:t>
                      </a:r>
                      <a:endParaRPr lang="en-US" dirty="0"/>
                    </a:p>
                  </a:txBody>
                  <a:tcPr/>
                </a:tc>
              </a:tr>
              <a:tr h="507066">
                <a:tc>
                  <a:txBody>
                    <a:bodyPr/>
                    <a:lstStyle/>
                    <a:p>
                      <a:r>
                        <a:rPr lang="en-US" dirty="0" smtClean="0"/>
                        <a:t>Weight (g)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0.27</a:t>
                      </a:r>
                      <a:endParaRPr lang="en-US" dirty="0"/>
                    </a:p>
                  </a:txBody>
                  <a:tcPr/>
                </a:tc>
              </a:tr>
              <a:tr h="507066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Tourqe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0.045 </a:t>
                      </a:r>
                      <a:r>
                        <a:rPr lang="en-US" dirty="0" err="1" smtClean="0"/>
                        <a:t>mN.m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310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External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Clamps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311" y="1901428"/>
            <a:ext cx="8192023" cy="4170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39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420781"/>
              </p:ext>
            </p:extLst>
          </p:nvPr>
        </p:nvGraphicFramePr>
        <p:xfrm>
          <a:off x="838200" y="1825625"/>
          <a:ext cx="10515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Penetration force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7-10 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Spur rotation speed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rpm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Worm rotation speed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rpm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Spur</a:t>
                      </a:r>
                      <a:r>
                        <a:rPr lang="en-US" baseline="0" dirty="0" smtClean="0"/>
                        <a:t> diameter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mm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Transmitted force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12.7 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torque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 </a:t>
                      </a:r>
                      <a:r>
                        <a:rPr lang="en-US" dirty="0" err="1" smtClean="0"/>
                        <a:t>mN.m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148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76" y="1045142"/>
            <a:ext cx="10333973" cy="5812858"/>
          </a:xfrm>
        </p:spPr>
      </p:pic>
    </p:spTree>
    <p:extLst>
      <p:ext uri="{BB962C8B-B14F-4D97-AF65-F5344CB8AC3E}">
        <p14:creationId xmlns:p14="http://schemas.microsoft.com/office/powerpoint/2010/main" val="186026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xmlns="" id="{29CD1B50-7AE9-45FE-A3DB-72771BA432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130" y="1779542"/>
            <a:ext cx="4391025" cy="3943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803" y="1730147"/>
            <a:ext cx="3310652" cy="3992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1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95F0E850-4D5B-403A-A304-141F3EC0F0A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055" y="2066594"/>
            <a:ext cx="5906324" cy="38581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45" y="1866378"/>
            <a:ext cx="4101496" cy="425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05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0DEC2F5-03AE-4581-B627-9750F3DAA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Main types of suturing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7D81DAD0-D1E8-4278-8D6C-9E50EA1444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291556"/>
            <a:ext cx="4572000" cy="3419475"/>
          </a:xfr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D433ABB4-41CD-4287-9F30-68D81DAE51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3" y="2291556"/>
            <a:ext cx="4571999" cy="341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21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2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FF9A6503-093D-41A7-82B9-2CB66A63DDD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644" y="1573969"/>
            <a:ext cx="5276851" cy="3667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646" y="1686296"/>
            <a:ext cx="4496263" cy="357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82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3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BDE2E753-B4B9-47A1-8416-3F87DCD48BF3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4"/>
          <a:stretch/>
        </p:blipFill>
        <p:spPr>
          <a:xfrm>
            <a:off x="7236031" y="1479580"/>
            <a:ext cx="4605535" cy="4351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234" y="1311238"/>
            <a:ext cx="3075709" cy="45196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34" y="1311237"/>
            <a:ext cx="3411080" cy="4519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3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234"/>
          <a:stretch/>
        </p:blipFill>
        <p:spPr>
          <a:xfrm>
            <a:off x="3431969" y="1749072"/>
            <a:ext cx="4952010" cy="3589189"/>
          </a:xfrm>
        </p:spPr>
      </p:pic>
    </p:spTree>
    <p:extLst>
      <p:ext uri="{BB962C8B-B14F-4D97-AF65-F5344CB8AC3E}">
        <p14:creationId xmlns:p14="http://schemas.microsoft.com/office/powerpoint/2010/main" val="326000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4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BBCBE37A-0E5A-4527-81D4-B9D620EF7806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165" y="1335231"/>
            <a:ext cx="4106811" cy="4351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808" y="1335231"/>
            <a:ext cx="3820059" cy="444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03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C02BB678-A0E2-471E-B238-34F74363425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8376" y="1440871"/>
            <a:ext cx="3962953" cy="39057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1" y="1356962"/>
            <a:ext cx="7019891" cy="419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20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5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6E570622-B520-44C5-B29A-61A01215B081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9"/>
          <a:stretch/>
        </p:blipFill>
        <p:spPr bwMode="auto">
          <a:xfrm>
            <a:off x="3272283" y="1210181"/>
            <a:ext cx="4649911" cy="43513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7491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5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A327CF52-59E6-4AEF-9EC0-6BB6C011467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773" y="915657"/>
            <a:ext cx="4749647" cy="4351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50" y="2018517"/>
            <a:ext cx="6182031" cy="3248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5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2BEA1503-82C4-4CB8-AC63-97CECCB7B756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275" y="1825625"/>
            <a:ext cx="564945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77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17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36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F9C89AA-C09A-4611-9668-417373165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This suturing machine 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47B8AEE-1615-4F53-9891-00575E3110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1-Skin stitches type (not intradermal).</a:t>
            </a:r>
          </a:p>
          <a:p>
            <a:pPr marL="0" indent="0">
              <a:buNone/>
            </a:pPr>
            <a:r>
              <a:rPr lang="en-US" dirty="0" smtClean="0"/>
              <a:t>2-Non-absorbable thread type.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3-Interrupted </a:t>
            </a:r>
            <a:r>
              <a:rPr lang="en-US" dirty="0"/>
              <a:t>suture.</a:t>
            </a:r>
          </a:p>
          <a:p>
            <a:pPr marL="0" indent="0">
              <a:buNone/>
            </a:pPr>
            <a:r>
              <a:rPr lang="en-US" dirty="0" smtClean="0"/>
              <a:t>4-It </a:t>
            </a:r>
            <a:r>
              <a:rPr lang="en-US" dirty="0"/>
              <a:t>creates knot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5-Automated </a:t>
            </a:r>
            <a:r>
              <a:rPr lang="en-US" dirty="0"/>
              <a:t>movements (doesn’t receive it’s movements from the doctor</a:t>
            </a:r>
            <a:r>
              <a:rPr lang="en-US" dirty="0" smtClean="0"/>
              <a:t>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39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Interrupted suture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296F9725-E5A1-4972-947B-D76318841D4F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383" y="2263140"/>
            <a:ext cx="5128895" cy="3067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27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Final design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495" y="1825625"/>
            <a:ext cx="9044119" cy="4351338"/>
          </a:xfrm>
        </p:spPr>
      </p:pic>
    </p:spTree>
    <p:extLst>
      <p:ext uri="{BB962C8B-B14F-4D97-AF65-F5344CB8AC3E}">
        <p14:creationId xmlns:p14="http://schemas.microsoft.com/office/powerpoint/2010/main" val="110343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FBD1133-6654-4649-B2E9-0A428F430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Multi function needle modification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1808704-1592-43FF-AF41-83984F1A03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1- penetration.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2- thread catching.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3-thread cutting.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46850D10-D36E-4A37-939D-7A3F9782F4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807" y="5117314"/>
            <a:ext cx="3866639" cy="17235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033CDCF5-5EE6-4A6B-9B9D-B73C6EFF8D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175" y="1238722"/>
            <a:ext cx="3385600" cy="24880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4193FB8E-AE59-40DF-A591-7E457C9765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876" y="3007492"/>
            <a:ext cx="2880389" cy="2109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16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1038B88-8032-41EC-8FBD-FC7187BBB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Multi function needle modification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A4E60DC-FD34-421F-9A98-2B6C701F74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4- thread carrying groove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776A909-8C8C-42B6-B356-1DE3A1D573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965" y="1935336"/>
            <a:ext cx="5548545" cy="422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10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Final design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668" y="1825625"/>
            <a:ext cx="8408667" cy="4351338"/>
          </a:xfrm>
        </p:spPr>
      </p:pic>
    </p:spTree>
    <p:extLst>
      <p:ext uri="{BB962C8B-B14F-4D97-AF65-F5344CB8AC3E}">
        <p14:creationId xmlns:p14="http://schemas.microsoft.com/office/powerpoint/2010/main" val="151341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Previous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3" y="1825625"/>
            <a:ext cx="5111663" cy="4351338"/>
          </a:xfrm>
        </p:spPr>
        <p:txBody>
          <a:bodyPr/>
          <a:lstStyle/>
          <a:p>
            <a:pPr algn="just"/>
            <a:r>
              <a:rPr lang="en-US" dirty="0" smtClean="0"/>
              <a:t> The previous design (project 1) was depending on an external compressed air, because of the big number of tubes it’s complicated to synchronize the parts movements.</a:t>
            </a:r>
          </a:p>
          <a:p>
            <a:pPr algn="just"/>
            <a:r>
              <a:rPr lang="en-US" dirty="0" smtClean="0"/>
              <a:t>No need for external machine.</a:t>
            </a:r>
          </a:p>
          <a:p>
            <a:pPr algn="just"/>
            <a:r>
              <a:rPr lang="en-US" dirty="0" smtClean="0"/>
              <a:t>So we started a new design depends on stepper motors.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352" y="1853852"/>
            <a:ext cx="5144219" cy="4155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03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1128</TotalTime>
  <Words>300</Words>
  <Application>Microsoft Office PowerPoint</Application>
  <PresentationFormat>Custom</PresentationFormat>
  <Paragraphs>92</Paragraphs>
  <Slides>29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Surgical Suturing Machine</vt:lpstr>
      <vt:lpstr>Main types of suturing</vt:lpstr>
      <vt:lpstr>This suturing machine type</vt:lpstr>
      <vt:lpstr>Interrupted suture properties</vt:lpstr>
      <vt:lpstr>Final design</vt:lpstr>
      <vt:lpstr>Multi function needle modification</vt:lpstr>
      <vt:lpstr>Multi function needle modification</vt:lpstr>
      <vt:lpstr>Final design</vt:lpstr>
      <vt:lpstr>Previous design</vt:lpstr>
      <vt:lpstr>Current design</vt:lpstr>
      <vt:lpstr>Analysis of the current design</vt:lpstr>
      <vt:lpstr>Worm gear </vt:lpstr>
      <vt:lpstr>PowerPoint Presentation</vt:lpstr>
      <vt:lpstr>FDK corporation</vt:lpstr>
      <vt:lpstr>External parts</vt:lpstr>
      <vt:lpstr>Calculations:</vt:lpstr>
      <vt:lpstr>PowerPoint Presentation</vt:lpstr>
      <vt:lpstr>1</vt:lpstr>
      <vt:lpstr>1</vt:lpstr>
      <vt:lpstr>2</vt:lpstr>
      <vt:lpstr>3</vt:lpstr>
      <vt:lpstr>3</vt:lpstr>
      <vt:lpstr>4</vt:lpstr>
      <vt:lpstr>5</vt:lpstr>
      <vt:lpstr>5</vt:lpstr>
      <vt:lpstr>5</vt:lpstr>
      <vt:lpstr>5</vt:lpstr>
      <vt:lpstr>Short video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Surgical Suturing Machine</dc:title>
  <dc:creator>Rafat</dc:creator>
  <cp:lastModifiedBy>Horizon</cp:lastModifiedBy>
  <cp:revision>46</cp:revision>
  <dcterms:created xsi:type="dcterms:W3CDTF">2018-05-08T08:32:04Z</dcterms:created>
  <dcterms:modified xsi:type="dcterms:W3CDTF">2018-05-10T13:51:41Z</dcterms:modified>
</cp:coreProperties>
</file>