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8288000" cy="10287000"/>
  <p:notesSz cx="6858000" cy="9144000"/>
  <p:embeddedFontLst>
    <p:embeddedFont>
      <p:font typeface="TAN Meringue" charset="1" panose="00000000000000000000"/>
      <p:regular r:id="rId15"/>
    </p:embeddedFont>
    <p:embeddedFont>
      <p:font typeface="Cloud Condensed" charset="1" panose="00000000000000000000"/>
      <p:regular r:id="rId16"/>
    </p:embeddedFont>
    <p:embeddedFont>
      <p:font typeface="Cloud Condensed Bold" charset="1" panose="0000000000000000000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png" Type="http://schemas.openxmlformats.org/officeDocument/2006/relationships/image"/><Relationship Id="rId12" Target="../media/image11.svg" Type="http://schemas.openxmlformats.org/officeDocument/2006/relationships/image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png" Type="http://schemas.openxmlformats.org/officeDocument/2006/relationships/image"/><Relationship Id="rId9" Target="../media/image8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3.png" Type="http://schemas.openxmlformats.org/officeDocument/2006/relationships/image"/><Relationship Id="rId4" Target="../media/image4.png" Type="http://schemas.openxmlformats.org/officeDocument/2006/relationships/image"/><Relationship Id="rId5" Target="../media/image5.png" Type="http://schemas.openxmlformats.org/officeDocument/2006/relationships/image"/><Relationship Id="rId6" Target="../media/image6.png" Type="http://schemas.openxmlformats.org/officeDocument/2006/relationships/image"/><Relationship Id="rId7" Target="../media/image7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.png" Type="http://schemas.openxmlformats.org/officeDocument/2006/relationships/image"/><Relationship Id="rId2" Target="../media/image1.jpeg" Type="http://schemas.openxmlformats.org/officeDocument/2006/relationships/image"/><Relationship Id="rId3" Target="../media/image4.png" Type="http://schemas.openxmlformats.org/officeDocument/2006/relationships/image"/><Relationship Id="rId4" Target="../media/image5.png" Type="http://schemas.openxmlformats.org/officeDocument/2006/relationships/image"/><Relationship Id="rId5" Target="../media/image6.png" Type="http://schemas.openxmlformats.org/officeDocument/2006/relationships/image"/><Relationship Id="rId6" Target="../media/image7.png" Type="http://schemas.openxmlformats.org/officeDocument/2006/relationships/image"/><Relationship Id="rId7" Target="../media/image12.png" Type="http://schemas.openxmlformats.org/officeDocument/2006/relationships/image"/><Relationship Id="rId8" Target="../media/image13.png" Type="http://schemas.openxmlformats.org/officeDocument/2006/relationships/image"/><Relationship Id="rId9" Target="../media/image14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7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16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7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16.png" Type="http://schemas.openxmlformats.org/officeDocument/2006/relationships/image"/><Relationship Id="rId7" Target="../media/image4.png" Type="http://schemas.openxmlformats.org/officeDocument/2006/relationships/image"/><Relationship Id="rId8" Target="../media/image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0.png" Type="http://schemas.openxmlformats.org/officeDocument/2006/relationships/image"/><Relationship Id="rId11" Target="../media/image21.png" Type="http://schemas.openxmlformats.org/officeDocument/2006/relationships/image"/><Relationship Id="rId2" Target="../media/image1.jpeg" Type="http://schemas.openxmlformats.org/officeDocument/2006/relationships/image"/><Relationship Id="rId3" Target="../media/image7.png" Type="http://schemas.openxmlformats.org/officeDocument/2006/relationships/image"/><Relationship Id="rId4" Target="../media/image16.png" Type="http://schemas.openxmlformats.org/officeDocument/2006/relationships/image"/><Relationship Id="rId5" Target="../media/image2.pn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Relationship Id="rId8" Target="../media/image13.png" Type="http://schemas.openxmlformats.org/officeDocument/2006/relationships/image"/><Relationship Id="rId9" Target="../media/image19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6.svg" Type="http://schemas.openxmlformats.org/officeDocument/2006/relationships/image"/><Relationship Id="rId11" Target="../media/image27.jpeg" Type="http://schemas.openxmlformats.org/officeDocument/2006/relationships/image"/><Relationship Id="rId12" Target="../media/image16.png" Type="http://schemas.openxmlformats.org/officeDocument/2006/relationships/image"/><Relationship Id="rId13" Target="../media/image15.png" Type="http://schemas.openxmlformats.org/officeDocument/2006/relationships/image"/><Relationship Id="rId14" Target="../media/image5.png" Type="http://schemas.openxmlformats.org/officeDocument/2006/relationships/image"/><Relationship Id="rId15" Target="../media/image7.png" Type="http://schemas.openxmlformats.org/officeDocument/2006/relationships/image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8.png" Type="http://schemas.openxmlformats.org/officeDocument/2006/relationships/image"/><Relationship Id="rId6" Target="../media/image22.png" Type="http://schemas.openxmlformats.org/officeDocument/2006/relationships/image"/><Relationship Id="rId7" Target="../media/image23.jpeg" Type="http://schemas.openxmlformats.org/officeDocument/2006/relationships/image"/><Relationship Id="rId8" Target="../media/image24.png" Type="http://schemas.openxmlformats.org/officeDocument/2006/relationships/image"/><Relationship Id="rId9" Target="../media/image25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0.png" Type="http://schemas.openxmlformats.org/officeDocument/2006/relationships/image"/><Relationship Id="rId11" Target="../media/image31.svg" Type="http://schemas.openxmlformats.org/officeDocument/2006/relationships/image"/><Relationship Id="rId12" Target="../media/image32.png" Type="http://schemas.openxmlformats.org/officeDocument/2006/relationships/image"/><Relationship Id="rId13" Target="../media/image33.svg" Type="http://schemas.openxmlformats.org/officeDocument/2006/relationships/image"/><Relationship Id="rId2" Target="../media/image1.jpeg" Type="http://schemas.openxmlformats.org/officeDocument/2006/relationships/image"/><Relationship Id="rId3" Target="../media/image16.png" Type="http://schemas.openxmlformats.org/officeDocument/2006/relationships/image"/><Relationship Id="rId4" Target="../media/image6.png" Type="http://schemas.openxmlformats.org/officeDocument/2006/relationships/image"/><Relationship Id="rId5" Target="../media/image15.png" Type="http://schemas.openxmlformats.org/officeDocument/2006/relationships/image"/><Relationship Id="rId6" Target="../media/image28.jpeg" Type="http://schemas.openxmlformats.org/officeDocument/2006/relationships/image"/><Relationship Id="rId7" Target="../media/image29.jpeg" Type="http://schemas.openxmlformats.org/officeDocument/2006/relationships/image"/><Relationship Id="rId8" Target="../media/image3.png" Type="http://schemas.openxmlformats.org/officeDocument/2006/relationships/image"/><Relationship Id="rId9" Target="../media/image4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3.png" Type="http://schemas.openxmlformats.org/officeDocument/2006/relationships/image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png" Type="http://schemas.openxmlformats.org/officeDocument/2006/relationships/image"/><Relationship Id="rId9" Target="../media/image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-123380">
            <a:off x="14900829" y="5447419"/>
            <a:ext cx="4260163" cy="6491677"/>
          </a:xfrm>
          <a:custGeom>
            <a:avLst/>
            <a:gdLst/>
            <a:ahLst/>
            <a:cxnLst/>
            <a:rect r="r" b="b" t="t" l="l"/>
            <a:pathLst>
              <a:path h="6491677" w="4260163">
                <a:moveTo>
                  <a:pt x="4260162" y="0"/>
                </a:moveTo>
                <a:lnTo>
                  <a:pt x="0" y="0"/>
                </a:lnTo>
                <a:lnTo>
                  <a:pt x="0" y="6491677"/>
                </a:lnTo>
                <a:lnTo>
                  <a:pt x="4260162" y="6491677"/>
                </a:lnTo>
                <a:lnTo>
                  <a:pt x="4260162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3294344">
            <a:off x="15058286" y="7262264"/>
            <a:ext cx="2236380" cy="5590951"/>
          </a:xfrm>
          <a:custGeom>
            <a:avLst/>
            <a:gdLst/>
            <a:ahLst/>
            <a:cxnLst/>
            <a:rect r="r" b="b" t="t" l="l"/>
            <a:pathLst>
              <a:path h="5590951" w="2236380">
                <a:moveTo>
                  <a:pt x="0" y="0"/>
                </a:moveTo>
                <a:lnTo>
                  <a:pt x="2236380" y="0"/>
                </a:lnTo>
                <a:lnTo>
                  <a:pt x="2236380" y="5590951"/>
                </a:lnTo>
                <a:lnTo>
                  <a:pt x="0" y="55909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7962042">
            <a:off x="-1615455" y="-2988454"/>
            <a:ext cx="2770457" cy="6883122"/>
          </a:xfrm>
          <a:custGeom>
            <a:avLst/>
            <a:gdLst/>
            <a:ahLst/>
            <a:cxnLst/>
            <a:rect r="r" b="b" t="t" l="l"/>
            <a:pathLst>
              <a:path h="6883122" w="2770457">
                <a:moveTo>
                  <a:pt x="0" y="0"/>
                </a:moveTo>
                <a:lnTo>
                  <a:pt x="2770457" y="0"/>
                </a:lnTo>
                <a:lnTo>
                  <a:pt x="2770457" y="6883122"/>
                </a:lnTo>
                <a:lnTo>
                  <a:pt x="0" y="68831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9173085">
            <a:off x="547951" y="-674957"/>
            <a:ext cx="1548268" cy="2256129"/>
          </a:xfrm>
          <a:custGeom>
            <a:avLst/>
            <a:gdLst/>
            <a:ahLst/>
            <a:cxnLst/>
            <a:rect r="r" b="b" t="t" l="l"/>
            <a:pathLst>
              <a:path h="2256129" w="1548268">
                <a:moveTo>
                  <a:pt x="0" y="0"/>
                </a:moveTo>
                <a:lnTo>
                  <a:pt x="1548268" y="0"/>
                </a:lnTo>
                <a:lnTo>
                  <a:pt x="1548268" y="2256128"/>
                </a:lnTo>
                <a:lnTo>
                  <a:pt x="0" y="225612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9529906">
            <a:off x="1852022" y="-1133107"/>
            <a:ext cx="1270293" cy="3172429"/>
          </a:xfrm>
          <a:custGeom>
            <a:avLst/>
            <a:gdLst/>
            <a:ahLst/>
            <a:cxnLst/>
            <a:rect r="r" b="b" t="t" l="l"/>
            <a:pathLst>
              <a:path h="3172429" w="1270293">
                <a:moveTo>
                  <a:pt x="1270294" y="0"/>
                </a:moveTo>
                <a:lnTo>
                  <a:pt x="0" y="0"/>
                </a:lnTo>
                <a:lnTo>
                  <a:pt x="0" y="3172428"/>
                </a:lnTo>
                <a:lnTo>
                  <a:pt x="1270294" y="3172428"/>
                </a:lnTo>
                <a:lnTo>
                  <a:pt x="1270294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853187">
            <a:off x="1936021" y="3559256"/>
            <a:ext cx="383936" cy="906043"/>
          </a:xfrm>
          <a:custGeom>
            <a:avLst/>
            <a:gdLst/>
            <a:ahLst/>
            <a:cxnLst/>
            <a:rect r="r" b="b" t="t" l="l"/>
            <a:pathLst>
              <a:path h="906043" w="383936">
                <a:moveTo>
                  <a:pt x="0" y="0"/>
                </a:moveTo>
                <a:lnTo>
                  <a:pt x="383936" y="0"/>
                </a:lnTo>
                <a:lnTo>
                  <a:pt x="383936" y="906043"/>
                </a:lnTo>
                <a:lnTo>
                  <a:pt x="0" y="90604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1141099">
            <a:off x="16227382" y="7564634"/>
            <a:ext cx="1268138" cy="4354122"/>
          </a:xfrm>
          <a:custGeom>
            <a:avLst/>
            <a:gdLst/>
            <a:ahLst/>
            <a:cxnLst/>
            <a:rect r="r" b="b" t="t" l="l"/>
            <a:pathLst>
              <a:path h="4354122" w="1268138">
                <a:moveTo>
                  <a:pt x="0" y="0"/>
                </a:moveTo>
                <a:lnTo>
                  <a:pt x="1268138" y="0"/>
                </a:lnTo>
                <a:lnTo>
                  <a:pt x="1268138" y="4354122"/>
                </a:lnTo>
                <a:lnTo>
                  <a:pt x="0" y="435412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230227" y="8313410"/>
            <a:ext cx="964079" cy="2433006"/>
          </a:xfrm>
          <a:custGeom>
            <a:avLst/>
            <a:gdLst/>
            <a:ahLst/>
            <a:cxnLst/>
            <a:rect r="r" b="b" t="t" l="l"/>
            <a:pathLst>
              <a:path h="2433006" w="964079">
                <a:moveTo>
                  <a:pt x="0" y="0"/>
                </a:moveTo>
                <a:lnTo>
                  <a:pt x="964079" y="0"/>
                </a:lnTo>
                <a:lnTo>
                  <a:pt x="964079" y="2433007"/>
                </a:lnTo>
                <a:lnTo>
                  <a:pt x="0" y="243300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954738">
            <a:off x="-36762" y="8612782"/>
            <a:ext cx="1541228" cy="3829139"/>
          </a:xfrm>
          <a:custGeom>
            <a:avLst/>
            <a:gdLst/>
            <a:ahLst/>
            <a:cxnLst/>
            <a:rect r="r" b="b" t="t" l="l"/>
            <a:pathLst>
              <a:path h="3829139" w="1541228">
                <a:moveTo>
                  <a:pt x="0" y="0"/>
                </a:moveTo>
                <a:lnTo>
                  <a:pt x="1541228" y="0"/>
                </a:lnTo>
                <a:lnTo>
                  <a:pt x="1541228" y="3829139"/>
                </a:lnTo>
                <a:lnTo>
                  <a:pt x="0" y="38291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9527996">
            <a:off x="16747399" y="-663098"/>
            <a:ext cx="1548268" cy="2256129"/>
          </a:xfrm>
          <a:custGeom>
            <a:avLst/>
            <a:gdLst/>
            <a:ahLst/>
            <a:cxnLst/>
            <a:rect r="r" b="b" t="t" l="l"/>
            <a:pathLst>
              <a:path h="2256129" w="1548268">
                <a:moveTo>
                  <a:pt x="0" y="0"/>
                </a:moveTo>
                <a:lnTo>
                  <a:pt x="1548269" y="0"/>
                </a:lnTo>
                <a:lnTo>
                  <a:pt x="1548269" y="2256129"/>
                </a:lnTo>
                <a:lnTo>
                  <a:pt x="0" y="22561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true" flipV="false" rot="2158146">
            <a:off x="16266961" y="2628013"/>
            <a:ext cx="249784" cy="589462"/>
          </a:xfrm>
          <a:custGeom>
            <a:avLst/>
            <a:gdLst/>
            <a:ahLst/>
            <a:cxnLst/>
            <a:rect r="r" b="b" t="t" l="l"/>
            <a:pathLst>
              <a:path h="589462" w="249784">
                <a:moveTo>
                  <a:pt x="249785" y="0"/>
                </a:moveTo>
                <a:lnTo>
                  <a:pt x="0" y="0"/>
                </a:lnTo>
                <a:lnTo>
                  <a:pt x="0" y="589462"/>
                </a:lnTo>
                <a:lnTo>
                  <a:pt x="249785" y="589462"/>
                </a:lnTo>
                <a:lnTo>
                  <a:pt x="249785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true" flipV="true" rot="0">
            <a:off x="13751822" y="5072759"/>
            <a:ext cx="1613035" cy="1338421"/>
          </a:xfrm>
          <a:custGeom>
            <a:avLst/>
            <a:gdLst/>
            <a:ahLst/>
            <a:cxnLst/>
            <a:rect r="r" b="b" t="t" l="l"/>
            <a:pathLst>
              <a:path h="1338421" w="1613035">
                <a:moveTo>
                  <a:pt x="1613036" y="1338421"/>
                </a:moveTo>
                <a:lnTo>
                  <a:pt x="0" y="1338421"/>
                </a:lnTo>
                <a:lnTo>
                  <a:pt x="0" y="0"/>
                </a:lnTo>
                <a:lnTo>
                  <a:pt x="1613036" y="0"/>
                </a:lnTo>
                <a:lnTo>
                  <a:pt x="1613036" y="1338421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-144305" b="-33966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3247941" y="3266867"/>
            <a:ext cx="1613035" cy="1338421"/>
          </a:xfrm>
          <a:custGeom>
            <a:avLst/>
            <a:gdLst/>
            <a:ahLst/>
            <a:cxnLst/>
            <a:rect r="r" b="b" t="t" l="l"/>
            <a:pathLst>
              <a:path h="1338421" w="1613035">
                <a:moveTo>
                  <a:pt x="0" y="0"/>
                </a:moveTo>
                <a:lnTo>
                  <a:pt x="1613036" y="0"/>
                </a:lnTo>
                <a:lnTo>
                  <a:pt x="1613036" y="1338421"/>
                </a:lnTo>
                <a:lnTo>
                  <a:pt x="0" y="133842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-144305" b="-33966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-230227" y="3897089"/>
            <a:ext cx="18881441" cy="1816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875"/>
              </a:lnSpc>
            </a:pPr>
            <a:r>
              <a:rPr lang="en-US" sz="10625" spc="425">
                <a:solidFill>
                  <a:srgbClr val="AFB6A3"/>
                </a:solidFill>
                <a:latin typeface="TAN Meringue"/>
                <a:ea typeface="TAN Meringue"/>
                <a:cs typeface="TAN Meringue"/>
                <a:sym typeface="TAN Meringue"/>
              </a:rPr>
              <a:t>Eventaura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5925997" y="6129205"/>
            <a:ext cx="6436005" cy="1864962"/>
            <a:chOff x="0" y="0"/>
            <a:chExt cx="2470483" cy="715872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470483" cy="715872"/>
            </a:xfrm>
            <a:custGeom>
              <a:avLst/>
              <a:gdLst/>
              <a:ahLst/>
              <a:cxnLst/>
              <a:rect r="r" b="b" t="t" l="l"/>
              <a:pathLst>
                <a:path h="715872" w="2470483">
                  <a:moveTo>
                    <a:pt x="2267283" y="0"/>
                  </a:moveTo>
                  <a:cubicBezTo>
                    <a:pt x="2379507" y="0"/>
                    <a:pt x="2470483" y="160253"/>
                    <a:pt x="2470483" y="357936"/>
                  </a:cubicBezTo>
                  <a:cubicBezTo>
                    <a:pt x="2470483" y="555619"/>
                    <a:pt x="2379507" y="715872"/>
                    <a:pt x="2267283" y="715872"/>
                  </a:cubicBezTo>
                  <a:lnTo>
                    <a:pt x="203200" y="715872"/>
                  </a:lnTo>
                  <a:cubicBezTo>
                    <a:pt x="90976" y="715872"/>
                    <a:pt x="0" y="555619"/>
                    <a:pt x="0" y="357936"/>
                  </a:cubicBezTo>
                  <a:cubicBezTo>
                    <a:pt x="0" y="160253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677EA4"/>
              </a:solidFill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66675"/>
              <a:ext cx="2470483" cy="7825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6299014" y="6123476"/>
            <a:ext cx="5689972" cy="2261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spc="64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presented by : Muna khwaireh</a:t>
            </a:r>
            <a:r>
              <a:rPr lang="en-US" sz="3200" spc="64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 </a:t>
            </a:r>
          </a:p>
          <a:p>
            <a:pPr algn="ctr">
              <a:lnSpc>
                <a:spcPts val="4480"/>
              </a:lnSpc>
            </a:pPr>
            <a:r>
              <a:rPr lang="en-US" sz="3200" spc="64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&amp;</a:t>
            </a:r>
          </a:p>
          <a:p>
            <a:pPr algn="ctr">
              <a:lnSpc>
                <a:spcPts val="4480"/>
              </a:lnSpc>
            </a:pPr>
            <a:r>
              <a:rPr lang="en-US" sz="3200" spc="64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 Lara Amer</a:t>
            </a:r>
          </a:p>
          <a:p>
            <a:pPr algn="ctr">
              <a:lnSpc>
                <a:spcPts val="4480"/>
              </a:lnSpc>
            </a:pPr>
          </a:p>
        </p:txBody>
      </p:sp>
      <p:grpSp>
        <p:nvGrpSpPr>
          <p:cNvPr name="Group 21" id="21"/>
          <p:cNvGrpSpPr/>
          <p:nvPr/>
        </p:nvGrpSpPr>
        <p:grpSpPr>
          <a:xfrm rot="0">
            <a:off x="8525977" y="9529913"/>
            <a:ext cx="1369032" cy="427238"/>
            <a:chOff x="0" y="0"/>
            <a:chExt cx="1302259" cy="4064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1302259" cy="406400"/>
            </a:xfrm>
            <a:custGeom>
              <a:avLst/>
              <a:gdLst/>
              <a:ahLst/>
              <a:cxnLst/>
              <a:rect r="r" b="b" t="t" l="l"/>
              <a:pathLst>
                <a:path h="406400" w="1302259">
                  <a:moveTo>
                    <a:pt x="1099059" y="0"/>
                  </a:moveTo>
                  <a:cubicBezTo>
                    <a:pt x="1211283" y="0"/>
                    <a:pt x="1302259" y="90976"/>
                    <a:pt x="1302259" y="203200"/>
                  </a:cubicBezTo>
                  <a:cubicBezTo>
                    <a:pt x="1302259" y="315424"/>
                    <a:pt x="1211283" y="406400"/>
                    <a:pt x="109905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677EA4"/>
              </a:solidFill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-66675"/>
              <a:ext cx="1302259" cy="473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8690596" y="9434663"/>
            <a:ext cx="1039796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2025</a:t>
            </a:r>
          </a:p>
        </p:txBody>
      </p:sp>
      <p:sp>
        <p:nvSpPr>
          <p:cNvPr name="Freeform 25" id="25"/>
          <p:cNvSpPr/>
          <p:nvPr/>
        </p:nvSpPr>
        <p:spPr>
          <a:xfrm flipH="false" flipV="false" rot="-3157499">
            <a:off x="364437" y="3204740"/>
            <a:ext cx="450617" cy="1063402"/>
          </a:xfrm>
          <a:custGeom>
            <a:avLst/>
            <a:gdLst/>
            <a:ahLst/>
            <a:cxnLst/>
            <a:rect r="r" b="b" t="t" l="l"/>
            <a:pathLst>
              <a:path h="1063402" w="450617">
                <a:moveTo>
                  <a:pt x="0" y="0"/>
                </a:moveTo>
                <a:lnTo>
                  <a:pt x="450616" y="0"/>
                </a:lnTo>
                <a:lnTo>
                  <a:pt x="450616" y="1063402"/>
                </a:lnTo>
                <a:lnTo>
                  <a:pt x="0" y="106340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grpSp>
        <p:nvGrpSpPr>
          <p:cNvPr name="Group 26" id="26"/>
          <p:cNvGrpSpPr/>
          <p:nvPr/>
        </p:nvGrpSpPr>
        <p:grpSpPr>
          <a:xfrm rot="0">
            <a:off x="5925997" y="8474867"/>
            <a:ext cx="6436005" cy="610856"/>
            <a:chOff x="0" y="0"/>
            <a:chExt cx="2470483" cy="234479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0483" cy="234479"/>
            </a:xfrm>
            <a:custGeom>
              <a:avLst/>
              <a:gdLst/>
              <a:ahLst/>
              <a:cxnLst/>
              <a:rect r="r" b="b" t="t" l="l"/>
              <a:pathLst>
                <a:path h="234479" w="2470483">
                  <a:moveTo>
                    <a:pt x="2267283" y="0"/>
                  </a:moveTo>
                  <a:cubicBezTo>
                    <a:pt x="2379507" y="0"/>
                    <a:pt x="2470483" y="52490"/>
                    <a:pt x="2470483" y="117240"/>
                  </a:cubicBezTo>
                  <a:cubicBezTo>
                    <a:pt x="2470483" y="181989"/>
                    <a:pt x="2379507" y="234479"/>
                    <a:pt x="2267283" y="234479"/>
                  </a:cubicBezTo>
                  <a:lnTo>
                    <a:pt x="203200" y="234479"/>
                  </a:lnTo>
                  <a:cubicBezTo>
                    <a:pt x="90976" y="234479"/>
                    <a:pt x="0" y="181989"/>
                    <a:pt x="0" y="117240"/>
                  </a:cubicBezTo>
                  <a:cubicBezTo>
                    <a:pt x="0" y="5249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677EA4"/>
              </a:solidFill>
              <a:prstDash val="solid"/>
              <a:miter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0" y="-66675"/>
              <a:ext cx="2470483" cy="3011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6299014" y="8469139"/>
            <a:ext cx="5689972" cy="1137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spc="64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Supervised by: Dr.Ala’a ai masri</a:t>
            </a:r>
          </a:p>
          <a:p>
            <a:pPr algn="ctr">
              <a:lnSpc>
                <a:spcPts val="4480"/>
              </a:lnSpc>
            </a:p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677EA4"/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66675"/>
              <a:ext cx="4274726" cy="22341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true" flipV="false" rot="-865808">
            <a:off x="17156354" y="7803266"/>
            <a:ext cx="1345069" cy="3362672"/>
          </a:xfrm>
          <a:custGeom>
            <a:avLst/>
            <a:gdLst/>
            <a:ahLst/>
            <a:cxnLst/>
            <a:rect r="r" b="b" t="t" l="l"/>
            <a:pathLst>
              <a:path h="3362672" w="1345069">
                <a:moveTo>
                  <a:pt x="1345069" y="0"/>
                </a:moveTo>
                <a:lnTo>
                  <a:pt x="0" y="0"/>
                </a:lnTo>
                <a:lnTo>
                  <a:pt x="0" y="3362672"/>
                </a:lnTo>
                <a:lnTo>
                  <a:pt x="1345069" y="3362672"/>
                </a:lnTo>
                <a:lnTo>
                  <a:pt x="1345069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7962042">
            <a:off x="-1615455" y="-2988454"/>
            <a:ext cx="2770457" cy="6883122"/>
          </a:xfrm>
          <a:custGeom>
            <a:avLst/>
            <a:gdLst/>
            <a:ahLst/>
            <a:cxnLst/>
            <a:rect r="r" b="b" t="t" l="l"/>
            <a:pathLst>
              <a:path h="6883122" w="2770457">
                <a:moveTo>
                  <a:pt x="0" y="0"/>
                </a:moveTo>
                <a:lnTo>
                  <a:pt x="2770457" y="0"/>
                </a:lnTo>
                <a:lnTo>
                  <a:pt x="2770457" y="6883122"/>
                </a:lnTo>
                <a:lnTo>
                  <a:pt x="0" y="68831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9173085">
            <a:off x="547951" y="-674957"/>
            <a:ext cx="1548268" cy="2256129"/>
          </a:xfrm>
          <a:custGeom>
            <a:avLst/>
            <a:gdLst/>
            <a:ahLst/>
            <a:cxnLst/>
            <a:rect r="r" b="b" t="t" l="l"/>
            <a:pathLst>
              <a:path h="2256129" w="1548268">
                <a:moveTo>
                  <a:pt x="0" y="0"/>
                </a:moveTo>
                <a:lnTo>
                  <a:pt x="1548268" y="0"/>
                </a:lnTo>
                <a:lnTo>
                  <a:pt x="1548268" y="2256128"/>
                </a:lnTo>
                <a:lnTo>
                  <a:pt x="0" y="225612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true" flipV="false" rot="9529906">
            <a:off x="1852022" y="-1133107"/>
            <a:ext cx="1270293" cy="3172429"/>
          </a:xfrm>
          <a:custGeom>
            <a:avLst/>
            <a:gdLst/>
            <a:ahLst/>
            <a:cxnLst/>
            <a:rect r="r" b="b" t="t" l="l"/>
            <a:pathLst>
              <a:path h="3172429" w="1270293">
                <a:moveTo>
                  <a:pt x="1270294" y="0"/>
                </a:moveTo>
                <a:lnTo>
                  <a:pt x="0" y="0"/>
                </a:lnTo>
                <a:lnTo>
                  <a:pt x="0" y="3172428"/>
                </a:lnTo>
                <a:lnTo>
                  <a:pt x="1270294" y="3172428"/>
                </a:lnTo>
                <a:lnTo>
                  <a:pt x="1270294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853187">
            <a:off x="1936021" y="3559256"/>
            <a:ext cx="383936" cy="906043"/>
          </a:xfrm>
          <a:custGeom>
            <a:avLst/>
            <a:gdLst/>
            <a:ahLst/>
            <a:cxnLst/>
            <a:rect r="r" b="b" t="t" l="l"/>
            <a:pathLst>
              <a:path h="906043" w="383936">
                <a:moveTo>
                  <a:pt x="0" y="0"/>
                </a:moveTo>
                <a:lnTo>
                  <a:pt x="383936" y="0"/>
                </a:lnTo>
                <a:lnTo>
                  <a:pt x="383936" y="906043"/>
                </a:lnTo>
                <a:lnTo>
                  <a:pt x="0" y="9060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1483350">
            <a:off x="16864815" y="9271523"/>
            <a:ext cx="981531" cy="1430282"/>
          </a:xfrm>
          <a:custGeom>
            <a:avLst/>
            <a:gdLst/>
            <a:ahLst/>
            <a:cxnLst/>
            <a:rect r="r" b="b" t="t" l="l"/>
            <a:pathLst>
              <a:path h="1430282" w="981531">
                <a:moveTo>
                  <a:pt x="0" y="0"/>
                </a:moveTo>
                <a:lnTo>
                  <a:pt x="981531" y="0"/>
                </a:lnTo>
                <a:lnTo>
                  <a:pt x="981531" y="1430282"/>
                </a:lnTo>
                <a:lnTo>
                  <a:pt x="0" y="14302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2201762">
            <a:off x="16366599" y="8372431"/>
            <a:ext cx="1541228" cy="3829139"/>
          </a:xfrm>
          <a:custGeom>
            <a:avLst/>
            <a:gdLst/>
            <a:ahLst/>
            <a:cxnLst/>
            <a:rect r="r" b="b" t="t" l="l"/>
            <a:pathLst>
              <a:path h="3829139" w="1541228">
                <a:moveTo>
                  <a:pt x="0" y="0"/>
                </a:moveTo>
                <a:lnTo>
                  <a:pt x="1541229" y="0"/>
                </a:lnTo>
                <a:lnTo>
                  <a:pt x="1541229" y="3829138"/>
                </a:lnTo>
                <a:lnTo>
                  <a:pt x="0" y="38291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2363416" y="4860017"/>
            <a:ext cx="3616729" cy="747920"/>
            <a:chOff x="0" y="0"/>
            <a:chExt cx="952554" cy="19698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952554" cy="196983"/>
            </a:xfrm>
            <a:custGeom>
              <a:avLst/>
              <a:gdLst/>
              <a:ahLst/>
              <a:cxnLst/>
              <a:rect r="r" b="b" t="t" l="l"/>
              <a:pathLst>
                <a:path h="196983" w="952554">
                  <a:moveTo>
                    <a:pt x="98491" y="0"/>
                  </a:moveTo>
                  <a:lnTo>
                    <a:pt x="854063" y="0"/>
                  </a:lnTo>
                  <a:cubicBezTo>
                    <a:pt x="908458" y="0"/>
                    <a:pt x="952554" y="44096"/>
                    <a:pt x="952554" y="98491"/>
                  </a:cubicBezTo>
                  <a:lnTo>
                    <a:pt x="952554" y="98491"/>
                  </a:lnTo>
                  <a:cubicBezTo>
                    <a:pt x="952554" y="152887"/>
                    <a:pt x="908458" y="196983"/>
                    <a:pt x="854063" y="196983"/>
                  </a:cubicBezTo>
                  <a:lnTo>
                    <a:pt x="98491" y="196983"/>
                  </a:lnTo>
                  <a:cubicBezTo>
                    <a:pt x="44096" y="196983"/>
                    <a:pt x="0" y="152887"/>
                    <a:pt x="0" y="98491"/>
                  </a:cubicBezTo>
                  <a:lnTo>
                    <a:pt x="0" y="98491"/>
                  </a:lnTo>
                  <a:cubicBezTo>
                    <a:pt x="0" y="44096"/>
                    <a:pt x="44096" y="0"/>
                    <a:pt x="98491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F5D486"/>
              </a:solidFill>
              <a:prstDash val="solid"/>
              <a:round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66675"/>
              <a:ext cx="952554" cy="2636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2653945" y="4739257"/>
            <a:ext cx="3035671" cy="868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b="true" sz="4800" spc="192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Motivations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10683886" y="4860017"/>
            <a:ext cx="5240697" cy="747920"/>
            <a:chOff x="0" y="0"/>
            <a:chExt cx="1380266" cy="19698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380266" cy="196983"/>
            </a:xfrm>
            <a:custGeom>
              <a:avLst/>
              <a:gdLst/>
              <a:ahLst/>
              <a:cxnLst/>
              <a:rect r="r" b="b" t="t" l="l"/>
              <a:pathLst>
                <a:path h="196983" w="1380266">
                  <a:moveTo>
                    <a:pt x="98491" y="0"/>
                  </a:moveTo>
                  <a:lnTo>
                    <a:pt x="1281774" y="0"/>
                  </a:lnTo>
                  <a:cubicBezTo>
                    <a:pt x="1336170" y="0"/>
                    <a:pt x="1380266" y="44096"/>
                    <a:pt x="1380266" y="98491"/>
                  </a:cubicBezTo>
                  <a:lnTo>
                    <a:pt x="1380266" y="98491"/>
                  </a:lnTo>
                  <a:cubicBezTo>
                    <a:pt x="1380266" y="152887"/>
                    <a:pt x="1336170" y="196983"/>
                    <a:pt x="1281774" y="196983"/>
                  </a:cubicBezTo>
                  <a:lnTo>
                    <a:pt x="98491" y="196983"/>
                  </a:lnTo>
                  <a:cubicBezTo>
                    <a:pt x="44096" y="196983"/>
                    <a:pt x="0" y="152887"/>
                    <a:pt x="0" y="98491"/>
                  </a:cubicBezTo>
                  <a:lnTo>
                    <a:pt x="0" y="98491"/>
                  </a:lnTo>
                  <a:cubicBezTo>
                    <a:pt x="0" y="44096"/>
                    <a:pt x="44096" y="0"/>
                    <a:pt x="98491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F5D486"/>
              </a:solidFill>
              <a:prstDash val="solid"/>
              <a:round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66675"/>
              <a:ext cx="1380266" cy="2636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11003177" y="4728200"/>
            <a:ext cx="4602117" cy="868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b="true" sz="4800" spc="192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Project ‘s goal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6523651" y="4860017"/>
            <a:ext cx="3616729" cy="747920"/>
            <a:chOff x="0" y="0"/>
            <a:chExt cx="952554" cy="196983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952554" cy="196983"/>
            </a:xfrm>
            <a:custGeom>
              <a:avLst/>
              <a:gdLst/>
              <a:ahLst/>
              <a:cxnLst/>
              <a:rect r="r" b="b" t="t" l="l"/>
              <a:pathLst>
                <a:path h="196983" w="952554">
                  <a:moveTo>
                    <a:pt x="98491" y="0"/>
                  </a:moveTo>
                  <a:lnTo>
                    <a:pt x="854063" y="0"/>
                  </a:lnTo>
                  <a:cubicBezTo>
                    <a:pt x="908458" y="0"/>
                    <a:pt x="952554" y="44096"/>
                    <a:pt x="952554" y="98491"/>
                  </a:cubicBezTo>
                  <a:lnTo>
                    <a:pt x="952554" y="98491"/>
                  </a:lnTo>
                  <a:cubicBezTo>
                    <a:pt x="952554" y="152887"/>
                    <a:pt x="908458" y="196983"/>
                    <a:pt x="854063" y="196983"/>
                  </a:cubicBezTo>
                  <a:lnTo>
                    <a:pt x="98491" y="196983"/>
                  </a:lnTo>
                  <a:cubicBezTo>
                    <a:pt x="44096" y="196983"/>
                    <a:pt x="0" y="152887"/>
                    <a:pt x="0" y="98491"/>
                  </a:cubicBezTo>
                  <a:lnTo>
                    <a:pt x="0" y="98491"/>
                  </a:lnTo>
                  <a:cubicBezTo>
                    <a:pt x="0" y="44096"/>
                    <a:pt x="44096" y="0"/>
                    <a:pt x="98491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F5D486"/>
              </a:solidFill>
              <a:prstDash val="solid"/>
              <a:round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-66675"/>
              <a:ext cx="952554" cy="2636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6879388" y="4728200"/>
            <a:ext cx="2905254" cy="868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b="true" sz="4800" spc="192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The idea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2502888" y="6589012"/>
            <a:ext cx="4436190" cy="1702358"/>
            <a:chOff x="0" y="0"/>
            <a:chExt cx="1168379" cy="448358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168379" cy="448358"/>
            </a:xfrm>
            <a:custGeom>
              <a:avLst/>
              <a:gdLst/>
              <a:ahLst/>
              <a:cxnLst/>
              <a:rect r="r" b="b" t="t" l="l"/>
              <a:pathLst>
                <a:path h="448358" w="1168379">
                  <a:moveTo>
                    <a:pt x="134378" y="0"/>
                  </a:moveTo>
                  <a:lnTo>
                    <a:pt x="1034001" y="0"/>
                  </a:lnTo>
                  <a:cubicBezTo>
                    <a:pt x="1108216" y="0"/>
                    <a:pt x="1168379" y="60163"/>
                    <a:pt x="1168379" y="134378"/>
                  </a:cubicBezTo>
                  <a:lnTo>
                    <a:pt x="1168379" y="313979"/>
                  </a:lnTo>
                  <a:cubicBezTo>
                    <a:pt x="1168379" y="388194"/>
                    <a:pt x="1108216" y="448358"/>
                    <a:pt x="1034001" y="448358"/>
                  </a:cubicBezTo>
                  <a:lnTo>
                    <a:pt x="134378" y="448358"/>
                  </a:lnTo>
                  <a:cubicBezTo>
                    <a:pt x="60163" y="448358"/>
                    <a:pt x="0" y="388194"/>
                    <a:pt x="0" y="313979"/>
                  </a:cubicBezTo>
                  <a:lnTo>
                    <a:pt x="0" y="134378"/>
                  </a:lnTo>
                  <a:cubicBezTo>
                    <a:pt x="0" y="60163"/>
                    <a:pt x="60163" y="0"/>
                    <a:pt x="13437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F5D486"/>
              </a:solidFill>
              <a:prstDash val="solid"/>
              <a:round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0" y="-66675"/>
              <a:ext cx="1168379" cy="515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2720060" y="6457194"/>
            <a:ext cx="4001846" cy="1716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b="true" sz="4800" spc="192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Tools &amp; technologies</a:t>
            </a:r>
          </a:p>
        </p:txBody>
      </p:sp>
      <p:grpSp>
        <p:nvGrpSpPr>
          <p:cNvPr name="Group 29" id="29"/>
          <p:cNvGrpSpPr/>
          <p:nvPr/>
        </p:nvGrpSpPr>
        <p:grpSpPr>
          <a:xfrm rot="0">
            <a:off x="7483842" y="6589012"/>
            <a:ext cx="3322154" cy="747920"/>
            <a:chOff x="0" y="0"/>
            <a:chExt cx="874971" cy="196983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874971" cy="196983"/>
            </a:xfrm>
            <a:custGeom>
              <a:avLst/>
              <a:gdLst/>
              <a:ahLst/>
              <a:cxnLst/>
              <a:rect r="r" b="b" t="t" l="l"/>
              <a:pathLst>
                <a:path h="196983" w="874971">
                  <a:moveTo>
                    <a:pt x="98491" y="0"/>
                  </a:moveTo>
                  <a:lnTo>
                    <a:pt x="776479" y="0"/>
                  </a:lnTo>
                  <a:cubicBezTo>
                    <a:pt x="830874" y="0"/>
                    <a:pt x="874971" y="44096"/>
                    <a:pt x="874971" y="98491"/>
                  </a:cubicBezTo>
                  <a:lnTo>
                    <a:pt x="874971" y="98491"/>
                  </a:lnTo>
                  <a:cubicBezTo>
                    <a:pt x="874971" y="152887"/>
                    <a:pt x="830874" y="196983"/>
                    <a:pt x="776479" y="196983"/>
                  </a:cubicBezTo>
                  <a:lnTo>
                    <a:pt x="98491" y="196983"/>
                  </a:lnTo>
                  <a:cubicBezTo>
                    <a:pt x="44096" y="196983"/>
                    <a:pt x="0" y="152887"/>
                    <a:pt x="0" y="98491"/>
                  </a:cubicBezTo>
                  <a:lnTo>
                    <a:pt x="0" y="98491"/>
                  </a:lnTo>
                  <a:cubicBezTo>
                    <a:pt x="0" y="44096"/>
                    <a:pt x="44096" y="0"/>
                    <a:pt x="98491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F5D486"/>
              </a:solidFill>
              <a:prstDash val="solid"/>
              <a:round/>
            </a:ln>
          </p:spPr>
        </p:sp>
        <p:sp>
          <p:nvSpPr>
            <p:cNvPr name="TextBox 31" id="31"/>
            <p:cNvSpPr txBox="true"/>
            <p:nvPr/>
          </p:nvSpPr>
          <p:spPr>
            <a:xfrm>
              <a:off x="0" y="-66675"/>
              <a:ext cx="874971" cy="2636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2" id="32"/>
          <p:cNvSpPr txBox="true"/>
          <p:nvPr/>
        </p:nvSpPr>
        <p:spPr>
          <a:xfrm rot="0">
            <a:off x="7761154" y="6457194"/>
            <a:ext cx="2765692" cy="868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b="true" sz="4800" spc="192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Challenges</a:t>
            </a:r>
          </a:p>
        </p:txBody>
      </p:sp>
      <p:grpSp>
        <p:nvGrpSpPr>
          <p:cNvPr name="Group 33" id="33"/>
          <p:cNvGrpSpPr/>
          <p:nvPr/>
        </p:nvGrpSpPr>
        <p:grpSpPr>
          <a:xfrm rot="0">
            <a:off x="11348921" y="6589012"/>
            <a:ext cx="4436190" cy="747920"/>
            <a:chOff x="0" y="0"/>
            <a:chExt cx="1168379" cy="196983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1168379" cy="196983"/>
            </a:xfrm>
            <a:custGeom>
              <a:avLst/>
              <a:gdLst/>
              <a:ahLst/>
              <a:cxnLst/>
              <a:rect r="r" b="b" t="t" l="l"/>
              <a:pathLst>
                <a:path h="196983" w="1168379">
                  <a:moveTo>
                    <a:pt x="98491" y="0"/>
                  </a:moveTo>
                  <a:lnTo>
                    <a:pt x="1069888" y="0"/>
                  </a:lnTo>
                  <a:cubicBezTo>
                    <a:pt x="1124283" y="0"/>
                    <a:pt x="1168379" y="44096"/>
                    <a:pt x="1168379" y="98491"/>
                  </a:cubicBezTo>
                  <a:lnTo>
                    <a:pt x="1168379" y="98491"/>
                  </a:lnTo>
                  <a:cubicBezTo>
                    <a:pt x="1168379" y="152887"/>
                    <a:pt x="1124283" y="196983"/>
                    <a:pt x="1069888" y="196983"/>
                  </a:cubicBezTo>
                  <a:lnTo>
                    <a:pt x="98491" y="196983"/>
                  </a:lnTo>
                  <a:cubicBezTo>
                    <a:pt x="44096" y="196983"/>
                    <a:pt x="0" y="152887"/>
                    <a:pt x="0" y="98491"/>
                  </a:cubicBezTo>
                  <a:lnTo>
                    <a:pt x="0" y="98491"/>
                  </a:lnTo>
                  <a:cubicBezTo>
                    <a:pt x="0" y="44096"/>
                    <a:pt x="44096" y="0"/>
                    <a:pt x="98491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F5D486"/>
              </a:solidFill>
              <a:prstDash val="solid"/>
              <a:round/>
            </a:ln>
          </p:spPr>
        </p:sp>
        <p:sp>
          <p:nvSpPr>
            <p:cNvPr name="TextBox 35" id="35"/>
            <p:cNvSpPr txBox="true"/>
            <p:nvPr/>
          </p:nvSpPr>
          <p:spPr>
            <a:xfrm>
              <a:off x="0" y="-66675"/>
              <a:ext cx="1168379" cy="2636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6" id="36"/>
          <p:cNvSpPr txBox="true"/>
          <p:nvPr/>
        </p:nvSpPr>
        <p:spPr>
          <a:xfrm rot="0">
            <a:off x="11612217" y="6457194"/>
            <a:ext cx="3909599" cy="868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b="true" sz="4800" spc="192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Future work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4446964" y="2156907"/>
            <a:ext cx="9514670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</a:pPr>
            <a:r>
              <a:rPr lang="en-US" sz="7200" spc="288">
                <a:solidFill>
                  <a:srgbClr val="677EA4"/>
                </a:solidFill>
                <a:latin typeface="TAN Meringue"/>
                <a:ea typeface="TAN Meringue"/>
                <a:cs typeface="TAN Meringue"/>
                <a:sym typeface="TAN Meringue"/>
              </a:rPr>
              <a:t>List of Contents</a:t>
            </a:r>
          </a:p>
        </p:txBody>
      </p:sp>
      <p:sp>
        <p:nvSpPr>
          <p:cNvPr name="Freeform 38" id="38"/>
          <p:cNvSpPr/>
          <p:nvPr/>
        </p:nvSpPr>
        <p:spPr>
          <a:xfrm flipH="false" flipV="false" rot="-3184198">
            <a:off x="449281" y="3026962"/>
            <a:ext cx="498300" cy="1175930"/>
          </a:xfrm>
          <a:custGeom>
            <a:avLst/>
            <a:gdLst/>
            <a:ahLst/>
            <a:cxnLst/>
            <a:rect r="r" b="b" t="t" l="l"/>
            <a:pathLst>
              <a:path h="1175930" w="498300">
                <a:moveTo>
                  <a:pt x="0" y="0"/>
                </a:moveTo>
                <a:lnTo>
                  <a:pt x="498301" y="0"/>
                </a:lnTo>
                <a:lnTo>
                  <a:pt x="498301" y="1175930"/>
                </a:lnTo>
                <a:lnTo>
                  <a:pt x="0" y="117593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677EA4"/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66675"/>
              <a:ext cx="4274726" cy="22341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696978">
            <a:off x="-1202169" y="3530266"/>
            <a:ext cx="3015482" cy="7491880"/>
          </a:xfrm>
          <a:custGeom>
            <a:avLst/>
            <a:gdLst/>
            <a:ahLst/>
            <a:cxnLst/>
            <a:rect r="r" b="b" t="t" l="l"/>
            <a:pathLst>
              <a:path h="7491880" w="3015482">
                <a:moveTo>
                  <a:pt x="0" y="0"/>
                </a:moveTo>
                <a:lnTo>
                  <a:pt x="3015482" y="0"/>
                </a:lnTo>
                <a:lnTo>
                  <a:pt x="3015482" y="7491881"/>
                </a:lnTo>
                <a:lnTo>
                  <a:pt x="0" y="74918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8543176">
            <a:off x="16823337" y="-513689"/>
            <a:ext cx="1548268" cy="2256129"/>
          </a:xfrm>
          <a:custGeom>
            <a:avLst/>
            <a:gdLst/>
            <a:ahLst/>
            <a:cxnLst/>
            <a:rect r="r" b="b" t="t" l="l"/>
            <a:pathLst>
              <a:path h="2256129" w="1548268">
                <a:moveTo>
                  <a:pt x="0" y="0"/>
                </a:moveTo>
                <a:lnTo>
                  <a:pt x="1548268" y="0"/>
                </a:lnTo>
                <a:lnTo>
                  <a:pt x="1548268" y="2256128"/>
                </a:lnTo>
                <a:lnTo>
                  <a:pt x="0" y="22561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true" flipV="false" rot="1869937">
            <a:off x="-620207" y="5757859"/>
            <a:ext cx="1382641" cy="3453005"/>
          </a:xfrm>
          <a:custGeom>
            <a:avLst/>
            <a:gdLst/>
            <a:ahLst/>
            <a:cxnLst/>
            <a:rect r="r" b="b" t="t" l="l"/>
            <a:pathLst>
              <a:path h="3453005" w="1382641">
                <a:moveTo>
                  <a:pt x="1382641" y="0"/>
                </a:moveTo>
                <a:lnTo>
                  <a:pt x="0" y="0"/>
                </a:lnTo>
                <a:lnTo>
                  <a:pt x="0" y="3453005"/>
                </a:lnTo>
                <a:lnTo>
                  <a:pt x="1382641" y="3453005"/>
                </a:lnTo>
                <a:lnTo>
                  <a:pt x="1382641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true" flipV="false" rot="2070157">
            <a:off x="15976499" y="1526933"/>
            <a:ext cx="340714" cy="804044"/>
          </a:xfrm>
          <a:custGeom>
            <a:avLst/>
            <a:gdLst/>
            <a:ahLst/>
            <a:cxnLst/>
            <a:rect r="r" b="b" t="t" l="l"/>
            <a:pathLst>
              <a:path h="804044" w="340714">
                <a:moveTo>
                  <a:pt x="340713" y="0"/>
                </a:moveTo>
                <a:lnTo>
                  <a:pt x="0" y="0"/>
                </a:lnTo>
                <a:lnTo>
                  <a:pt x="0" y="804044"/>
                </a:lnTo>
                <a:lnTo>
                  <a:pt x="340713" y="804044"/>
                </a:lnTo>
                <a:lnTo>
                  <a:pt x="340713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7871968">
            <a:off x="16921417" y="580592"/>
            <a:ext cx="675766" cy="1687658"/>
          </a:xfrm>
          <a:custGeom>
            <a:avLst/>
            <a:gdLst/>
            <a:ahLst/>
            <a:cxnLst/>
            <a:rect r="r" b="b" t="t" l="l"/>
            <a:pathLst>
              <a:path h="1687658" w="675766">
                <a:moveTo>
                  <a:pt x="0" y="0"/>
                </a:moveTo>
                <a:lnTo>
                  <a:pt x="675766" y="0"/>
                </a:lnTo>
                <a:lnTo>
                  <a:pt x="675766" y="1687658"/>
                </a:lnTo>
                <a:lnTo>
                  <a:pt x="0" y="1687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1841712">
            <a:off x="16780735" y="7778949"/>
            <a:ext cx="699806" cy="1206957"/>
          </a:xfrm>
          <a:custGeom>
            <a:avLst/>
            <a:gdLst/>
            <a:ahLst/>
            <a:cxnLst/>
            <a:rect r="r" b="b" t="t" l="l"/>
            <a:pathLst>
              <a:path h="1206957" w="699806">
                <a:moveTo>
                  <a:pt x="0" y="0"/>
                </a:moveTo>
                <a:lnTo>
                  <a:pt x="699806" y="0"/>
                </a:lnTo>
                <a:lnTo>
                  <a:pt x="699806" y="1206957"/>
                </a:lnTo>
                <a:lnTo>
                  <a:pt x="0" y="120695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7259300" y="7396191"/>
            <a:ext cx="718592" cy="1785321"/>
          </a:xfrm>
          <a:custGeom>
            <a:avLst/>
            <a:gdLst/>
            <a:ahLst/>
            <a:cxnLst/>
            <a:rect r="r" b="b" t="t" l="l"/>
            <a:pathLst>
              <a:path h="1785321" w="718592">
                <a:moveTo>
                  <a:pt x="0" y="0"/>
                </a:moveTo>
                <a:lnTo>
                  <a:pt x="718592" y="0"/>
                </a:lnTo>
                <a:lnTo>
                  <a:pt x="718592" y="1785321"/>
                </a:lnTo>
                <a:lnTo>
                  <a:pt x="0" y="17853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6663805" y="8484476"/>
            <a:ext cx="933667" cy="923966"/>
          </a:xfrm>
          <a:custGeom>
            <a:avLst/>
            <a:gdLst/>
            <a:ahLst/>
            <a:cxnLst/>
            <a:rect r="r" b="b" t="t" l="l"/>
            <a:pathLst>
              <a:path h="923966" w="933667">
                <a:moveTo>
                  <a:pt x="0" y="0"/>
                </a:moveTo>
                <a:lnTo>
                  <a:pt x="933666" y="0"/>
                </a:lnTo>
                <a:lnTo>
                  <a:pt x="933666" y="923967"/>
                </a:lnTo>
                <a:lnTo>
                  <a:pt x="0" y="92396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true" flipV="false" rot="-2817893">
            <a:off x="16646890" y="425733"/>
            <a:ext cx="564242" cy="1205934"/>
          </a:xfrm>
          <a:custGeom>
            <a:avLst/>
            <a:gdLst/>
            <a:ahLst/>
            <a:cxnLst/>
            <a:rect r="r" b="b" t="t" l="l"/>
            <a:pathLst>
              <a:path h="1205934" w="564242">
                <a:moveTo>
                  <a:pt x="564242" y="0"/>
                </a:moveTo>
                <a:lnTo>
                  <a:pt x="0" y="0"/>
                </a:lnTo>
                <a:lnTo>
                  <a:pt x="0" y="1205934"/>
                </a:lnTo>
                <a:lnTo>
                  <a:pt x="564242" y="1205934"/>
                </a:lnTo>
                <a:lnTo>
                  <a:pt x="564242" y="0"/>
                </a:lnTo>
                <a:close/>
              </a:path>
            </a:pathLst>
          </a:custGeom>
          <a:blipFill>
            <a:blip r:embed="rId9"/>
            <a:stretch>
              <a:fillRect l="0" t="0" r="-1252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4386665" y="1676674"/>
            <a:ext cx="9514670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</a:pPr>
            <a:r>
              <a:rPr lang="en-US" sz="7200" spc="288">
                <a:solidFill>
                  <a:srgbClr val="677EA4"/>
                </a:solidFill>
                <a:latin typeface="TAN Meringue"/>
                <a:ea typeface="TAN Meringue"/>
                <a:cs typeface="TAN Meringue"/>
                <a:sym typeface="TAN Meringue"/>
              </a:rPr>
              <a:t>Motivations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098249" y="3208147"/>
            <a:ext cx="11514412" cy="575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80"/>
              </a:lnSpc>
            </a:pPr>
            <a:r>
              <a:rPr lang="en-US" sz="32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1- feelings of lost and confused when searching for an event.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329772">
            <a:off x="-485437" y="7189502"/>
            <a:ext cx="2434840" cy="3224954"/>
          </a:xfrm>
          <a:custGeom>
            <a:avLst/>
            <a:gdLst/>
            <a:ahLst/>
            <a:cxnLst/>
            <a:rect r="r" b="b" t="t" l="l"/>
            <a:pathLst>
              <a:path h="3224954" w="2434840">
                <a:moveTo>
                  <a:pt x="0" y="0"/>
                </a:moveTo>
                <a:lnTo>
                  <a:pt x="2434840" y="0"/>
                </a:lnTo>
                <a:lnTo>
                  <a:pt x="2434840" y="3224954"/>
                </a:lnTo>
                <a:lnTo>
                  <a:pt x="0" y="322495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2049949">
            <a:off x="-485437" y="8787830"/>
            <a:ext cx="2434840" cy="3224954"/>
          </a:xfrm>
          <a:custGeom>
            <a:avLst/>
            <a:gdLst/>
            <a:ahLst/>
            <a:cxnLst/>
            <a:rect r="r" b="b" t="t" l="l"/>
            <a:pathLst>
              <a:path h="3224954" w="2434840">
                <a:moveTo>
                  <a:pt x="0" y="0"/>
                </a:moveTo>
                <a:lnTo>
                  <a:pt x="2434840" y="0"/>
                </a:lnTo>
                <a:lnTo>
                  <a:pt x="2434840" y="3224954"/>
                </a:lnTo>
                <a:lnTo>
                  <a:pt x="0" y="322495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1206564">
            <a:off x="-104606" y="8936980"/>
            <a:ext cx="1131106" cy="1950183"/>
          </a:xfrm>
          <a:custGeom>
            <a:avLst/>
            <a:gdLst/>
            <a:ahLst/>
            <a:cxnLst/>
            <a:rect r="r" b="b" t="t" l="l"/>
            <a:pathLst>
              <a:path h="1950183" w="1131106">
                <a:moveTo>
                  <a:pt x="0" y="0"/>
                </a:moveTo>
                <a:lnTo>
                  <a:pt x="1131107" y="0"/>
                </a:lnTo>
                <a:lnTo>
                  <a:pt x="1131107" y="1950184"/>
                </a:lnTo>
                <a:lnTo>
                  <a:pt x="0" y="195018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2098249" y="4088892"/>
            <a:ext cx="11514412" cy="1137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80"/>
              </a:lnSpc>
            </a:pPr>
            <a:r>
              <a:rPr lang="en-US" sz="32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2- Organizer pay a lot to share his events with people by advertisements. </a:t>
            </a:r>
          </a:p>
          <a:p>
            <a:pPr algn="just">
              <a:lnSpc>
                <a:spcPts val="4480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2098249" y="5032684"/>
            <a:ext cx="11514412" cy="1137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80"/>
              </a:lnSpc>
            </a:pPr>
            <a:r>
              <a:rPr lang="en-US" sz="32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3- Organizers have to work hard to create an event from a to z.</a:t>
            </a:r>
          </a:p>
          <a:p>
            <a:pPr algn="just">
              <a:lnSpc>
                <a:spcPts val="4480"/>
              </a:lnSpc>
            </a:pPr>
          </a:p>
        </p:txBody>
      </p:sp>
      <p:sp>
        <p:nvSpPr>
          <p:cNvPr name="TextBox 22" id="22"/>
          <p:cNvSpPr txBox="true"/>
          <p:nvPr/>
        </p:nvSpPr>
        <p:spPr>
          <a:xfrm rot="0">
            <a:off x="2098249" y="6075354"/>
            <a:ext cx="11514412" cy="1137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80"/>
              </a:lnSpc>
            </a:pPr>
            <a:r>
              <a:rPr lang="en-US" sz="32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4- Distributed attendees and organizers assistants applications problem.</a:t>
            </a:r>
          </a:p>
          <a:p>
            <a:pPr algn="just">
              <a:lnSpc>
                <a:spcPts val="4480"/>
              </a:lnSpc>
            </a:pPr>
          </a:p>
        </p:txBody>
      </p:sp>
      <p:sp>
        <p:nvSpPr>
          <p:cNvPr name="TextBox 23" id="23"/>
          <p:cNvSpPr txBox="true"/>
          <p:nvPr/>
        </p:nvSpPr>
        <p:spPr>
          <a:xfrm rot="0">
            <a:off x="2098249" y="7068299"/>
            <a:ext cx="11514412" cy="16998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80"/>
              </a:lnSpc>
            </a:pPr>
            <a:r>
              <a:rPr lang="en-US" sz="32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5 - Increase the percentage of sales in stores.</a:t>
            </a:r>
          </a:p>
          <a:p>
            <a:pPr algn="just">
              <a:lnSpc>
                <a:spcPts val="4480"/>
              </a:lnSpc>
            </a:pPr>
          </a:p>
          <a:p>
            <a:pPr algn="just">
              <a:lnSpc>
                <a:spcPts val="4480"/>
              </a:lnSpc>
            </a:p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677EA4"/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66675"/>
              <a:ext cx="4274726" cy="22341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-3978030">
            <a:off x="2202506" y="8795935"/>
            <a:ext cx="343462" cy="810529"/>
          </a:xfrm>
          <a:custGeom>
            <a:avLst/>
            <a:gdLst/>
            <a:ahLst/>
            <a:cxnLst/>
            <a:rect r="r" b="b" t="t" l="l"/>
            <a:pathLst>
              <a:path h="810529" w="343462">
                <a:moveTo>
                  <a:pt x="0" y="0"/>
                </a:moveTo>
                <a:lnTo>
                  <a:pt x="343462" y="0"/>
                </a:lnTo>
                <a:lnTo>
                  <a:pt x="343462" y="810529"/>
                </a:lnTo>
                <a:lnTo>
                  <a:pt x="0" y="81052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386665" y="1676674"/>
            <a:ext cx="9514670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</a:pPr>
            <a:r>
              <a:rPr lang="en-US" sz="7200" spc="288">
                <a:solidFill>
                  <a:srgbClr val="677EA4"/>
                </a:solidFill>
                <a:latin typeface="TAN Meringue"/>
                <a:ea typeface="TAN Meringue"/>
                <a:cs typeface="TAN Meringue"/>
                <a:sym typeface="TAN Meringue"/>
              </a:rPr>
              <a:t>The idea 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3543555" y="3660936"/>
            <a:ext cx="7514003" cy="579880"/>
            <a:chOff x="0" y="0"/>
            <a:chExt cx="1978997" cy="1527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78997" cy="152725"/>
            </a:xfrm>
            <a:custGeom>
              <a:avLst/>
              <a:gdLst/>
              <a:ahLst/>
              <a:cxnLst/>
              <a:rect r="r" b="b" t="t" l="l"/>
              <a:pathLst>
                <a:path h="152725" w="1978997">
                  <a:moveTo>
                    <a:pt x="76363" y="0"/>
                  </a:moveTo>
                  <a:lnTo>
                    <a:pt x="1902634" y="0"/>
                  </a:lnTo>
                  <a:cubicBezTo>
                    <a:pt x="1922887" y="0"/>
                    <a:pt x="1942310" y="8045"/>
                    <a:pt x="1956631" y="22366"/>
                  </a:cubicBezTo>
                  <a:cubicBezTo>
                    <a:pt x="1970951" y="36687"/>
                    <a:pt x="1978997" y="56110"/>
                    <a:pt x="1978997" y="76363"/>
                  </a:cubicBezTo>
                  <a:lnTo>
                    <a:pt x="1978997" y="76363"/>
                  </a:lnTo>
                  <a:cubicBezTo>
                    <a:pt x="1978997" y="96615"/>
                    <a:pt x="1970951" y="116039"/>
                    <a:pt x="1956631" y="130359"/>
                  </a:cubicBezTo>
                  <a:cubicBezTo>
                    <a:pt x="1942310" y="144680"/>
                    <a:pt x="1922887" y="152725"/>
                    <a:pt x="1902634" y="152725"/>
                  </a:cubicBezTo>
                  <a:lnTo>
                    <a:pt x="76363" y="152725"/>
                  </a:lnTo>
                  <a:cubicBezTo>
                    <a:pt x="56110" y="152725"/>
                    <a:pt x="36687" y="144680"/>
                    <a:pt x="22366" y="130359"/>
                  </a:cubicBezTo>
                  <a:cubicBezTo>
                    <a:pt x="8045" y="116039"/>
                    <a:pt x="0" y="96615"/>
                    <a:pt x="0" y="76363"/>
                  </a:cubicBezTo>
                  <a:lnTo>
                    <a:pt x="0" y="76363"/>
                  </a:lnTo>
                  <a:cubicBezTo>
                    <a:pt x="0" y="56110"/>
                    <a:pt x="8045" y="36687"/>
                    <a:pt x="22366" y="22366"/>
                  </a:cubicBezTo>
                  <a:cubicBezTo>
                    <a:pt x="36687" y="8045"/>
                    <a:pt x="56110" y="0"/>
                    <a:pt x="7636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F5D486"/>
              </a:solidFill>
              <a:prstDash val="solid"/>
              <a:round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66675"/>
              <a:ext cx="1978997" cy="2194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3863547" y="3643536"/>
            <a:ext cx="3648055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Studio Shodwe University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863547" y="4312330"/>
            <a:ext cx="3923843" cy="43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400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Master of Product Design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4468143" y="4341858"/>
            <a:ext cx="1899783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2020 - 2022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863547" y="4870495"/>
            <a:ext cx="1055600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Learned:</a:t>
            </a:r>
          </a:p>
        </p:txBody>
      </p:sp>
      <p:sp>
        <p:nvSpPr>
          <p:cNvPr name="Freeform 15" id="15"/>
          <p:cNvSpPr/>
          <p:nvPr/>
        </p:nvSpPr>
        <p:spPr>
          <a:xfrm flipH="true" flipV="false" rot="917865">
            <a:off x="-1374334" y="4995957"/>
            <a:ext cx="4082632" cy="6221154"/>
          </a:xfrm>
          <a:custGeom>
            <a:avLst/>
            <a:gdLst/>
            <a:ahLst/>
            <a:cxnLst/>
            <a:rect r="r" b="b" t="t" l="l"/>
            <a:pathLst>
              <a:path h="6221154" w="4082632">
                <a:moveTo>
                  <a:pt x="4082632" y="0"/>
                </a:moveTo>
                <a:lnTo>
                  <a:pt x="0" y="0"/>
                </a:lnTo>
                <a:lnTo>
                  <a:pt x="0" y="6221153"/>
                </a:lnTo>
                <a:lnTo>
                  <a:pt x="4082632" y="6221153"/>
                </a:lnTo>
                <a:lnTo>
                  <a:pt x="4082632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true" flipV="false" rot="369602">
            <a:off x="-5553" y="7576964"/>
            <a:ext cx="1345069" cy="3362672"/>
          </a:xfrm>
          <a:custGeom>
            <a:avLst/>
            <a:gdLst/>
            <a:ahLst/>
            <a:cxnLst/>
            <a:rect r="r" b="b" t="t" l="l"/>
            <a:pathLst>
              <a:path h="3362672" w="1345069">
                <a:moveTo>
                  <a:pt x="1345069" y="0"/>
                </a:moveTo>
                <a:lnTo>
                  <a:pt x="0" y="0"/>
                </a:lnTo>
                <a:lnTo>
                  <a:pt x="0" y="3362672"/>
                </a:lnTo>
                <a:lnTo>
                  <a:pt x="1345069" y="3362672"/>
                </a:lnTo>
                <a:lnTo>
                  <a:pt x="1345069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-3838062">
            <a:off x="3309842" y="9458852"/>
            <a:ext cx="293615" cy="692897"/>
          </a:xfrm>
          <a:custGeom>
            <a:avLst/>
            <a:gdLst/>
            <a:ahLst/>
            <a:cxnLst/>
            <a:rect r="r" b="b" t="t" l="l"/>
            <a:pathLst>
              <a:path h="692897" w="293615">
                <a:moveTo>
                  <a:pt x="0" y="0"/>
                </a:moveTo>
                <a:lnTo>
                  <a:pt x="293615" y="0"/>
                </a:lnTo>
                <a:lnTo>
                  <a:pt x="293615" y="692898"/>
                </a:lnTo>
                <a:lnTo>
                  <a:pt x="0" y="6928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-8517225">
            <a:off x="16909403" y="-701532"/>
            <a:ext cx="1559085" cy="3198124"/>
          </a:xfrm>
          <a:custGeom>
            <a:avLst/>
            <a:gdLst/>
            <a:ahLst/>
            <a:cxnLst/>
            <a:rect r="r" b="b" t="t" l="l"/>
            <a:pathLst>
              <a:path h="3198124" w="1559085">
                <a:moveTo>
                  <a:pt x="0" y="0"/>
                </a:moveTo>
                <a:lnTo>
                  <a:pt x="1559085" y="0"/>
                </a:lnTo>
                <a:lnTo>
                  <a:pt x="1559085" y="3198123"/>
                </a:lnTo>
                <a:lnTo>
                  <a:pt x="0" y="319812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7391648" y="3695606"/>
            <a:ext cx="4275552" cy="43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4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| 123 Anywhere St., Any City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4919147" y="4870495"/>
            <a:ext cx="9232108" cy="7562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Lorem ipsum dolor sit amet, consectetur adipiscing elit. Pellentesque luctus tortor metus. Vestibulum dapibus tortor nec justo accumsan, at consequat ligula suscipit.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3543555" y="6225285"/>
            <a:ext cx="7514003" cy="579880"/>
            <a:chOff x="0" y="0"/>
            <a:chExt cx="1978997" cy="152725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1978997" cy="152725"/>
            </a:xfrm>
            <a:custGeom>
              <a:avLst/>
              <a:gdLst/>
              <a:ahLst/>
              <a:cxnLst/>
              <a:rect r="r" b="b" t="t" l="l"/>
              <a:pathLst>
                <a:path h="152725" w="1978997">
                  <a:moveTo>
                    <a:pt x="76363" y="0"/>
                  </a:moveTo>
                  <a:lnTo>
                    <a:pt x="1902634" y="0"/>
                  </a:lnTo>
                  <a:cubicBezTo>
                    <a:pt x="1922887" y="0"/>
                    <a:pt x="1942310" y="8045"/>
                    <a:pt x="1956631" y="22366"/>
                  </a:cubicBezTo>
                  <a:cubicBezTo>
                    <a:pt x="1970951" y="36687"/>
                    <a:pt x="1978997" y="56110"/>
                    <a:pt x="1978997" y="76363"/>
                  </a:cubicBezTo>
                  <a:lnTo>
                    <a:pt x="1978997" y="76363"/>
                  </a:lnTo>
                  <a:cubicBezTo>
                    <a:pt x="1978997" y="96615"/>
                    <a:pt x="1970951" y="116039"/>
                    <a:pt x="1956631" y="130359"/>
                  </a:cubicBezTo>
                  <a:cubicBezTo>
                    <a:pt x="1942310" y="144680"/>
                    <a:pt x="1922887" y="152725"/>
                    <a:pt x="1902634" y="152725"/>
                  </a:cubicBezTo>
                  <a:lnTo>
                    <a:pt x="76363" y="152725"/>
                  </a:lnTo>
                  <a:cubicBezTo>
                    <a:pt x="56110" y="152725"/>
                    <a:pt x="36687" y="144680"/>
                    <a:pt x="22366" y="130359"/>
                  </a:cubicBezTo>
                  <a:cubicBezTo>
                    <a:pt x="8045" y="116039"/>
                    <a:pt x="0" y="96615"/>
                    <a:pt x="0" y="76363"/>
                  </a:cubicBezTo>
                  <a:lnTo>
                    <a:pt x="0" y="76363"/>
                  </a:lnTo>
                  <a:cubicBezTo>
                    <a:pt x="0" y="56110"/>
                    <a:pt x="8045" y="36687"/>
                    <a:pt x="22366" y="22366"/>
                  </a:cubicBezTo>
                  <a:cubicBezTo>
                    <a:pt x="36687" y="8045"/>
                    <a:pt x="56110" y="0"/>
                    <a:pt x="7636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F5D486"/>
              </a:solidFill>
              <a:prstDash val="solid"/>
              <a:round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-66675"/>
              <a:ext cx="1978997" cy="2194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3863547" y="6207885"/>
            <a:ext cx="3648055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Studio Shodwe University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3863547" y="6876679"/>
            <a:ext cx="3923843" cy="43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400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Bachelor of Graphic Designer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4468143" y="6906207"/>
            <a:ext cx="1899783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2016 - 2020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3863547" y="7434844"/>
            <a:ext cx="1055600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Learned: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391648" y="6259955"/>
            <a:ext cx="4275552" cy="43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4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| 123 Anywhere St., Any City 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4919147" y="7434844"/>
            <a:ext cx="9232108" cy="7562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Lorem ipsum dolor sit amet, consectetur adipiscing elit. Pellentesque luctus tortor metus. Vestibulum dapibus tortor nec justo accumsan, at consequat ligula suscipit.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677EA4"/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66675"/>
              <a:ext cx="4274726" cy="22341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-3978030">
            <a:off x="3068998" y="1943051"/>
            <a:ext cx="343462" cy="810529"/>
          </a:xfrm>
          <a:custGeom>
            <a:avLst/>
            <a:gdLst/>
            <a:ahLst/>
            <a:cxnLst/>
            <a:rect r="r" b="b" t="t" l="l"/>
            <a:pathLst>
              <a:path h="810529" w="343462">
                <a:moveTo>
                  <a:pt x="0" y="0"/>
                </a:moveTo>
                <a:lnTo>
                  <a:pt x="343461" y="0"/>
                </a:lnTo>
                <a:lnTo>
                  <a:pt x="343461" y="810529"/>
                </a:lnTo>
                <a:lnTo>
                  <a:pt x="0" y="81052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8658535">
            <a:off x="-922234" y="-3223597"/>
            <a:ext cx="4082632" cy="6221154"/>
          </a:xfrm>
          <a:custGeom>
            <a:avLst/>
            <a:gdLst/>
            <a:ahLst/>
            <a:cxnLst/>
            <a:rect r="r" b="b" t="t" l="l"/>
            <a:pathLst>
              <a:path h="6221154" w="4082632">
                <a:moveTo>
                  <a:pt x="4082632" y="0"/>
                </a:moveTo>
                <a:lnTo>
                  <a:pt x="0" y="0"/>
                </a:lnTo>
                <a:lnTo>
                  <a:pt x="0" y="6221153"/>
                </a:lnTo>
                <a:lnTo>
                  <a:pt x="4082632" y="6221153"/>
                </a:lnTo>
                <a:lnTo>
                  <a:pt x="4082632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true" flipV="false" rot="1863768">
            <a:off x="446547" y="8078602"/>
            <a:ext cx="1345069" cy="3362672"/>
          </a:xfrm>
          <a:custGeom>
            <a:avLst/>
            <a:gdLst/>
            <a:ahLst/>
            <a:cxnLst/>
            <a:rect r="r" b="b" t="t" l="l"/>
            <a:pathLst>
              <a:path h="3362672" w="1345069">
                <a:moveTo>
                  <a:pt x="1345069" y="0"/>
                </a:moveTo>
                <a:lnTo>
                  <a:pt x="0" y="0"/>
                </a:lnTo>
                <a:lnTo>
                  <a:pt x="0" y="3362672"/>
                </a:lnTo>
                <a:lnTo>
                  <a:pt x="1345069" y="3362672"/>
                </a:lnTo>
                <a:lnTo>
                  <a:pt x="1345069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3838062">
            <a:off x="4306799" y="2322006"/>
            <a:ext cx="293615" cy="692897"/>
          </a:xfrm>
          <a:custGeom>
            <a:avLst/>
            <a:gdLst/>
            <a:ahLst/>
            <a:cxnLst/>
            <a:rect r="r" b="b" t="t" l="l"/>
            <a:pathLst>
              <a:path h="692897" w="293615">
                <a:moveTo>
                  <a:pt x="0" y="0"/>
                </a:moveTo>
                <a:lnTo>
                  <a:pt x="293615" y="0"/>
                </a:lnTo>
                <a:lnTo>
                  <a:pt x="293615" y="692898"/>
                </a:lnTo>
                <a:lnTo>
                  <a:pt x="0" y="6928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8517225">
            <a:off x="16909403" y="-701532"/>
            <a:ext cx="1559085" cy="3198124"/>
          </a:xfrm>
          <a:custGeom>
            <a:avLst/>
            <a:gdLst/>
            <a:ahLst/>
            <a:cxnLst/>
            <a:rect r="r" b="b" t="t" l="l"/>
            <a:pathLst>
              <a:path h="3198124" w="1559085">
                <a:moveTo>
                  <a:pt x="0" y="0"/>
                </a:moveTo>
                <a:lnTo>
                  <a:pt x="1559085" y="0"/>
                </a:lnTo>
                <a:lnTo>
                  <a:pt x="1559085" y="3198123"/>
                </a:lnTo>
                <a:lnTo>
                  <a:pt x="0" y="319812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AutoShape 11" id="11"/>
          <p:cNvSpPr/>
          <p:nvPr/>
        </p:nvSpPr>
        <p:spPr>
          <a:xfrm>
            <a:off x="8316973" y="2081615"/>
            <a:ext cx="0" cy="6492240"/>
          </a:xfrm>
          <a:prstGeom prst="line">
            <a:avLst/>
          </a:prstGeom>
          <a:ln cap="flat" w="38100">
            <a:solidFill>
              <a:srgbClr val="F5D48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2" id="12"/>
          <p:cNvSpPr txBox="true"/>
          <p:nvPr/>
        </p:nvSpPr>
        <p:spPr>
          <a:xfrm rot="0">
            <a:off x="1028700" y="3825240"/>
            <a:ext cx="6849813" cy="2503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</a:pPr>
            <a:r>
              <a:rPr lang="en-US" sz="7200" spc="288">
                <a:solidFill>
                  <a:srgbClr val="677EA4"/>
                </a:solidFill>
                <a:latin typeface="TAN Meringue"/>
                <a:ea typeface="TAN Meringue"/>
                <a:cs typeface="TAN Meringue"/>
                <a:sym typeface="TAN Meringue"/>
              </a:rPr>
              <a:t>Work Experience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8210928" y="2454360"/>
            <a:ext cx="212090" cy="212090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5D486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8842118" y="2253065"/>
            <a:ext cx="3648055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Ingoude Company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8842118" y="2762970"/>
            <a:ext cx="3923843" cy="43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4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Product Designer 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4705312" y="2792498"/>
            <a:ext cx="1899783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2021 - Present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842118" y="3291726"/>
            <a:ext cx="7676400" cy="7859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53390" indent="-226695" lvl="1">
              <a:lnSpc>
                <a:spcPts val="2940"/>
              </a:lnSpc>
              <a:buFont typeface="Arial"/>
              <a:buChar char="•"/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Write a brief explanation of the tasks you carried out while in that position.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8210928" y="4622436"/>
            <a:ext cx="212090" cy="212090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5D486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8842118" y="4421141"/>
            <a:ext cx="3648055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Aldenaire &amp; Partners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8842118" y="4931046"/>
            <a:ext cx="3923843" cy="43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4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Graphic Designer and Illustrator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4705312" y="4960573"/>
            <a:ext cx="1899783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2020 - 2021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8842118" y="5459802"/>
            <a:ext cx="7676400" cy="7859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53390" indent="-226695" lvl="1">
              <a:lnSpc>
                <a:spcPts val="2940"/>
              </a:lnSpc>
              <a:buFont typeface="Arial"/>
              <a:buChar char="•"/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Write a brief explanation of the tasks you carried out while in that position.</a:t>
            </a:r>
          </a:p>
        </p:txBody>
      </p:sp>
      <p:grpSp>
        <p:nvGrpSpPr>
          <p:cNvPr name="Group 27" id="27"/>
          <p:cNvGrpSpPr/>
          <p:nvPr/>
        </p:nvGrpSpPr>
        <p:grpSpPr>
          <a:xfrm rot="0">
            <a:off x="8210928" y="6790511"/>
            <a:ext cx="212090" cy="212090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5D486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0" id="30"/>
          <p:cNvSpPr txBox="true"/>
          <p:nvPr/>
        </p:nvSpPr>
        <p:spPr>
          <a:xfrm rot="0">
            <a:off x="8842118" y="6589216"/>
            <a:ext cx="3648055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Keithston and Partners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8842118" y="7099121"/>
            <a:ext cx="3923843" cy="43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4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Illustrator  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4705312" y="7128649"/>
            <a:ext cx="1899783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2019 - 2020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8842118" y="7627877"/>
            <a:ext cx="7676400" cy="7859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53390" indent="-226695" lvl="1">
              <a:lnSpc>
                <a:spcPts val="2940"/>
              </a:lnSpc>
              <a:buFont typeface="Arial"/>
              <a:buChar char="•"/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Write a brief explanation of the tasks you carried out while in that position.</a:t>
            </a:r>
          </a:p>
        </p:txBody>
      </p:sp>
      <p:sp>
        <p:nvSpPr>
          <p:cNvPr name="Freeform 34" id="34"/>
          <p:cNvSpPr/>
          <p:nvPr/>
        </p:nvSpPr>
        <p:spPr>
          <a:xfrm flipH="false" flipV="false" rot="-757916">
            <a:off x="-37160" y="7674347"/>
            <a:ext cx="1579175" cy="3923415"/>
          </a:xfrm>
          <a:custGeom>
            <a:avLst/>
            <a:gdLst/>
            <a:ahLst/>
            <a:cxnLst/>
            <a:rect r="r" b="b" t="t" l="l"/>
            <a:pathLst>
              <a:path h="3923415" w="1579175">
                <a:moveTo>
                  <a:pt x="0" y="0"/>
                </a:moveTo>
                <a:lnTo>
                  <a:pt x="1579175" y="0"/>
                </a:lnTo>
                <a:lnTo>
                  <a:pt x="1579175" y="3923415"/>
                </a:lnTo>
                <a:lnTo>
                  <a:pt x="0" y="392341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-3001911">
            <a:off x="17115821" y="9008743"/>
            <a:ext cx="1548268" cy="2256129"/>
          </a:xfrm>
          <a:custGeom>
            <a:avLst/>
            <a:gdLst/>
            <a:ahLst/>
            <a:cxnLst/>
            <a:rect r="r" b="b" t="t" l="l"/>
            <a:pathLst>
              <a:path h="2256129" w="1548268">
                <a:moveTo>
                  <a:pt x="0" y="0"/>
                </a:moveTo>
                <a:lnTo>
                  <a:pt x="1548268" y="0"/>
                </a:lnTo>
                <a:lnTo>
                  <a:pt x="1548268" y="2256129"/>
                </a:lnTo>
                <a:lnTo>
                  <a:pt x="0" y="225612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true" flipV="false" rot="6813892">
            <a:off x="16284739" y="9232900"/>
            <a:ext cx="249784" cy="589462"/>
          </a:xfrm>
          <a:custGeom>
            <a:avLst/>
            <a:gdLst/>
            <a:ahLst/>
            <a:cxnLst/>
            <a:rect r="r" b="b" t="t" l="l"/>
            <a:pathLst>
              <a:path h="589462" w="249784">
                <a:moveTo>
                  <a:pt x="249784" y="0"/>
                </a:moveTo>
                <a:lnTo>
                  <a:pt x="0" y="0"/>
                </a:lnTo>
                <a:lnTo>
                  <a:pt x="0" y="589462"/>
                </a:lnTo>
                <a:lnTo>
                  <a:pt x="249784" y="589462"/>
                </a:lnTo>
                <a:lnTo>
                  <a:pt x="249784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677EA4"/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66675"/>
              <a:ext cx="4274726" cy="22341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-3978030">
            <a:off x="3068998" y="1943051"/>
            <a:ext cx="343462" cy="810529"/>
          </a:xfrm>
          <a:custGeom>
            <a:avLst/>
            <a:gdLst/>
            <a:ahLst/>
            <a:cxnLst/>
            <a:rect r="r" b="b" t="t" l="l"/>
            <a:pathLst>
              <a:path h="810529" w="343462">
                <a:moveTo>
                  <a:pt x="0" y="0"/>
                </a:moveTo>
                <a:lnTo>
                  <a:pt x="343461" y="0"/>
                </a:lnTo>
                <a:lnTo>
                  <a:pt x="343461" y="810529"/>
                </a:lnTo>
                <a:lnTo>
                  <a:pt x="0" y="81052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true" rot="-3905165">
            <a:off x="3566333" y="-1263169"/>
            <a:ext cx="2050819" cy="4206808"/>
          </a:xfrm>
          <a:custGeom>
            <a:avLst/>
            <a:gdLst/>
            <a:ahLst/>
            <a:cxnLst/>
            <a:rect r="r" b="b" t="t" l="l"/>
            <a:pathLst>
              <a:path h="4206808" w="2050819">
                <a:moveTo>
                  <a:pt x="0" y="4206807"/>
                </a:moveTo>
                <a:lnTo>
                  <a:pt x="2050819" y="4206807"/>
                </a:lnTo>
                <a:lnTo>
                  <a:pt x="2050819" y="0"/>
                </a:lnTo>
                <a:lnTo>
                  <a:pt x="0" y="0"/>
                </a:lnTo>
                <a:lnTo>
                  <a:pt x="0" y="4206807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true" flipV="false" rot="8658535">
            <a:off x="-922234" y="-3223597"/>
            <a:ext cx="4082632" cy="6221154"/>
          </a:xfrm>
          <a:custGeom>
            <a:avLst/>
            <a:gdLst/>
            <a:ahLst/>
            <a:cxnLst/>
            <a:rect r="r" b="b" t="t" l="l"/>
            <a:pathLst>
              <a:path h="6221154" w="4082632">
                <a:moveTo>
                  <a:pt x="4082632" y="0"/>
                </a:moveTo>
                <a:lnTo>
                  <a:pt x="0" y="0"/>
                </a:lnTo>
                <a:lnTo>
                  <a:pt x="0" y="6221153"/>
                </a:lnTo>
                <a:lnTo>
                  <a:pt x="4082632" y="6221153"/>
                </a:lnTo>
                <a:lnTo>
                  <a:pt x="4082632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3838062">
            <a:off x="4306799" y="2322006"/>
            <a:ext cx="293615" cy="692897"/>
          </a:xfrm>
          <a:custGeom>
            <a:avLst/>
            <a:gdLst/>
            <a:ahLst/>
            <a:cxnLst/>
            <a:rect r="r" b="b" t="t" l="l"/>
            <a:pathLst>
              <a:path h="692897" w="293615">
                <a:moveTo>
                  <a:pt x="0" y="0"/>
                </a:moveTo>
                <a:lnTo>
                  <a:pt x="293615" y="0"/>
                </a:lnTo>
                <a:lnTo>
                  <a:pt x="293615" y="692898"/>
                </a:lnTo>
                <a:lnTo>
                  <a:pt x="0" y="6928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2428401">
            <a:off x="14831672" y="1843434"/>
            <a:ext cx="343462" cy="810529"/>
          </a:xfrm>
          <a:custGeom>
            <a:avLst/>
            <a:gdLst/>
            <a:ahLst/>
            <a:cxnLst/>
            <a:rect r="r" b="b" t="t" l="l"/>
            <a:pathLst>
              <a:path h="810529" w="343462">
                <a:moveTo>
                  <a:pt x="343461" y="0"/>
                </a:moveTo>
                <a:lnTo>
                  <a:pt x="0" y="0"/>
                </a:lnTo>
                <a:lnTo>
                  <a:pt x="0" y="810528"/>
                </a:lnTo>
                <a:lnTo>
                  <a:pt x="343461" y="810528"/>
                </a:lnTo>
                <a:lnTo>
                  <a:pt x="343461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true" flipV="true" rot="4222482">
            <a:off x="12669901" y="-1119419"/>
            <a:ext cx="2050819" cy="4206808"/>
          </a:xfrm>
          <a:custGeom>
            <a:avLst/>
            <a:gdLst/>
            <a:ahLst/>
            <a:cxnLst/>
            <a:rect r="r" b="b" t="t" l="l"/>
            <a:pathLst>
              <a:path h="4206808" w="2050819">
                <a:moveTo>
                  <a:pt x="2050819" y="4206808"/>
                </a:moveTo>
                <a:lnTo>
                  <a:pt x="0" y="4206808"/>
                </a:lnTo>
                <a:lnTo>
                  <a:pt x="0" y="0"/>
                </a:lnTo>
                <a:lnTo>
                  <a:pt x="2050819" y="0"/>
                </a:lnTo>
                <a:lnTo>
                  <a:pt x="2050819" y="4206808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8573478">
            <a:off x="15158630" y="-2800135"/>
            <a:ext cx="4082632" cy="6221154"/>
          </a:xfrm>
          <a:custGeom>
            <a:avLst/>
            <a:gdLst/>
            <a:ahLst/>
            <a:cxnLst/>
            <a:rect r="r" b="b" t="t" l="l"/>
            <a:pathLst>
              <a:path h="6221154" w="4082632">
                <a:moveTo>
                  <a:pt x="0" y="0"/>
                </a:moveTo>
                <a:lnTo>
                  <a:pt x="4082632" y="0"/>
                </a:lnTo>
                <a:lnTo>
                  <a:pt x="4082632" y="6221154"/>
                </a:lnTo>
                <a:lnTo>
                  <a:pt x="0" y="62211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true" flipV="false" rot="1692920">
            <a:off x="14042727" y="3301548"/>
            <a:ext cx="293615" cy="692897"/>
          </a:xfrm>
          <a:custGeom>
            <a:avLst/>
            <a:gdLst/>
            <a:ahLst/>
            <a:cxnLst/>
            <a:rect r="r" b="b" t="t" l="l"/>
            <a:pathLst>
              <a:path h="692897" w="293615">
                <a:moveTo>
                  <a:pt x="293615" y="0"/>
                </a:moveTo>
                <a:lnTo>
                  <a:pt x="0" y="0"/>
                </a:lnTo>
                <a:lnTo>
                  <a:pt x="0" y="692898"/>
                </a:lnTo>
                <a:lnTo>
                  <a:pt x="293615" y="692898"/>
                </a:lnTo>
                <a:lnTo>
                  <a:pt x="293615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3680841" y="4689644"/>
            <a:ext cx="1653886" cy="1351214"/>
          </a:xfrm>
          <a:custGeom>
            <a:avLst/>
            <a:gdLst/>
            <a:ahLst/>
            <a:cxnLst/>
            <a:rect r="r" b="b" t="t" l="l"/>
            <a:pathLst>
              <a:path h="1351214" w="1653886">
                <a:moveTo>
                  <a:pt x="0" y="0"/>
                </a:moveTo>
                <a:lnTo>
                  <a:pt x="1653885" y="0"/>
                </a:lnTo>
                <a:lnTo>
                  <a:pt x="1653885" y="1351213"/>
                </a:lnTo>
                <a:lnTo>
                  <a:pt x="0" y="13512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4658064" y="4619848"/>
            <a:ext cx="913424" cy="904289"/>
          </a:xfrm>
          <a:custGeom>
            <a:avLst/>
            <a:gdLst/>
            <a:ahLst/>
            <a:cxnLst/>
            <a:rect r="r" b="b" t="t" l="l"/>
            <a:pathLst>
              <a:path h="904289" w="913424">
                <a:moveTo>
                  <a:pt x="0" y="0"/>
                </a:moveTo>
                <a:lnTo>
                  <a:pt x="913424" y="0"/>
                </a:lnTo>
                <a:lnTo>
                  <a:pt x="913424" y="904289"/>
                </a:lnTo>
                <a:lnTo>
                  <a:pt x="0" y="90428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-540342">
            <a:off x="3330875" y="5070054"/>
            <a:ext cx="699931" cy="955537"/>
          </a:xfrm>
          <a:custGeom>
            <a:avLst/>
            <a:gdLst/>
            <a:ahLst/>
            <a:cxnLst/>
            <a:rect r="r" b="b" t="t" l="l"/>
            <a:pathLst>
              <a:path h="955537" w="699931">
                <a:moveTo>
                  <a:pt x="0" y="0"/>
                </a:moveTo>
                <a:lnTo>
                  <a:pt x="699931" y="0"/>
                </a:lnTo>
                <a:lnTo>
                  <a:pt x="699931" y="955537"/>
                </a:lnTo>
                <a:lnTo>
                  <a:pt x="0" y="95553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3444079" y="6184304"/>
            <a:ext cx="2127409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Software 1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8317057" y="4619848"/>
            <a:ext cx="1653886" cy="1351214"/>
          </a:xfrm>
          <a:custGeom>
            <a:avLst/>
            <a:gdLst/>
            <a:ahLst/>
            <a:cxnLst/>
            <a:rect r="r" b="b" t="t" l="l"/>
            <a:pathLst>
              <a:path h="1351214" w="1653886">
                <a:moveTo>
                  <a:pt x="0" y="0"/>
                </a:moveTo>
                <a:lnTo>
                  <a:pt x="1653886" y="0"/>
                </a:lnTo>
                <a:lnTo>
                  <a:pt x="1653886" y="1351213"/>
                </a:lnTo>
                <a:lnTo>
                  <a:pt x="0" y="13512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true" flipV="false" rot="382028">
            <a:off x="9370241" y="4376222"/>
            <a:ext cx="927296" cy="870500"/>
          </a:xfrm>
          <a:custGeom>
            <a:avLst/>
            <a:gdLst/>
            <a:ahLst/>
            <a:cxnLst/>
            <a:rect r="r" b="b" t="t" l="l"/>
            <a:pathLst>
              <a:path h="870500" w="927296">
                <a:moveTo>
                  <a:pt x="927296" y="0"/>
                </a:moveTo>
                <a:lnTo>
                  <a:pt x="0" y="0"/>
                </a:lnTo>
                <a:lnTo>
                  <a:pt x="0" y="870499"/>
                </a:lnTo>
                <a:lnTo>
                  <a:pt x="927296" y="870499"/>
                </a:lnTo>
                <a:lnTo>
                  <a:pt x="927296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-1346164">
            <a:off x="8062522" y="5046368"/>
            <a:ext cx="699931" cy="955537"/>
          </a:xfrm>
          <a:custGeom>
            <a:avLst/>
            <a:gdLst/>
            <a:ahLst/>
            <a:cxnLst/>
            <a:rect r="r" b="b" t="t" l="l"/>
            <a:pathLst>
              <a:path h="955537" w="699931">
                <a:moveTo>
                  <a:pt x="0" y="0"/>
                </a:moveTo>
                <a:lnTo>
                  <a:pt x="699931" y="0"/>
                </a:lnTo>
                <a:lnTo>
                  <a:pt x="699931" y="955538"/>
                </a:lnTo>
                <a:lnTo>
                  <a:pt x="0" y="95553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8080296" y="6184304"/>
            <a:ext cx="2127409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Software 2</a:t>
            </a:r>
          </a:p>
        </p:txBody>
      </p:sp>
      <p:sp>
        <p:nvSpPr>
          <p:cNvPr name="Freeform 22" id="22"/>
          <p:cNvSpPr/>
          <p:nvPr/>
        </p:nvSpPr>
        <p:spPr>
          <a:xfrm flipH="false" flipV="false" rot="0">
            <a:off x="12953274" y="4550052"/>
            <a:ext cx="1653886" cy="1351214"/>
          </a:xfrm>
          <a:custGeom>
            <a:avLst/>
            <a:gdLst/>
            <a:ahLst/>
            <a:cxnLst/>
            <a:rect r="r" b="b" t="t" l="l"/>
            <a:pathLst>
              <a:path h="1351214" w="1653886">
                <a:moveTo>
                  <a:pt x="0" y="0"/>
                </a:moveTo>
                <a:lnTo>
                  <a:pt x="1653885" y="0"/>
                </a:lnTo>
                <a:lnTo>
                  <a:pt x="1653885" y="1351213"/>
                </a:lnTo>
                <a:lnTo>
                  <a:pt x="0" y="13512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3966835" y="4509951"/>
            <a:ext cx="901349" cy="813467"/>
          </a:xfrm>
          <a:custGeom>
            <a:avLst/>
            <a:gdLst/>
            <a:ahLst/>
            <a:cxnLst/>
            <a:rect r="r" b="b" t="t" l="l"/>
            <a:pathLst>
              <a:path h="813467" w="901349">
                <a:moveTo>
                  <a:pt x="0" y="0"/>
                </a:moveTo>
                <a:lnTo>
                  <a:pt x="901349" y="0"/>
                </a:lnTo>
                <a:lnTo>
                  <a:pt x="901349" y="813467"/>
                </a:lnTo>
                <a:lnTo>
                  <a:pt x="0" y="81346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-2368131">
            <a:off x="12771484" y="5046368"/>
            <a:ext cx="699931" cy="955537"/>
          </a:xfrm>
          <a:custGeom>
            <a:avLst/>
            <a:gdLst/>
            <a:ahLst/>
            <a:cxnLst/>
            <a:rect r="r" b="b" t="t" l="l"/>
            <a:pathLst>
              <a:path h="955537" w="699931">
                <a:moveTo>
                  <a:pt x="0" y="0"/>
                </a:moveTo>
                <a:lnTo>
                  <a:pt x="699932" y="0"/>
                </a:lnTo>
                <a:lnTo>
                  <a:pt x="699932" y="955538"/>
                </a:lnTo>
                <a:lnTo>
                  <a:pt x="0" y="95553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12716512" y="6184304"/>
            <a:ext cx="2127409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Software 3</a:t>
            </a:r>
          </a:p>
        </p:txBody>
      </p:sp>
      <p:grpSp>
        <p:nvGrpSpPr>
          <p:cNvPr name="Group 26" id="26"/>
          <p:cNvGrpSpPr/>
          <p:nvPr/>
        </p:nvGrpSpPr>
        <p:grpSpPr>
          <a:xfrm rot="0">
            <a:off x="3463246" y="7427634"/>
            <a:ext cx="3000323" cy="506298"/>
            <a:chOff x="0" y="0"/>
            <a:chExt cx="790208" cy="133346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790209" cy="133346"/>
            </a:xfrm>
            <a:custGeom>
              <a:avLst/>
              <a:gdLst/>
              <a:ahLst/>
              <a:cxnLst/>
              <a:rect r="r" b="b" t="t" l="l"/>
              <a:pathLst>
                <a:path h="133346" w="790209">
                  <a:moveTo>
                    <a:pt x="66673" y="0"/>
                  </a:moveTo>
                  <a:lnTo>
                    <a:pt x="723536" y="0"/>
                  </a:lnTo>
                  <a:cubicBezTo>
                    <a:pt x="741218" y="0"/>
                    <a:pt x="758177" y="7024"/>
                    <a:pt x="770680" y="19528"/>
                  </a:cubicBezTo>
                  <a:cubicBezTo>
                    <a:pt x="783184" y="32032"/>
                    <a:pt x="790209" y="48990"/>
                    <a:pt x="790209" y="66673"/>
                  </a:cubicBezTo>
                  <a:lnTo>
                    <a:pt x="790209" y="66673"/>
                  </a:lnTo>
                  <a:cubicBezTo>
                    <a:pt x="790209" y="103495"/>
                    <a:pt x="760358" y="133346"/>
                    <a:pt x="723536" y="133346"/>
                  </a:cubicBezTo>
                  <a:lnTo>
                    <a:pt x="66673" y="133346"/>
                  </a:lnTo>
                  <a:cubicBezTo>
                    <a:pt x="48990" y="133346"/>
                    <a:pt x="32032" y="126322"/>
                    <a:pt x="19528" y="113818"/>
                  </a:cubicBezTo>
                  <a:cubicBezTo>
                    <a:pt x="7024" y="101314"/>
                    <a:pt x="0" y="84356"/>
                    <a:pt x="0" y="66673"/>
                  </a:cubicBezTo>
                  <a:lnTo>
                    <a:pt x="0" y="66673"/>
                  </a:lnTo>
                  <a:cubicBezTo>
                    <a:pt x="0" y="48990"/>
                    <a:pt x="7024" y="32032"/>
                    <a:pt x="19528" y="19528"/>
                  </a:cubicBezTo>
                  <a:cubicBezTo>
                    <a:pt x="32032" y="7024"/>
                    <a:pt x="48990" y="0"/>
                    <a:pt x="666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0" y="-66675"/>
              <a:ext cx="790208" cy="2000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3670098" y="7373443"/>
            <a:ext cx="2586619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Graphic Designer </a:t>
            </a:r>
          </a:p>
        </p:txBody>
      </p:sp>
      <p:grpSp>
        <p:nvGrpSpPr>
          <p:cNvPr name="Group 30" id="30"/>
          <p:cNvGrpSpPr/>
          <p:nvPr/>
        </p:nvGrpSpPr>
        <p:grpSpPr>
          <a:xfrm rot="0">
            <a:off x="6695791" y="7430593"/>
            <a:ext cx="3000323" cy="506298"/>
            <a:chOff x="0" y="0"/>
            <a:chExt cx="790208" cy="133346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790209" cy="133346"/>
            </a:xfrm>
            <a:custGeom>
              <a:avLst/>
              <a:gdLst/>
              <a:ahLst/>
              <a:cxnLst/>
              <a:rect r="r" b="b" t="t" l="l"/>
              <a:pathLst>
                <a:path h="133346" w="790209">
                  <a:moveTo>
                    <a:pt x="66673" y="0"/>
                  </a:moveTo>
                  <a:lnTo>
                    <a:pt x="723536" y="0"/>
                  </a:lnTo>
                  <a:cubicBezTo>
                    <a:pt x="741218" y="0"/>
                    <a:pt x="758177" y="7024"/>
                    <a:pt x="770680" y="19528"/>
                  </a:cubicBezTo>
                  <a:cubicBezTo>
                    <a:pt x="783184" y="32032"/>
                    <a:pt x="790209" y="48990"/>
                    <a:pt x="790209" y="66673"/>
                  </a:cubicBezTo>
                  <a:lnTo>
                    <a:pt x="790209" y="66673"/>
                  </a:lnTo>
                  <a:cubicBezTo>
                    <a:pt x="790209" y="103495"/>
                    <a:pt x="760358" y="133346"/>
                    <a:pt x="723536" y="133346"/>
                  </a:cubicBezTo>
                  <a:lnTo>
                    <a:pt x="66673" y="133346"/>
                  </a:lnTo>
                  <a:cubicBezTo>
                    <a:pt x="48990" y="133346"/>
                    <a:pt x="32032" y="126322"/>
                    <a:pt x="19528" y="113818"/>
                  </a:cubicBezTo>
                  <a:cubicBezTo>
                    <a:pt x="7024" y="101314"/>
                    <a:pt x="0" y="84356"/>
                    <a:pt x="0" y="66673"/>
                  </a:cubicBezTo>
                  <a:lnTo>
                    <a:pt x="0" y="66673"/>
                  </a:lnTo>
                  <a:cubicBezTo>
                    <a:pt x="0" y="48990"/>
                    <a:pt x="7024" y="32032"/>
                    <a:pt x="19528" y="19528"/>
                  </a:cubicBezTo>
                  <a:cubicBezTo>
                    <a:pt x="32032" y="7024"/>
                    <a:pt x="48990" y="0"/>
                    <a:pt x="666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32" id="32"/>
            <p:cNvSpPr txBox="true"/>
            <p:nvPr/>
          </p:nvSpPr>
          <p:spPr>
            <a:xfrm>
              <a:off x="0" y="-66675"/>
              <a:ext cx="790208" cy="2000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3" id="33"/>
          <p:cNvSpPr txBox="true"/>
          <p:nvPr/>
        </p:nvSpPr>
        <p:spPr>
          <a:xfrm rot="0">
            <a:off x="6902643" y="7376402"/>
            <a:ext cx="2586619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 Product Designer </a:t>
            </a:r>
          </a:p>
        </p:txBody>
      </p:sp>
      <p:grpSp>
        <p:nvGrpSpPr>
          <p:cNvPr name="Group 34" id="34"/>
          <p:cNvGrpSpPr/>
          <p:nvPr/>
        </p:nvGrpSpPr>
        <p:grpSpPr>
          <a:xfrm rot="0">
            <a:off x="9924714" y="7427634"/>
            <a:ext cx="2009238" cy="506298"/>
            <a:chOff x="0" y="0"/>
            <a:chExt cx="529182" cy="133346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529182" cy="133346"/>
            </a:xfrm>
            <a:custGeom>
              <a:avLst/>
              <a:gdLst/>
              <a:ahLst/>
              <a:cxnLst/>
              <a:rect r="r" b="b" t="t" l="l"/>
              <a:pathLst>
                <a:path h="133346" w="529182">
                  <a:moveTo>
                    <a:pt x="66673" y="0"/>
                  </a:moveTo>
                  <a:lnTo>
                    <a:pt x="462509" y="0"/>
                  </a:lnTo>
                  <a:cubicBezTo>
                    <a:pt x="480192" y="0"/>
                    <a:pt x="497150" y="7024"/>
                    <a:pt x="509654" y="19528"/>
                  </a:cubicBezTo>
                  <a:cubicBezTo>
                    <a:pt x="522158" y="32032"/>
                    <a:pt x="529182" y="48990"/>
                    <a:pt x="529182" y="66673"/>
                  </a:cubicBezTo>
                  <a:lnTo>
                    <a:pt x="529182" y="66673"/>
                  </a:lnTo>
                  <a:cubicBezTo>
                    <a:pt x="529182" y="103495"/>
                    <a:pt x="499332" y="133346"/>
                    <a:pt x="462509" y="133346"/>
                  </a:cubicBezTo>
                  <a:lnTo>
                    <a:pt x="66673" y="133346"/>
                  </a:lnTo>
                  <a:cubicBezTo>
                    <a:pt x="48990" y="133346"/>
                    <a:pt x="32032" y="126322"/>
                    <a:pt x="19528" y="113818"/>
                  </a:cubicBezTo>
                  <a:cubicBezTo>
                    <a:pt x="7024" y="101314"/>
                    <a:pt x="0" y="84356"/>
                    <a:pt x="0" y="66673"/>
                  </a:cubicBezTo>
                  <a:lnTo>
                    <a:pt x="0" y="66673"/>
                  </a:lnTo>
                  <a:cubicBezTo>
                    <a:pt x="0" y="48990"/>
                    <a:pt x="7024" y="32032"/>
                    <a:pt x="19528" y="19528"/>
                  </a:cubicBezTo>
                  <a:cubicBezTo>
                    <a:pt x="32032" y="7024"/>
                    <a:pt x="48990" y="0"/>
                    <a:pt x="666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36" id="36"/>
            <p:cNvSpPr txBox="true"/>
            <p:nvPr/>
          </p:nvSpPr>
          <p:spPr>
            <a:xfrm>
              <a:off x="0" y="-66675"/>
              <a:ext cx="529182" cy="2000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7" id="37"/>
          <p:cNvSpPr txBox="true"/>
          <p:nvPr/>
        </p:nvSpPr>
        <p:spPr>
          <a:xfrm rot="0">
            <a:off x="10069791" y="7373443"/>
            <a:ext cx="1719084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Illustrator</a:t>
            </a:r>
          </a:p>
        </p:txBody>
      </p:sp>
      <p:grpSp>
        <p:nvGrpSpPr>
          <p:cNvPr name="Group 38" id="38"/>
          <p:cNvGrpSpPr/>
          <p:nvPr/>
        </p:nvGrpSpPr>
        <p:grpSpPr>
          <a:xfrm rot="0">
            <a:off x="12162552" y="7427634"/>
            <a:ext cx="2662202" cy="506298"/>
            <a:chOff x="0" y="0"/>
            <a:chExt cx="701156" cy="133346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701156" cy="133346"/>
            </a:xfrm>
            <a:custGeom>
              <a:avLst/>
              <a:gdLst/>
              <a:ahLst/>
              <a:cxnLst/>
              <a:rect r="r" b="b" t="t" l="l"/>
              <a:pathLst>
                <a:path h="133346" w="701156">
                  <a:moveTo>
                    <a:pt x="66673" y="0"/>
                  </a:moveTo>
                  <a:lnTo>
                    <a:pt x="634483" y="0"/>
                  </a:lnTo>
                  <a:cubicBezTo>
                    <a:pt x="671306" y="0"/>
                    <a:pt x="701156" y="29851"/>
                    <a:pt x="701156" y="66673"/>
                  </a:cubicBezTo>
                  <a:lnTo>
                    <a:pt x="701156" y="66673"/>
                  </a:lnTo>
                  <a:cubicBezTo>
                    <a:pt x="701156" y="84356"/>
                    <a:pt x="694132" y="101314"/>
                    <a:pt x="681628" y="113818"/>
                  </a:cubicBezTo>
                  <a:cubicBezTo>
                    <a:pt x="669124" y="126322"/>
                    <a:pt x="652166" y="133346"/>
                    <a:pt x="634483" y="133346"/>
                  </a:cubicBezTo>
                  <a:lnTo>
                    <a:pt x="66673" y="133346"/>
                  </a:lnTo>
                  <a:cubicBezTo>
                    <a:pt x="48990" y="133346"/>
                    <a:pt x="32032" y="126322"/>
                    <a:pt x="19528" y="113818"/>
                  </a:cubicBezTo>
                  <a:cubicBezTo>
                    <a:pt x="7024" y="101314"/>
                    <a:pt x="0" y="84356"/>
                    <a:pt x="0" y="66673"/>
                  </a:cubicBezTo>
                  <a:lnTo>
                    <a:pt x="0" y="66673"/>
                  </a:lnTo>
                  <a:cubicBezTo>
                    <a:pt x="0" y="48990"/>
                    <a:pt x="7024" y="32032"/>
                    <a:pt x="19528" y="19528"/>
                  </a:cubicBezTo>
                  <a:cubicBezTo>
                    <a:pt x="32032" y="7024"/>
                    <a:pt x="48990" y="0"/>
                    <a:pt x="666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40" id="40"/>
            <p:cNvSpPr txBox="true"/>
            <p:nvPr/>
          </p:nvSpPr>
          <p:spPr>
            <a:xfrm>
              <a:off x="0" y="-66675"/>
              <a:ext cx="701156" cy="2000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41" id="41"/>
          <p:cNvSpPr txBox="true"/>
          <p:nvPr/>
        </p:nvSpPr>
        <p:spPr>
          <a:xfrm rot="0">
            <a:off x="12400961" y="7373443"/>
            <a:ext cx="2185383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Motion Graphic</a:t>
            </a:r>
          </a:p>
        </p:txBody>
      </p:sp>
      <p:grpSp>
        <p:nvGrpSpPr>
          <p:cNvPr name="Group 42" id="42"/>
          <p:cNvGrpSpPr/>
          <p:nvPr/>
        </p:nvGrpSpPr>
        <p:grpSpPr>
          <a:xfrm rot="0">
            <a:off x="4799923" y="8232166"/>
            <a:ext cx="3212291" cy="506298"/>
            <a:chOff x="0" y="0"/>
            <a:chExt cx="846035" cy="133346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846035" cy="133346"/>
            </a:xfrm>
            <a:custGeom>
              <a:avLst/>
              <a:gdLst/>
              <a:ahLst/>
              <a:cxnLst/>
              <a:rect r="r" b="b" t="t" l="l"/>
              <a:pathLst>
                <a:path h="133346" w="846035">
                  <a:moveTo>
                    <a:pt x="66673" y="0"/>
                  </a:moveTo>
                  <a:lnTo>
                    <a:pt x="779363" y="0"/>
                  </a:lnTo>
                  <a:cubicBezTo>
                    <a:pt x="797045" y="0"/>
                    <a:pt x="814004" y="7024"/>
                    <a:pt x="826507" y="19528"/>
                  </a:cubicBezTo>
                  <a:cubicBezTo>
                    <a:pt x="839011" y="32032"/>
                    <a:pt x="846035" y="48990"/>
                    <a:pt x="846035" y="66673"/>
                  </a:cubicBezTo>
                  <a:lnTo>
                    <a:pt x="846035" y="66673"/>
                  </a:lnTo>
                  <a:cubicBezTo>
                    <a:pt x="846035" y="103495"/>
                    <a:pt x="816185" y="133346"/>
                    <a:pt x="779363" y="133346"/>
                  </a:cubicBezTo>
                  <a:lnTo>
                    <a:pt x="66673" y="133346"/>
                  </a:lnTo>
                  <a:cubicBezTo>
                    <a:pt x="48990" y="133346"/>
                    <a:pt x="32032" y="126322"/>
                    <a:pt x="19528" y="113818"/>
                  </a:cubicBezTo>
                  <a:cubicBezTo>
                    <a:pt x="7024" y="101314"/>
                    <a:pt x="0" y="84356"/>
                    <a:pt x="0" y="66673"/>
                  </a:cubicBezTo>
                  <a:lnTo>
                    <a:pt x="0" y="66673"/>
                  </a:lnTo>
                  <a:cubicBezTo>
                    <a:pt x="0" y="48990"/>
                    <a:pt x="7024" y="32032"/>
                    <a:pt x="19528" y="19528"/>
                  </a:cubicBezTo>
                  <a:cubicBezTo>
                    <a:pt x="32032" y="7024"/>
                    <a:pt x="48990" y="0"/>
                    <a:pt x="666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44" id="44"/>
            <p:cNvSpPr txBox="true"/>
            <p:nvPr/>
          </p:nvSpPr>
          <p:spPr>
            <a:xfrm>
              <a:off x="0" y="-66675"/>
              <a:ext cx="846035" cy="2000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45" id="45"/>
          <p:cNvSpPr txBox="true"/>
          <p:nvPr/>
        </p:nvSpPr>
        <p:spPr>
          <a:xfrm rot="0">
            <a:off x="4968598" y="8177975"/>
            <a:ext cx="2874940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Social Media Design</a:t>
            </a:r>
          </a:p>
        </p:txBody>
      </p:sp>
      <p:grpSp>
        <p:nvGrpSpPr>
          <p:cNvPr name="Group 46" id="46"/>
          <p:cNvGrpSpPr/>
          <p:nvPr/>
        </p:nvGrpSpPr>
        <p:grpSpPr>
          <a:xfrm rot="0">
            <a:off x="8240814" y="8232166"/>
            <a:ext cx="2469800" cy="506298"/>
            <a:chOff x="0" y="0"/>
            <a:chExt cx="650482" cy="133346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650482" cy="133346"/>
            </a:xfrm>
            <a:custGeom>
              <a:avLst/>
              <a:gdLst/>
              <a:ahLst/>
              <a:cxnLst/>
              <a:rect r="r" b="b" t="t" l="l"/>
              <a:pathLst>
                <a:path h="133346" w="650482">
                  <a:moveTo>
                    <a:pt x="66673" y="0"/>
                  </a:moveTo>
                  <a:lnTo>
                    <a:pt x="583809" y="0"/>
                  </a:lnTo>
                  <a:cubicBezTo>
                    <a:pt x="601492" y="0"/>
                    <a:pt x="618451" y="7024"/>
                    <a:pt x="630954" y="19528"/>
                  </a:cubicBezTo>
                  <a:cubicBezTo>
                    <a:pt x="643458" y="32032"/>
                    <a:pt x="650482" y="48990"/>
                    <a:pt x="650482" y="66673"/>
                  </a:cubicBezTo>
                  <a:lnTo>
                    <a:pt x="650482" y="66673"/>
                  </a:lnTo>
                  <a:cubicBezTo>
                    <a:pt x="650482" y="103495"/>
                    <a:pt x="620632" y="133346"/>
                    <a:pt x="583809" y="133346"/>
                  </a:cubicBezTo>
                  <a:lnTo>
                    <a:pt x="66673" y="133346"/>
                  </a:lnTo>
                  <a:cubicBezTo>
                    <a:pt x="48990" y="133346"/>
                    <a:pt x="32032" y="126322"/>
                    <a:pt x="19528" y="113818"/>
                  </a:cubicBezTo>
                  <a:cubicBezTo>
                    <a:pt x="7024" y="101314"/>
                    <a:pt x="0" y="84356"/>
                    <a:pt x="0" y="66673"/>
                  </a:cubicBezTo>
                  <a:lnTo>
                    <a:pt x="0" y="66673"/>
                  </a:lnTo>
                  <a:cubicBezTo>
                    <a:pt x="0" y="48990"/>
                    <a:pt x="7024" y="32032"/>
                    <a:pt x="19528" y="19528"/>
                  </a:cubicBezTo>
                  <a:cubicBezTo>
                    <a:pt x="32032" y="7024"/>
                    <a:pt x="48990" y="0"/>
                    <a:pt x="666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48" id="48"/>
            <p:cNvSpPr txBox="true"/>
            <p:nvPr/>
          </p:nvSpPr>
          <p:spPr>
            <a:xfrm>
              <a:off x="0" y="-66675"/>
              <a:ext cx="650482" cy="2000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49" id="49"/>
          <p:cNvSpPr txBox="true"/>
          <p:nvPr/>
        </p:nvSpPr>
        <p:spPr>
          <a:xfrm rot="0">
            <a:off x="8420822" y="8177975"/>
            <a:ext cx="2109784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Copy Writing</a:t>
            </a:r>
          </a:p>
        </p:txBody>
      </p:sp>
      <p:grpSp>
        <p:nvGrpSpPr>
          <p:cNvPr name="Group 50" id="50"/>
          <p:cNvGrpSpPr/>
          <p:nvPr/>
        </p:nvGrpSpPr>
        <p:grpSpPr>
          <a:xfrm rot="0">
            <a:off x="10940369" y="8232166"/>
            <a:ext cx="2547708" cy="506298"/>
            <a:chOff x="0" y="0"/>
            <a:chExt cx="671001" cy="133346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671001" cy="133346"/>
            </a:xfrm>
            <a:custGeom>
              <a:avLst/>
              <a:gdLst/>
              <a:ahLst/>
              <a:cxnLst/>
              <a:rect r="r" b="b" t="t" l="l"/>
              <a:pathLst>
                <a:path h="133346" w="671001">
                  <a:moveTo>
                    <a:pt x="66673" y="0"/>
                  </a:moveTo>
                  <a:lnTo>
                    <a:pt x="604328" y="0"/>
                  </a:lnTo>
                  <a:cubicBezTo>
                    <a:pt x="622011" y="0"/>
                    <a:pt x="638970" y="7024"/>
                    <a:pt x="651473" y="19528"/>
                  </a:cubicBezTo>
                  <a:cubicBezTo>
                    <a:pt x="663977" y="32032"/>
                    <a:pt x="671001" y="48990"/>
                    <a:pt x="671001" y="66673"/>
                  </a:cubicBezTo>
                  <a:lnTo>
                    <a:pt x="671001" y="66673"/>
                  </a:lnTo>
                  <a:cubicBezTo>
                    <a:pt x="671001" y="103495"/>
                    <a:pt x="641151" y="133346"/>
                    <a:pt x="604328" y="133346"/>
                  </a:cubicBezTo>
                  <a:lnTo>
                    <a:pt x="66673" y="133346"/>
                  </a:lnTo>
                  <a:cubicBezTo>
                    <a:pt x="48990" y="133346"/>
                    <a:pt x="32032" y="126322"/>
                    <a:pt x="19528" y="113818"/>
                  </a:cubicBezTo>
                  <a:cubicBezTo>
                    <a:pt x="7024" y="101314"/>
                    <a:pt x="0" y="84356"/>
                    <a:pt x="0" y="66673"/>
                  </a:cubicBezTo>
                  <a:lnTo>
                    <a:pt x="0" y="66673"/>
                  </a:lnTo>
                  <a:cubicBezTo>
                    <a:pt x="0" y="48990"/>
                    <a:pt x="7024" y="32032"/>
                    <a:pt x="19528" y="19528"/>
                  </a:cubicBezTo>
                  <a:cubicBezTo>
                    <a:pt x="32032" y="7024"/>
                    <a:pt x="48990" y="0"/>
                    <a:pt x="666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52" id="52"/>
            <p:cNvSpPr txBox="true"/>
            <p:nvPr/>
          </p:nvSpPr>
          <p:spPr>
            <a:xfrm>
              <a:off x="0" y="-66675"/>
              <a:ext cx="671001" cy="2000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53" id="53"/>
          <p:cNvSpPr txBox="true"/>
          <p:nvPr/>
        </p:nvSpPr>
        <p:spPr>
          <a:xfrm rot="0">
            <a:off x="11271804" y="8177975"/>
            <a:ext cx="1884838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Video Editing</a:t>
            </a:r>
          </a:p>
        </p:txBody>
      </p:sp>
      <p:sp>
        <p:nvSpPr>
          <p:cNvPr name="TextBox 54" id="54"/>
          <p:cNvSpPr txBox="true"/>
          <p:nvPr/>
        </p:nvSpPr>
        <p:spPr>
          <a:xfrm rot="0">
            <a:off x="4935589" y="2172498"/>
            <a:ext cx="8416822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</a:pPr>
            <a:r>
              <a:rPr lang="en-US" sz="7200" spc="288">
                <a:solidFill>
                  <a:srgbClr val="677EA4"/>
                </a:solidFill>
                <a:latin typeface="TAN Meringue"/>
                <a:ea typeface="TAN Meringue"/>
                <a:cs typeface="TAN Meringue"/>
                <a:sym typeface="TAN Meringue"/>
              </a:rPr>
              <a:t>Skill &amp; Ability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677EA4"/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66675"/>
              <a:ext cx="4274726" cy="22341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true" flipV="false" rot="-123380">
            <a:off x="15053229" y="5599819"/>
            <a:ext cx="4260163" cy="6491677"/>
          </a:xfrm>
          <a:custGeom>
            <a:avLst/>
            <a:gdLst/>
            <a:ahLst/>
            <a:cxnLst/>
            <a:rect r="r" b="b" t="t" l="l"/>
            <a:pathLst>
              <a:path h="6491677" w="4260163">
                <a:moveTo>
                  <a:pt x="4260162" y="0"/>
                </a:moveTo>
                <a:lnTo>
                  <a:pt x="0" y="0"/>
                </a:lnTo>
                <a:lnTo>
                  <a:pt x="0" y="6491677"/>
                </a:lnTo>
                <a:lnTo>
                  <a:pt x="4260162" y="6491677"/>
                </a:lnTo>
                <a:lnTo>
                  <a:pt x="4260162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3294344">
            <a:off x="15210686" y="7414664"/>
            <a:ext cx="2236380" cy="5590951"/>
          </a:xfrm>
          <a:custGeom>
            <a:avLst/>
            <a:gdLst/>
            <a:ahLst/>
            <a:cxnLst/>
            <a:rect r="r" b="b" t="t" l="l"/>
            <a:pathLst>
              <a:path h="5590951" w="2236380">
                <a:moveTo>
                  <a:pt x="0" y="0"/>
                </a:moveTo>
                <a:lnTo>
                  <a:pt x="2236380" y="0"/>
                </a:lnTo>
                <a:lnTo>
                  <a:pt x="2236380" y="5590951"/>
                </a:lnTo>
                <a:lnTo>
                  <a:pt x="0" y="55909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141099">
            <a:off x="16192087" y="7564634"/>
            <a:ext cx="1268138" cy="4354122"/>
          </a:xfrm>
          <a:custGeom>
            <a:avLst/>
            <a:gdLst/>
            <a:ahLst/>
            <a:cxnLst/>
            <a:rect r="r" b="b" t="t" l="l"/>
            <a:pathLst>
              <a:path h="4354122" w="1268138">
                <a:moveTo>
                  <a:pt x="0" y="0"/>
                </a:moveTo>
                <a:lnTo>
                  <a:pt x="1268138" y="0"/>
                </a:lnTo>
                <a:lnTo>
                  <a:pt x="1268138" y="4354122"/>
                </a:lnTo>
                <a:lnTo>
                  <a:pt x="0" y="43541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2948421" y="4873211"/>
            <a:ext cx="2755036" cy="358192"/>
            <a:chOff x="0" y="0"/>
            <a:chExt cx="725606" cy="94339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25606" cy="94339"/>
            </a:xfrm>
            <a:custGeom>
              <a:avLst/>
              <a:gdLst/>
              <a:ahLst/>
              <a:cxnLst/>
              <a:rect r="r" b="b" t="t" l="l"/>
              <a:pathLst>
                <a:path h="94339" w="725606">
                  <a:moveTo>
                    <a:pt x="47169" y="0"/>
                  </a:moveTo>
                  <a:lnTo>
                    <a:pt x="678437" y="0"/>
                  </a:lnTo>
                  <a:cubicBezTo>
                    <a:pt x="690947" y="0"/>
                    <a:pt x="702945" y="4970"/>
                    <a:pt x="711791" y="13816"/>
                  </a:cubicBezTo>
                  <a:cubicBezTo>
                    <a:pt x="720637" y="22662"/>
                    <a:pt x="725606" y="34659"/>
                    <a:pt x="725606" y="47169"/>
                  </a:cubicBezTo>
                  <a:lnTo>
                    <a:pt x="725606" y="47169"/>
                  </a:lnTo>
                  <a:cubicBezTo>
                    <a:pt x="725606" y="59679"/>
                    <a:pt x="720637" y="71677"/>
                    <a:pt x="711791" y="80523"/>
                  </a:cubicBezTo>
                  <a:cubicBezTo>
                    <a:pt x="702945" y="89369"/>
                    <a:pt x="690947" y="94339"/>
                    <a:pt x="678437" y="94339"/>
                  </a:cubicBezTo>
                  <a:lnTo>
                    <a:pt x="47169" y="94339"/>
                  </a:lnTo>
                  <a:cubicBezTo>
                    <a:pt x="34659" y="94339"/>
                    <a:pt x="22662" y="89369"/>
                    <a:pt x="13816" y="80523"/>
                  </a:cubicBezTo>
                  <a:cubicBezTo>
                    <a:pt x="4970" y="71677"/>
                    <a:pt x="0" y="59679"/>
                    <a:pt x="0" y="47169"/>
                  </a:cubicBezTo>
                  <a:lnTo>
                    <a:pt x="0" y="47169"/>
                  </a:lnTo>
                  <a:cubicBezTo>
                    <a:pt x="0" y="34659"/>
                    <a:pt x="4970" y="22662"/>
                    <a:pt x="13816" y="13816"/>
                  </a:cubicBezTo>
                  <a:cubicBezTo>
                    <a:pt x="22662" y="4970"/>
                    <a:pt x="34659" y="0"/>
                    <a:pt x="4716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66675"/>
              <a:ext cx="725606" cy="161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3121823" y="4826564"/>
            <a:ext cx="2783117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Role: Graphic Designer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9374054" y="2747724"/>
            <a:ext cx="5564079" cy="5369473"/>
            <a:chOff x="0" y="0"/>
            <a:chExt cx="1465436" cy="1414182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465436" cy="1414182"/>
            </a:xfrm>
            <a:custGeom>
              <a:avLst/>
              <a:gdLst/>
              <a:ahLst/>
              <a:cxnLst/>
              <a:rect r="r" b="b" t="t" l="l"/>
              <a:pathLst>
                <a:path h="1414182" w="1465436">
                  <a:moveTo>
                    <a:pt x="0" y="0"/>
                  </a:moveTo>
                  <a:lnTo>
                    <a:pt x="1465436" y="0"/>
                  </a:lnTo>
                  <a:lnTo>
                    <a:pt x="1465436" y="1414182"/>
                  </a:lnTo>
                  <a:lnTo>
                    <a:pt x="0" y="1414182"/>
                  </a:lnTo>
                  <a:close/>
                </a:path>
              </a:pathLst>
            </a:custGeom>
            <a:solidFill>
              <a:srgbClr val="B9CCEB">
                <a:alpha val="42745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66675"/>
              <a:ext cx="1465436" cy="14808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11691005" y="6882426"/>
            <a:ext cx="2731962" cy="717140"/>
          </a:xfrm>
          <a:custGeom>
            <a:avLst/>
            <a:gdLst/>
            <a:ahLst/>
            <a:cxnLst/>
            <a:rect r="r" b="b" t="t" l="l"/>
            <a:pathLst>
              <a:path h="717140" w="2731962">
                <a:moveTo>
                  <a:pt x="0" y="0"/>
                </a:moveTo>
                <a:lnTo>
                  <a:pt x="2731963" y="0"/>
                </a:lnTo>
                <a:lnTo>
                  <a:pt x="2731963" y="717140"/>
                </a:lnTo>
                <a:lnTo>
                  <a:pt x="0" y="71714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17" id="17"/>
          <p:cNvGrpSpPr>
            <a:grpSpLocks noChangeAspect="true"/>
          </p:cNvGrpSpPr>
          <p:nvPr/>
        </p:nvGrpSpPr>
        <p:grpSpPr>
          <a:xfrm rot="0">
            <a:off x="11826407" y="2103255"/>
            <a:ext cx="2596561" cy="5137741"/>
            <a:chOff x="0" y="0"/>
            <a:chExt cx="2620010" cy="518414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7"/>
              <a:stretch>
                <a:fillRect l="-22189" t="0" r="-22189" b="0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606060"/>
            </a:solidFill>
          </p:spPr>
        </p:sp>
      </p:grpSp>
      <p:sp>
        <p:nvSpPr>
          <p:cNvPr name="Freeform 27" id="27"/>
          <p:cNvSpPr/>
          <p:nvPr/>
        </p:nvSpPr>
        <p:spPr>
          <a:xfrm flipH="false" flipV="false" rot="0">
            <a:off x="9938687" y="7726991"/>
            <a:ext cx="2424758" cy="218228"/>
          </a:xfrm>
          <a:custGeom>
            <a:avLst/>
            <a:gdLst/>
            <a:ahLst/>
            <a:cxnLst/>
            <a:rect r="r" b="b" t="t" l="l"/>
            <a:pathLst>
              <a:path h="218228" w="2424758">
                <a:moveTo>
                  <a:pt x="0" y="0"/>
                </a:moveTo>
                <a:lnTo>
                  <a:pt x="2424757" y="0"/>
                </a:lnTo>
                <a:lnTo>
                  <a:pt x="2424757" y="218228"/>
                </a:lnTo>
                <a:lnTo>
                  <a:pt x="0" y="21822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9938687" y="4851410"/>
            <a:ext cx="2413325" cy="2906319"/>
          </a:xfrm>
          <a:custGeom>
            <a:avLst/>
            <a:gdLst/>
            <a:ahLst/>
            <a:cxnLst/>
            <a:rect r="r" b="b" t="t" l="l"/>
            <a:pathLst>
              <a:path h="2906319" w="2413325">
                <a:moveTo>
                  <a:pt x="0" y="0"/>
                </a:moveTo>
                <a:lnTo>
                  <a:pt x="2413325" y="0"/>
                </a:lnTo>
                <a:lnTo>
                  <a:pt x="2413325" y="2906320"/>
                </a:lnTo>
                <a:lnTo>
                  <a:pt x="0" y="290632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9" id="29"/>
          <p:cNvGrpSpPr/>
          <p:nvPr/>
        </p:nvGrpSpPr>
        <p:grpSpPr>
          <a:xfrm rot="0">
            <a:off x="10050420" y="5207100"/>
            <a:ext cx="2197104" cy="2178751"/>
            <a:chOff x="0" y="0"/>
            <a:chExt cx="2929472" cy="2905001"/>
          </a:xfrm>
        </p:grpSpPr>
        <p:pic>
          <p:nvPicPr>
            <p:cNvPr name="Picture 30" id="30"/>
            <p:cNvPicPr>
              <a:picLocks noChangeAspect="true"/>
            </p:cNvPicPr>
            <p:nvPr/>
          </p:nvPicPr>
          <p:blipFill>
            <a:blip r:embed="rId11"/>
            <a:srcRect l="16984" t="14620" r="25652" b="0"/>
            <a:stretch>
              <a:fillRect/>
            </a:stretch>
          </p:blipFill>
          <p:spPr>
            <a:xfrm flipH="false" flipV="false">
              <a:off x="0" y="0"/>
              <a:ext cx="2929472" cy="2905001"/>
            </a:xfrm>
            <a:prstGeom prst="rect">
              <a:avLst/>
            </a:prstGeom>
          </p:spPr>
        </p:pic>
      </p:grpSp>
      <p:grpSp>
        <p:nvGrpSpPr>
          <p:cNvPr name="Group 31" id="31"/>
          <p:cNvGrpSpPr/>
          <p:nvPr/>
        </p:nvGrpSpPr>
        <p:grpSpPr>
          <a:xfrm rot="0">
            <a:off x="2948421" y="5393327"/>
            <a:ext cx="3015363" cy="358192"/>
            <a:chOff x="0" y="0"/>
            <a:chExt cx="794170" cy="94339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794170" cy="94339"/>
            </a:xfrm>
            <a:custGeom>
              <a:avLst/>
              <a:gdLst/>
              <a:ahLst/>
              <a:cxnLst/>
              <a:rect r="r" b="b" t="t" l="l"/>
              <a:pathLst>
                <a:path h="94339" w="794170">
                  <a:moveTo>
                    <a:pt x="47169" y="0"/>
                  </a:moveTo>
                  <a:lnTo>
                    <a:pt x="747000" y="0"/>
                  </a:lnTo>
                  <a:cubicBezTo>
                    <a:pt x="773051" y="0"/>
                    <a:pt x="794170" y="21118"/>
                    <a:pt x="794170" y="47169"/>
                  </a:cubicBezTo>
                  <a:lnTo>
                    <a:pt x="794170" y="47169"/>
                  </a:lnTo>
                  <a:cubicBezTo>
                    <a:pt x="794170" y="59679"/>
                    <a:pt x="789200" y="71677"/>
                    <a:pt x="780354" y="80523"/>
                  </a:cubicBezTo>
                  <a:cubicBezTo>
                    <a:pt x="771508" y="89369"/>
                    <a:pt x="759510" y="94339"/>
                    <a:pt x="747000" y="94339"/>
                  </a:cubicBezTo>
                  <a:lnTo>
                    <a:pt x="47169" y="94339"/>
                  </a:lnTo>
                  <a:cubicBezTo>
                    <a:pt x="34659" y="94339"/>
                    <a:pt x="22662" y="89369"/>
                    <a:pt x="13816" y="80523"/>
                  </a:cubicBezTo>
                  <a:cubicBezTo>
                    <a:pt x="4970" y="71677"/>
                    <a:pt x="0" y="59679"/>
                    <a:pt x="0" y="47169"/>
                  </a:cubicBezTo>
                  <a:lnTo>
                    <a:pt x="0" y="47169"/>
                  </a:lnTo>
                  <a:cubicBezTo>
                    <a:pt x="0" y="34659"/>
                    <a:pt x="4970" y="22662"/>
                    <a:pt x="13816" y="13816"/>
                  </a:cubicBezTo>
                  <a:cubicBezTo>
                    <a:pt x="22662" y="4970"/>
                    <a:pt x="34659" y="0"/>
                    <a:pt x="4716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33" id="33"/>
            <p:cNvSpPr txBox="true"/>
            <p:nvPr/>
          </p:nvSpPr>
          <p:spPr>
            <a:xfrm>
              <a:off x="0" y="-66675"/>
              <a:ext cx="794170" cy="161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4" id="34"/>
          <p:cNvSpPr txBox="true"/>
          <p:nvPr/>
        </p:nvSpPr>
        <p:spPr>
          <a:xfrm rot="0">
            <a:off x="3121823" y="5346680"/>
            <a:ext cx="3023418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Output: Social Media Post</a:t>
            </a:r>
          </a:p>
        </p:txBody>
      </p:sp>
      <p:grpSp>
        <p:nvGrpSpPr>
          <p:cNvPr name="Group 35" id="35"/>
          <p:cNvGrpSpPr/>
          <p:nvPr/>
        </p:nvGrpSpPr>
        <p:grpSpPr>
          <a:xfrm rot="0">
            <a:off x="2948421" y="5913444"/>
            <a:ext cx="3396610" cy="358192"/>
            <a:chOff x="0" y="0"/>
            <a:chExt cx="894580" cy="94339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894580" cy="94339"/>
            </a:xfrm>
            <a:custGeom>
              <a:avLst/>
              <a:gdLst/>
              <a:ahLst/>
              <a:cxnLst/>
              <a:rect r="r" b="b" t="t" l="l"/>
              <a:pathLst>
                <a:path h="94339" w="894580">
                  <a:moveTo>
                    <a:pt x="47169" y="0"/>
                  </a:moveTo>
                  <a:lnTo>
                    <a:pt x="847411" y="0"/>
                  </a:lnTo>
                  <a:cubicBezTo>
                    <a:pt x="859921" y="0"/>
                    <a:pt x="871919" y="4970"/>
                    <a:pt x="880765" y="13816"/>
                  </a:cubicBezTo>
                  <a:cubicBezTo>
                    <a:pt x="889611" y="22662"/>
                    <a:pt x="894580" y="34659"/>
                    <a:pt x="894580" y="47169"/>
                  </a:cubicBezTo>
                  <a:lnTo>
                    <a:pt x="894580" y="47169"/>
                  </a:lnTo>
                  <a:cubicBezTo>
                    <a:pt x="894580" y="59679"/>
                    <a:pt x="889611" y="71677"/>
                    <a:pt x="880765" y="80523"/>
                  </a:cubicBezTo>
                  <a:cubicBezTo>
                    <a:pt x="871919" y="89369"/>
                    <a:pt x="859921" y="94339"/>
                    <a:pt x="847411" y="94339"/>
                  </a:cubicBezTo>
                  <a:lnTo>
                    <a:pt x="47169" y="94339"/>
                  </a:lnTo>
                  <a:cubicBezTo>
                    <a:pt x="34659" y="94339"/>
                    <a:pt x="22662" y="89369"/>
                    <a:pt x="13816" y="80523"/>
                  </a:cubicBezTo>
                  <a:cubicBezTo>
                    <a:pt x="4970" y="71677"/>
                    <a:pt x="0" y="59679"/>
                    <a:pt x="0" y="47169"/>
                  </a:cubicBezTo>
                  <a:lnTo>
                    <a:pt x="0" y="47169"/>
                  </a:lnTo>
                  <a:cubicBezTo>
                    <a:pt x="0" y="34659"/>
                    <a:pt x="4970" y="22662"/>
                    <a:pt x="13816" y="13816"/>
                  </a:cubicBezTo>
                  <a:cubicBezTo>
                    <a:pt x="22662" y="4970"/>
                    <a:pt x="34659" y="0"/>
                    <a:pt x="4716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0" y="-66675"/>
              <a:ext cx="894580" cy="161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8" id="38"/>
          <p:cNvSpPr txBox="true"/>
          <p:nvPr/>
        </p:nvSpPr>
        <p:spPr>
          <a:xfrm rot="0">
            <a:off x="3121823" y="5866797"/>
            <a:ext cx="3264085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Social Media: @reallygreatsite</a:t>
            </a:r>
          </a:p>
        </p:txBody>
      </p:sp>
      <p:grpSp>
        <p:nvGrpSpPr>
          <p:cNvPr name="Group 39" id="39"/>
          <p:cNvGrpSpPr/>
          <p:nvPr/>
        </p:nvGrpSpPr>
        <p:grpSpPr>
          <a:xfrm rot="0">
            <a:off x="2948421" y="6433560"/>
            <a:ext cx="3688825" cy="358192"/>
            <a:chOff x="0" y="0"/>
            <a:chExt cx="971542" cy="94339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971542" cy="94339"/>
            </a:xfrm>
            <a:custGeom>
              <a:avLst/>
              <a:gdLst/>
              <a:ahLst/>
              <a:cxnLst/>
              <a:rect r="r" b="b" t="t" l="l"/>
              <a:pathLst>
                <a:path h="94339" w="971542">
                  <a:moveTo>
                    <a:pt x="47169" y="0"/>
                  </a:moveTo>
                  <a:lnTo>
                    <a:pt x="924373" y="0"/>
                  </a:lnTo>
                  <a:cubicBezTo>
                    <a:pt x="936883" y="0"/>
                    <a:pt x="948881" y="4970"/>
                    <a:pt x="957727" y="13816"/>
                  </a:cubicBezTo>
                  <a:cubicBezTo>
                    <a:pt x="966573" y="22662"/>
                    <a:pt x="971542" y="34659"/>
                    <a:pt x="971542" y="47169"/>
                  </a:cubicBezTo>
                  <a:lnTo>
                    <a:pt x="971542" y="47169"/>
                  </a:lnTo>
                  <a:cubicBezTo>
                    <a:pt x="971542" y="59679"/>
                    <a:pt x="966573" y="71677"/>
                    <a:pt x="957727" y="80523"/>
                  </a:cubicBezTo>
                  <a:cubicBezTo>
                    <a:pt x="948881" y="89369"/>
                    <a:pt x="936883" y="94339"/>
                    <a:pt x="924373" y="94339"/>
                  </a:cubicBezTo>
                  <a:lnTo>
                    <a:pt x="47169" y="94339"/>
                  </a:lnTo>
                  <a:cubicBezTo>
                    <a:pt x="34659" y="94339"/>
                    <a:pt x="22662" y="89369"/>
                    <a:pt x="13816" y="80523"/>
                  </a:cubicBezTo>
                  <a:cubicBezTo>
                    <a:pt x="4970" y="71677"/>
                    <a:pt x="0" y="59679"/>
                    <a:pt x="0" y="47169"/>
                  </a:cubicBezTo>
                  <a:lnTo>
                    <a:pt x="0" y="47169"/>
                  </a:lnTo>
                  <a:cubicBezTo>
                    <a:pt x="0" y="34659"/>
                    <a:pt x="4970" y="22662"/>
                    <a:pt x="13816" y="13816"/>
                  </a:cubicBezTo>
                  <a:cubicBezTo>
                    <a:pt x="22662" y="4970"/>
                    <a:pt x="34659" y="0"/>
                    <a:pt x="4716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41" id="41"/>
            <p:cNvSpPr txBox="true"/>
            <p:nvPr/>
          </p:nvSpPr>
          <p:spPr>
            <a:xfrm>
              <a:off x="0" y="-66675"/>
              <a:ext cx="971542" cy="161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42" id="42"/>
          <p:cNvSpPr txBox="true"/>
          <p:nvPr/>
        </p:nvSpPr>
        <p:spPr>
          <a:xfrm rot="0">
            <a:off x="3121823" y="6386914"/>
            <a:ext cx="3663050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Periode: January, 2023 - Present</a:t>
            </a:r>
          </a:p>
        </p:txBody>
      </p:sp>
      <p:sp>
        <p:nvSpPr>
          <p:cNvPr name="Freeform 43" id="43"/>
          <p:cNvSpPr/>
          <p:nvPr/>
        </p:nvSpPr>
        <p:spPr>
          <a:xfrm flipH="true" flipV="true" rot="-7246859">
            <a:off x="2335149" y="8188791"/>
            <a:ext cx="2050819" cy="4206808"/>
          </a:xfrm>
          <a:custGeom>
            <a:avLst/>
            <a:gdLst/>
            <a:ahLst/>
            <a:cxnLst/>
            <a:rect r="r" b="b" t="t" l="l"/>
            <a:pathLst>
              <a:path h="4206808" w="2050819">
                <a:moveTo>
                  <a:pt x="2050818" y="4206808"/>
                </a:moveTo>
                <a:lnTo>
                  <a:pt x="0" y="4206808"/>
                </a:lnTo>
                <a:lnTo>
                  <a:pt x="0" y="0"/>
                </a:lnTo>
                <a:lnTo>
                  <a:pt x="2050818" y="0"/>
                </a:lnTo>
                <a:lnTo>
                  <a:pt x="2050818" y="4206808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44" id="44"/>
          <p:cNvSpPr/>
          <p:nvPr/>
        </p:nvSpPr>
        <p:spPr>
          <a:xfrm flipH="false" flipV="false" rot="1197559">
            <a:off x="-433386" y="8679718"/>
            <a:ext cx="2434840" cy="3224954"/>
          </a:xfrm>
          <a:custGeom>
            <a:avLst/>
            <a:gdLst/>
            <a:ahLst/>
            <a:cxnLst/>
            <a:rect r="r" b="b" t="t" l="l"/>
            <a:pathLst>
              <a:path h="3224954" w="2434840">
                <a:moveTo>
                  <a:pt x="0" y="0"/>
                </a:moveTo>
                <a:lnTo>
                  <a:pt x="2434840" y="0"/>
                </a:lnTo>
                <a:lnTo>
                  <a:pt x="2434840" y="3224954"/>
                </a:lnTo>
                <a:lnTo>
                  <a:pt x="0" y="322495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45" id="45"/>
          <p:cNvSpPr txBox="true"/>
          <p:nvPr/>
        </p:nvSpPr>
        <p:spPr>
          <a:xfrm rot="0">
            <a:off x="2948421" y="1666025"/>
            <a:ext cx="537146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080"/>
              </a:lnSpc>
            </a:pPr>
            <a:r>
              <a:rPr lang="en-US" sz="7200" spc="288">
                <a:solidFill>
                  <a:srgbClr val="677EA4"/>
                </a:solidFill>
                <a:latin typeface="TAN Meringue"/>
                <a:ea typeface="TAN Meringue"/>
                <a:cs typeface="TAN Meringue"/>
                <a:sym typeface="TAN Meringue"/>
              </a:rPr>
              <a:t>Project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2948421" y="3511970"/>
            <a:ext cx="4691281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spc="144">
                <a:solidFill>
                  <a:srgbClr val="677EA4"/>
                </a:solidFill>
                <a:latin typeface="TAN Meringue"/>
                <a:ea typeface="TAN Meringue"/>
                <a:cs typeface="TAN Meringue"/>
                <a:sym typeface="TAN Meringue"/>
              </a:rPr>
              <a:t>Liceria &amp; Co.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2948421" y="4191855"/>
            <a:ext cx="5108075" cy="519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b="true">
                <a:solidFill>
                  <a:srgbClr val="677EA4"/>
                </a:solidFill>
                <a:latin typeface="Cloud Condensed Bold"/>
                <a:ea typeface="Cloud Condensed Bold"/>
                <a:cs typeface="Cloud Condensed Bold"/>
                <a:sym typeface="Cloud Condensed Bold"/>
              </a:rPr>
              <a:t>Associated with Ingoude Company</a:t>
            </a:r>
          </a:p>
        </p:txBody>
      </p:sp>
      <p:sp>
        <p:nvSpPr>
          <p:cNvPr name="Freeform 48" id="48"/>
          <p:cNvSpPr/>
          <p:nvPr/>
        </p:nvSpPr>
        <p:spPr>
          <a:xfrm flipH="false" flipV="false" rot="-8543176">
            <a:off x="16970412" y="-524339"/>
            <a:ext cx="1548268" cy="2256129"/>
          </a:xfrm>
          <a:custGeom>
            <a:avLst/>
            <a:gdLst/>
            <a:ahLst/>
            <a:cxnLst/>
            <a:rect r="r" b="b" t="t" l="l"/>
            <a:pathLst>
              <a:path h="2256129" w="1548268">
                <a:moveTo>
                  <a:pt x="0" y="0"/>
                </a:moveTo>
                <a:lnTo>
                  <a:pt x="1548269" y="0"/>
                </a:lnTo>
                <a:lnTo>
                  <a:pt x="1548269" y="2256129"/>
                </a:lnTo>
                <a:lnTo>
                  <a:pt x="0" y="225612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49" id="49"/>
          <p:cNvSpPr/>
          <p:nvPr/>
        </p:nvSpPr>
        <p:spPr>
          <a:xfrm flipH="true" flipV="false" rot="2070157">
            <a:off x="16123574" y="1516284"/>
            <a:ext cx="340714" cy="804044"/>
          </a:xfrm>
          <a:custGeom>
            <a:avLst/>
            <a:gdLst/>
            <a:ahLst/>
            <a:cxnLst/>
            <a:rect r="r" b="b" t="t" l="l"/>
            <a:pathLst>
              <a:path h="804044" w="340714">
                <a:moveTo>
                  <a:pt x="340714" y="0"/>
                </a:moveTo>
                <a:lnTo>
                  <a:pt x="0" y="0"/>
                </a:lnTo>
                <a:lnTo>
                  <a:pt x="0" y="804044"/>
                </a:lnTo>
                <a:lnTo>
                  <a:pt x="340714" y="804044"/>
                </a:lnTo>
                <a:lnTo>
                  <a:pt x="340714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Freeform 50" id="50"/>
          <p:cNvSpPr/>
          <p:nvPr/>
        </p:nvSpPr>
        <p:spPr>
          <a:xfrm flipH="false" flipV="false" rot="6905621">
            <a:off x="-1046395" y="-951571"/>
            <a:ext cx="2092789" cy="2771906"/>
          </a:xfrm>
          <a:custGeom>
            <a:avLst/>
            <a:gdLst/>
            <a:ahLst/>
            <a:cxnLst/>
            <a:rect r="r" b="b" t="t" l="l"/>
            <a:pathLst>
              <a:path h="2771906" w="2092789">
                <a:moveTo>
                  <a:pt x="0" y="0"/>
                </a:moveTo>
                <a:lnTo>
                  <a:pt x="2092790" y="0"/>
                </a:lnTo>
                <a:lnTo>
                  <a:pt x="2092790" y="2771906"/>
                </a:lnTo>
                <a:lnTo>
                  <a:pt x="0" y="2771906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677EA4"/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66675"/>
              <a:ext cx="4274726" cy="22341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3940561" y="3569139"/>
            <a:ext cx="1817137" cy="358192"/>
            <a:chOff x="0" y="0"/>
            <a:chExt cx="478587" cy="9433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78587" cy="94339"/>
            </a:xfrm>
            <a:custGeom>
              <a:avLst/>
              <a:gdLst/>
              <a:ahLst/>
              <a:cxnLst/>
              <a:rect r="r" b="b" t="t" l="l"/>
              <a:pathLst>
                <a:path h="94339" w="478587">
                  <a:moveTo>
                    <a:pt x="47169" y="0"/>
                  </a:moveTo>
                  <a:lnTo>
                    <a:pt x="431418" y="0"/>
                  </a:lnTo>
                  <a:cubicBezTo>
                    <a:pt x="457469" y="0"/>
                    <a:pt x="478587" y="21118"/>
                    <a:pt x="478587" y="47169"/>
                  </a:cubicBezTo>
                  <a:lnTo>
                    <a:pt x="478587" y="47169"/>
                  </a:lnTo>
                  <a:cubicBezTo>
                    <a:pt x="478587" y="59679"/>
                    <a:pt x="473618" y="71677"/>
                    <a:pt x="464772" y="80523"/>
                  </a:cubicBezTo>
                  <a:cubicBezTo>
                    <a:pt x="455926" y="89369"/>
                    <a:pt x="443928" y="94339"/>
                    <a:pt x="431418" y="94339"/>
                  </a:cubicBezTo>
                  <a:lnTo>
                    <a:pt x="47169" y="94339"/>
                  </a:lnTo>
                  <a:cubicBezTo>
                    <a:pt x="34659" y="94339"/>
                    <a:pt x="22662" y="89369"/>
                    <a:pt x="13816" y="80523"/>
                  </a:cubicBezTo>
                  <a:cubicBezTo>
                    <a:pt x="4970" y="71677"/>
                    <a:pt x="0" y="59679"/>
                    <a:pt x="0" y="47169"/>
                  </a:cubicBezTo>
                  <a:lnTo>
                    <a:pt x="0" y="47169"/>
                  </a:lnTo>
                  <a:cubicBezTo>
                    <a:pt x="0" y="34659"/>
                    <a:pt x="4970" y="22662"/>
                    <a:pt x="13816" y="13816"/>
                  </a:cubicBezTo>
                  <a:cubicBezTo>
                    <a:pt x="22662" y="4970"/>
                    <a:pt x="34659" y="0"/>
                    <a:pt x="4716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66675"/>
              <a:ext cx="478587" cy="161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true" rot="7714885">
            <a:off x="14610752" y="7867189"/>
            <a:ext cx="2050819" cy="4206808"/>
          </a:xfrm>
          <a:custGeom>
            <a:avLst/>
            <a:gdLst/>
            <a:ahLst/>
            <a:cxnLst/>
            <a:rect r="r" b="b" t="t" l="l"/>
            <a:pathLst>
              <a:path h="4206808" w="2050819">
                <a:moveTo>
                  <a:pt x="0" y="4206808"/>
                </a:moveTo>
                <a:lnTo>
                  <a:pt x="2050819" y="4206808"/>
                </a:lnTo>
                <a:lnTo>
                  <a:pt x="2050819" y="0"/>
                </a:lnTo>
                <a:lnTo>
                  <a:pt x="0" y="0"/>
                </a:lnTo>
                <a:lnTo>
                  <a:pt x="0" y="420680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0">
            <a:off x="15989007" y="7755838"/>
            <a:ext cx="1270293" cy="3172429"/>
          </a:xfrm>
          <a:custGeom>
            <a:avLst/>
            <a:gdLst/>
            <a:ahLst/>
            <a:cxnLst/>
            <a:rect r="r" b="b" t="t" l="l"/>
            <a:pathLst>
              <a:path h="3172429" w="1270293">
                <a:moveTo>
                  <a:pt x="1270293" y="0"/>
                </a:moveTo>
                <a:lnTo>
                  <a:pt x="0" y="0"/>
                </a:lnTo>
                <a:lnTo>
                  <a:pt x="0" y="3172428"/>
                </a:lnTo>
                <a:lnTo>
                  <a:pt x="1270293" y="3172428"/>
                </a:lnTo>
                <a:lnTo>
                  <a:pt x="1270293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714090">
            <a:off x="16519198" y="8510080"/>
            <a:ext cx="2205376" cy="2921027"/>
          </a:xfrm>
          <a:custGeom>
            <a:avLst/>
            <a:gdLst/>
            <a:ahLst/>
            <a:cxnLst/>
            <a:rect r="r" b="b" t="t" l="l"/>
            <a:pathLst>
              <a:path h="2921027" w="2205376">
                <a:moveTo>
                  <a:pt x="0" y="0"/>
                </a:moveTo>
                <a:lnTo>
                  <a:pt x="2205376" y="0"/>
                </a:lnTo>
                <a:lnTo>
                  <a:pt x="2205376" y="2921027"/>
                </a:lnTo>
                <a:lnTo>
                  <a:pt x="0" y="292102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940561" y="4089255"/>
            <a:ext cx="12048446" cy="1063770"/>
            <a:chOff x="0" y="0"/>
            <a:chExt cx="3173253" cy="28017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173253" cy="280170"/>
            </a:xfrm>
            <a:custGeom>
              <a:avLst/>
              <a:gdLst/>
              <a:ahLst/>
              <a:cxnLst/>
              <a:rect r="r" b="b" t="t" l="l"/>
              <a:pathLst>
                <a:path h="280170" w="3173253">
                  <a:moveTo>
                    <a:pt x="10924" y="0"/>
                  </a:moveTo>
                  <a:lnTo>
                    <a:pt x="3162330" y="0"/>
                  </a:lnTo>
                  <a:cubicBezTo>
                    <a:pt x="3165227" y="0"/>
                    <a:pt x="3168005" y="1151"/>
                    <a:pt x="3170054" y="3199"/>
                  </a:cubicBezTo>
                  <a:cubicBezTo>
                    <a:pt x="3172102" y="5248"/>
                    <a:pt x="3173253" y="8026"/>
                    <a:pt x="3173253" y="10924"/>
                  </a:cubicBezTo>
                  <a:lnTo>
                    <a:pt x="3173253" y="269246"/>
                  </a:lnTo>
                  <a:cubicBezTo>
                    <a:pt x="3173253" y="272143"/>
                    <a:pt x="3172102" y="274922"/>
                    <a:pt x="3170054" y="276970"/>
                  </a:cubicBezTo>
                  <a:cubicBezTo>
                    <a:pt x="3168005" y="279019"/>
                    <a:pt x="3165227" y="280170"/>
                    <a:pt x="3162330" y="280170"/>
                  </a:cubicBezTo>
                  <a:lnTo>
                    <a:pt x="10924" y="280170"/>
                  </a:lnTo>
                  <a:cubicBezTo>
                    <a:pt x="8026" y="280170"/>
                    <a:pt x="5248" y="279019"/>
                    <a:pt x="3199" y="276970"/>
                  </a:cubicBezTo>
                  <a:cubicBezTo>
                    <a:pt x="1151" y="274922"/>
                    <a:pt x="0" y="272143"/>
                    <a:pt x="0" y="269246"/>
                  </a:cubicBezTo>
                  <a:lnTo>
                    <a:pt x="0" y="10924"/>
                  </a:lnTo>
                  <a:cubicBezTo>
                    <a:pt x="0" y="8026"/>
                    <a:pt x="1151" y="5248"/>
                    <a:pt x="3199" y="3199"/>
                  </a:cubicBezTo>
                  <a:cubicBezTo>
                    <a:pt x="5248" y="1151"/>
                    <a:pt x="8026" y="0"/>
                    <a:pt x="1092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BCB792"/>
              </a:solidFill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66675"/>
              <a:ext cx="3173253" cy="34684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2948421" y="3462932"/>
            <a:ext cx="928800" cy="928796"/>
            <a:chOff x="0" y="0"/>
            <a:chExt cx="6350000" cy="634997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6"/>
              <a:stretch>
                <a:fillRect l="-23529" t="-121135" r="-35263" b="-17203"/>
              </a:stretch>
            </a:blip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4009605" y="5715591"/>
            <a:ext cx="1817137" cy="358192"/>
            <a:chOff x="0" y="0"/>
            <a:chExt cx="478587" cy="94339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478587" cy="94339"/>
            </a:xfrm>
            <a:custGeom>
              <a:avLst/>
              <a:gdLst/>
              <a:ahLst/>
              <a:cxnLst/>
              <a:rect r="r" b="b" t="t" l="l"/>
              <a:pathLst>
                <a:path h="94339" w="478587">
                  <a:moveTo>
                    <a:pt x="47169" y="0"/>
                  </a:moveTo>
                  <a:lnTo>
                    <a:pt x="431418" y="0"/>
                  </a:lnTo>
                  <a:cubicBezTo>
                    <a:pt x="457469" y="0"/>
                    <a:pt x="478587" y="21118"/>
                    <a:pt x="478587" y="47169"/>
                  </a:cubicBezTo>
                  <a:lnTo>
                    <a:pt x="478587" y="47169"/>
                  </a:lnTo>
                  <a:cubicBezTo>
                    <a:pt x="478587" y="59679"/>
                    <a:pt x="473618" y="71677"/>
                    <a:pt x="464772" y="80523"/>
                  </a:cubicBezTo>
                  <a:cubicBezTo>
                    <a:pt x="455926" y="89369"/>
                    <a:pt x="443928" y="94339"/>
                    <a:pt x="431418" y="94339"/>
                  </a:cubicBezTo>
                  <a:lnTo>
                    <a:pt x="47169" y="94339"/>
                  </a:lnTo>
                  <a:cubicBezTo>
                    <a:pt x="34659" y="94339"/>
                    <a:pt x="22662" y="89369"/>
                    <a:pt x="13816" y="80523"/>
                  </a:cubicBezTo>
                  <a:cubicBezTo>
                    <a:pt x="4970" y="71677"/>
                    <a:pt x="0" y="59679"/>
                    <a:pt x="0" y="47169"/>
                  </a:cubicBezTo>
                  <a:lnTo>
                    <a:pt x="0" y="47169"/>
                  </a:lnTo>
                  <a:cubicBezTo>
                    <a:pt x="0" y="34659"/>
                    <a:pt x="4970" y="22662"/>
                    <a:pt x="13816" y="13816"/>
                  </a:cubicBezTo>
                  <a:cubicBezTo>
                    <a:pt x="22662" y="4970"/>
                    <a:pt x="34659" y="0"/>
                    <a:pt x="4716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BCB792"/>
              </a:solidFill>
              <a:prstDash val="solid"/>
              <a:round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66675"/>
              <a:ext cx="478587" cy="161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4009605" y="6235708"/>
            <a:ext cx="12048446" cy="1063770"/>
            <a:chOff x="0" y="0"/>
            <a:chExt cx="3173253" cy="28017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173253" cy="280170"/>
            </a:xfrm>
            <a:custGeom>
              <a:avLst/>
              <a:gdLst/>
              <a:ahLst/>
              <a:cxnLst/>
              <a:rect r="r" b="b" t="t" l="l"/>
              <a:pathLst>
                <a:path h="280170" w="3173253">
                  <a:moveTo>
                    <a:pt x="10924" y="0"/>
                  </a:moveTo>
                  <a:lnTo>
                    <a:pt x="3162330" y="0"/>
                  </a:lnTo>
                  <a:cubicBezTo>
                    <a:pt x="3165227" y="0"/>
                    <a:pt x="3168005" y="1151"/>
                    <a:pt x="3170054" y="3199"/>
                  </a:cubicBezTo>
                  <a:cubicBezTo>
                    <a:pt x="3172102" y="5248"/>
                    <a:pt x="3173253" y="8026"/>
                    <a:pt x="3173253" y="10924"/>
                  </a:cubicBezTo>
                  <a:lnTo>
                    <a:pt x="3173253" y="269246"/>
                  </a:lnTo>
                  <a:cubicBezTo>
                    <a:pt x="3173253" y="272143"/>
                    <a:pt x="3172102" y="274922"/>
                    <a:pt x="3170054" y="276970"/>
                  </a:cubicBezTo>
                  <a:cubicBezTo>
                    <a:pt x="3168005" y="279019"/>
                    <a:pt x="3165227" y="280170"/>
                    <a:pt x="3162330" y="280170"/>
                  </a:cubicBezTo>
                  <a:lnTo>
                    <a:pt x="10924" y="280170"/>
                  </a:lnTo>
                  <a:cubicBezTo>
                    <a:pt x="8026" y="280170"/>
                    <a:pt x="5248" y="279019"/>
                    <a:pt x="3199" y="276970"/>
                  </a:cubicBezTo>
                  <a:cubicBezTo>
                    <a:pt x="1151" y="274922"/>
                    <a:pt x="0" y="272143"/>
                    <a:pt x="0" y="269246"/>
                  </a:cubicBezTo>
                  <a:lnTo>
                    <a:pt x="0" y="10924"/>
                  </a:lnTo>
                  <a:cubicBezTo>
                    <a:pt x="0" y="8026"/>
                    <a:pt x="1151" y="5248"/>
                    <a:pt x="3199" y="3199"/>
                  </a:cubicBezTo>
                  <a:cubicBezTo>
                    <a:pt x="5248" y="1151"/>
                    <a:pt x="8026" y="0"/>
                    <a:pt x="1092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BCB792"/>
              </a:solidFill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-66675"/>
              <a:ext cx="3173253" cy="34684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3017465" y="5609385"/>
            <a:ext cx="928800" cy="928796"/>
            <a:chOff x="0" y="0"/>
            <a:chExt cx="6350000" cy="6349975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7"/>
              <a:stretch>
                <a:fillRect l="-25046" t="0" r="-25046" b="0"/>
              </a:stretch>
            </a:blipFill>
          </p:spPr>
        </p:sp>
      </p:grpSp>
      <p:sp>
        <p:nvSpPr>
          <p:cNvPr name="Freeform 25" id="25"/>
          <p:cNvSpPr/>
          <p:nvPr/>
        </p:nvSpPr>
        <p:spPr>
          <a:xfrm flipH="true" flipV="false" rot="9075903">
            <a:off x="-261076" y="-1203929"/>
            <a:ext cx="1345069" cy="3988109"/>
          </a:xfrm>
          <a:custGeom>
            <a:avLst/>
            <a:gdLst/>
            <a:ahLst/>
            <a:cxnLst/>
            <a:rect r="r" b="b" t="t" l="l"/>
            <a:pathLst>
              <a:path h="3988109" w="1345069">
                <a:moveTo>
                  <a:pt x="1345069" y="0"/>
                </a:moveTo>
                <a:lnTo>
                  <a:pt x="0" y="0"/>
                </a:lnTo>
                <a:lnTo>
                  <a:pt x="0" y="3988109"/>
                </a:lnTo>
                <a:lnTo>
                  <a:pt x="1345069" y="3988109"/>
                </a:lnTo>
                <a:lnTo>
                  <a:pt x="1345069" y="0"/>
                </a:lnTo>
                <a:close/>
              </a:path>
            </a:pathLst>
          </a:custGeom>
          <a:blipFill>
            <a:blip r:embed="rId8"/>
            <a:stretch>
              <a:fillRect l="-9299" t="0" r="-9299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5926341">
            <a:off x="-378129" y="-1471492"/>
            <a:ext cx="1579175" cy="3923415"/>
          </a:xfrm>
          <a:custGeom>
            <a:avLst/>
            <a:gdLst/>
            <a:ahLst/>
            <a:cxnLst/>
            <a:rect r="r" b="b" t="t" l="l"/>
            <a:pathLst>
              <a:path h="3923415" w="1579175">
                <a:moveTo>
                  <a:pt x="0" y="0"/>
                </a:moveTo>
                <a:lnTo>
                  <a:pt x="1579175" y="0"/>
                </a:lnTo>
                <a:lnTo>
                  <a:pt x="1579175" y="3923416"/>
                </a:lnTo>
                <a:lnTo>
                  <a:pt x="0" y="392341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5995822" y="3611157"/>
            <a:ext cx="1733169" cy="274156"/>
          </a:xfrm>
          <a:custGeom>
            <a:avLst/>
            <a:gdLst/>
            <a:ahLst/>
            <a:cxnLst/>
            <a:rect r="r" b="b" t="t" l="l"/>
            <a:pathLst>
              <a:path h="274156" w="1733169">
                <a:moveTo>
                  <a:pt x="0" y="0"/>
                </a:moveTo>
                <a:lnTo>
                  <a:pt x="1733169" y="0"/>
                </a:lnTo>
                <a:lnTo>
                  <a:pt x="1733169" y="274155"/>
                </a:lnTo>
                <a:lnTo>
                  <a:pt x="0" y="27415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6093092" y="5757609"/>
            <a:ext cx="1538629" cy="274156"/>
          </a:xfrm>
          <a:custGeom>
            <a:avLst/>
            <a:gdLst/>
            <a:ahLst/>
            <a:cxnLst/>
            <a:rect r="r" b="b" t="t" l="l"/>
            <a:pathLst>
              <a:path h="274156" w="1538629">
                <a:moveTo>
                  <a:pt x="0" y="0"/>
                </a:moveTo>
                <a:lnTo>
                  <a:pt x="1538629" y="0"/>
                </a:lnTo>
                <a:lnTo>
                  <a:pt x="1538629" y="274156"/>
                </a:lnTo>
                <a:lnTo>
                  <a:pt x="0" y="274156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4113963" y="3522492"/>
            <a:ext cx="1442599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Cahaya Dewi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4935589" y="1627041"/>
            <a:ext cx="8416822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</a:pPr>
            <a:r>
              <a:rPr lang="en-US" sz="7200" spc="288">
                <a:solidFill>
                  <a:srgbClr val="677EA4"/>
                </a:solidFill>
                <a:latin typeface="TAN Meringue"/>
                <a:ea typeface="TAN Meringue"/>
                <a:cs typeface="TAN Meringue"/>
                <a:sym typeface="TAN Meringue"/>
              </a:rPr>
              <a:t>Testimony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4113963" y="4209660"/>
            <a:ext cx="11709559" cy="7562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Lorem ipsum dolor sit amet, consectetur adipiscing elit. Pellentesque luctus tortor metus. Vestibulum dapibus tortor nec justo accumsan, at consequat ligula suscipit.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4183008" y="5668945"/>
            <a:ext cx="1442599" cy="384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Aaron Loeb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4183008" y="6356113"/>
            <a:ext cx="11709559" cy="7562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Lorem ipsum dolor sit amet, consectetur adipiscing elit. Pellentesque luctus tortor metus. Vestibulum dapibus tortor nec justo accumsan, at consequat ligula suscipit.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677EA4"/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66675"/>
              <a:ext cx="4274726" cy="22341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true" flipV="false" rot="-123380">
            <a:off x="14900829" y="5447419"/>
            <a:ext cx="4260163" cy="6491677"/>
          </a:xfrm>
          <a:custGeom>
            <a:avLst/>
            <a:gdLst/>
            <a:ahLst/>
            <a:cxnLst/>
            <a:rect r="r" b="b" t="t" l="l"/>
            <a:pathLst>
              <a:path h="6491677" w="4260163">
                <a:moveTo>
                  <a:pt x="4260162" y="0"/>
                </a:moveTo>
                <a:lnTo>
                  <a:pt x="0" y="0"/>
                </a:lnTo>
                <a:lnTo>
                  <a:pt x="0" y="6491677"/>
                </a:lnTo>
                <a:lnTo>
                  <a:pt x="4260162" y="6491677"/>
                </a:lnTo>
                <a:lnTo>
                  <a:pt x="4260162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3294344">
            <a:off x="15058286" y="7262264"/>
            <a:ext cx="2236380" cy="5590951"/>
          </a:xfrm>
          <a:custGeom>
            <a:avLst/>
            <a:gdLst/>
            <a:ahLst/>
            <a:cxnLst/>
            <a:rect r="r" b="b" t="t" l="l"/>
            <a:pathLst>
              <a:path h="5590951" w="2236380">
                <a:moveTo>
                  <a:pt x="0" y="0"/>
                </a:moveTo>
                <a:lnTo>
                  <a:pt x="2236380" y="0"/>
                </a:lnTo>
                <a:lnTo>
                  <a:pt x="2236380" y="5590951"/>
                </a:lnTo>
                <a:lnTo>
                  <a:pt x="0" y="55909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7962042">
            <a:off x="-1615455" y="-2988454"/>
            <a:ext cx="2770457" cy="6883122"/>
          </a:xfrm>
          <a:custGeom>
            <a:avLst/>
            <a:gdLst/>
            <a:ahLst/>
            <a:cxnLst/>
            <a:rect r="r" b="b" t="t" l="l"/>
            <a:pathLst>
              <a:path h="6883122" w="2770457">
                <a:moveTo>
                  <a:pt x="0" y="0"/>
                </a:moveTo>
                <a:lnTo>
                  <a:pt x="2770457" y="0"/>
                </a:lnTo>
                <a:lnTo>
                  <a:pt x="2770457" y="6883122"/>
                </a:lnTo>
                <a:lnTo>
                  <a:pt x="0" y="68831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9173085">
            <a:off x="547951" y="-674957"/>
            <a:ext cx="1548268" cy="2256129"/>
          </a:xfrm>
          <a:custGeom>
            <a:avLst/>
            <a:gdLst/>
            <a:ahLst/>
            <a:cxnLst/>
            <a:rect r="r" b="b" t="t" l="l"/>
            <a:pathLst>
              <a:path h="2256129" w="1548268">
                <a:moveTo>
                  <a:pt x="0" y="0"/>
                </a:moveTo>
                <a:lnTo>
                  <a:pt x="1548268" y="0"/>
                </a:lnTo>
                <a:lnTo>
                  <a:pt x="1548268" y="2256128"/>
                </a:lnTo>
                <a:lnTo>
                  <a:pt x="0" y="225612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9529906">
            <a:off x="1852022" y="-1133107"/>
            <a:ext cx="1270293" cy="3172429"/>
          </a:xfrm>
          <a:custGeom>
            <a:avLst/>
            <a:gdLst/>
            <a:ahLst/>
            <a:cxnLst/>
            <a:rect r="r" b="b" t="t" l="l"/>
            <a:pathLst>
              <a:path h="3172429" w="1270293">
                <a:moveTo>
                  <a:pt x="1270294" y="0"/>
                </a:moveTo>
                <a:lnTo>
                  <a:pt x="0" y="0"/>
                </a:lnTo>
                <a:lnTo>
                  <a:pt x="0" y="3172428"/>
                </a:lnTo>
                <a:lnTo>
                  <a:pt x="1270294" y="3172428"/>
                </a:lnTo>
                <a:lnTo>
                  <a:pt x="1270294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1853187">
            <a:off x="1936021" y="3559256"/>
            <a:ext cx="383936" cy="906043"/>
          </a:xfrm>
          <a:custGeom>
            <a:avLst/>
            <a:gdLst/>
            <a:ahLst/>
            <a:cxnLst/>
            <a:rect r="r" b="b" t="t" l="l"/>
            <a:pathLst>
              <a:path h="906043" w="383936">
                <a:moveTo>
                  <a:pt x="0" y="0"/>
                </a:moveTo>
                <a:lnTo>
                  <a:pt x="383936" y="0"/>
                </a:lnTo>
                <a:lnTo>
                  <a:pt x="383936" y="906043"/>
                </a:lnTo>
                <a:lnTo>
                  <a:pt x="0" y="90604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141099">
            <a:off x="16227382" y="7564634"/>
            <a:ext cx="1268138" cy="4354122"/>
          </a:xfrm>
          <a:custGeom>
            <a:avLst/>
            <a:gdLst/>
            <a:ahLst/>
            <a:cxnLst/>
            <a:rect r="r" b="b" t="t" l="l"/>
            <a:pathLst>
              <a:path h="4354122" w="1268138">
                <a:moveTo>
                  <a:pt x="0" y="0"/>
                </a:moveTo>
                <a:lnTo>
                  <a:pt x="1268138" y="0"/>
                </a:lnTo>
                <a:lnTo>
                  <a:pt x="1268138" y="4354122"/>
                </a:lnTo>
                <a:lnTo>
                  <a:pt x="0" y="435412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-230227" y="8313410"/>
            <a:ext cx="964079" cy="2433006"/>
          </a:xfrm>
          <a:custGeom>
            <a:avLst/>
            <a:gdLst/>
            <a:ahLst/>
            <a:cxnLst/>
            <a:rect r="r" b="b" t="t" l="l"/>
            <a:pathLst>
              <a:path h="2433006" w="964079">
                <a:moveTo>
                  <a:pt x="0" y="0"/>
                </a:moveTo>
                <a:lnTo>
                  <a:pt x="964079" y="0"/>
                </a:lnTo>
                <a:lnTo>
                  <a:pt x="964079" y="2433007"/>
                </a:lnTo>
                <a:lnTo>
                  <a:pt x="0" y="243300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954738">
            <a:off x="-36762" y="8612782"/>
            <a:ext cx="1541228" cy="3829139"/>
          </a:xfrm>
          <a:custGeom>
            <a:avLst/>
            <a:gdLst/>
            <a:ahLst/>
            <a:cxnLst/>
            <a:rect r="r" b="b" t="t" l="l"/>
            <a:pathLst>
              <a:path h="3829139" w="1541228">
                <a:moveTo>
                  <a:pt x="0" y="0"/>
                </a:moveTo>
                <a:lnTo>
                  <a:pt x="1541228" y="0"/>
                </a:lnTo>
                <a:lnTo>
                  <a:pt x="1541228" y="3829139"/>
                </a:lnTo>
                <a:lnTo>
                  <a:pt x="0" y="38291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-9527996">
            <a:off x="16747399" y="-663098"/>
            <a:ext cx="1548268" cy="2256129"/>
          </a:xfrm>
          <a:custGeom>
            <a:avLst/>
            <a:gdLst/>
            <a:ahLst/>
            <a:cxnLst/>
            <a:rect r="r" b="b" t="t" l="l"/>
            <a:pathLst>
              <a:path h="2256129" w="1548268">
                <a:moveTo>
                  <a:pt x="0" y="0"/>
                </a:moveTo>
                <a:lnTo>
                  <a:pt x="1548269" y="0"/>
                </a:lnTo>
                <a:lnTo>
                  <a:pt x="1548269" y="2256129"/>
                </a:lnTo>
                <a:lnTo>
                  <a:pt x="0" y="22561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true" flipV="false" rot="2158146">
            <a:off x="16266961" y="2628013"/>
            <a:ext cx="249784" cy="589462"/>
          </a:xfrm>
          <a:custGeom>
            <a:avLst/>
            <a:gdLst/>
            <a:ahLst/>
            <a:cxnLst/>
            <a:rect r="r" b="b" t="t" l="l"/>
            <a:pathLst>
              <a:path h="589462" w="249784">
                <a:moveTo>
                  <a:pt x="249785" y="0"/>
                </a:moveTo>
                <a:lnTo>
                  <a:pt x="0" y="0"/>
                </a:lnTo>
                <a:lnTo>
                  <a:pt x="0" y="589462"/>
                </a:lnTo>
                <a:lnTo>
                  <a:pt x="249785" y="589462"/>
                </a:lnTo>
                <a:lnTo>
                  <a:pt x="249785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2770742" y="3631278"/>
            <a:ext cx="12746516" cy="17741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560"/>
              </a:lnSpc>
            </a:pPr>
            <a:r>
              <a:rPr lang="en-US" sz="10400" spc="416">
                <a:solidFill>
                  <a:srgbClr val="677EA4"/>
                </a:solidFill>
                <a:latin typeface="TAN Meringue"/>
                <a:ea typeface="TAN Meringue"/>
                <a:cs typeface="TAN Meringue"/>
                <a:sym typeface="TAN Meringue"/>
              </a:rPr>
              <a:t>Thank You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12690869" y="4613622"/>
            <a:ext cx="651951" cy="645432"/>
          </a:xfrm>
          <a:custGeom>
            <a:avLst/>
            <a:gdLst/>
            <a:ahLst/>
            <a:cxnLst/>
            <a:rect r="r" b="b" t="t" l="l"/>
            <a:pathLst>
              <a:path h="645432" w="651951">
                <a:moveTo>
                  <a:pt x="0" y="0"/>
                </a:moveTo>
                <a:lnTo>
                  <a:pt x="651951" y="0"/>
                </a:lnTo>
                <a:lnTo>
                  <a:pt x="651951" y="645432"/>
                </a:lnTo>
                <a:lnTo>
                  <a:pt x="0" y="645432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-3157499">
            <a:off x="364437" y="3204740"/>
            <a:ext cx="450617" cy="1063402"/>
          </a:xfrm>
          <a:custGeom>
            <a:avLst/>
            <a:gdLst/>
            <a:ahLst/>
            <a:cxnLst/>
            <a:rect r="r" b="b" t="t" l="l"/>
            <a:pathLst>
              <a:path h="1063402" w="450617">
                <a:moveTo>
                  <a:pt x="0" y="0"/>
                </a:moveTo>
                <a:lnTo>
                  <a:pt x="450616" y="0"/>
                </a:lnTo>
                <a:lnTo>
                  <a:pt x="450616" y="1063402"/>
                </a:lnTo>
                <a:lnTo>
                  <a:pt x="0" y="106340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8681216" y="5615212"/>
            <a:ext cx="2303535" cy="519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@reallygreatsite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023064" y="5615212"/>
            <a:ext cx="3468107" cy="519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hello@reallygreatsite.com 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1175251" y="5615212"/>
            <a:ext cx="2089685" cy="519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677EA4"/>
                </a:solidFill>
                <a:latin typeface="Cloud Condensed"/>
                <a:ea typeface="Cloud Condensed"/>
                <a:cs typeface="Cloud Condensed"/>
                <a:sym typeface="Cloud Condensed"/>
              </a:rPr>
              <a:t>+123-456-7890</a:t>
            </a:r>
          </a:p>
        </p:txBody>
      </p:sp>
      <p:sp>
        <p:nvSpPr>
          <p:cNvPr name="AutoShape 23" id="23"/>
          <p:cNvSpPr/>
          <p:nvPr/>
        </p:nvSpPr>
        <p:spPr>
          <a:xfrm flipV="true">
            <a:off x="8585966" y="5744970"/>
            <a:ext cx="0" cy="355131"/>
          </a:xfrm>
          <a:prstGeom prst="line">
            <a:avLst/>
          </a:prstGeom>
          <a:ln cap="flat" w="19050">
            <a:solidFill>
              <a:srgbClr val="677EA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4" id="24"/>
          <p:cNvSpPr/>
          <p:nvPr/>
        </p:nvSpPr>
        <p:spPr>
          <a:xfrm flipV="true">
            <a:off x="11080001" y="5744970"/>
            <a:ext cx="0" cy="355131"/>
          </a:xfrm>
          <a:prstGeom prst="line">
            <a:avLst/>
          </a:prstGeom>
          <a:ln cap="flat" w="19050">
            <a:solidFill>
              <a:srgbClr val="677EA4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DAGeHvBc044</dc:identifier>
  <dcterms:modified xsi:type="dcterms:W3CDTF">2011-08-01T06:04:30Z</dcterms:modified>
  <cp:revision>1</cp:revision>
  <dc:title>Eventaura</dc:title>
</cp:coreProperties>
</file>