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notesMasterIdLst>
    <p:notesMasterId r:id="rId27"/>
  </p:notesMasterIdLst>
  <p:sldIdLst>
    <p:sldId id="257" r:id="rId2"/>
    <p:sldId id="258" r:id="rId3"/>
    <p:sldId id="259" r:id="rId4"/>
    <p:sldId id="260" r:id="rId5"/>
    <p:sldId id="263" r:id="rId6"/>
    <p:sldId id="261" r:id="rId7"/>
    <p:sldId id="264" r:id="rId8"/>
    <p:sldId id="262"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8" r:id="rId22"/>
    <p:sldId id="277" r:id="rId23"/>
    <p:sldId id="279" r:id="rId24"/>
    <p:sldId id="280"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66FFCC"/>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2" d="100"/>
          <a:sy n="52" d="100"/>
        </p:scale>
        <p:origin x="114" y="4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endParaRPr lang="ar-SA"/>
        </a:p>
      </c:txPr>
    </c:title>
    <c:autoTitleDeleted val="0"/>
    <c:plotArea>
      <c:layout>
        <c:manualLayout>
          <c:layoutTarget val="inner"/>
          <c:xMode val="edge"/>
          <c:yMode val="edge"/>
          <c:x val="6.0905538758373887E-2"/>
          <c:y val="5.152955458153903E-2"/>
          <c:w val="0.90286351706036749"/>
          <c:h val="0.72088764946048411"/>
        </c:manualLayout>
      </c:layout>
      <c:barChart>
        <c:barDir val="col"/>
        <c:grouping val="clustered"/>
        <c:varyColors val="0"/>
        <c:ser>
          <c:idx val="0"/>
          <c:order val="0"/>
          <c:tx>
            <c:strRef>
              <c:f>Sheet1!$T$56</c:f>
              <c:strCache>
                <c:ptCount val="1"/>
                <c:pt idx="0">
                  <c:v>Rainfall %</c:v>
                </c:pt>
              </c:strCache>
            </c:strRef>
          </c:tx>
          <c:spPr>
            <a:solidFill>
              <a:schemeClr val="accent1"/>
            </a:solidFill>
            <a:ln>
              <a:noFill/>
            </a:ln>
            <a:effectLst/>
          </c:spPr>
          <c:invertIfNegative val="0"/>
          <c:cat>
            <c:strRef>
              <c:f>Sheet1!$U$55:$AB$55</c:f>
              <c:strCache>
                <c:ptCount val="8"/>
                <c:pt idx="0">
                  <c:v>Oct</c:v>
                </c:pt>
                <c:pt idx="1">
                  <c:v>Nov</c:v>
                </c:pt>
                <c:pt idx="2">
                  <c:v>Dec</c:v>
                </c:pt>
                <c:pt idx="3">
                  <c:v>Jan</c:v>
                </c:pt>
                <c:pt idx="4">
                  <c:v>Feb</c:v>
                </c:pt>
                <c:pt idx="5">
                  <c:v>March</c:v>
                </c:pt>
                <c:pt idx="6">
                  <c:v>April</c:v>
                </c:pt>
                <c:pt idx="7">
                  <c:v>May</c:v>
                </c:pt>
              </c:strCache>
            </c:strRef>
          </c:cat>
          <c:val>
            <c:numRef>
              <c:f>Sheet1!$U$56:$AB$56</c:f>
              <c:numCache>
                <c:formatCode>General</c:formatCode>
                <c:ptCount val="8"/>
                <c:pt idx="0">
                  <c:v>2.79</c:v>
                </c:pt>
                <c:pt idx="1">
                  <c:v>12.62</c:v>
                </c:pt>
                <c:pt idx="2">
                  <c:v>22.49</c:v>
                </c:pt>
                <c:pt idx="3">
                  <c:v>23.92</c:v>
                </c:pt>
                <c:pt idx="4">
                  <c:v>19.62</c:v>
                </c:pt>
                <c:pt idx="5">
                  <c:v>14.46</c:v>
                </c:pt>
                <c:pt idx="6">
                  <c:v>3.76</c:v>
                </c:pt>
                <c:pt idx="7">
                  <c:v>1</c:v>
                </c:pt>
              </c:numCache>
            </c:numRef>
          </c:val>
        </c:ser>
        <c:dLbls>
          <c:showLegendKey val="0"/>
          <c:showVal val="0"/>
          <c:showCatName val="0"/>
          <c:showSerName val="0"/>
          <c:showPercent val="0"/>
          <c:showBubbleSize val="0"/>
        </c:dLbls>
        <c:gapWidth val="267"/>
        <c:overlap val="-43"/>
        <c:axId val="-849052032"/>
        <c:axId val="-849054752"/>
      </c:barChart>
      <c:catAx>
        <c:axId val="-849052032"/>
        <c:scaling>
          <c:orientation val="minMax"/>
        </c:scaling>
        <c:delete val="0"/>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r>
                  <a:rPr lang="en-US"/>
                  <a:t>Month</a:t>
                </a:r>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ar-SA"/>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ar-SA"/>
          </a:p>
        </c:txPr>
        <c:crossAx val="-849054752"/>
        <c:crosses val="autoZero"/>
        <c:auto val="1"/>
        <c:lblAlgn val="ctr"/>
        <c:lblOffset val="100"/>
        <c:noMultiLvlLbl val="0"/>
      </c:catAx>
      <c:valAx>
        <c:axId val="-849054752"/>
        <c:scaling>
          <c:orientation val="minMax"/>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r>
                  <a:rPr lang="en-US"/>
                  <a:t>%</a:t>
                </a:r>
              </a:p>
            </c:rich>
          </c:tx>
          <c:layout>
            <c:manualLayout>
              <c:xMode val="edge"/>
              <c:yMode val="edge"/>
              <c:x val="0"/>
              <c:y val="0.37451972397146283"/>
            </c:manualLayout>
          </c:layout>
          <c:overlay val="0"/>
          <c:spPr>
            <a:noFill/>
            <a:ln>
              <a:noFill/>
            </a:ln>
            <a:effectLst/>
          </c:spPr>
          <c:txPr>
            <a:bodyPr rot="-540000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ar-SA"/>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ar-SA"/>
          </a:p>
        </c:txPr>
        <c:crossAx val="-849052032"/>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ar-SA"/>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en-US"/>
              <a:t>Evaporation VS Rainfall</a:t>
            </a:r>
          </a:p>
        </c:rich>
      </c:tx>
      <c:layout>
        <c:manualLayout>
          <c:xMode val="edge"/>
          <c:yMode val="edge"/>
          <c:x val="0.31257633420822395"/>
          <c:y val="3.8610038610038609E-2"/>
        </c:manualLayout>
      </c:layout>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ar-SA"/>
        </a:p>
      </c:txPr>
    </c:title>
    <c:autoTitleDeleted val="0"/>
    <c:plotArea>
      <c:layout>
        <c:manualLayout>
          <c:layoutTarget val="inner"/>
          <c:xMode val="edge"/>
          <c:yMode val="edge"/>
          <c:x val="0.11405411596277738"/>
          <c:y val="0.19246977578988242"/>
          <c:w val="0.88455375805297065"/>
          <c:h val="0.49356726697219988"/>
        </c:manualLayout>
      </c:layout>
      <c:lineChart>
        <c:grouping val="standard"/>
        <c:varyColors val="0"/>
        <c:ser>
          <c:idx val="0"/>
          <c:order val="0"/>
          <c:tx>
            <c:v>evaporation</c:v>
          </c:tx>
          <c:spPr>
            <a:ln w="22225" cap="rnd" cmpd="sng" algn="ctr">
              <a:solidFill>
                <a:schemeClr val="accent1"/>
              </a:solidFill>
              <a:round/>
            </a:ln>
            <a:effectLst/>
          </c:spPr>
          <c:marker>
            <c:symbol val="none"/>
          </c:marker>
          <c:cat>
            <c:strRef>
              <c:f>Sheet1!$E$63:$P$63</c:f>
              <c:strCache>
                <c:ptCount val="12"/>
                <c:pt idx="0">
                  <c:v>Oct</c:v>
                </c:pt>
                <c:pt idx="1">
                  <c:v>Nov</c:v>
                </c:pt>
                <c:pt idx="2">
                  <c:v>Dec</c:v>
                </c:pt>
                <c:pt idx="3">
                  <c:v>Jan</c:v>
                </c:pt>
                <c:pt idx="4">
                  <c:v>Feb</c:v>
                </c:pt>
                <c:pt idx="5">
                  <c:v>Mar</c:v>
                </c:pt>
                <c:pt idx="6">
                  <c:v>Apr</c:v>
                </c:pt>
                <c:pt idx="7">
                  <c:v>May</c:v>
                </c:pt>
                <c:pt idx="8">
                  <c:v>Jun</c:v>
                </c:pt>
                <c:pt idx="9">
                  <c:v>Jul</c:v>
                </c:pt>
                <c:pt idx="10">
                  <c:v>Aug</c:v>
                </c:pt>
                <c:pt idx="11">
                  <c:v>Sep</c:v>
                </c:pt>
              </c:strCache>
            </c:strRef>
          </c:cat>
          <c:val>
            <c:numRef>
              <c:f>Sheet1!$K$8:$V$8</c:f>
              <c:numCache>
                <c:formatCode>General</c:formatCode>
                <c:ptCount val="12"/>
                <c:pt idx="0">
                  <c:v>133.30000000000001</c:v>
                </c:pt>
                <c:pt idx="1">
                  <c:v>93</c:v>
                </c:pt>
                <c:pt idx="2">
                  <c:v>62</c:v>
                </c:pt>
                <c:pt idx="3">
                  <c:v>62</c:v>
                </c:pt>
                <c:pt idx="4">
                  <c:v>67.7</c:v>
                </c:pt>
                <c:pt idx="5">
                  <c:v>93</c:v>
                </c:pt>
                <c:pt idx="6">
                  <c:v>138</c:v>
                </c:pt>
                <c:pt idx="7">
                  <c:v>201.5</c:v>
                </c:pt>
                <c:pt idx="8">
                  <c:v>234</c:v>
                </c:pt>
                <c:pt idx="9">
                  <c:v>254.2</c:v>
                </c:pt>
                <c:pt idx="10">
                  <c:v>232.5</c:v>
                </c:pt>
                <c:pt idx="11">
                  <c:v>180</c:v>
                </c:pt>
              </c:numCache>
            </c:numRef>
          </c:val>
          <c:smooth val="0"/>
        </c:ser>
        <c:ser>
          <c:idx val="1"/>
          <c:order val="1"/>
          <c:tx>
            <c:v>rainfall</c:v>
          </c:tx>
          <c:spPr>
            <a:ln w="22225" cap="rnd" cmpd="sng" algn="ctr">
              <a:solidFill>
                <a:schemeClr val="accent2"/>
              </a:solidFill>
              <a:round/>
            </a:ln>
            <a:effectLst/>
          </c:spPr>
          <c:marker>
            <c:symbol val="none"/>
          </c:marker>
          <c:cat>
            <c:strRef>
              <c:f>Sheet1!$E$63:$P$63</c:f>
              <c:strCache>
                <c:ptCount val="12"/>
                <c:pt idx="0">
                  <c:v>Oct</c:v>
                </c:pt>
                <c:pt idx="1">
                  <c:v>Nov</c:v>
                </c:pt>
                <c:pt idx="2">
                  <c:v>Dec</c:v>
                </c:pt>
                <c:pt idx="3">
                  <c:v>Jan</c:v>
                </c:pt>
                <c:pt idx="4">
                  <c:v>Feb</c:v>
                </c:pt>
                <c:pt idx="5">
                  <c:v>Mar</c:v>
                </c:pt>
                <c:pt idx="6">
                  <c:v>Apr</c:v>
                </c:pt>
                <c:pt idx="7">
                  <c:v>May</c:v>
                </c:pt>
                <c:pt idx="8">
                  <c:v>Jun</c:v>
                </c:pt>
                <c:pt idx="9">
                  <c:v>Jul</c:v>
                </c:pt>
                <c:pt idx="10">
                  <c:v>Aug</c:v>
                </c:pt>
                <c:pt idx="11">
                  <c:v>Sep</c:v>
                </c:pt>
              </c:strCache>
            </c:strRef>
          </c:cat>
          <c:val>
            <c:numRef>
              <c:f>Sheet1!$K$12:$V$12</c:f>
              <c:numCache>
                <c:formatCode>General</c:formatCode>
                <c:ptCount val="12"/>
                <c:pt idx="0">
                  <c:v>18</c:v>
                </c:pt>
                <c:pt idx="1">
                  <c:v>72</c:v>
                </c:pt>
                <c:pt idx="2">
                  <c:v>139</c:v>
                </c:pt>
                <c:pt idx="3">
                  <c:v>149</c:v>
                </c:pt>
                <c:pt idx="4">
                  <c:v>122</c:v>
                </c:pt>
                <c:pt idx="5">
                  <c:v>87</c:v>
                </c:pt>
                <c:pt idx="6">
                  <c:v>27</c:v>
                </c:pt>
                <c:pt idx="7">
                  <c:v>6</c:v>
                </c:pt>
                <c:pt idx="8">
                  <c:v>0</c:v>
                </c:pt>
                <c:pt idx="9">
                  <c:v>0</c:v>
                </c:pt>
                <c:pt idx="10">
                  <c:v>0</c:v>
                </c:pt>
                <c:pt idx="11">
                  <c:v>0</c:v>
                </c:pt>
              </c:numCache>
            </c:numRef>
          </c:val>
          <c:smooth val="0"/>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849046592"/>
        <c:axId val="-849045504"/>
      </c:lineChart>
      <c:catAx>
        <c:axId val="-849046592"/>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ar-SA"/>
          </a:p>
        </c:txPr>
        <c:crossAx val="-849045504"/>
        <c:crosses val="autoZero"/>
        <c:auto val="1"/>
        <c:lblAlgn val="ctr"/>
        <c:lblOffset val="100"/>
        <c:noMultiLvlLbl val="0"/>
      </c:catAx>
      <c:valAx>
        <c:axId val="-84904550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ar-SA"/>
          </a:p>
        </c:txPr>
        <c:crossAx val="-849046592"/>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ar-SA"/>
        </a:p>
      </c:txPr>
    </c:legend>
    <c:plotVisOnly val="1"/>
    <c:dispBlanksAs val="gap"/>
    <c:showDLblsOverMax val="0"/>
  </c:chart>
  <c:spPr>
    <a:solidFill>
      <a:schemeClr val="lt1"/>
    </a:solidFill>
    <a:ln>
      <a:noFill/>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CE9BC4-70AA-4284-AF87-48A19A48DFA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DB7FB160-926C-4034-B076-BB2CC4A76C33}">
      <dgm:prSet phldrT="[Text]" custT="1"/>
      <dgm:spPr/>
      <dgm:t>
        <a:bodyPr/>
        <a:lstStyle/>
        <a:p>
          <a:r>
            <a:rPr lang="en-US" sz="1200" dirty="0" smtClean="0"/>
            <a:t>Problem definition</a:t>
          </a:r>
          <a:endParaRPr lang="en-US" sz="1200" dirty="0"/>
        </a:p>
      </dgm:t>
    </dgm:pt>
    <dgm:pt modelId="{F36D4500-3F81-4CCA-AD67-7B72FC7EB9BE}" type="parTrans" cxnId="{3F9E8C01-C4BE-48A6-B5D0-EA6E8C09748E}">
      <dgm:prSet/>
      <dgm:spPr/>
      <dgm:t>
        <a:bodyPr/>
        <a:lstStyle/>
        <a:p>
          <a:endParaRPr lang="en-US"/>
        </a:p>
      </dgm:t>
    </dgm:pt>
    <dgm:pt modelId="{856AE9B0-D3F1-4681-A4E4-531C2FCEC19A}" type="sibTrans" cxnId="{3F9E8C01-C4BE-48A6-B5D0-EA6E8C09748E}">
      <dgm:prSet/>
      <dgm:spPr/>
      <dgm:t>
        <a:bodyPr/>
        <a:lstStyle/>
        <a:p>
          <a:endParaRPr lang="en-US"/>
        </a:p>
      </dgm:t>
    </dgm:pt>
    <dgm:pt modelId="{22049642-203D-4470-BC0F-1F26AFEB5C3B}">
      <dgm:prSet phldrT="[Text]"/>
      <dgm:spPr/>
      <dgm:t>
        <a:bodyPr/>
        <a:lstStyle/>
        <a:p>
          <a:r>
            <a:rPr lang="en-US" dirty="0" smtClean="0"/>
            <a:t>Propose solutions</a:t>
          </a:r>
          <a:endParaRPr lang="en-US" dirty="0"/>
        </a:p>
      </dgm:t>
    </dgm:pt>
    <dgm:pt modelId="{C1F534D6-E1C6-45A6-AB84-7BF5AD1030D2}" type="parTrans" cxnId="{718EE4C5-E88E-4389-BB2B-FFB5244D78A3}">
      <dgm:prSet/>
      <dgm:spPr/>
      <dgm:t>
        <a:bodyPr/>
        <a:lstStyle/>
        <a:p>
          <a:endParaRPr lang="en-US"/>
        </a:p>
      </dgm:t>
    </dgm:pt>
    <dgm:pt modelId="{ABF4C831-11B1-4363-A672-CF2CCA544BF1}" type="sibTrans" cxnId="{718EE4C5-E88E-4389-BB2B-FFB5244D78A3}">
      <dgm:prSet/>
      <dgm:spPr/>
      <dgm:t>
        <a:bodyPr/>
        <a:lstStyle/>
        <a:p>
          <a:endParaRPr lang="en-US"/>
        </a:p>
      </dgm:t>
    </dgm:pt>
    <dgm:pt modelId="{00CEAA79-90BE-4A85-920B-F79030F947C1}">
      <dgm:prSet phldrT="[Text]"/>
      <dgm:spPr/>
      <dgm:t>
        <a:bodyPr/>
        <a:lstStyle/>
        <a:p>
          <a:r>
            <a:rPr lang="en-US" dirty="0" smtClean="0"/>
            <a:t>Objective</a:t>
          </a:r>
          <a:endParaRPr lang="en-US" dirty="0"/>
        </a:p>
      </dgm:t>
    </dgm:pt>
    <dgm:pt modelId="{10A51B1E-B11A-4DFC-9796-C1D5738153C2}" type="sibTrans" cxnId="{B85594D6-2203-429F-8B04-C5ED8A464D16}">
      <dgm:prSet/>
      <dgm:spPr/>
      <dgm:t>
        <a:bodyPr/>
        <a:lstStyle/>
        <a:p>
          <a:endParaRPr lang="en-US"/>
        </a:p>
      </dgm:t>
    </dgm:pt>
    <dgm:pt modelId="{8F78E569-6ADC-4530-955A-606D821AB577}" type="parTrans" cxnId="{B85594D6-2203-429F-8B04-C5ED8A464D16}">
      <dgm:prSet/>
      <dgm:spPr/>
      <dgm:t>
        <a:bodyPr/>
        <a:lstStyle/>
        <a:p>
          <a:endParaRPr lang="en-US"/>
        </a:p>
      </dgm:t>
    </dgm:pt>
    <dgm:pt modelId="{C3238A7B-94A7-43BD-8D2E-1A6337C0DC54}">
      <dgm:prSet phldrT="[Text]"/>
      <dgm:spPr/>
      <dgm:t>
        <a:bodyPr/>
        <a:lstStyle/>
        <a:p>
          <a:r>
            <a:rPr lang="en-US" dirty="0" smtClean="0"/>
            <a:t>Ponds</a:t>
          </a:r>
          <a:endParaRPr lang="en-US" dirty="0"/>
        </a:p>
      </dgm:t>
    </dgm:pt>
    <dgm:pt modelId="{5C2AD5E5-ACA7-423E-B3BC-BBB33CA48044}" type="parTrans" cxnId="{2D0D72C5-6591-48AF-BF81-81F86FDFD325}">
      <dgm:prSet/>
      <dgm:spPr/>
      <dgm:t>
        <a:bodyPr/>
        <a:lstStyle/>
        <a:p>
          <a:endParaRPr lang="en-US"/>
        </a:p>
      </dgm:t>
    </dgm:pt>
    <dgm:pt modelId="{EA2423D0-E3A7-48C1-8948-93C1DDD1C1A1}" type="sibTrans" cxnId="{2D0D72C5-6591-48AF-BF81-81F86FDFD325}">
      <dgm:prSet/>
      <dgm:spPr/>
      <dgm:t>
        <a:bodyPr/>
        <a:lstStyle/>
        <a:p>
          <a:endParaRPr lang="en-US"/>
        </a:p>
      </dgm:t>
    </dgm:pt>
    <dgm:pt modelId="{E6E49410-419B-4AFA-9BD8-9758655A491F}">
      <dgm:prSet phldrT="[Text]"/>
      <dgm:spPr/>
      <dgm:t>
        <a:bodyPr/>
        <a:lstStyle/>
        <a:p>
          <a:r>
            <a:rPr lang="en-US" dirty="0" smtClean="0"/>
            <a:t>wells</a:t>
          </a:r>
          <a:endParaRPr lang="en-US" dirty="0"/>
        </a:p>
      </dgm:t>
    </dgm:pt>
    <dgm:pt modelId="{21F423C2-D752-48BE-A1B4-159F270A35A8}" type="parTrans" cxnId="{B80BE899-B8FD-43DB-BC7D-A81ED3AC899E}">
      <dgm:prSet/>
      <dgm:spPr/>
      <dgm:t>
        <a:bodyPr/>
        <a:lstStyle/>
        <a:p>
          <a:endParaRPr lang="en-US"/>
        </a:p>
      </dgm:t>
    </dgm:pt>
    <dgm:pt modelId="{B0AC75F7-A8B0-482A-8A1E-9E027B49AE52}" type="sibTrans" cxnId="{B80BE899-B8FD-43DB-BC7D-A81ED3AC899E}">
      <dgm:prSet/>
      <dgm:spPr/>
      <dgm:t>
        <a:bodyPr/>
        <a:lstStyle/>
        <a:p>
          <a:endParaRPr lang="en-US"/>
        </a:p>
      </dgm:t>
    </dgm:pt>
    <dgm:pt modelId="{E663D3AB-E14B-444F-B55E-06D6F02C03C6}">
      <dgm:prSet phldrT="[Text]"/>
      <dgm:spPr/>
      <dgm:t>
        <a:bodyPr/>
        <a:lstStyle/>
        <a:p>
          <a:r>
            <a:rPr lang="en-US" dirty="0" smtClean="0"/>
            <a:t>Pump</a:t>
          </a:r>
          <a:endParaRPr lang="en-US" dirty="0"/>
        </a:p>
      </dgm:t>
    </dgm:pt>
    <dgm:pt modelId="{9727396A-0E8B-4E01-8AFA-BABCD448D741}" type="parTrans" cxnId="{A82091AD-3681-4657-B422-41F2538CD843}">
      <dgm:prSet/>
      <dgm:spPr/>
      <dgm:t>
        <a:bodyPr/>
        <a:lstStyle/>
        <a:p>
          <a:endParaRPr lang="en-US"/>
        </a:p>
      </dgm:t>
    </dgm:pt>
    <dgm:pt modelId="{177A7A94-726E-46A1-80AD-F0768006C96B}" type="sibTrans" cxnId="{A82091AD-3681-4657-B422-41F2538CD843}">
      <dgm:prSet/>
      <dgm:spPr/>
      <dgm:t>
        <a:bodyPr/>
        <a:lstStyle/>
        <a:p>
          <a:endParaRPr lang="en-US"/>
        </a:p>
      </dgm:t>
    </dgm:pt>
    <dgm:pt modelId="{C2E1DE63-1797-469A-8E3B-EB570CDE65BE}">
      <dgm:prSet phldrT="[Text]"/>
      <dgm:spPr/>
      <dgm:t>
        <a:bodyPr/>
        <a:lstStyle/>
        <a:p>
          <a:r>
            <a:rPr lang="en-US" dirty="0" smtClean="0"/>
            <a:t>Selection</a:t>
          </a:r>
          <a:endParaRPr lang="en-US" dirty="0"/>
        </a:p>
      </dgm:t>
    </dgm:pt>
    <dgm:pt modelId="{A0E83FF9-6871-40BE-9C4F-50ED87EFDD4D}" type="parTrans" cxnId="{7E86E471-84E8-4C3F-AF4A-BAC171400276}">
      <dgm:prSet/>
      <dgm:spPr/>
      <dgm:t>
        <a:bodyPr/>
        <a:lstStyle/>
        <a:p>
          <a:endParaRPr lang="en-US"/>
        </a:p>
      </dgm:t>
    </dgm:pt>
    <dgm:pt modelId="{72E599DA-1324-4701-9A73-BF3A0B393852}" type="sibTrans" cxnId="{7E86E471-84E8-4C3F-AF4A-BAC171400276}">
      <dgm:prSet/>
      <dgm:spPr/>
      <dgm:t>
        <a:bodyPr/>
        <a:lstStyle/>
        <a:p>
          <a:endParaRPr lang="en-US"/>
        </a:p>
      </dgm:t>
    </dgm:pt>
    <dgm:pt modelId="{D25B82D8-1CFA-4697-BF4E-05ED5AAD2432}">
      <dgm:prSet phldrT="[Text]"/>
      <dgm:spPr/>
      <dgm:t>
        <a:bodyPr/>
        <a:lstStyle/>
        <a:p>
          <a:r>
            <a:rPr lang="en-US" dirty="0" smtClean="0"/>
            <a:t>Data Analysis</a:t>
          </a:r>
          <a:endParaRPr lang="en-US" dirty="0"/>
        </a:p>
      </dgm:t>
    </dgm:pt>
    <dgm:pt modelId="{D868B47C-5A19-4D9D-81BA-D5CF0B7498E9}" type="parTrans" cxnId="{2EEC3791-14D4-4959-AC73-0109D502827F}">
      <dgm:prSet/>
      <dgm:spPr/>
      <dgm:t>
        <a:bodyPr/>
        <a:lstStyle/>
        <a:p>
          <a:endParaRPr lang="en-US"/>
        </a:p>
      </dgm:t>
    </dgm:pt>
    <dgm:pt modelId="{0E741214-903C-46CC-916D-324DC3C981C1}" type="sibTrans" cxnId="{2EEC3791-14D4-4959-AC73-0109D502827F}">
      <dgm:prSet/>
      <dgm:spPr/>
      <dgm:t>
        <a:bodyPr/>
        <a:lstStyle/>
        <a:p>
          <a:endParaRPr lang="en-US"/>
        </a:p>
      </dgm:t>
    </dgm:pt>
    <dgm:pt modelId="{9A25D786-80FF-4031-A5D6-8CC8FD219DAE}">
      <dgm:prSet phldrT="[Text]"/>
      <dgm:spPr/>
      <dgm:t>
        <a:bodyPr/>
        <a:lstStyle/>
        <a:p>
          <a:r>
            <a:rPr lang="en-US" dirty="0" smtClean="0"/>
            <a:t>Design</a:t>
          </a:r>
          <a:endParaRPr lang="en-US" dirty="0"/>
        </a:p>
      </dgm:t>
    </dgm:pt>
    <dgm:pt modelId="{7B369DB7-F4C5-4219-B3E5-10936CD6D1D4}" type="parTrans" cxnId="{BD9076D6-CE6A-4940-A60F-0297DF226678}">
      <dgm:prSet/>
      <dgm:spPr/>
      <dgm:t>
        <a:bodyPr/>
        <a:lstStyle/>
        <a:p>
          <a:endParaRPr lang="en-US"/>
        </a:p>
      </dgm:t>
    </dgm:pt>
    <dgm:pt modelId="{646E8258-6B55-41E0-832B-BCE0AC3ACC74}" type="sibTrans" cxnId="{BD9076D6-CE6A-4940-A60F-0297DF226678}">
      <dgm:prSet/>
      <dgm:spPr/>
      <dgm:t>
        <a:bodyPr/>
        <a:lstStyle/>
        <a:p>
          <a:endParaRPr lang="en-US"/>
        </a:p>
      </dgm:t>
    </dgm:pt>
    <dgm:pt modelId="{2A23A62B-75D0-40B7-AA8E-503ACE03CABC}">
      <dgm:prSet phldrT="[Text]"/>
      <dgm:spPr/>
      <dgm:t>
        <a:bodyPr/>
        <a:lstStyle/>
        <a:p>
          <a:r>
            <a:rPr lang="en-US" dirty="0" smtClean="0"/>
            <a:t>Relative works</a:t>
          </a:r>
          <a:endParaRPr lang="en-US" dirty="0"/>
        </a:p>
      </dgm:t>
    </dgm:pt>
    <dgm:pt modelId="{E5F16EA8-B8F4-4B60-B3F8-C5FE2EBBD5A3}" type="parTrans" cxnId="{334E0685-BBA7-44BB-9419-14E2C6ECF707}">
      <dgm:prSet/>
      <dgm:spPr/>
      <dgm:t>
        <a:bodyPr/>
        <a:lstStyle/>
        <a:p>
          <a:endParaRPr lang="en-US"/>
        </a:p>
      </dgm:t>
    </dgm:pt>
    <dgm:pt modelId="{C0816966-F414-416F-A3BE-867500D2F03B}" type="sibTrans" cxnId="{334E0685-BBA7-44BB-9419-14E2C6ECF707}">
      <dgm:prSet/>
      <dgm:spPr/>
      <dgm:t>
        <a:bodyPr/>
        <a:lstStyle/>
        <a:p>
          <a:endParaRPr lang="en-US"/>
        </a:p>
      </dgm:t>
    </dgm:pt>
    <dgm:pt modelId="{5A270350-A139-4FE7-B8A2-AB8FDA1EF23D}" type="pres">
      <dgm:prSet presAssocID="{18CE9BC4-70AA-4284-AF87-48A19A48DFA0}" presName="hierChild1" presStyleCnt="0">
        <dgm:presLayoutVars>
          <dgm:orgChart val="1"/>
          <dgm:chPref val="1"/>
          <dgm:dir/>
          <dgm:animOne val="branch"/>
          <dgm:animLvl val="lvl"/>
          <dgm:resizeHandles/>
        </dgm:presLayoutVars>
      </dgm:prSet>
      <dgm:spPr/>
      <dgm:t>
        <a:bodyPr/>
        <a:lstStyle/>
        <a:p>
          <a:endParaRPr lang="en-US"/>
        </a:p>
      </dgm:t>
    </dgm:pt>
    <dgm:pt modelId="{9717A6E4-B33A-463B-A341-F135116DD213}" type="pres">
      <dgm:prSet presAssocID="{DB7FB160-926C-4034-B076-BB2CC4A76C33}" presName="hierRoot1" presStyleCnt="0">
        <dgm:presLayoutVars>
          <dgm:hierBranch val="init"/>
        </dgm:presLayoutVars>
      </dgm:prSet>
      <dgm:spPr/>
    </dgm:pt>
    <dgm:pt modelId="{C462B066-5275-46B0-85F6-544DD09AA870}" type="pres">
      <dgm:prSet presAssocID="{DB7FB160-926C-4034-B076-BB2CC4A76C33}" presName="rootComposite1" presStyleCnt="0"/>
      <dgm:spPr/>
    </dgm:pt>
    <dgm:pt modelId="{D19F8065-9C6A-4C59-A315-CDE00224A2AA}" type="pres">
      <dgm:prSet presAssocID="{DB7FB160-926C-4034-B076-BB2CC4A76C33}" presName="rootText1" presStyleLbl="node0" presStyleIdx="0" presStyleCnt="1">
        <dgm:presLayoutVars>
          <dgm:chPref val="3"/>
        </dgm:presLayoutVars>
      </dgm:prSet>
      <dgm:spPr/>
      <dgm:t>
        <a:bodyPr/>
        <a:lstStyle/>
        <a:p>
          <a:endParaRPr lang="en-US"/>
        </a:p>
      </dgm:t>
    </dgm:pt>
    <dgm:pt modelId="{384E8679-9B20-420D-9D00-3067CEC1C2A7}" type="pres">
      <dgm:prSet presAssocID="{DB7FB160-926C-4034-B076-BB2CC4A76C33}" presName="rootConnector1" presStyleLbl="node1" presStyleIdx="0" presStyleCnt="0"/>
      <dgm:spPr/>
      <dgm:t>
        <a:bodyPr/>
        <a:lstStyle/>
        <a:p>
          <a:endParaRPr lang="en-US"/>
        </a:p>
      </dgm:t>
    </dgm:pt>
    <dgm:pt modelId="{DCCBD100-D077-4696-83F1-E43D758ED5E3}" type="pres">
      <dgm:prSet presAssocID="{DB7FB160-926C-4034-B076-BB2CC4A76C33}" presName="hierChild2" presStyleCnt="0"/>
      <dgm:spPr/>
    </dgm:pt>
    <dgm:pt modelId="{5B01C525-5A98-454D-9CC1-58683979D13A}" type="pres">
      <dgm:prSet presAssocID="{8F78E569-6ADC-4530-955A-606D821AB577}" presName="Name37" presStyleLbl="parChTrans1D2" presStyleIdx="0" presStyleCnt="1"/>
      <dgm:spPr/>
      <dgm:t>
        <a:bodyPr/>
        <a:lstStyle/>
        <a:p>
          <a:endParaRPr lang="en-US"/>
        </a:p>
      </dgm:t>
    </dgm:pt>
    <dgm:pt modelId="{C4FE3F19-4A55-4C9B-92DC-0230F542EA1E}" type="pres">
      <dgm:prSet presAssocID="{00CEAA79-90BE-4A85-920B-F79030F947C1}" presName="hierRoot2" presStyleCnt="0">
        <dgm:presLayoutVars>
          <dgm:hierBranch val="init"/>
        </dgm:presLayoutVars>
      </dgm:prSet>
      <dgm:spPr/>
    </dgm:pt>
    <dgm:pt modelId="{851649B6-9423-4139-928C-6A5C708B69A2}" type="pres">
      <dgm:prSet presAssocID="{00CEAA79-90BE-4A85-920B-F79030F947C1}" presName="rootComposite" presStyleCnt="0"/>
      <dgm:spPr/>
    </dgm:pt>
    <dgm:pt modelId="{6FAAAAA4-4044-4C12-927E-5F6C1A1280CC}" type="pres">
      <dgm:prSet presAssocID="{00CEAA79-90BE-4A85-920B-F79030F947C1}" presName="rootText" presStyleLbl="node2" presStyleIdx="0" presStyleCnt="1">
        <dgm:presLayoutVars>
          <dgm:chPref val="3"/>
        </dgm:presLayoutVars>
      </dgm:prSet>
      <dgm:spPr/>
      <dgm:t>
        <a:bodyPr/>
        <a:lstStyle/>
        <a:p>
          <a:endParaRPr lang="en-US"/>
        </a:p>
      </dgm:t>
    </dgm:pt>
    <dgm:pt modelId="{DBE5480C-366B-4927-95CA-6DCFFA501E8F}" type="pres">
      <dgm:prSet presAssocID="{00CEAA79-90BE-4A85-920B-F79030F947C1}" presName="rootConnector" presStyleLbl="node2" presStyleIdx="0" presStyleCnt="1"/>
      <dgm:spPr/>
      <dgm:t>
        <a:bodyPr/>
        <a:lstStyle/>
        <a:p>
          <a:endParaRPr lang="en-US"/>
        </a:p>
      </dgm:t>
    </dgm:pt>
    <dgm:pt modelId="{4891D15D-3438-428E-9B1C-42B7CACA46A0}" type="pres">
      <dgm:prSet presAssocID="{00CEAA79-90BE-4A85-920B-F79030F947C1}" presName="hierChild4" presStyleCnt="0"/>
      <dgm:spPr/>
    </dgm:pt>
    <dgm:pt modelId="{9FC3C0DB-45E4-43A0-A6E8-E17A3756841F}" type="pres">
      <dgm:prSet presAssocID="{C1F534D6-E1C6-45A6-AB84-7BF5AD1030D2}" presName="Name37" presStyleLbl="parChTrans1D3" presStyleIdx="0" presStyleCnt="1"/>
      <dgm:spPr/>
      <dgm:t>
        <a:bodyPr/>
        <a:lstStyle/>
        <a:p>
          <a:endParaRPr lang="en-US"/>
        </a:p>
      </dgm:t>
    </dgm:pt>
    <dgm:pt modelId="{A46BDACA-31F3-4D13-8F24-3D3D135E8160}" type="pres">
      <dgm:prSet presAssocID="{22049642-203D-4470-BC0F-1F26AFEB5C3B}" presName="hierRoot2" presStyleCnt="0">
        <dgm:presLayoutVars>
          <dgm:hierBranch val="init"/>
        </dgm:presLayoutVars>
      </dgm:prSet>
      <dgm:spPr/>
    </dgm:pt>
    <dgm:pt modelId="{A5D27DC1-B91B-45C9-B327-52D8E87BC602}" type="pres">
      <dgm:prSet presAssocID="{22049642-203D-4470-BC0F-1F26AFEB5C3B}" presName="rootComposite" presStyleCnt="0"/>
      <dgm:spPr/>
    </dgm:pt>
    <dgm:pt modelId="{9FA9CABE-86F1-4E51-85C8-E566EB7F78D9}" type="pres">
      <dgm:prSet presAssocID="{22049642-203D-4470-BC0F-1F26AFEB5C3B}" presName="rootText" presStyleLbl="node3" presStyleIdx="0" presStyleCnt="1">
        <dgm:presLayoutVars>
          <dgm:chPref val="3"/>
        </dgm:presLayoutVars>
      </dgm:prSet>
      <dgm:spPr/>
      <dgm:t>
        <a:bodyPr/>
        <a:lstStyle/>
        <a:p>
          <a:endParaRPr lang="en-US"/>
        </a:p>
      </dgm:t>
    </dgm:pt>
    <dgm:pt modelId="{58D3E1EC-116C-4204-BB14-4CC2A841A2EA}" type="pres">
      <dgm:prSet presAssocID="{22049642-203D-4470-BC0F-1F26AFEB5C3B}" presName="rootConnector" presStyleLbl="node3" presStyleIdx="0" presStyleCnt="1"/>
      <dgm:spPr/>
      <dgm:t>
        <a:bodyPr/>
        <a:lstStyle/>
        <a:p>
          <a:endParaRPr lang="en-US"/>
        </a:p>
      </dgm:t>
    </dgm:pt>
    <dgm:pt modelId="{78195E59-753B-4730-A65F-8F95582ACDAA}" type="pres">
      <dgm:prSet presAssocID="{22049642-203D-4470-BC0F-1F26AFEB5C3B}" presName="hierChild4" presStyleCnt="0"/>
      <dgm:spPr/>
    </dgm:pt>
    <dgm:pt modelId="{EB767008-81B8-4801-AD02-07352D4B9869}" type="pres">
      <dgm:prSet presAssocID="{5C2AD5E5-ACA7-423E-B3BC-BBB33CA48044}" presName="Name37" presStyleLbl="parChTrans1D4" presStyleIdx="0" presStyleCnt="7"/>
      <dgm:spPr/>
      <dgm:t>
        <a:bodyPr/>
        <a:lstStyle/>
        <a:p>
          <a:endParaRPr lang="en-US"/>
        </a:p>
      </dgm:t>
    </dgm:pt>
    <dgm:pt modelId="{765806ED-FB84-4BCC-9D5E-C079BE1F1519}" type="pres">
      <dgm:prSet presAssocID="{C3238A7B-94A7-43BD-8D2E-1A6337C0DC54}" presName="hierRoot2" presStyleCnt="0">
        <dgm:presLayoutVars>
          <dgm:hierBranch val="init"/>
        </dgm:presLayoutVars>
      </dgm:prSet>
      <dgm:spPr/>
    </dgm:pt>
    <dgm:pt modelId="{5B373130-56F2-4085-929E-F778E472F53D}" type="pres">
      <dgm:prSet presAssocID="{C3238A7B-94A7-43BD-8D2E-1A6337C0DC54}" presName="rootComposite" presStyleCnt="0"/>
      <dgm:spPr/>
    </dgm:pt>
    <dgm:pt modelId="{473049BA-2693-41DE-87BB-FAD7228ADBA4}" type="pres">
      <dgm:prSet presAssocID="{C3238A7B-94A7-43BD-8D2E-1A6337C0DC54}" presName="rootText" presStyleLbl="node4" presStyleIdx="0" presStyleCnt="7">
        <dgm:presLayoutVars>
          <dgm:chPref val="3"/>
        </dgm:presLayoutVars>
      </dgm:prSet>
      <dgm:spPr/>
      <dgm:t>
        <a:bodyPr/>
        <a:lstStyle/>
        <a:p>
          <a:endParaRPr lang="en-US"/>
        </a:p>
      </dgm:t>
    </dgm:pt>
    <dgm:pt modelId="{5965E7EB-1A2A-4713-B2AB-11FEFA0BD973}" type="pres">
      <dgm:prSet presAssocID="{C3238A7B-94A7-43BD-8D2E-1A6337C0DC54}" presName="rootConnector" presStyleLbl="node4" presStyleIdx="0" presStyleCnt="7"/>
      <dgm:spPr/>
      <dgm:t>
        <a:bodyPr/>
        <a:lstStyle/>
        <a:p>
          <a:endParaRPr lang="en-US"/>
        </a:p>
      </dgm:t>
    </dgm:pt>
    <dgm:pt modelId="{4E1FC9AC-7701-463F-AEF8-C2C757D7137B}" type="pres">
      <dgm:prSet presAssocID="{C3238A7B-94A7-43BD-8D2E-1A6337C0DC54}" presName="hierChild4" presStyleCnt="0"/>
      <dgm:spPr/>
    </dgm:pt>
    <dgm:pt modelId="{FC8293BA-518F-4E12-9C1E-086E544F7C84}" type="pres">
      <dgm:prSet presAssocID="{C3238A7B-94A7-43BD-8D2E-1A6337C0DC54}" presName="hierChild5" presStyleCnt="0"/>
      <dgm:spPr/>
    </dgm:pt>
    <dgm:pt modelId="{26B07BC3-4312-429C-B416-C3A4FCEB19C6}" type="pres">
      <dgm:prSet presAssocID="{21F423C2-D752-48BE-A1B4-159F270A35A8}" presName="Name37" presStyleLbl="parChTrans1D4" presStyleIdx="1" presStyleCnt="7"/>
      <dgm:spPr/>
      <dgm:t>
        <a:bodyPr/>
        <a:lstStyle/>
        <a:p>
          <a:endParaRPr lang="en-US"/>
        </a:p>
      </dgm:t>
    </dgm:pt>
    <dgm:pt modelId="{BBC6C92A-FA51-4B21-9BD3-7E7F2B9DBABD}" type="pres">
      <dgm:prSet presAssocID="{E6E49410-419B-4AFA-9BD8-9758655A491F}" presName="hierRoot2" presStyleCnt="0">
        <dgm:presLayoutVars>
          <dgm:hierBranch val="init"/>
        </dgm:presLayoutVars>
      </dgm:prSet>
      <dgm:spPr/>
    </dgm:pt>
    <dgm:pt modelId="{75659C83-2CA8-4BAD-99D1-985F270A8619}" type="pres">
      <dgm:prSet presAssocID="{E6E49410-419B-4AFA-9BD8-9758655A491F}" presName="rootComposite" presStyleCnt="0"/>
      <dgm:spPr/>
    </dgm:pt>
    <dgm:pt modelId="{BC5B724F-FA08-4C39-8BE9-B23F371C3EFD}" type="pres">
      <dgm:prSet presAssocID="{E6E49410-419B-4AFA-9BD8-9758655A491F}" presName="rootText" presStyleLbl="node4" presStyleIdx="1" presStyleCnt="7">
        <dgm:presLayoutVars>
          <dgm:chPref val="3"/>
        </dgm:presLayoutVars>
      </dgm:prSet>
      <dgm:spPr/>
      <dgm:t>
        <a:bodyPr/>
        <a:lstStyle/>
        <a:p>
          <a:endParaRPr lang="en-US"/>
        </a:p>
      </dgm:t>
    </dgm:pt>
    <dgm:pt modelId="{86106FF4-F6E6-4973-B9BB-6667A58A5759}" type="pres">
      <dgm:prSet presAssocID="{E6E49410-419B-4AFA-9BD8-9758655A491F}" presName="rootConnector" presStyleLbl="node4" presStyleIdx="1" presStyleCnt="7"/>
      <dgm:spPr/>
      <dgm:t>
        <a:bodyPr/>
        <a:lstStyle/>
        <a:p>
          <a:endParaRPr lang="en-US"/>
        </a:p>
      </dgm:t>
    </dgm:pt>
    <dgm:pt modelId="{794CAF8C-FC75-4ED6-A890-60CF60C72AA4}" type="pres">
      <dgm:prSet presAssocID="{E6E49410-419B-4AFA-9BD8-9758655A491F}" presName="hierChild4" presStyleCnt="0"/>
      <dgm:spPr/>
    </dgm:pt>
    <dgm:pt modelId="{B8B7C434-AEF9-47AD-A90B-DF56F43EC8BB}" type="pres">
      <dgm:prSet presAssocID="{E6E49410-419B-4AFA-9BD8-9758655A491F}" presName="hierChild5" presStyleCnt="0"/>
      <dgm:spPr/>
    </dgm:pt>
    <dgm:pt modelId="{D5FD1D99-EB03-45F7-9F06-D8A9974D3503}" type="pres">
      <dgm:prSet presAssocID="{9727396A-0E8B-4E01-8AFA-BABCD448D741}" presName="Name37" presStyleLbl="parChTrans1D4" presStyleIdx="2" presStyleCnt="7"/>
      <dgm:spPr/>
      <dgm:t>
        <a:bodyPr/>
        <a:lstStyle/>
        <a:p>
          <a:endParaRPr lang="en-US"/>
        </a:p>
      </dgm:t>
    </dgm:pt>
    <dgm:pt modelId="{B2C121FD-AA6D-4CD2-9A47-045655F82F70}" type="pres">
      <dgm:prSet presAssocID="{E663D3AB-E14B-444F-B55E-06D6F02C03C6}" presName="hierRoot2" presStyleCnt="0">
        <dgm:presLayoutVars>
          <dgm:hierBranch val="init"/>
        </dgm:presLayoutVars>
      </dgm:prSet>
      <dgm:spPr/>
    </dgm:pt>
    <dgm:pt modelId="{C00D75A2-BD9E-4006-966E-63CABA7C8586}" type="pres">
      <dgm:prSet presAssocID="{E663D3AB-E14B-444F-B55E-06D6F02C03C6}" presName="rootComposite" presStyleCnt="0"/>
      <dgm:spPr/>
    </dgm:pt>
    <dgm:pt modelId="{BB1BEA44-142A-43E3-A3B4-561D1458B36E}" type="pres">
      <dgm:prSet presAssocID="{E663D3AB-E14B-444F-B55E-06D6F02C03C6}" presName="rootText" presStyleLbl="node4" presStyleIdx="2" presStyleCnt="7">
        <dgm:presLayoutVars>
          <dgm:chPref val="3"/>
        </dgm:presLayoutVars>
      </dgm:prSet>
      <dgm:spPr/>
      <dgm:t>
        <a:bodyPr/>
        <a:lstStyle/>
        <a:p>
          <a:endParaRPr lang="en-US"/>
        </a:p>
      </dgm:t>
    </dgm:pt>
    <dgm:pt modelId="{C8645C6F-E500-41C6-9247-3AC369E284C4}" type="pres">
      <dgm:prSet presAssocID="{E663D3AB-E14B-444F-B55E-06D6F02C03C6}" presName="rootConnector" presStyleLbl="node4" presStyleIdx="2" presStyleCnt="7"/>
      <dgm:spPr/>
      <dgm:t>
        <a:bodyPr/>
        <a:lstStyle/>
        <a:p>
          <a:endParaRPr lang="en-US"/>
        </a:p>
      </dgm:t>
    </dgm:pt>
    <dgm:pt modelId="{73B15F61-310E-4DDF-A30E-E49CEC36586A}" type="pres">
      <dgm:prSet presAssocID="{E663D3AB-E14B-444F-B55E-06D6F02C03C6}" presName="hierChild4" presStyleCnt="0"/>
      <dgm:spPr/>
    </dgm:pt>
    <dgm:pt modelId="{9A0FC194-4E91-46EE-9553-2708A55E7946}" type="pres">
      <dgm:prSet presAssocID="{A0E83FF9-6871-40BE-9C4F-50ED87EFDD4D}" presName="Name37" presStyleLbl="parChTrans1D4" presStyleIdx="3" presStyleCnt="7"/>
      <dgm:spPr/>
      <dgm:t>
        <a:bodyPr/>
        <a:lstStyle/>
        <a:p>
          <a:endParaRPr lang="en-US"/>
        </a:p>
      </dgm:t>
    </dgm:pt>
    <dgm:pt modelId="{9337866E-4C9F-4342-84E6-0A6D260016E1}" type="pres">
      <dgm:prSet presAssocID="{C2E1DE63-1797-469A-8E3B-EB570CDE65BE}" presName="hierRoot2" presStyleCnt="0">
        <dgm:presLayoutVars>
          <dgm:hierBranch val="init"/>
        </dgm:presLayoutVars>
      </dgm:prSet>
      <dgm:spPr/>
    </dgm:pt>
    <dgm:pt modelId="{696EDFDD-2796-4818-AFAA-122C7A95A869}" type="pres">
      <dgm:prSet presAssocID="{C2E1DE63-1797-469A-8E3B-EB570CDE65BE}" presName="rootComposite" presStyleCnt="0"/>
      <dgm:spPr/>
    </dgm:pt>
    <dgm:pt modelId="{B9E9F035-575D-4CC8-BEE5-82EBBF06BD21}" type="pres">
      <dgm:prSet presAssocID="{C2E1DE63-1797-469A-8E3B-EB570CDE65BE}" presName="rootText" presStyleLbl="node4" presStyleIdx="3" presStyleCnt="7" custLinFactX="-27518" custLinFactNeighborX="-100000" custLinFactNeighborY="48866">
        <dgm:presLayoutVars>
          <dgm:chPref val="3"/>
        </dgm:presLayoutVars>
      </dgm:prSet>
      <dgm:spPr/>
      <dgm:t>
        <a:bodyPr/>
        <a:lstStyle/>
        <a:p>
          <a:endParaRPr lang="en-US"/>
        </a:p>
      </dgm:t>
    </dgm:pt>
    <dgm:pt modelId="{B370C65F-F02D-438B-B8AA-EFC0CB561493}" type="pres">
      <dgm:prSet presAssocID="{C2E1DE63-1797-469A-8E3B-EB570CDE65BE}" presName="rootConnector" presStyleLbl="node4" presStyleIdx="3" presStyleCnt="7"/>
      <dgm:spPr/>
      <dgm:t>
        <a:bodyPr/>
        <a:lstStyle/>
        <a:p>
          <a:endParaRPr lang="en-US"/>
        </a:p>
      </dgm:t>
    </dgm:pt>
    <dgm:pt modelId="{D4F174C0-A4CC-4B93-AFE8-08B5F3DDA1D6}" type="pres">
      <dgm:prSet presAssocID="{C2E1DE63-1797-469A-8E3B-EB570CDE65BE}" presName="hierChild4" presStyleCnt="0"/>
      <dgm:spPr/>
    </dgm:pt>
    <dgm:pt modelId="{45B1E250-A963-46BA-BFB6-6CB3567C6B0F}" type="pres">
      <dgm:prSet presAssocID="{D868B47C-5A19-4D9D-81BA-D5CF0B7498E9}" presName="Name37" presStyleLbl="parChTrans1D4" presStyleIdx="4" presStyleCnt="7"/>
      <dgm:spPr/>
      <dgm:t>
        <a:bodyPr/>
        <a:lstStyle/>
        <a:p>
          <a:endParaRPr lang="en-US"/>
        </a:p>
      </dgm:t>
    </dgm:pt>
    <dgm:pt modelId="{62963FD9-D151-413F-A50B-1BF17FC2132F}" type="pres">
      <dgm:prSet presAssocID="{D25B82D8-1CFA-4697-BF4E-05ED5AAD2432}" presName="hierRoot2" presStyleCnt="0">
        <dgm:presLayoutVars>
          <dgm:hierBranch val="init"/>
        </dgm:presLayoutVars>
      </dgm:prSet>
      <dgm:spPr/>
    </dgm:pt>
    <dgm:pt modelId="{2F12758C-852E-42FD-BCA3-AD35A14BCEC1}" type="pres">
      <dgm:prSet presAssocID="{D25B82D8-1CFA-4697-BF4E-05ED5AAD2432}" presName="rootComposite" presStyleCnt="0"/>
      <dgm:spPr/>
    </dgm:pt>
    <dgm:pt modelId="{18096821-B122-43FA-A63E-16819FB5DC84}" type="pres">
      <dgm:prSet presAssocID="{D25B82D8-1CFA-4697-BF4E-05ED5AAD2432}" presName="rootText" presStyleLbl="node4" presStyleIdx="4" presStyleCnt="7" custScaleY="77961" custLinFactX="3266" custLinFactNeighborX="100000" custLinFactNeighborY="7065">
        <dgm:presLayoutVars>
          <dgm:chPref val="3"/>
        </dgm:presLayoutVars>
      </dgm:prSet>
      <dgm:spPr/>
      <dgm:t>
        <a:bodyPr/>
        <a:lstStyle/>
        <a:p>
          <a:endParaRPr lang="en-US"/>
        </a:p>
      </dgm:t>
    </dgm:pt>
    <dgm:pt modelId="{E729F680-06AD-47DB-A23B-7B816C801544}" type="pres">
      <dgm:prSet presAssocID="{D25B82D8-1CFA-4697-BF4E-05ED5AAD2432}" presName="rootConnector" presStyleLbl="node4" presStyleIdx="4" presStyleCnt="7"/>
      <dgm:spPr/>
      <dgm:t>
        <a:bodyPr/>
        <a:lstStyle/>
        <a:p>
          <a:endParaRPr lang="en-US"/>
        </a:p>
      </dgm:t>
    </dgm:pt>
    <dgm:pt modelId="{3C89BFC7-077C-4747-B46A-53615E2BDE83}" type="pres">
      <dgm:prSet presAssocID="{D25B82D8-1CFA-4697-BF4E-05ED5AAD2432}" presName="hierChild4" presStyleCnt="0"/>
      <dgm:spPr/>
    </dgm:pt>
    <dgm:pt modelId="{FBBA072A-12DC-464D-9B5E-BCB678F54A38}" type="pres">
      <dgm:prSet presAssocID="{7B369DB7-F4C5-4219-B3E5-10936CD6D1D4}" presName="Name37" presStyleLbl="parChTrans1D4" presStyleIdx="5" presStyleCnt="7"/>
      <dgm:spPr/>
      <dgm:t>
        <a:bodyPr/>
        <a:lstStyle/>
        <a:p>
          <a:endParaRPr lang="en-US"/>
        </a:p>
      </dgm:t>
    </dgm:pt>
    <dgm:pt modelId="{44B559E5-E770-4731-9029-4CC1E4300BE6}" type="pres">
      <dgm:prSet presAssocID="{9A25D786-80FF-4031-A5D6-8CC8FD219DAE}" presName="hierRoot2" presStyleCnt="0">
        <dgm:presLayoutVars>
          <dgm:hierBranch val="init"/>
        </dgm:presLayoutVars>
      </dgm:prSet>
      <dgm:spPr/>
    </dgm:pt>
    <dgm:pt modelId="{6D5513B9-3517-4A2E-9703-6C496C758895}" type="pres">
      <dgm:prSet presAssocID="{9A25D786-80FF-4031-A5D6-8CC8FD219DAE}" presName="rootComposite" presStyleCnt="0"/>
      <dgm:spPr/>
    </dgm:pt>
    <dgm:pt modelId="{AE2D588F-4267-44FC-80AD-B0BC7CBE8B75}" type="pres">
      <dgm:prSet presAssocID="{9A25D786-80FF-4031-A5D6-8CC8FD219DAE}" presName="rootText" presStyleLbl="node4" presStyleIdx="5" presStyleCnt="7" custLinFactX="2638" custLinFactNeighborX="100000" custLinFactNeighborY="66051">
        <dgm:presLayoutVars>
          <dgm:chPref val="3"/>
        </dgm:presLayoutVars>
      </dgm:prSet>
      <dgm:spPr/>
      <dgm:t>
        <a:bodyPr/>
        <a:lstStyle/>
        <a:p>
          <a:endParaRPr lang="en-US"/>
        </a:p>
      </dgm:t>
    </dgm:pt>
    <dgm:pt modelId="{E8B77C3A-A7A7-43CD-B8B8-537AE8F8FB62}" type="pres">
      <dgm:prSet presAssocID="{9A25D786-80FF-4031-A5D6-8CC8FD219DAE}" presName="rootConnector" presStyleLbl="node4" presStyleIdx="5" presStyleCnt="7"/>
      <dgm:spPr/>
      <dgm:t>
        <a:bodyPr/>
        <a:lstStyle/>
        <a:p>
          <a:endParaRPr lang="en-US"/>
        </a:p>
      </dgm:t>
    </dgm:pt>
    <dgm:pt modelId="{ED4555F0-4475-4643-A43C-F04E69367A76}" type="pres">
      <dgm:prSet presAssocID="{9A25D786-80FF-4031-A5D6-8CC8FD219DAE}" presName="hierChild4" presStyleCnt="0"/>
      <dgm:spPr/>
    </dgm:pt>
    <dgm:pt modelId="{F4259874-BF88-4791-9421-FC9744DB7CA8}" type="pres">
      <dgm:prSet presAssocID="{E5F16EA8-B8F4-4B60-B3F8-C5FE2EBBD5A3}" presName="Name37" presStyleLbl="parChTrans1D4" presStyleIdx="6" presStyleCnt="7"/>
      <dgm:spPr/>
      <dgm:t>
        <a:bodyPr/>
        <a:lstStyle/>
        <a:p>
          <a:endParaRPr lang="en-US"/>
        </a:p>
      </dgm:t>
    </dgm:pt>
    <dgm:pt modelId="{BB17F93C-AF0B-43CC-B0E6-29E9AF41AA2B}" type="pres">
      <dgm:prSet presAssocID="{2A23A62B-75D0-40B7-AA8E-503ACE03CABC}" presName="hierRoot2" presStyleCnt="0">
        <dgm:presLayoutVars>
          <dgm:hierBranch val="init"/>
        </dgm:presLayoutVars>
      </dgm:prSet>
      <dgm:spPr/>
    </dgm:pt>
    <dgm:pt modelId="{A484ABC0-83A8-4896-BB7E-98DB3AD58D6A}" type="pres">
      <dgm:prSet presAssocID="{2A23A62B-75D0-40B7-AA8E-503ACE03CABC}" presName="rootComposite" presStyleCnt="0"/>
      <dgm:spPr/>
    </dgm:pt>
    <dgm:pt modelId="{B9C166BC-6A29-42FD-B4C0-DE1160DFD6B1}" type="pres">
      <dgm:prSet presAssocID="{2A23A62B-75D0-40B7-AA8E-503ACE03CABC}" presName="rootText" presStyleLbl="node4" presStyleIdx="6" presStyleCnt="7" custLinFactX="-100000" custLinFactNeighborX="-111434" custLinFactNeighborY="-27283">
        <dgm:presLayoutVars>
          <dgm:chPref val="3"/>
        </dgm:presLayoutVars>
      </dgm:prSet>
      <dgm:spPr/>
      <dgm:t>
        <a:bodyPr/>
        <a:lstStyle/>
        <a:p>
          <a:endParaRPr lang="en-US"/>
        </a:p>
      </dgm:t>
    </dgm:pt>
    <dgm:pt modelId="{8B2D0964-B511-4029-B284-E6C33F0438A3}" type="pres">
      <dgm:prSet presAssocID="{2A23A62B-75D0-40B7-AA8E-503ACE03CABC}" presName="rootConnector" presStyleLbl="node4" presStyleIdx="6" presStyleCnt="7"/>
      <dgm:spPr/>
      <dgm:t>
        <a:bodyPr/>
        <a:lstStyle/>
        <a:p>
          <a:endParaRPr lang="en-US"/>
        </a:p>
      </dgm:t>
    </dgm:pt>
    <dgm:pt modelId="{F7A8573F-EE8D-4AA8-AEA6-7AB455A354E0}" type="pres">
      <dgm:prSet presAssocID="{2A23A62B-75D0-40B7-AA8E-503ACE03CABC}" presName="hierChild4" presStyleCnt="0"/>
      <dgm:spPr/>
    </dgm:pt>
    <dgm:pt modelId="{1EE2EFD7-DDB6-4E68-B36B-1FC5428C94C9}" type="pres">
      <dgm:prSet presAssocID="{2A23A62B-75D0-40B7-AA8E-503ACE03CABC}" presName="hierChild5" presStyleCnt="0"/>
      <dgm:spPr/>
    </dgm:pt>
    <dgm:pt modelId="{3A9F192D-A609-44B2-A994-06768C3EAF5C}" type="pres">
      <dgm:prSet presAssocID="{9A25D786-80FF-4031-A5D6-8CC8FD219DAE}" presName="hierChild5" presStyleCnt="0"/>
      <dgm:spPr/>
    </dgm:pt>
    <dgm:pt modelId="{860EAC79-A76D-45F3-8C6D-72EC0AF75270}" type="pres">
      <dgm:prSet presAssocID="{D25B82D8-1CFA-4697-BF4E-05ED5AAD2432}" presName="hierChild5" presStyleCnt="0"/>
      <dgm:spPr/>
    </dgm:pt>
    <dgm:pt modelId="{4C38711E-50EC-4B3E-B3ED-FA61B7F06191}" type="pres">
      <dgm:prSet presAssocID="{C2E1DE63-1797-469A-8E3B-EB570CDE65BE}" presName="hierChild5" presStyleCnt="0"/>
      <dgm:spPr/>
    </dgm:pt>
    <dgm:pt modelId="{03A7523F-49FF-40B5-87E7-851FF1F3C5DC}" type="pres">
      <dgm:prSet presAssocID="{E663D3AB-E14B-444F-B55E-06D6F02C03C6}" presName="hierChild5" presStyleCnt="0"/>
      <dgm:spPr/>
    </dgm:pt>
    <dgm:pt modelId="{4EEEA753-5663-4D12-8BCB-EF9C694BD6B7}" type="pres">
      <dgm:prSet presAssocID="{22049642-203D-4470-BC0F-1F26AFEB5C3B}" presName="hierChild5" presStyleCnt="0"/>
      <dgm:spPr/>
    </dgm:pt>
    <dgm:pt modelId="{D4A58F7B-9105-43AA-832C-7E221917C0B4}" type="pres">
      <dgm:prSet presAssocID="{00CEAA79-90BE-4A85-920B-F79030F947C1}" presName="hierChild5" presStyleCnt="0"/>
      <dgm:spPr/>
    </dgm:pt>
    <dgm:pt modelId="{73CAFF21-6C32-42C1-8DC5-66C59B0EC559}" type="pres">
      <dgm:prSet presAssocID="{DB7FB160-926C-4034-B076-BB2CC4A76C33}" presName="hierChild3" presStyleCnt="0"/>
      <dgm:spPr/>
    </dgm:pt>
  </dgm:ptLst>
  <dgm:cxnLst>
    <dgm:cxn modelId="{334E0685-BBA7-44BB-9419-14E2C6ECF707}" srcId="{9A25D786-80FF-4031-A5D6-8CC8FD219DAE}" destId="{2A23A62B-75D0-40B7-AA8E-503ACE03CABC}" srcOrd="0" destOrd="0" parTransId="{E5F16EA8-B8F4-4B60-B3F8-C5FE2EBBD5A3}" sibTransId="{C0816966-F414-416F-A3BE-867500D2F03B}"/>
    <dgm:cxn modelId="{ECCE60C7-3A59-43CB-870F-A5BC25977B70}" type="presOf" srcId="{DB7FB160-926C-4034-B076-BB2CC4A76C33}" destId="{D19F8065-9C6A-4C59-A315-CDE00224A2AA}" srcOrd="0" destOrd="0" presId="urn:microsoft.com/office/officeart/2005/8/layout/orgChart1"/>
    <dgm:cxn modelId="{54D616A3-404C-449C-B116-2BD33221C7F5}" type="presOf" srcId="{D868B47C-5A19-4D9D-81BA-D5CF0B7498E9}" destId="{45B1E250-A963-46BA-BFB6-6CB3567C6B0F}" srcOrd="0" destOrd="0" presId="urn:microsoft.com/office/officeart/2005/8/layout/orgChart1"/>
    <dgm:cxn modelId="{A82091AD-3681-4657-B422-41F2538CD843}" srcId="{22049642-203D-4470-BC0F-1F26AFEB5C3B}" destId="{E663D3AB-E14B-444F-B55E-06D6F02C03C6}" srcOrd="2" destOrd="0" parTransId="{9727396A-0E8B-4E01-8AFA-BABCD448D741}" sibTransId="{177A7A94-726E-46A1-80AD-F0768006C96B}"/>
    <dgm:cxn modelId="{E0DF3F74-1082-4874-B536-DE30E10857C5}" type="presOf" srcId="{5C2AD5E5-ACA7-423E-B3BC-BBB33CA48044}" destId="{EB767008-81B8-4801-AD02-07352D4B9869}" srcOrd="0" destOrd="0" presId="urn:microsoft.com/office/officeart/2005/8/layout/orgChart1"/>
    <dgm:cxn modelId="{3F9E8C01-C4BE-48A6-B5D0-EA6E8C09748E}" srcId="{18CE9BC4-70AA-4284-AF87-48A19A48DFA0}" destId="{DB7FB160-926C-4034-B076-BB2CC4A76C33}" srcOrd="0" destOrd="0" parTransId="{F36D4500-3F81-4CCA-AD67-7B72FC7EB9BE}" sibTransId="{856AE9B0-D3F1-4681-A4E4-531C2FCEC19A}"/>
    <dgm:cxn modelId="{F5527C9D-4A1B-48B4-98AC-60EF9010ACBE}" type="presOf" srcId="{C3238A7B-94A7-43BD-8D2E-1A6337C0DC54}" destId="{473049BA-2693-41DE-87BB-FAD7228ADBA4}" srcOrd="0" destOrd="0" presId="urn:microsoft.com/office/officeart/2005/8/layout/orgChart1"/>
    <dgm:cxn modelId="{1FF2951A-7B28-4B14-AC01-8203D41C9FDC}" type="presOf" srcId="{2A23A62B-75D0-40B7-AA8E-503ACE03CABC}" destId="{8B2D0964-B511-4029-B284-E6C33F0438A3}" srcOrd="1" destOrd="0" presId="urn:microsoft.com/office/officeart/2005/8/layout/orgChart1"/>
    <dgm:cxn modelId="{2C141F13-0417-4C5D-B1C8-01DD25957A05}" type="presOf" srcId="{E663D3AB-E14B-444F-B55E-06D6F02C03C6}" destId="{BB1BEA44-142A-43E3-A3B4-561D1458B36E}" srcOrd="0" destOrd="0" presId="urn:microsoft.com/office/officeart/2005/8/layout/orgChart1"/>
    <dgm:cxn modelId="{B19E3CB1-845A-4497-9A28-AE24B7A5582E}" type="presOf" srcId="{C1F534D6-E1C6-45A6-AB84-7BF5AD1030D2}" destId="{9FC3C0DB-45E4-43A0-A6E8-E17A3756841F}" srcOrd="0" destOrd="0" presId="urn:microsoft.com/office/officeart/2005/8/layout/orgChart1"/>
    <dgm:cxn modelId="{F0793F04-E1A4-4C0C-8FC8-8ACF0D30A5C7}" type="presOf" srcId="{00CEAA79-90BE-4A85-920B-F79030F947C1}" destId="{6FAAAAA4-4044-4C12-927E-5F6C1A1280CC}" srcOrd="0" destOrd="0" presId="urn:microsoft.com/office/officeart/2005/8/layout/orgChart1"/>
    <dgm:cxn modelId="{BD9076D6-CE6A-4940-A60F-0297DF226678}" srcId="{D25B82D8-1CFA-4697-BF4E-05ED5AAD2432}" destId="{9A25D786-80FF-4031-A5D6-8CC8FD219DAE}" srcOrd="0" destOrd="0" parTransId="{7B369DB7-F4C5-4219-B3E5-10936CD6D1D4}" sibTransId="{646E8258-6B55-41E0-832B-BCE0AC3ACC74}"/>
    <dgm:cxn modelId="{D74B3FDE-02F1-461F-877B-43594F4DE48E}" type="presOf" srcId="{18CE9BC4-70AA-4284-AF87-48A19A48DFA0}" destId="{5A270350-A139-4FE7-B8A2-AB8FDA1EF23D}" srcOrd="0" destOrd="0" presId="urn:microsoft.com/office/officeart/2005/8/layout/orgChart1"/>
    <dgm:cxn modelId="{7E86E471-84E8-4C3F-AF4A-BAC171400276}" srcId="{E663D3AB-E14B-444F-B55E-06D6F02C03C6}" destId="{C2E1DE63-1797-469A-8E3B-EB570CDE65BE}" srcOrd="0" destOrd="0" parTransId="{A0E83FF9-6871-40BE-9C4F-50ED87EFDD4D}" sibTransId="{72E599DA-1324-4701-9A73-BF3A0B393852}"/>
    <dgm:cxn modelId="{2EEC3791-14D4-4959-AC73-0109D502827F}" srcId="{C2E1DE63-1797-469A-8E3B-EB570CDE65BE}" destId="{D25B82D8-1CFA-4697-BF4E-05ED5AAD2432}" srcOrd="0" destOrd="0" parTransId="{D868B47C-5A19-4D9D-81BA-D5CF0B7498E9}" sibTransId="{0E741214-903C-46CC-916D-324DC3C981C1}"/>
    <dgm:cxn modelId="{2D0D72C5-6591-48AF-BF81-81F86FDFD325}" srcId="{22049642-203D-4470-BC0F-1F26AFEB5C3B}" destId="{C3238A7B-94A7-43BD-8D2E-1A6337C0DC54}" srcOrd="0" destOrd="0" parTransId="{5C2AD5E5-ACA7-423E-B3BC-BBB33CA48044}" sibTransId="{EA2423D0-E3A7-48C1-8948-93C1DDD1C1A1}"/>
    <dgm:cxn modelId="{07E47E91-D26E-413F-AAF2-E12AA32A58D2}" type="presOf" srcId="{22049642-203D-4470-BC0F-1F26AFEB5C3B}" destId="{9FA9CABE-86F1-4E51-85C8-E566EB7F78D9}" srcOrd="0" destOrd="0" presId="urn:microsoft.com/office/officeart/2005/8/layout/orgChart1"/>
    <dgm:cxn modelId="{CA0F9D9D-CF59-45D1-9813-5594006B9DE7}" type="presOf" srcId="{C2E1DE63-1797-469A-8E3B-EB570CDE65BE}" destId="{B370C65F-F02D-438B-B8AA-EFC0CB561493}" srcOrd="1" destOrd="0" presId="urn:microsoft.com/office/officeart/2005/8/layout/orgChart1"/>
    <dgm:cxn modelId="{0C2787BE-F3C2-4E88-AB8A-F66A06FA47CF}" type="presOf" srcId="{E6E49410-419B-4AFA-9BD8-9758655A491F}" destId="{86106FF4-F6E6-4973-B9BB-6667A58A5759}" srcOrd="1" destOrd="0" presId="urn:microsoft.com/office/officeart/2005/8/layout/orgChart1"/>
    <dgm:cxn modelId="{B85594D6-2203-429F-8B04-C5ED8A464D16}" srcId="{DB7FB160-926C-4034-B076-BB2CC4A76C33}" destId="{00CEAA79-90BE-4A85-920B-F79030F947C1}" srcOrd="0" destOrd="0" parTransId="{8F78E569-6ADC-4530-955A-606D821AB577}" sibTransId="{10A51B1E-B11A-4DFC-9796-C1D5738153C2}"/>
    <dgm:cxn modelId="{908E576E-9169-4663-89F0-5E1F819CCF23}" type="presOf" srcId="{8F78E569-6ADC-4530-955A-606D821AB577}" destId="{5B01C525-5A98-454D-9CC1-58683979D13A}" srcOrd="0" destOrd="0" presId="urn:microsoft.com/office/officeart/2005/8/layout/orgChart1"/>
    <dgm:cxn modelId="{B80BE899-B8FD-43DB-BC7D-A81ED3AC899E}" srcId="{22049642-203D-4470-BC0F-1F26AFEB5C3B}" destId="{E6E49410-419B-4AFA-9BD8-9758655A491F}" srcOrd="1" destOrd="0" parTransId="{21F423C2-D752-48BE-A1B4-159F270A35A8}" sibTransId="{B0AC75F7-A8B0-482A-8A1E-9E027B49AE52}"/>
    <dgm:cxn modelId="{29D41D40-52E6-4F69-95D5-73454674DC7E}" type="presOf" srcId="{2A23A62B-75D0-40B7-AA8E-503ACE03CABC}" destId="{B9C166BC-6A29-42FD-B4C0-DE1160DFD6B1}" srcOrd="0" destOrd="0" presId="urn:microsoft.com/office/officeart/2005/8/layout/orgChart1"/>
    <dgm:cxn modelId="{8B0F9532-C045-4C35-9C21-87B10DAF6CFC}" type="presOf" srcId="{E663D3AB-E14B-444F-B55E-06D6F02C03C6}" destId="{C8645C6F-E500-41C6-9247-3AC369E284C4}" srcOrd="1" destOrd="0" presId="urn:microsoft.com/office/officeart/2005/8/layout/orgChart1"/>
    <dgm:cxn modelId="{A3B5EA66-0EBB-47D3-A3B0-321DDCA7D9D9}" type="presOf" srcId="{C3238A7B-94A7-43BD-8D2E-1A6337C0DC54}" destId="{5965E7EB-1A2A-4713-B2AB-11FEFA0BD973}" srcOrd="1" destOrd="0" presId="urn:microsoft.com/office/officeart/2005/8/layout/orgChart1"/>
    <dgm:cxn modelId="{313F6A7D-14ED-4739-B1F7-B1B79F046F16}" type="presOf" srcId="{A0E83FF9-6871-40BE-9C4F-50ED87EFDD4D}" destId="{9A0FC194-4E91-46EE-9553-2708A55E7946}" srcOrd="0" destOrd="0" presId="urn:microsoft.com/office/officeart/2005/8/layout/orgChart1"/>
    <dgm:cxn modelId="{F0452774-8C3C-4FD1-ABE5-592ADFBAC6B2}" type="presOf" srcId="{00CEAA79-90BE-4A85-920B-F79030F947C1}" destId="{DBE5480C-366B-4927-95CA-6DCFFA501E8F}" srcOrd="1" destOrd="0" presId="urn:microsoft.com/office/officeart/2005/8/layout/orgChart1"/>
    <dgm:cxn modelId="{A3B3A7D3-AE3B-4CF7-81AB-01E635FF497F}" type="presOf" srcId="{E6E49410-419B-4AFA-9BD8-9758655A491F}" destId="{BC5B724F-FA08-4C39-8BE9-B23F371C3EFD}" srcOrd="0" destOrd="0" presId="urn:microsoft.com/office/officeart/2005/8/layout/orgChart1"/>
    <dgm:cxn modelId="{25AE65F3-FBB6-4BF1-9D21-0412964FCA6D}" type="presOf" srcId="{9A25D786-80FF-4031-A5D6-8CC8FD219DAE}" destId="{E8B77C3A-A7A7-43CD-B8B8-537AE8F8FB62}" srcOrd="1" destOrd="0" presId="urn:microsoft.com/office/officeart/2005/8/layout/orgChart1"/>
    <dgm:cxn modelId="{D6B8129F-7F1A-410C-9B0D-2134DC4F88CC}" type="presOf" srcId="{7B369DB7-F4C5-4219-B3E5-10936CD6D1D4}" destId="{FBBA072A-12DC-464D-9B5E-BCB678F54A38}" srcOrd="0" destOrd="0" presId="urn:microsoft.com/office/officeart/2005/8/layout/orgChart1"/>
    <dgm:cxn modelId="{889BEB04-A695-4F3F-A7BD-959736852FC6}" type="presOf" srcId="{21F423C2-D752-48BE-A1B4-159F270A35A8}" destId="{26B07BC3-4312-429C-B416-C3A4FCEB19C6}" srcOrd="0" destOrd="0" presId="urn:microsoft.com/office/officeart/2005/8/layout/orgChart1"/>
    <dgm:cxn modelId="{D19C2196-6EFC-4A0F-BA40-85CEFF6999E7}" type="presOf" srcId="{D25B82D8-1CFA-4697-BF4E-05ED5AAD2432}" destId="{E729F680-06AD-47DB-A23B-7B816C801544}" srcOrd="1" destOrd="0" presId="urn:microsoft.com/office/officeart/2005/8/layout/orgChart1"/>
    <dgm:cxn modelId="{8C6213E2-9C9F-497A-8290-944A79704296}" type="presOf" srcId="{22049642-203D-4470-BC0F-1F26AFEB5C3B}" destId="{58D3E1EC-116C-4204-BB14-4CC2A841A2EA}" srcOrd="1" destOrd="0" presId="urn:microsoft.com/office/officeart/2005/8/layout/orgChart1"/>
    <dgm:cxn modelId="{8B8E0E7D-E6F9-41D3-8228-CDFF92294C34}" type="presOf" srcId="{C2E1DE63-1797-469A-8E3B-EB570CDE65BE}" destId="{B9E9F035-575D-4CC8-BEE5-82EBBF06BD21}" srcOrd="0" destOrd="0" presId="urn:microsoft.com/office/officeart/2005/8/layout/orgChart1"/>
    <dgm:cxn modelId="{B9ECAB4E-F0CD-45F3-9537-DEAFD49AF7D4}" type="presOf" srcId="{E5F16EA8-B8F4-4B60-B3F8-C5FE2EBBD5A3}" destId="{F4259874-BF88-4791-9421-FC9744DB7CA8}" srcOrd="0" destOrd="0" presId="urn:microsoft.com/office/officeart/2005/8/layout/orgChart1"/>
    <dgm:cxn modelId="{648FF67B-73E2-46E1-BF06-076E649FB4A7}" type="presOf" srcId="{D25B82D8-1CFA-4697-BF4E-05ED5AAD2432}" destId="{18096821-B122-43FA-A63E-16819FB5DC84}" srcOrd="0" destOrd="0" presId="urn:microsoft.com/office/officeart/2005/8/layout/orgChart1"/>
    <dgm:cxn modelId="{718EE4C5-E88E-4389-BB2B-FFB5244D78A3}" srcId="{00CEAA79-90BE-4A85-920B-F79030F947C1}" destId="{22049642-203D-4470-BC0F-1F26AFEB5C3B}" srcOrd="0" destOrd="0" parTransId="{C1F534D6-E1C6-45A6-AB84-7BF5AD1030D2}" sibTransId="{ABF4C831-11B1-4363-A672-CF2CCA544BF1}"/>
    <dgm:cxn modelId="{AE95AB07-C7E7-498E-8A77-A14608DA4D63}" type="presOf" srcId="{9A25D786-80FF-4031-A5D6-8CC8FD219DAE}" destId="{AE2D588F-4267-44FC-80AD-B0BC7CBE8B75}" srcOrd="0" destOrd="0" presId="urn:microsoft.com/office/officeart/2005/8/layout/orgChart1"/>
    <dgm:cxn modelId="{AE038961-49CF-49E5-A8A2-300CA4BF7CEB}" type="presOf" srcId="{9727396A-0E8B-4E01-8AFA-BABCD448D741}" destId="{D5FD1D99-EB03-45F7-9F06-D8A9974D3503}" srcOrd="0" destOrd="0" presId="urn:microsoft.com/office/officeart/2005/8/layout/orgChart1"/>
    <dgm:cxn modelId="{434FCA2B-FAD3-4FC7-A8D8-348E34EC3607}" type="presOf" srcId="{DB7FB160-926C-4034-B076-BB2CC4A76C33}" destId="{384E8679-9B20-420D-9D00-3067CEC1C2A7}" srcOrd="1" destOrd="0" presId="urn:microsoft.com/office/officeart/2005/8/layout/orgChart1"/>
    <dgm:cxn modelId="{28E024EF-7800-4BB0-A598-FCDFABBCB20A}" type="presParOf" srcId="{5A270350-A139-4FE7-B8A2-AB8FDA1EF23D}" destId="{9717A6E4-B33A-463B-A341-F135116DD213}" srcOrd="0" destOrd="0" presId="urn:microsoft.com/office/officeart/2005/8/layout/orgChart1"/>
    <dgm:cxn modelId="{88A4458E-6F28-4589-AAD6-BE013439D9C9}" type="presParOf" srcId="{9717A6E4-B33A-463B-A341-F135116DD213}" destId="{C462B066-5275-46B0-85F6-544DD09AA870}" srcOrd="0" destOrd="0" presId="urn:microsoft.com/office/officeart/2005/8/layout/orgChart1"/>
    <dgm:cxn modelId="{1108D625-F9D2-45BB-8019-DFAC45C86723}" type="presParOf" srcId="{C462B066-5275-46B0-85F6-544DD09AA870}" destId="{D19F8065-9C6A-4C59-A315-CDE00224A2AA}" srcOrd="0" destOrd="0" presId="urn:microsoft.com/office/officeart/2005/8/layout/orgChart1"/>
    <dgm:cxn modelId="{ABAF83E6-044F-4867-83E9-A104646D1092}" type="presParOf" srcId="{C462B066-5275-46B0-85F6-544DD09AA870}" destId="{384E8679-9B20-420D-9D00-3067CEC1C2A7}" srcOrd="1" destOrd="0" presId="urn:microsoft.com/office/officeart/2005/8/layout/orgChart1"/>
    <dgm:cxn modelId="{472D9953-BDDD-47E6-875A-F01AC8DAEF31}" type="presParOf" srcId="{9717A6E4-B33A-463B-A341-F135116DD213}" destId="{DCCBD100-D077-4696-83F1-E43D758ED5E3}" srcOrd="1" destOrd="0" presId="urn:microsoft.com/office/officeart/2005/8/layout/orgChart1"/>
    <dgm:cxn modelId="{10E259A6-3625-46FA-BAA4-3301373D55C6}" type="presParOf" srcId="{DCCBD100-D077-4696-83F1-E43D758ED5E3}" destId="{5B01C525-5A98-454D-9CC1-58683979D13A}" srcOrd="0" destOrd="0" presId="urn:microsoft.com/office/officeart/2005/8/layout/orgChart1"/>
    <dgm:cxn modelId="{FE85CFB3-5A6C-406B-A659-40896213F74A}" type="presParOf" srcId="{DCCBD100-D077-4696-83F1-E43D758ED5E3}" destId="{C4FE3F19-4A55-4C9B-92DC-0230F542EA1E}" srcOrd="1" destOrd="0" presId="urn:microsoft.com/office/officeart/2005/8/layout/orgChart1"/>
    <dgm:cxn modelId="{43BE06EB-AEFD-4413-94A8-359E355C3976}" type="presParOf" srcId="{C4FE3F19-4A55-4C9B-92DC-0230F542EA1E}" destId="{851649B6-9423-4139-928C-6A5C708B69A2}" srcOrd="0" destOrd="0" presId="urn:microsoft.com/office/officeart/2005/8/layout/orgChart1"/>
    <dgm:cxn modelId="{ACFBEE6D-FAA2-468D-A335-250D48A192E4}" type="presParOf" srcId="{851649B6-9423-4139-928C-6A5C708B69A2}" destId="{6FAAAAA4-4044-4C12-927E-5F6C1A1280CC}" srcOrd="0" destOrd="0" presId="urn:microsoft.com/office/officeart/2005/8/layout/orgChart1"/>
    <dgm:cxn modelId="{BA1A6266-1C78-4634-BA26-092CBC575A3B}" type="presParOf" srcId="{851649B6-9423-4139-928C-6A5C708B69A2}" destId="{DBE5480C-366B-4927-95CA-6DCFFA501E8F}" srcOrd="1" destOrd="0" presId="urn:microsoft.com/office/officeart/2005/8/layout/orgChart1"/>
    <dgm:cxn modelId="{1CD01B77-6BB3-4B10-91C4-0CF021527AE7}" type="presParOf" srcId="{C4FE3F19-4A55-4C9B-92DC-0230F542EA1E}" destId="{4891D15D-3438-428E-9B1C-42B7CACA46A0}" srcOrd="1" destOrd="0" presId="urn:microsoft.com/office/officeart/2005/8/layout/orgChart1"/>
    <dgm:cxn modelId="{DB52AFEB-1B8A-43B0-951F-05E5AF493AB2}" type="presParOf" srcId="{4891D15D-3438-428E-9B1C-42B7CACA46A0}" destId="{9FC3C0DB-45E4-43A0-A6E8-E17A3756841F}" srcOrd="0" destOrd="0" presId="urn:microsoft.com/office/officeart/2005/8/layout/orgChart1"/>
    <dgm:cxn modelId="{C2A7BD92-F107-49C8-B5EC-CC9E5C8FBDA5}" type="presParOf" srcId="{4891D15D-3438-428E-9B1C-42B7CACA46A0}" destId="{A46BDACA-31F3-4D13-8F24-3D3D135E8160}" srcOrd="1" destOrd="0" presId="urn:microsoft.com/office/officeart/2005/8/layout/orgChart1"/>
    <dgm:cxn modelId="{8BACB147-68AA-42C3-A54E-1C534CFB8B94}" type="presParOf" srcId="{A46BDACA-31F3-4D13-8F24-3D3D135E8160}" destId="{A5D27DC1-B91B-45C9-B327-52D8E87BC602}" srcOrd="0" destOrd="0" presId="urn:microsoft.com/office/officeart/2005/8/layout/orgChart1"/>
    <dgm:cxn modelId="{69396A52-9B97-4331-90CA-C137B49B2B92}" type="presParOf" srcId="{A5D27DC1-B91B-45C9-B327-52D8E87BC602}" destId="{9FA9CABE-86F1-4E51-85C8-E566EB7F78D9}" srcOrd="0" destOrd="0" presId="urn:microsoft.com/office/officeart/2005/8/layout/orgChart1"/>
    <dgm:cxn modelId="{4FD7269A-3751-47E7-AF70-D63CCA010585}" type="presParOf" srcId="{A5D27DC1-B91B-45C9-B327-52D8E87BC602}" destId="{58D3E1EC-116C-4204-BB14-4CC2A841A2EA}" srcOrd="1" destOrd="0" presId="urn:microsoft.com/office/officeart/2005/8/layout/orgChart1"/>
    <dgm:cxn modelId="{E40489C8-935A-4CED-962A-EA8443EAD1CD}" type="presParOf" srcId="{A46BDACA-31F3-4D13-8F24-3D3D135E8160}" destId="{78195E59-753B-4730-A65F-8F95582ACDAA}" srcOrd="1" destOrd="0" presId="urn:microsoft.com/office/officeart/2005/8/layout/orgChart1"/>
    <dgm:cxn modelId="{DA8026C8-F52E-4E6A-A404-D05AFA7831AB}" type="presParOf" srcId="{78195E59-753B-4730-A65F-8F95582ACDAA}" destId="{EB767008-81B8-4801-AD02-07352D4B9869}" srcOrd="0" destOrd="0" presId="urn:microsoft.com/office/officeart/2005/8/layout/orgChart1"/>
    <dgm:cxn modelId="{137E4535-E034-4507-8026-5CFE23E11670}" type="presParOf" srcId="{78195E59-753B-4730-A65F-8F95582ACDAA}" destId="{765806ED-FB84-4BCC-9D5E-C079BE1F1519}" srcOrd="1" destOrd="0" presId="urn:microsoft.com/office/officeart/2005/8/layout/orgChart1"/>
    <dgm:cxn modelId="{961D4AD1-DE14-476C-8978-B453033A12BD}" type="presParOf" srcId="{765806ED-FB84-4BCC-9D5E-C079BE1F1519}" destId="{5B373130-56F2-4085-929E-F778E472F53D}" srcOrd="0" destOrd="0" presId="urn:microsoft.com/office/officeart/2005/8/layout/orgChart1"/>
    <dgm:cxn modelId="{89B3DC02-74A8-44D4-97BB-7EE816C75D09}" type="presParOf" srcId="{5B373130-56F2-4085-929E-F778E472F53D}" destId="{473049BA-2693-41DE-87BB-FAD7228ADBA4}" srcOrd="0" destOrd="0" presId="urn:microsoft.com/office/officeart/2005/8/layout/orgChart1"/>
    <dgm:cxn modelId="{24319562-6CA7-42E1-87A6-3462750C4813}" type="presParOf" srcId="{5B373130-56F2-4085-929E-F778E472F53D}" destId="{5965E7EB-1A2A-4713-B2AB-11FEFA0BD973}" srcOrd="1" destOrd="0" presId="urn:microsoft.com/office/officeart/2005/8/layout/orgChart1"/>
    <dgm:cxn modelId="{619BFCC0-14D4-43A1-92B0-AA0957516E41}" type="presParOf" srcId="{765806ED-FB84-4BCC-9D5E-C079BE1F1519}" destId="{4E1FC9AC-7701-463F-AEF8-C2C757D7137B}" srcOrd="1" destOrd="0" presId="urn:microsoft.com/office/officeart/2005/8/layout/orgChart1"/>
    <dgm:cxn modelId="{261FCA10-D531-4912-964C-297BC1167B1D}" type="presParOf" srcId="{765806ED-FB84-4BCC-9D5E-C079BE1F1519}" destId="{FC8293BA-518F-4E12-9C1E-086E544F7C84}" srcOrd="2" destOrd="0" presId="urn:microsoft.com/office/officeart/2005/8/layout/orgChart1"/>
    <dgm:cxn modelId="{B44B9BF4-57A1-4E62-A3DB-5767B7204420}" type="presParOf" srcId="{78195E59-753B-4730-A65F-8F95582ACDAA}" destId="{26B07BC3-4312-429C-B416-C3A4FCEB19C6}" srcOrd="2" destOrd="0" presId="urn:microsoft.com/office/officeart/2005/8/layout/orgChart1"/>
    <dgm:cxn modelId="{560081F3-7734-4BC9-A4D4-30AEBDEBED7C}" type="presParOf" srcId="{78195E59-753B-4730-A65F-8F95582ACDAA}" destId="{BBC6C92A-FA51-4B21-9BD3-7E7F2B9DBABD}" srcOrd="3" destOrd="0" presId="urn:microsoft.com/office/officeart/2005/8/layout/orgChart1"/>
    <dgm:cxn modelId="{5E00BCEF-9797-4002-8CE6-950E6EA838E5}" type="presParOf" srcId="{BBC6C92A-FA51-4B21-9BD3-7E7F2B9DBABD}" destId="{75659C83-2CA8-4BAD-99D1-985F270A8619}" srcOrd="0" destOrd="0" presId="urn:microsoft.com/office/officeart/2005/8/layout/orgChart1"/>
    <dgm:cxn modelId="{1FC0F654-E004-4D0F-AC21-BEEFFEFC0F44}" type="presParOf" srcId="{75659C83-2CA8-4BAD-99D1-985F270A8619}" destId="{BC5B724F-FA08-4C39-8BE9-B23F371C3EFD}" srcOrd="0" destOrd="0" presId="urn:microsoft.com/office/officeart/2005/8/layout/orgChart1"/>
    <dgm:cxn modelId="{28D67A6D-27BD-474D-99EE-6B4FC53BCEB2}" type="presParOf" srcId="{75659C83-2CA8-4BAD-99D1-985F270A8619}" destId="{86106FF4-F6E6-4973-B9BB-6667A58A5759}" srcOrd="1" destOrd="0" presId="urn:microsoft.com/office/officeart/2005/8/layout/orgChart1"/>
    <dgm:cxn modelId="{FC39CB81-00DC-4C3D-9407-DFF33FA67678}" type="presParOf" srcId="{BBC6C92A-FA51-4B21-9BD3-7E7F2B9DBABD}" destId="{794CAF8C-FC75-4ED6-A890-60CF60C72AA4}" srcOrd="1" destOrd="0" presId="urn:microsoft.com/office/officeart/2005/8/layout/orgChart1"/>
    <dgm:cxn modelId="{58742FDE-6DC7-4382-A7C7-52CC4E6BD09A}" type="presParOf" srcId="{BBC6C92A-FA51-4B21-9BD3-7E7F2B9DBABD}" destId="{B8B7C434-AEF9-47AD-A90B-DF56F43EC8BB}" srcOrd="2" destOrd="0" presId="urn:microsoft.com/office/officeart/2005/8/layout/orgChart1"/>
    <dgm:cxn modelId="{1FC08CA0-E005-4111-8A65-EDCD475047CE}" type="presParOf" srcId="{78195E59-753B-4730-A65F-8F95582ACDAA}" destId="{D5FD1D99-EB03-45F7-9F06-D8A9974D3503}" srcOrd="4" destOrd="0" presId="urn:microsoft.com/office/officeart/2005/8/layout/orgChart1"/>
    <dgm:cxn modelId="{D1AB13CD-1861-487F-863D-727FF9F2FF34}" type="presParOf" srcId="{78195E59-753B-4730-A65F-8F95582ACDAA}" destId="{B2C121FD-AA6D-4CD2-9A47-045655F82F70}" srcOrd="5" destOrd="0" presId="urn:microsoft.com/office/officeart/2005/8/layout/orgChart1"/>
    <dgm:cxn modelId="{DC2F7476-6C75-4A45-A8FE-E381EE51CD63}" type="presParOf" srcId="{B2C121FD-AA6D-4CD2-9A47-045655F82F70}" destId="{C00D75A2-BD9E-4006-966E-63CABA7C8586}" srcOrd="0" destOrd="0" presId="urn:microsoft.com/office/officeart/2005/8/layout/orgChart1"/>
    <dgm:cxn modelId="{3012A26E-B096-4BDA-AA9E-5A966207ABA7}" type="presParOf" srcId="{C00D75A2-BD9E-4006-966E-63CABA7C8586}" destId="{BB1BEA44-142A-43E3-A3B4-561D1458B36E}" srcOrd="0" destOrd="0" presId="urn:microsoft.com/office/officeart/2005/8/layout/orgChart1"/>
    <dgm:cxn modelId="{98303000-1BB2-4AD5-975D-6C54664FD3A7}" type="presParOf" srcId="{C00D75A2-BD9E-4006-966E-63CABA7C8586}" destId="{C8645C6F-E500-41C6-9247-3AC369E284C4}" srcOrd="1" destOrd="0" presId="urn:microsoft.com/office/officeart/2005/8/layout/orgChart1"/>
    <dgm:cxn modelId="{F41132CB-5724-477E-9932-139680A2A61C}" type="presParOf" srcId="{B2C121FD-AA6D-4CD2-9A47-045655F82F70}" destId="{73B15F61-310E-4DDF-A30E-E49CEC36586A}" srcOrd="1" destOrd="0" presId="urn:microsoft.com/office/officeart/2005/8/layout/orgChart1"/>
    <dgm:cxn modelId="{A7A4D51C-1209-4C49-9950-9EAAC13778BE}" type="presParOf" srcId="{73B15F61-310E-4DDF-A30E-E49CEC36586A}" destId="{9A0FC194-4E91-46EE-9553-2708A55E7946}" srcOrd="0" destOrd="0" presId="urn:microsoft.com/office/officeart/2005/8/layout/orgChart1"/>
    <dgm:cxn modelId="{9A7F756E-45F9-45BB-9D6C-F2D518C52B74}" type="presParOf" srcId="{73B15F61-310E-4DDF-A30E-E49CEC36586A}" destId="{9337866E-4C9F-4342-84E6-0A6D260016E1}" srcOrd="1" destOrd="0" presId="urn:microsoft.com/office/officeart/2005/8/layout/orgChart1"/>
    <dgm:cxn modelId="{EA982C42-4B74-4E13-A8ED-542C8755582F}" type="presParOf" srcId="{9337866E-4C9F-4342-84E6-0A6D260016E1}" destId="{696EDFDD-2796-4818-AFAA-122C7A95A869}" srcOrd="0" destOrd="0" presId="urn:microsoft.com/office/officeart/2005/8/layout/orgChart1"/>
    <dgm:cxn modelId="{F62A09AA-233E-48D6-80CF-A17E936C8230}" type="presParOf" srcId="{696EDFDD-2796-4818-AFAA-122C7A95A869}" destId="{B9E9F035-575D-4CC8-BEE5-82EBBF06BD21}" srcOrd="0" destOrd="0" presId="urn:microsoft.com/office/officeart/2005/8/layout/orgChart1"/>
    <dgm:cxn modelId="{79AC97E8-59A2-4FD0-96D6-7AB04D3BF8B7}" type="presParOf" srcId="{696EDFDD-2796-4818-AFAA-122C7A95A869}" destId="{B370C65F-F02D-438B-B8AA-EFC0CB561493}" srcOrd="1" destOrd="0" presId="urn:microsoft.com/office/officeart/2005/8/layout/orgChart1"/>
    <dgm:cxn modelId="{37860EAC-D47A-469C-9D57-7D97CE53C0AF}" type="presParOf" srcId="{9337866E-4C9F-4342-84E6-0A6D260016E1}" destId="{D4F174C0-A4CC-4B93-AFE8-08B5F3DDA1D6}" srcOrd="1" destOrd="0" presId="urn:microsoft.com/office/officeart/2005/8/layout/orgChart1"/>
    <dgm:cxn modelId="{5FE2020E-50B3-474B-BA78-8D2B029822FB}" type="presParOf" srcId="{D4F174C0-A4CC-4B93-AFE8-08B5F3DDA1D6}" destId="{45B1E250-A963-46BA-BFB6-6CB3567C6B0F}" srcOrd="0" destOrd="0" presId="urn:microsoft.com/office/officeart/2005/8/layout/orgChart1"/>
    <dgm:cxn modelId="{2D9961C0-F199-4E16-A94D-797473DC7B1C}" type="presParOf" srcId="{D4F174C0-A4CC-4B93-AFE8-08B5F3DDA1D6}" destId="{62963FD9-D151-413F-A50B-1BF17FC2132F}" srcOrd="1" destOrd="0" presId="urn:microsoft.com/office/officeart/2005/8/layout/orgChart1"/>
    <dgm:cxn modelId="{99E1D40C-042A-41EB-A20D-60E8E69029FB}" type="presParOf" srcId="{62963FD9-D151-413F-A50B-1BF17FC2132F}" destId="{2F12758C-852E-42FD-BCA3-AD35A14BCEC1}" srcOrd="0" destOrd="0" presId="urn:microsoft.com/office/officeart/2005/8/layout/orgChart1"/>
    <dgm:cxn modelId="{27004FC2-D350-47E2-8844-ACA59EA51DC6}" type="presParOf" srcId="{2F12758C-852E-42FD-BCA3-AD35A14BCEC1}" destId="{18096821-B122-43FA-A63E-16819FB5DC84}" srcOrd="0" destOrd="0" presId="urn:microsoft.com/office/officeart/2005/8/layout/orgChart1"/>
    <dgm:cxn modelId="{CDA0169B-4D1C-4F62-ACF9-9EF7AF0B641A}" type="presParOf" srcId="{2F12758C-852E-42FD-BCA3-AD35A14BCEC1}" destId="{E729F680-06AD-47DB-A23B-7B816C801544}" srcOrd="1" destOrd="0" presId="urn:microsoft.com/office/officeart/2005/8/layout/orgChart1"/>
    <dgm:cxn modelId="{3D23DA6C-BDBD-4E3E-BD51-24773F5FB314}" type="presParOf" srcId="{62963FD9-D151-413F-A50B-1BF17FC2132F}" destId="{3C89BFC7-077C-4747-B46A-53615E2BDE83}" srcOrd="1" destOrd="0" presId="urn:microsoft.com/office/officeart/2005/8/layout/orgChart1"/>
    <dgm:cxn modelId="{971FAFE0-FC0D-4818-8125-D5FE10C55CDE}" type="presParOf" srcId="{3C89BFC7-077C-4747-B46A-53615E2BDE83}" destId="{FBBA072A-12DC-464D-9B5E-BCB678F54A38}" srcOrd="0" destOrd="0" presId="urn:microsoft.com/office/officeart/2005/8/layout/orgChart1"/>
    <dgm:cxn modelId="{C1AF99C6-72E6-4A18-992C-9A74A595DB47}" type="presParOf" srcId="{3C89BFC7-077C-4747-B46A-53615E2BDE83}" destId="{44B559E5-E770-4731-9029-4CC1E4300BE6}" srcOrd="1" destOrd="0" presId="urn:microsoft.com/office/officeart/2005/8/layout/orgChart1"/>
    <dgm:cxn modelId="{EF466CAC-ECD8-4520-BF8E-F34C203620AF}" type="presParOf" srcId="{44B559E5-E770-4731-9029-4CC1E4300BE6}" destId="{6D5513B9-3517-4A2E-9703-6C496C758895}" srcOrd="0" destOrd="0" presId="urn:microsoft.com/office/officeart/2005/8/layout/orgChart1"/>
    <dgm:cxn modelId="{8DC5CCED-18FE-4511-86D6-A952BB855ED4}" type="presParOf" srcId="{6D5513B9-3517-4A2E-9703-6C496C758895}" destId="{AE2D588F-4267-44FC-80AD-B0BC7CBE8B75}" srcOrd="0" destOrd="0" presId="urn:microsoft.com/office/officeart/2005/8/layout/orgChart1"/>
    <dgm:cxn modelId="{11808789-EFF3-4EE9-B409-40B5FDC8BD4B}" type="presParOf" srcId="{6D5513B9-3517-4A2E-9703-6C496C758895}" destId="{E8B77C3A-A7A7-43CD-B8B8-537AE8F8FB62}" srcOrd="1" destOrd="0" presId="urn:microsoft.com/office/officeart/2005/8/layout/orgChart1"/>
    <dgm:cxn modelId="{349FF861-A51D-4A6B-B509-CC294FB31083}" type="presParOf" srcId="{44B559E5-E770-4731-9029-4CC1E4300BE6}" destId="{ED4555F0-4475-4643-A43C-F04E69367A76}" srcOrd="1" destOrd="0" presId="urn:microsoft.com/office/officeart/2005/8/layout/orgChart1"/>
    <dgm:cxn modelId="{CCE1DAEA-E803-4CE4-83F4-3B1A9E0550CC}" type="presParOf" srcId="{ED4555F0-4475-4643-A43C-F04E69367A76}" destId="{F4259874-BF88-4791-9421-FC9744DB7CA8}" srcOrd="0" destOrd="0" presId="urn:microsoft.com/office/officeart/2005/8/layout/orgChart1"/>
    <dgm:cxn modelId="{E97C5421-F9CA-43CC-9267-0471A223F40E}" type="presParOf" srcId="{ED4555F0-4475-4643-A43C-F04E69367A76}" destId="{BB17F93C-AF0B-43CC-B0E6-29E9AF41AA2B}" srcOrd="1" destOrd="0" presId="urn:microsoft.com/office/officeart/2005/8/layout/orgChart1"/>
    <dgm:cxn modelId="{525A618A-BE44-4A5B-9142-303064BEB686}" type="presParOf" srcId="{BB17F93C-AF0B-43CC-B0E6-29E9AF41AA2B}" destId="{A484ABC0-83A8-4896-BB7E-98DB3AD58D6A}" srcOrd="0" destOrd="0" presId="urn:microsoft.com/office/officeart/2005/8/layout/orgChart1"/>
    <dgm:cxn modelId="{F0A32805-29C4-43E0-9E0A-3443DBC8360B}" type="presParOf" srcId="{A484ABC0-83A8-4896-BB7E-98DB3AD58D6A}" destId="{B9C166BC-6A29-42FD-B4C0-DE1160DFD6B1}" srcOrd="0" destOrd="0" presId="urn:microsoft.com/office/officeart/2005/8/layout/orgChart1"/>
    <dgm:cxn modelId="{CEF0733C-F400-49A9-93F6-BECBD6287CA6}" type="presParOf" srcId="{A484ABC0-83A8-4896-BB7E-98DB3AD58D6A}" destId="{8B2D0964-B511-4029-B284-E6C33F0438A3}" srcOrd="1" destOrd="0" presId="urn:microsoft.com/office/officeart/2005/8/layout/orgChart1"/>
    <dgm:cxn modelId="{8696CC59-A0B4-4705-9D2B-1B4A9B83DB76}" type="presParOf" srcId="{BB17F93C-AF0B-43CC-B0E6-29E9AF41AA2B}" destId="{F7A8573F-EE8D-4AA8-AEA6-7AB455A354E0}" srcOrd="1" destOrd="0" presId="urn:microsoft.com/office/officeart/2005/8/layout/orgChart1"/>
    <dgm:cxn modelId="{C9C28003-A37B-41BF-8486-88B2995C0EC6}" type="presParOf" srcId="{BB17F93C-AF0B-43CC-B0E6-29E9AF41AA2B}" destId="{1EE2EFD7-DDB6-4E68-B36B-1FC5428C94C9}" srcOrd="2" destOrd="0" presId="urn:microsoft.com/office/officeart/2005/8/layout/orgChart1"/>
    <dgm:cxn modelId="{E1DB06D4-C3AB-47D1-94C5-14105DA7302B}" type="presParOf" srcId="{44B559E5-E770-4731-9029-4CC1E4300BE6}" destId="{3A9F192D-A609-44B2-A994-06768C3EAF5C}" srcOrd="2" destOrd="0" presId="urn:microsoft.com/office/officeart/2005/8/layout/orgChart1"/>
    <dgm:cxn modelId="{8CB08576-136B-4F8D-9C50-1AF6CEA79DD5}" type="presParOf" srcId="{62963FD9-D151-413F-A50B-1BF17FC2132F}" destId="{860EAC79-A76D-45F3-8C6D-72EC0AF75270}" srcOrd="2" destOrd="0" presId="urn:microsoft.com/office/officeart/2005/8/layout/orgChart1"/>
    <dgm:cxn modelId="{594413D3-2A60-4084-AD63-F53FA9BDB5D6}" type="presParOf" srcId="{9337866E-4C9F-4342-84E6-0A6D260016E1}" destId="{4C38711E-50EC-4B3E-B3ED-FA61B7F06191}" srcOrd="2" destOrd="0" presId="urn:microsoft.com/office/officeart/2005/8/layout/orgChart1"/>
    <dgm:cxn modelId="{A4792EC7-86E7-4EDF-B3A6-4B58AA8E159B}" type="presParOf" srcId="{B2C121FD-AA6D-4CD2-9A47-045655F82F70}" destId="{03A7523F-49FF-40B5-87E7-851FF1F3C5DC}" srcOrd="2" destOrd="0" presId="urn:microsoft.com/office/officeart/2005/8/layout/orgChart1"/>
    <dgm:cxn modelId="{30EC46B3-9CDC-4A42-B047-6A1371670BC7}" type="presParOf" srcId="{A46BDACA-31F3-4D13-8F24-3D3D135E8160}" destId="{4EEEA753-5663-4D12-8BCB-EF9C694BD6B7}" srcOrd="2" destOrd="0" presId="urn:microsoft.com/office/officeart/2005/8/layout/orgChart1"/>
    <dgm:cxn modelId="{47357656-AB80-492C-8A4D-BEB1D181D736}" type="presParOf" srcId="{C4FE3F19-4A55-4C9B-92DC-0230F542EA1E}" destId="{D4A58F7B-9105-43AA-832C-7E221917C0B4}" srcOrd="2" destOrd="0" presId="urn:microsoft.com/office/officeart/2005/8/layout/orgChart1"/>
    <dgm:cxn modelId="{583CC766-0627-4A99-9A7E-DAF688534E3C}" type="presParOf" srcId="{9717A6E4-B33A-463B-A341-F135116DD213}" destId="{73CAFF21-6C32-42C1-8DC5-66C59B0EC55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117994-FDB3-453C-A2B7-3959480E300B}" type="doc">
      <dgm:prSet loTypeId="urn:microsoft.com/office/officeart/2009/layout/CircleArrowProcess" loCatId="cycle" qsTypeId="urn:microsoft.com/office/officeart/2005/8/quickstyle/simple5" qsCatId="simple" csTypeId="urn:microsoft.com/office/officeart/2005/8/colors/accent3_1" csCatId="accent3" phldr="1"/>
      <dgm:spPr/>
      <dgm:t>
        <a:bodyPr/>
        <a:lstStyle/>
        <a:p>
          <a:endParaRPr lang="en-US"/>
        </a:p>
      </dgm:t>
    </dgm:pt>
    <dgm:pt modelId="{96B0B80D-E356-464A-8830-E8B02322EBB2}">
      <dgm:prSet phldrT="[Text]"/>
      <dgm:spPr/>
      <dgm:t>
        <a:bodyPr/>
        <a:lstStyle/>
        <a:p>
          <a:r>
            <a:rPr lang="en-US" dirty="0" smtClean="0">
              <a:solidFill>
                <a:srgbClr val="00CC00"/>
              </a:solidFill>
            </a:rPr>
            <a:t>Literature review</a:t>
          </a:r>
          <a:endParaRPr lang="en-US" dirty="0">
            <a:solidFill>
              <a:srgbClr val="00CC00"/>
            </a:solidFill>
          </a:endParaRPr>
        </a:p>
      </dgm:t>
    </dgm:pt>
    <dgm:pt modelId="{31724576-886A-41C4-9323-1A67BA24B535}" type="parTrans" cxnId="{9FFB4F07-1AD4-4691-8CF1-736F1D85A31E}">
      <dgm:prSet/>
      <dgm:spPr/>
      <dgm:t>
        <a:bodyPr/>
        <a:lstStyle/>
        <a:p>
          <a:endParaRPr lang="en-US"/>
        </a:p>
      </dgm:t>
    </dgm:pt>
    <dgm:pt modelId="{3D554C93-D767-4697-AAD3-35A55B8D87FD}" type="sibTrans" cxnId="{9FFB4F07-1AD4-4691-8CF1-736F1D85A31E}">
      <dgm:prSet/>
      <dgm:spPr/>
      <dgm:t>
        <a:bodyPr/>
        <a:lstStyle/>
        <a:p>
          <a:endParaRPr lang="en-US"/>
        </a:p>
      </dgm:t>
    </dgm:pt>
    <dgm:pt modelId="{7EA1CF29-E4F2-4224-AEB3-CA512F1B9BB9}">
      <dgm:prSet phldrT="[Text]"/>
      <dgm:spPr/>
      <dgm:t>
        <a:bodyPr/>
        <a:lstStyle/>
        <a:p>
          <a:r>
            <a:rPr lang="en-US" dirty="0" smtClean="0">
              <a:solidFill>
                <a:srgbClr val="00CC00"/>
              </a:solidFill>
            </a:rPr>
            <a:t>Meteorological information</a:t>
          </a:r>
          <a:endParaRPr lang="en-US" dirty="0">
            <a:solidFill>
              <a:srgbClr val="00CC00"/>
            </a:solidFill>
          </a:endParaRPr>
        </a:p>
      </dgm:t>
    </dgm:pt>
    <dgm:pt modelId="{C2EEA4A3-E626-4065-808F-68CB46A21EEF}" type="parTrans" cxnId="{4DF90D85-379D-4925-A7D2-414F6AE140A7}">
      <dgm:prSet/>
      <dgm:spPr/>
      <dgm:t>
        <a:bodyPr/>
        <a:lstStyle/>
        <a:p>
          <a:endParaRPr lang="en-US"/>
        </a:p>
      </dgm:t>
    </dgm:pt>
    <dgm:pt modelId="{921CDDC5-207A-4CC5-9472-EF030B525208}" type="sibTrans" cxnId="{4DF90D85-379D-4925-A7D2-414F6AE140A7}">
      <dgm:prSet/>
      <dgm:spPr/>
      <dgm:t>
        <a:bodyPr/>
        <a:lstStyle/>
        <a:p>
          <a:endParaRPr lang="en-US"/>
        </a:p>
      </dgm:t>
    </dgm:pt>
    <dgm:pt modelId="{E600BEF7-A623-4448-AD93-E955AD4E56BA}">
      <dgm:prSet phldrT="[Text]"/>
      <dgm:spPr/>
      <dgm:t>
        <a:bodyPr/>
        <a:lstStyle/>
        <a:p>
          <a:r>
            <a:rPr lang="en-US" dirty="0" smtClean="0">
              <a:solidFill>
                <a:srgbClr val="00CC00"/>
              </a:solidFill>
            </a:rPr>
            <a:t>Vesting site </a:t>
          </a:r>
          <a:endParaRPr lang="en-US" dirty="0">
            <a:solidFill>
              <a:srgbClr val="00CC00"/>
            </a:solidFill>
          </a:endParaRPr>
        </a:p>
      </dgm:t>
    </dgm:pt>
    <dgm:pt modelId="{0367B133-1A73-4CD4-87FC-4185FBF03CDC}" type="sibTrans" cxnId="{883CDCE7-057B-46BA-A198-5E0EAD1E6973}">
      <dgm:prSet/>
      <dgm:spPr/>
      <dgm:t>
        <a:bodyPr/>
        <a:lstStyle/>
        <a:p>
          <a:endParaRPr lang="en-US"/>
        </a:p>
      </dgm:t>
    </dgm:pt>
    <dgm:pt modelId="{52A92F31-8C9F-405B-8BD7-C1A1D6FA0396}" type="parTrans" cxnId="{883CDCE7-057B-46BA-A198-5E0EAD1E6973}">
      <dgm:prSet/>
      <dgm:spPr/>
      <dgm:t>
        <a:bodyPr/>
        <a:lstStyle/>
        <a:p>
          <a:endParaRPr lang="en-US"/>
        </a:p>
      </dgm:t>
    </dgm:pt>
    <dgm:pt modelId="{3A3D46A9-FB93-4F6D-801E-8D46A6E97CEE}" type="pres">
      <dgm:prSet presAssocID="{6C117994-FDB3-453C-A2B7-3959480E300B}" presName="Name0" presStyleCnt="0">
        <dgm:presLayoutVars>
          <dgm:chMax val="7"/>
          <dgm:chPref val="7"/>
          <dgm:dir/>
          <dgm:animLvl val="lvl"/>
        </dgm:presLayoutVars>
      </dgm:prSet>
      <dgm:spPr/>
      <dgm:t>
        <a:bodyPr/>
        <a:lstStyle/>
        <a:p>
          <a:endParaRPr lang="en-US"/>
        </a:p>
      </dgm:t>
    </dgm:pt>
    <dgm:pt modelId="{CF7319E9-C05F-4A82-B2EC-27D845F7035A}" type="pres">
      <dgm:prSet presAssocID="{96B0B80D-E356-464A-8830-E8B02322EBB2}" presName="Accent1" presStyleCnt="0"/>
      <dgm:spPr/>
    </dgm:pt>
    <dgm:pt modelId="{535FC51F-3303-4727-94CD-B19117106C1C}" type="pres">
      <dgm:prSet presAssocID="{96B0B80D-E356-464A-8830-E8B02322EBB2}" presName="Accent" presStyleLbl="node1" presStyleIdx="0" presStyleCnt="3"/>
      <dgm:spPr/>
    </dgm:pt>
    <dgm:pt modelId="{BE93712D-29F1-46F5-9854-8FE1179B42A9}" type="pres">
      <dgm:prSet presAssocID="{96B0B80D-E356-464A-8830-E8B02322EBB2}" presName="Parent1" presStyleLbl="revTx" presStyleIdx="0" presStyleCnt="3">
        <dgm:presLayoutVars>
          <dgm:chMax val="1"/>
          <dgm:chPref val="1"/>
          <dgm:bulletEnabled val="1"/>
        </dgm:presLayoutVars>
      </dgm:prSet>
      <dgm:spPr/>
      <dgm:t>
        <a:bodyPr/>
        <a:lstStyle/>
        <a:p>
          <a:endParaRPr lang="en-US"/>
        </a:p>
      </dgm:t>
    </dgm:pt>
    <dgm:pt modelId="{C4392827-9894-4996-84DF-125EB142D26C}" type="pres">
      <dgm:prSet presAssocID="{E600BEF7-A623-4448-AD93-E955AD4E56BA}" presName="Accent2" presStyleCnt="0"/>
      <dgm:spPr/>
    </dgm:pt>
    <dgm:pt modelId="{FCE8F565-4905-4FAB-A134-D2D7140F0BC3}" type="pres">
      <dgm:prSet presAssocID="{E600BEF7-A623-4448-AD93-E955AD4E56BA}" presName="Accent" presStyleLbl="node1" presStyleIdx="1" presStyleCnt="3"/>
      <dgm:spPr/>
    </dgm:pt>
    <dgm:pt modelId="{5E10569E-B0FC-49E7-BC9F-B9F18D33563E}" type="pres">
      <dgm:prSet presAssocID="{E600BEF7-A623-4448-AD93-E955AD4E56BA}" presName="Parent2" presStyleLbl="revTx" presStyleIdx="1" presStyleCnt="3">
        <dgm:presLayoutVars>
          <dgm:chMax val="1"/>
          <dgm:chPref val="1"/>
          <dgm:bulletEnabled val="1"/>
        </dgm:presLayoutVars>
      </dgm:prSet>
      <dgm:spPr/>
      <dgm:t>
        <a:bodyPr/>
        <a:lstStyle/>
        <a:p>
          <a:endParaRPr lang="en-US"/>
        </a:p>
      </dgm:t>
    </dgm:pt>
    <dgm:pt modelId="{C3CD9F9E-8ECA-404D-9BFB-F6AD823E707D}" type="pres">
      <dgm:prSet presAssocID="{7EA1CF29-E4F2-4224-AEB3-CA512F1B9BB9}" presName="Accent3" presStyleCnt="0"/>
      <dgm:spPr/>
    </dgm:pt>
    <dgm:pt modelId="{C749FE9F-D10B-43C7-BF4C-863FADDF7C64}" type="pres">
      <dgm:prSet presAssocID="{7EA1CF29-E4F2-4224-AEB3-CA512F1B9BB9}" presName="Accent" presStyleLbl="node1" presStyleIdx="2" presStyleCnt="3"/>
      <dgm:spPr/>
    </dgm:pt>
    <dgm:pt modelId="{593E965E-FB23-4711-91F8-4915660EEB37}" type="pres">
      <dgm:prSet presAssocID="{7EA1CF29-E4F2-4224-AEB3-CA512F1B9BB9}" presName="Parent3" presStyleLbl="revTx" presStyleIdx="2" presStyleCnt="3">
        <dgm:presLayoutVars>
          <dgm:chMax val="1"/>
          <dgm:chPref val="1"/>
          <dgm:bulletEnabled val="1"/>
        </dgm:presLayoutVars>
      </dgm:prSet>
      <dgm:spPr/>
      <dgm:t>
        <a:bodyPr/>
        <a:lstStyle/>
        <a:p>
          <a:endParaRPr lang="en-US"/>
        </a:p>
      </dgm:t>
    </dgm:pt>
  </dgm:ptLst>
  <dgm:cxnLst>
    <dgm:cxn modelId="{4DF90D85-379D-4925-A7D2-414F6AE140A7}" srcId="{6C117994-FDB3-453C-A2B7-3959480E300B}" destId="{7EA1CF29-E4F2-4224-AEB3-CA512F1B9BB9}" srcOrd="2" destOrd="0" parTransId="{C2EEA4A3-E626-4065-808F-68CB46A21EEF}" sibTransId="{921CDDC5-207A-4CC5-9472-EF030B525208}"/>
    <dgm:cxn modelId="{2DFBC123-73BD-4585-8B86-71EE0ABB99BA}" type="presOf" srcId="{E600BEF7-A623-4448-AD93-E955AD4E56BA}" destId="{5E10569E-B0FC-49E7-BC9F-B9F18D33563E}" srcOrd="0" destOrd="0" presId="urn:microsoft.com/office/officeart/2009/layout/CircleArrowProcess"/>
    <dgm:cxn modelId="{883CDCE7-057B-46BA-A198-5E0EAD1E6973}" srcId="{6C117994-FDB3-453C-A2B7-3959480E300B}" destId="{E600BEF7-A623-4448-AD93-E955AD4E56BA}" srcOrd="1" destOrd="0" parTransId="{52A92F31-8C9F-405B-8BD7-C1A1D6FA0396}" sibTransId="{0367B133-1A73-4CD4-87FC-4185FBF03CDC}"/>
    <dgm:cxn modelId="{413EBF5D-D196-4D10-A1D4-86A70E7620B2}" type="presOf" srcId="{96B0B80D-E356-464A-8830-E8B02322EBB2}" destId="{BE93712D-29F1-46F5-9854-8FE1179B42A9}" srcOrd="0" destOrd="0" presId="urn:microsoft.com/office/officeart/2009/layout/CircleArrowProcess"/>
    <dgm:cxn modelId="{9FFB4F07-1AD4-4691-8CF1-736F1D85A31E}" srcId="{6C117994-FDB3-453C-A2B7-3959480E300B}" destId="{96B0B80D-E356-464A-8830-E8B02322EBB2}" srcOrd="0" destOrd="0" parTransId="{31724576-886A-41C4-9323-1A67BA24B535}" sibTransId="{3D554C93-D767-4697-AAD3-35A55B8D87FD}"/>
    <dgm:cxn modelId="{D85492A0-71A2-456A-99D6-0385E3F25AF7}" type="presOf" srcId="{7EA1CF29-E4F2-4224-AEB3-CA512F1B9BB9}" destId="{593E965E-FB23-4711-91F8-4915660EEB37}" srcOrd="0" destOrd="0" presId="urn:microsoft.com/office/officeart/2009/layout/CircleArrowProcess"/>
    <dgm:cxn modelId="{D1F3B615-08C6-407D-A398-CAC3F5AF16E5}" type="presOf" srcId="{6C117994-FDB3-453C-A2B7-3959480E300B}" destId="{3A3D46A9-FB93-4F6D-801E-8D46A6E97CEE}" srcOrd="0" destOrd="0" presId="urn:microsoft.com/office/officeart/2009/layout/CircleArrowProcess"/>
    <dgm:cxn modelId="{CEE05603-4C74-48ED-A9B9-706E7231A6A5}" type="presParOf" srcId="{3A3D46A9-FB93-4F6D-801E-8D46A6E97CEE}" destId="{CF7319E9-C05F-4A82-B2EC-27D845F7035A}" srcOrd="0" destOrd="0" presId="urn:microsoft.com/office/officeart/2009/layout/CircleArrowProcess"/>
    <dgm:cxn modelId="{742F8399-97AC-48F5-A625-8CBA062100A1}" type="presParOf" srcId="{CF7319E9-C05F-4A82-B2EC-27D845F7035A}" destId="{535FC51F-3303-4727-94CD-B19117106C1C}" srcOrd="0" destOrd="0" presId="urn:microsoft.com/office/officeart/2009/layout/CircleArrowProcess"/>
    <dgm:cxn modelId="{7B389129-1E0F-4919-A45B-00847B591FF8}" type="presParOf" srcId="{3A3D46A9-FB93-4F6D-801E-8D46A6E97CEE}" destId="{BE93712D-29F1-46F5-9854-8FE1179B42A9}" srcOrd="1" destOrd="0" presId="urn:microsoft.com/office/officeart/2009/layout/CircleArrowProcess"/>
    <dgm:cxn modelId="{7990A904-1660-4A7E-8220-E6F4780B81EB}" type="presParOf" srcId="{3A3D46A9-FB93-4F6D-801E-8D46A6E97CEE}" destId="{C4392827-9894-4996-84DF-125EB142D26C}" srcOrd="2" destOrd="0" presId="urn:microsoft.com/office/officeart/2009/layout/CircleArrowProcess"/>
    <dgm:cxn modelId="{0DB93A62-C55F-4663-8399-DAA93D5DC109}" type="presParOf" srcId="{C4392827-9894-4996-84DF-125EB142D26C}" destId="{FCE8F565-4905-4FAB-A134-D2D7140F0BC3}" srcOrd="0" destOrd="0" presId="urn:microsoft.com/office/officeart/2009/layout/CircleArrowProcess"/>
    <dgm:cxn modelId="{A322C114-6AA5-4F9B-857D-6356CFBA96BE}" type="presParOf" srcId="{3A3D46A9-FB93-4F6D-801E-8D46A6E97CEE}" destId="{5E10569E-B0FC-49E7-BC9F-B9F18D33563E}" srcOrd="3" destOrd="0" presId="urn:microsoft.com/office/officeart/2009/layout/CircleArrowProcess"/>
    <dgm:cxn modelId="{C7B5BC4D-E690-435F-8B4B-4D48EF66EAD6}" type="presParOf" srcId="{3A3D46A9-FB93-4F6D-801E-8D46A6E97CEE}" destId="{C3CD9F9E-8ECA-404D-9BFB-F6AD823E707D}" srcOrd="4" destOrd="0" presId="urn:microsoft.com/office/officeart/2009/layout/CircleArrowProcess"/>
    <dgm:cxn modelId="{F73E8839-D1ED-42A4-B9AA-A64A06BA5232}" type="presParOf" srcId="{C3CD9F9E-8ECA-404D-9BFB-F6AD823E707D}" destId="{C749FE9F-D10B-43C7-BF4C-863FADDF7C64}" srcOrd="0" destOrd="0" presId="urn:microsoft.com/office/officeart/2009/layout/CircleArrowProcess"/>
    <dgm:cxn modelId="{EF9B659D-E55C-4419-AA17-C3244E8C43E6}" type="presParOf" srcId="{3A3D46A9-FB93-4F6D-801E-8D46A6E97CEE}" destId="{593E965E-FB23-4711-91F8-4915660EEB37}"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259874-BF88-4791-9421-FC9744DB7CA8}">
      <dsp:nvSpPr>
        <dsp:cNvPr id="0" name=""/>
        <dsp:cNvSpPr/>
      </dsp:nvSpPr>
      <dsp:spPr>
        <a:xfrm>
          <a:off x="4587790" y="4816701"/>
          <a:ext cx="1946073" cy="91440"/>
        </a:xfrm>
        <a:custGeom>
          <a:avLst/>
          <a:gdLst/>
          <a:ahLst/>
          <a:cxnLst/>
          <a:rect l="0" t="0" r="0" b="0"/>
          <a:pathLst>
            <a:path>
              <a:moveTo>
                <a:pt x="1946073" y="52240"/>
              </a:moveTo>
              <a:lnTo>
                <a:pt x="0" y="4572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BA072A-12DC-464D-9B5E-BCB678F54A38}">
      <dsp:nvSpPr>
        <dsp:cNvPr id="0" name=""/>
        <dsp:cNvSpPr/>
      </dsp:nvSpPr>
      <dsp:spPr>
        <a:xfrm>
          <a:off x="6879173" y="3886549"/>
          <a:ext cx="91440" cy="493605"/>
        </a:xfrm>
        <a:custGeom>
          <a:avLst/>
          <a:gdLst/>
          <a:ahLst/>
          <a:cxnLst/>
          <a:rect l="0" t="0" r="0" b="0"/>
          <a:pathLst>
            <a:path>
              <a:moveTo>
                <a:pt x="51859" y="0"/>
              </a:moveTo>
              <a:lnTo>
                <a:pt x="51859" y="390960"/>
              </a:lnTo>
              <a:lnTo>
                <a:pt x="45720" y="390960"/>
              </a:lnTo>
              <a:lnTo>
                <a:pt x="45720" y="493605"/>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B1E250-A963-46BA-BFB6-6CB3567C6B0F}">
      <dsp:nvSpPr>
        <dsp:cNvPr id="0" name=""/>
        <dsp:cNvSpPr/>
      </dsp:nvSpPr>
      <dsp:spPr>
        <a:xfrm>
          <a:off x="4674950" y="3458794"/>
          <a:ext cx="2256081" cy="91440"/>
        </a:xfrm>
        <a:custGeom>
          <a:avLst/>
          <a:gdLst/>
          <a:ahLst/>
          <a:cxnLst/>
          <a:rect l="0" t="0" r="0" b="0"/>
          <a:pathLst>
            <a:path>
              <a:moveTo>
                <a:pt x="0" y="45720"/>
              </a:moveTo>
              <a:lnTo>
                <a:pt x="2256081" y="45720"/>
              </a:lnTo>
              <a:lnTo>
                <a:pt x="2256081" y="46692"/>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0FC194-4E91-46EE-9553-2708A55E7946}">
      <dsp:nvSpPr>
        <dsp:cNvPr id="0" name=""/>
        <dsp:cNvSpPr/>
      </dsp:nvSpPr>
      <dsp:spPr>
        <a:xfrm>
          <a:off x="4674950" y="2571587"/>
          <a:ext cx="1246581" cy="444140"/>
        </a:xfrm>
        <a:custGeom>
          <a:avLst/>
          <a:gdLst/>
          <a:ahLst/>
          <a:cxnLst/>
          <a:rect l="0" t="0" r="0" b="0"/>
          <a:pathLst>
            <a:path>
              <a:moveTo>
                <a:pt x="1246581" y="0"/>
              </a:moveTo>
              <a:lnTo>
                <a:pt x="1246581" y="341495"/>
              </a:lnTo>
              <a:lnTo>
                <a:pt x="0" y="341495"/>
              </a:lnTo>
              <a:lnTo>
                <a:pt x="0" y="44414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FD1D99-EB03-45F7-9F06-D8A9974D3503}">
      <dsp:nvSpPr>
        <dsp:cNvPr id="0" name=""/>
        <dsp:cNvSpPr/>
      </dsp:nvSpPr>
      <dsp:spPr>
        <a:xfrm>
          <a:off x="4738668" y="1877510"/>
          <a:ext cx="1182863" cy="205290"/>
        </a:xfrm>
        <a:custGeom>
          <a:avLst/>
          <a:gdLst/>
          <a:ahLst/>
          <a:cxnLst/>
          <a:rect l="0" t="0" r="0" b="0"/>
          <a:pathLst>
            <a:path>
              <a:moveTo>
                <a:pt x="0" y="0"/>
              </a:moveTo>
              <a:lnTo>
                <a:pt x="0" y="102645"/>
              </a:lnTo>
              <a:lnTo>
                <a:pt x="1182863" y="102645"/>
              </a:lnTo>
              <a:lnTo>
                <a:pt x="1182863" y="20529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B07BC3-4312-429C-B416-C3A4FCEB19C6}">
      <dsp:nvSpPr>
        <dsp:cNvPr id="0" name=""/>
        <dsp:cNvSpPr/>
      </dsp:nvSpPr>
      <dsp:spPr>
        <a:xfrm>
          <a:off x="4692948" y="1877510"/>
          <a:ext cx="91440" cy="205290"/>
        </a:xfrm>
        <a:custGeom>
          <a:avLst/>
          <a:gdLst/>
          <a:ahLst/>
          <a:cxnLst/>
          <a:rect l="0" t="0" r="0" b="0"/>
          <a:pathLst>
            <a:path>
              <a:moveTo>
                <a:pt x="45720" y="0"/>
              </a:moveTo>
              <a:lnTo>
                <a:pt x="45720" y="20529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767008-81B8-4801-AD02-07352D4B9869}">
      <dsp:nvSpPr>
        <dsp:cNvPr id="0" name=""/>
        <dsp:cNvSpPr/>
      </dsp:nvSpPr>
      <dsp:spPr>
        <a:xfrm>
          <a:off x="3555805" y="1877510"/>
          <a:ext cx="1182863" cy="205290"/>
        </a:xfrm>
        <a:custGeom>
          <a:avLst/>
          <a:gdLst/>
          <a:ahLst/>
          <a:cxnLst/>
          <a:rect l="0" t="0" r="0" b="0"/>
          <a:pathLst>
            <a:path>
              <a:moveTo>
                <a:pt x="1182863" y="0"/>
              </a:moveTo>
              <a:lnTo>
                <a:pt x="1182863" y="102645"/>
              </a:lnTo>
              <a:lnTo>
                <a:pt x="0" y="102645"/>
              </a:lnTo>
              <a:lnTo>
                <a:pt x="0" y="20529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C3C0DB-45E4-43A0-A6E8-E17A3756841F}">
      <dsp:nvSpPr>
        <dsp:cNvPr id="0" name=""/>
        <dsp:cNvSpPr/>
      </dsp:nvSpPr>
      <dsp:spPr>
        <a:xfrm>
          <a:off x="4692948" y="1183433"/>
          <a:ext cx="91440" cy="205290"/>
        </a:xfrm>
        <a:custGeom>
          <a:avLst/>
          <a:gdLst/>
          <a:ahLst/>
          <a:cxnLst/>
          <a:rect l="0" t="0" r="0" b="0"/>
          <a:pathLst>
            <a:path>
              <a:moveTo>
                <a:pt x="45720" y="0"/>
              </a:moveTo>
              <a:lnTo>
                <a:pt x="45720" y="205290"/>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01C525-5A98-454D-9CC1-58683979D13A}">
      <dsp:nvSpPr>
        <dsp:cNvPr id="0" name=""/>
        <dsp:cNvSpPr/>
      </dsp:nvSpPr>
      <dsp:spPr>
        <a:xfrm>
          <a:off x="4692948" y="489357"/>
          <a:ext cx="91440" cy="205290"/>
        </a:xfrm>
        <a:custGeom>
          <a:avLst/>
          <a:gdLst/>
          <a:ahLst/>
          <a:cxnLst/>
          <a:rect l="0" t="0" r="0" b="0"/>
          <a:pathLst>
            <a:path>
              <a:moveTo>
                <a:pt x="45720" y="0"/>
              </a:moveTo>
              <a:lnTo>
                <a:pt x="45720" y="20529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9F8065-9C6A-4C59-A315-CDE00224A2AA}">
      <dsp:nvSpPr>
        <dsp:cNvPr id="0" name=""/>
        <dsp:cNvSpPr/>
      </dsp:nvSpPr>
      <dsp:spPr>
        <a:xfrm>
          <a:off x="4249882" y="570"/>
          <a:ext cx="977572" cy="4887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Problem definition</a:t>
          </a:r>
          <a:endParaRPr lang="en-US" sz="1200" kern="1200" dirty="0"/>
        </a:p>
      </dsp:txBody>
      <dsp:txXfrm>
        <a:off x="4249882" y="570"/>
        <a:ext cx="977572" cy="488786"/>
      </dsp:txXfrm>
    </dsp:sp>
    <dsp:sp modelId="{6FAAAAA4-4044-4C12-927E-5F6C1A1280CC}">
      <dsp:nvSpPr>
        <dsp:cNvPr id="0" name=""/>
        <dsp:cNvSpPr/>
      </dsp:nvSpPr>
      <dsp:spPr>
        <a:xfrm>
          <a:off x="4249882" y="694647"/>
          <a:ext cx="977572" cy="4887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Objective</a:t>
          </a:r>
          <a:endParaRPr lang="en-US" sz="1300" kern="1200" dirty="0"/>
        </a:p>
      </dsp:txBody>
      <dsp:txXfrm>
        <a:off x="4249882" y="694647"/>
        <a:ext cx="977572" cy="488786"/>
      </dsp:txXfrm>
    </dsp:sp>
    <dsp:sp modelId="{9FA9CABE-86F1-4E51-85C8-E566EB7F78D9}">
      <dsp:nvSpPr>
        <dsp:cNvPr id="0" name=""/>
        <dsp:cNvSpPr/>
      </dsp:nvSpPr>
      <dsp:spPr>
        <a:xfrm>
          <a:off x="4249882" y="1388724"/>
          <a:ext cx="977572" cy="4887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Propose solutions</a:t>
          </a:r>
          <a:endParaRPr lang="en-US" sz="1300" kern="1200" dirty="0"/>
        </a:p>
      </dsp:txBody>
      <dsp:txXfrm>
        <a:off x="4249882" y="1388724"/>
        <a:ext cx="977572" cy="488786"/>
      </dsp:txXfrm>
    </dsp:sp>
    <dsp:sp modelId="{473049BA-2693-41DE-87BB-FAD7228ADBA4}">
      <dsp:nvSpPr>
        <dsp:cNvPr id="0" name=""/>
        <dsp:cNvSpPr/>
      </dsp:nvSpPr>
      <dsp:spPr>
        <a:xfrm>
          <a:off x="3067019" y="2082800"/>
          <a:ext cx="977572" cy="4887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Ponds</a:t>
          </a:r>
          <a:endParaRPr lang="en-US" sz="1300" kern="1200" dirty="0"/>
        </a:p>
      </dsp:txBody>
      <dsp:txXfrm>
        <a:off x="3067019" y="2082800"/>
        <a:ext cx="977572" cy="488786"/>
      </dsp:txXfrm>
    </dsp:sp>
    <dsp:sp modelId="{BC5B724F-FA08-4C39-8BE9-B23F371C3EFD}">
      <dsp:nvSpPr>
        <dsp:cNvPr id="0" name=""/>
        <dsp:cNvSpPr/>
      </dsp:nvSpPr>
      <dsp:spPr>
        <a:xfrm>
          <a:off x="4249882" y="2082800"/>
          <a:ext cx="977572" cy="4887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wells</a:t>
          </a:r>
          <a:endParaRPr lang="en-US" sz="1300" kern="1200" dirty="0"/>
        </a:p>
      </dsp:txBody>
      <dsp:txXfrm>
        <a:off x="4249882" y="2082800"/>
        <a:ext cx="977572" cy="488786"/>
      </dsp:txXfrm>
    </dsp:sp>
    <dsp:sp modelId="{BB1BEA44-142A-43E3-A3B4-561D1458B36E}">
      <dsp:nvSpPr>
        <dsp:cNvPr id="0" name=""/>
        <dsp:cNvSpPr/>
      </dsp:nvSpPr>
      <dsp:spPr>
        <a:xfrm>
          <a:off x="5432745" y="2082800"/>
          <a:ext cx="977572" cy="4887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Pump</a:t>
          </a:r>
          <a:endParaRPr lang="en-US" sz="1300" kern="1200" dirty="0"/>
        </a:p>
      </dsp:txBody>
      <dsp:txXfrm>
        <a:off x="5432745" y="2082800"/>
        <a:ext cx="977572" cy="488786"/>
      </dsp:txXfrm>
    </dsp:sp>
    <dsp:sp modelId="{B9E9F035-575D-4CC8-BEE5-82EBBF06BD21}">
      <dsp:nvSpPr>
        <dsp:cNvPr id="0" name=""/>
        <dsp:cNvSpPr/>
      </dsp:nvSpPr>
      <dsp:spPr>
        <a:xfrm>
          <a:off x="4186164" y="3015727"/>
          <a:ext cx="977572" cy="4887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Selection</a:t>
          </a:r>
          <a:endParaRPr lang="en-US" sz="1300" kern="1200" dirty="0"/>
        </a:p>
      </dsp:txBody>
      <dsp:txXfrm>
        <a:off x="4186164" y="3015727"/>
        <a:ext cx="977572" cy="488786"/>
      </dsp:txXfrm>
    </dsp:sp>
    <dsp:sp modelId="{18096821-B122-43FA-A63E-16819FB5DC84}">
      <dsp:nvSpPr>
        <dsp:cNvPr id="0" name=""/>
        <dsp:cNvSpPr/>
      </dsp:nvSpPr>
      <dsp:spPr>
        <a:xfrm>
          <a:off x="6442245" y="3505486"/>
          <a:ext cx="977572" cy="381062"/>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Data Analysis</a:t>
          </a:r>
          <a:endParaRPr lang="en-US" sz="1300" kern="1200" dirty="0"/>
        </a:p>
      </dsp:txBody>
      <dsp:txXfrm>
        <a:off x="6442245" y="3505486"/>
        <a:ext cx="977572" cy="381062"/>
      </dsp:txXfrm>
    </dsp:sp>
    <dsp:sp modelId="{AE2D588F-4267-44FC-80AD-B0BC7CBE8B75}">
      <dsp:nvSpPr>
        <dsp:cNvPr id="0" name=""/>
        <dsp:cNvSpPr/>
      </dsp:nvSpPr>
      <dsp:spPr>
        <a:xfrm>
          <a:off x="6436106" y="4380155"/>
          <a:ext cx="977572" cy="4887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Design</a:t>
          </a:r>
          <a:endParaRPr lang="en-US" sz="1300" kern="1200" dirty="0"/>
        </a:p>
      </dsp:txBody>
      <dsp:txXfrm>
        <a:off x="6436106" y="4380155"/>
        <a:ext cx="977572" cy="488786"/>
      </dsp:txXfrm>
    </dsp:sp>
    <dsp:sp modelId="{B9C166BC-6A29-42FD-B4C0-DE1160DFD6B1}">
      <dsp:nvSpPr>
        <dsp:cNvPr id="0" name=""/>
        <dsp:cNvSpPr/>
      </dsp:nvSpPr>
      <dsp:spPr>
        <a:xfrm>
          <a:off x="3610217" y="4618028"/>
          <a:ext cx="977572" cy="48878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Relative works</a:t>
          </a:r>
          <a:endParaRPr lang="en-US" sz="1300" kern="1200" dirty="0"/>
        </a:p>
      </dsp:txBody>
      <dsp:txXfrm>
        <a:off x="3610217" y="4618028"/>
        <a:ext cx="977572" cy="4887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5FC51F-3303-4727-94CD-B19117106C1C}">
      <dsp:nvSpPr>
        <dsp:cNvPr id="0" name=""/>
        <dsp:cNvSpPr/>
      </dsp:nvSpPr>
      <dsp:spPr>
        <a:xfrm>
          <a:off x="1429193" y="390140"/>
          <a:ext cx="2473336" cy="2473713"/>
        </a:xfrm>
        <a:prstGeom prst="circularArrow">
          <a:avLst>
            <a:gd name="adj1" fmla="val 10980"/>
            <a:gd name="adj2" fmla="val 1142322"/>
            <a:gd name="adj3" fmla="val 4500000"/>
            <a:gd name="adj4" fmla="val 10800000"/>
            <a:gd name="adj5" fmla="val 12500"/>
          </a:avLst>
        </a:prstGeom>
        <a:gradFill rotWithShape="0">
          <a:gsLst>
            <a:gs pos="0">
              <a:schemeClr val="lt1">
                <a:hueOff val="0"/>
                <a:satOff val="0"/>
                <a:lumOff val="0"/>
                <a:alphaOff val="0"/>
                <a:tint val="96000"/>
                <a:lumMod val="100000"/>
              </a:schemeClr>
            </a:gs>
            <a:gs pos="78000">
              <a:schemeClr val="l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BE93712D-29F1-46F5-9854-8FE1179B42A9}">
      <dsp:nvSpPr>
        <dsp:cNvPr id="0" name=""/>
        <dsp:cNvSpPr/>
      </dsp:nvSpPr>
      <dsp:spPr>
        <a:xfrm>
          <a:off x="1975882" y="1283226"/>
          <a:ext cx="1374385" cy="6870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rgbClr val="00CC00"/>
              </a:solidFill>
            </a:rPr>
            <a:t>Literature review</a:t>
          </a:r>
          <a:endParaRPr lang="en-US" sz="1600" kern="1200" dirty="0">
            <a:solidFill>
              <a:srgbClr val="00CC00"/>
            </a:solidFill>
          </a:endParaRPr>
        </a:p>
      </dsp:txBody>
      <dsp:txXfrm>
        <a:off x="1975882" y="1283226"/>
        <a:ext cx="1374385" cy="687028"/>
      </dsp:txXfrm>
    </dsp:sp>
    <dsp:sp modelId="{FCE8F565-4905-4FAB-A134-D2D7140F0BC3}">
      <dsp:nvSpPr>
        <dsp:cNvPr id="0" name=""/>
        <dsp:cNvSpPr/>
      </dsp:nvSpPr>
      <dsp:spPr>
        <a:xfrm>
          <a:off x="742233" y="1811472"/>
          <a:ext cx="2473336" cy="2473713"/>
        </a:xfrm>
        <a:prstGeom prst="leftCircularArrow">
          <a:avLst>
            <a:gd name="adj1" fmla="val 10980"/>
            <a:gd name="adj2" fmla="val 1142322"/>
            <a:gd name="adj3" fmla="val 6300000"/>
            <a:gd name="adj4" fmla="val 18900000"/>
            <a:gd name="adj5" fmla="val 12500"/>
          </a:avLst>
        </a:prstGeom>
        <a:gradFill rotWithShape="0">
          <a:gsLst>
            <a:gs pos="0">
              <a:schemeClr val="lt1">
                <a:hueOff val="0"/>
                <a:satOff val="0"/>
                <a:lumOff val="0"/>
                <a:alphaOff val="0"/>
                <a:tint val="96000"/>
                <a:lumMod val="100000"/>
              </a:schemeClr>
            </a:gs>
            <a:gs pos="78000">
              <a:schemeClr val="l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5E10569E-B0FC-49E7-BC9F-B9F18D33563E}">
      <dsp:nvSpPr>
        <dsp:cNvPr id="0" name=""/>
        <dsp:cNvSpPr/>
      </dsp:nvSpPr>
      <dsp:spPr>
        <a:xfrm>
          <a:off x="1291708" y="2712779"/>
          <a:ext cx="1374385" cy="6870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rgbClr val="00CC00"/>
              </a:solidFill>
            </a:rPr>
            <a:t>Vesting site </a:t>
          </a:r>
          <a:endParaRPr lang="en-US" sz="1600" kern="1200" dirty="0">
            <a:solidFill>
              <a:srgbClr val="00CC00"/>
            </a:solidFill>
          </a:endParaRPr>
        </a:p>
      </dsp:txBody>
      <dsp:txXfrm>
        <a:off x="1291708" y="2712779"/>
        <a:ext cx="1374385" cy="687028"/>
      </dsp:txXfrm>
    </dsp:sp>
    <dsp:sp modelId="{C749FE9F-D10B-43C7-BF4C-863FADDF7C64}">
      <dsp:nvSpPr>
        <dsp:cNvPr id="0" name=""/>
        <dsp:cNvSpPr/>
      </dsp:nvSpPr>
      <dsp:spPr>
        <a:xfrm>
          <a:off x="1605230" y="3402891"/>
          <a:ext cx="2124979" cy="2125831"/>
        </a:xfrm>
        <a:prstGeom prst="blockArc">
          <a:avLst>
            <a:gd name="adj1" fmla="val 13500000"/>
            <a:gd name="adj2" fmla="val 10800000"/>
            <a:gd name="adj3" fmla="val 12740"/>
          </a:avLst>
        </a:prstGeom>
        <a:gradFill rotWithShape="0">
          <a:gsLst>
            <a:gs pos="0">
              <a:schemeClr val="lt1">
                <a:hueOff val="0"/>
                <a:satOff val="0"/>
                <a:lumOff val="0"/>
                <a:alphaOff val="0"/>
                <a:tint val="96000"/>
                <a:lumMod val="100000"/>
              </a:schemeClr>
            </a:gs>
            <a:gs pos="78000">
              <a:schemeClr val="l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sp>
    <dsp:sp modelId="{593E965E-FB23-4711-91F8-4915660EEB37}">
      <dsp:nvSpPr>
        <dsp:cNvPr id="0" name=""/>
        <dsp:cNvSpPr/>
      </dsp:nvSpPr>
      <dsp:spPr>
        <a:xfrm>
          <a:off x="1979133" y="4144388"/>
          <a:ext cx="1374385" cy="6870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rgbClr val="00CC00"/>
              </a:solidFill>
            </a:rPr>
            <a:t>Meteorological information</a:t>
          </a:r>
          <a:endParaRPr lang="en-US" sz="1600" kern="1200" dirty="0">
            <a:solidFill>
              <a:srgbClr val="00CC00"/>
            </a:solidFill>
          </a:endParaRPr>
        </a:p>
      </dsp:txBody>
      <dsp:txXfrm>
        <a:off x="1979133" y="4144388"/>
        <a:ext cx="1374385" cy="68702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27AFD5-BB01-4FA3-92CC-CEF493BB6027}" type="datetimeFigureOut">
              <a:rPr lang="en-US" smtClean="0"/>
              <a:t>11/21/2015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69AE44-4052-4852-9FC3-C92868950CDF}" type="slidenum">
              <a:rPr lang="en-US" smtClean="0"/>
              <a:t>‹#›</a:t>
            </a:fld>
            <a:endParaRPr lang="en-US"/>
          </a:p>
        </p:txBody>
      </p:sp>
    </p:spTree>
    <p:extLst>
      <p:ext uri="{BB962C8B-B14F-4D97-AF65-F5344CB8AC3E}">
        <p14:creationId xmlns:p14="http://schemas.microsoft.com/office/powerpoint/2010/main" val="37431207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dirty="0" smtClean="0">
              <a:cs typeface="Arial" pitchFamily="34" charset="0"/>
            </a:endParaRPr>
          </a:p>
        </p:txBody>
      </p:sp>
    </p:spTree>
    <p:extLst>
      <p:ext uri="{BB962C8B-B14F-4D97-AF65-F5344CB8AC3E}">
        <p14:creationId xmlns:p14="http://schemas.microsoft.com/office/powerpoint/2010/main" val="260898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69AE44-4052-4852-9FC3-C92868950CDF}" type="slidenum">
              <a:rPr lang="en-US" smtClean="0"/>
              <a:t>10</a:t>
            </a:fld>
            <a:endParaRPr lang="en-US"/>
          </a:p>
        </p:txBody>
      </p:sp>
    </p:spTree>
    <p:extLst>
      <p:ext uri="{BB962C8B-B14F-4D97-AF65-F5344CB8AC3E}">
        <p14:creationId xmlns:p14="http://schemas.microsoft.com/office/powerpoint/2010/main" val="2893035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69AE44-4052-4852-9FC3-C92868950CDF}" type="slidenum">
              <a:rPr lang="en-US" smtClean="0"/>
              <a:t>11</a:t>
            </a:fld>
            <a:endParaRPr lang="en-US"/>
          </a:p>
        </p:txBody>
      </p:sp>
    </p:spTree>
    <p:extLst>
      <p:ext uri="{BB962C8B-B14F-4D97-AF65-F5344CB8AC3E}">
        <p14:creationId xmlns:p14="http://schemas.microsoft.com/office/powerpoint/2010/main" val="2180916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69AE44-4052-4852-9FC3-C92868950CDF}" type="slidenum">
              <a:rPr lang="en-US" smtClean="0"/>
              <a:t>17</a:t>
            </a:fld>
            <a:endParaRPr lang="en-US"/>
          </a:p>
        </p:txBody>
      </p:sp>
    </p:spTree>
    <p:extLst>
      <p:ext uri="{BB962C8B-B14F-4D97-AF65-F5344CB8AC3E}">
        <p14:creationId xmlns:p14="http://schemas.microsoft.com/office/powerpoint/2010/main" val="1974655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59D6A33-CCB5-4141-A8E5-EDDA12E70A59}"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3207279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9D6A33-CCB5-4141-A8E5-EDDA12E70A59}"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2624386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9D6A33-CCB5-4141-A8E5-EDDA12E70A59}"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BAABD-1B98-4370-B1BA-E1670F13F085}"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08810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9D6A33-CCB5-4141-A8E5-EDDA12E70A59}"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38137251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9D6A33-CCB5-4141-A8E5-EDDA12E70A59}"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BAABD-1B98-4370-B1BA-E1670F13F08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65846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9D6A33-CCB5-4141-A8E5-EDDA12E70A59}"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17936418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9D6A33-CCB5-4141-A8E5-EDDA12E70A59}"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621502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9D6A33-CCB5-4141-A8E5-EDDA12E70A59}"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2158005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9D6A33-CCB5-4141-A8E5-EDDA12E70A59}"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3612704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9D6A33-CCB5-4141-A8E5-EDDA12E70A59}" type="datetimeFigureOut">
              <a:rPr lang="en-US" smtClean="0"/>
              <a:t>11/21/2015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2505260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59D6A33-CCB5-4141-A8E5-EDDA12E70A59}" type="datetimeFigureOut">
              <a:rPr lang="en-US" smtClean="0"/>
              <a:t>11/21/2015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1930723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9D6A33-CCB5-4141-A8E5-EDDA12E70A59}" type="datetimeFigureOut">
              <a:rPr lang="en-US" smtClean="0"/>
              <a:t>11/21/2015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1119812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59D6A33-CCB5-4141-A8E5-EDDA12E70A59}" type="datetimeFigureOut">
              <a:rPr lang="en-US" smtClean="0"/>
              <a:t>11/21/2015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320779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9D6A33-CCB5-4141-A8E5-EDDA12E70A59}" type="datetimeFigureOut">
              <a:rPr lang="en-US" smtClean="0"/>
              <a:t>11/21/2015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849725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9D6A33-CCB5-4141-A8E5-EDDA12E70A59}" type="datetimeFigureOut">
              <a:rPr lang="en-US" smtClean="0"/>
              <a:t>11/21/2015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3692357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9D6A33-CCB5-4141-A8E5-EDDA12E70A59}" type="datetimeFigureOut">
              <a:rPr lang="en-US" smtClean="0"/>
              <a:t>11/21/2015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1BAABD-1B98-4370-B1BA-E1670F13F085}" type="slidenum">
              <a:rPr lang="en-US" smtClean="0"/>
              <a:t>‹#›</a:t>
            </a:fld>
            <a:endParaRPr lang="en-US"/>
          </a:p>
        </p:txBody>
      </p:sp>
    </p:spTree>
    <p:extLst>
      <p:ext uri="{BB962C8B-B14F-4D97-AF65-F5344CB8AC3E}">
        <p14:creationId xmlns:p14="http://schemas.microsoft.com/office/powerpoint/2010/main" val="929850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9D6A33-CCB5-4141-A8E5-EDDA12E70A59}" type="datetimeFigureOut">
              <a:rPr lang="en-US" smtClean="0"/>
              <a:t>11/21/2015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F1BAABD-1B98-4370-B1BA-E1670F13F085}" type="slidenum">
              <a:rPr lang="en-US" smtClean="0"/>
              <a:t>‹#›</a:t>
            </a:fld>
            <a:endParaRPr lang="en-US"/>
          </a:p>
        </p:txBody>
      </p:sp>
    </p:spTree>
    <p:extLst>
      <p:ext uri="{BB962C8B-B14F-4D97-AF65-F5344CB8AC3E}">
        <p14:creationId xmlns:p14="http://schemas.microsoft.com/office/powerpoint/2010/main" val="2903465543"/>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80" name="Rectangle 20"/>
          <p:cNvSpPr>
            <a:spLocks noChangeArrowheads="1"/>
          </p:cNvSpPr>
          <p:nvPr/>
        </p:nvSpPr>
        <p:spPr bwMode="auto">
          <a:xfrm>
            <a:off x="1957054" y="2674938"/>
            <a:ext cx="8461375" cy="3756025"/>
          </a:xfrm>
          <a:prstGeom prst="rect">
            <a:avLst/>
          </a:prstGeom>
          <a:noFill/>
          <a:ln w="9525">
            <a:noFill/>
            <a:miter lim="800000"/>
            <a:headEnd/>
            <a:tailEnd/>
          </a:ln>
          <a:effectLst/>
        </p:spPr>
        <p:txBody>
          <a:bodyPr/>
          <a:lstStyle/>
          <a:p>
            <a:pPr algn="ctr">
              <a:spcBef>
                <a:spcPct val="20000"/>
              </a:spcBef>
              <a:buClr>
                <a:schemeClr val="hlink"/>
              </a:buClr>
              <a:buSzPct val="70000"/>
              <a:defRPr/>
            </a:pPr>
            <a:r>
              <a:rPr lang="en-US" sz="2800" b="1" dirty="0">
                <a:effectLst>
                  <a:outerShdw blurRad="38100" dist="38100" dir="2700000" algn="tl">
                    <a:srgbClr val="000000"/>
                  </a:outerShdw>
                </a:effectLst>
              </a:rPr>
              <a:t> </a:t>
            </a:r>
          </a:p>
        </p:txBody>
      </p:sp>
      <p:sp>
        <p:nvSpPr>
          <p:cNvPr id="5" name="Footer Placeholder 4"/>
          <p:cNvSpPr>
            <a:spLocks noGrp="1"/>
          </p:cNvSpPr>
          <p:nvPr>
            <p:ph type="ftr" sz="quarter" idx="11"/>
          </p:nvPr>
        </p:nvSpPr>
        <p:spPr>
          <a:xfrm>
            <a:off x="4648200" y="6248401"/>
            <a:ext cx="2895600" cy="365125"/>
          </a:xfrm>
        </p:spPr>
        <p:txBody>
          <a:bodyPr/>
          <a:lstStyle/>
          <a:p>
            <a:pPr algn="ctr">
              <a:defRPr/>
            </a:pPr>
            <a:r>
              <a:rPr lang="en-US" sz="2000" dirty="0" smtClean="0"/>
              <a:t>Fall 2015</a:t>
            </a:r>
            <a:endParaRPr lang="en-US" sz="2000" dirty="0"/>
          </a:p>
        </p:txBody>
      </p:sp>
      <p:sp>
        <p:nvSpPr>
          <p:cNvPr id="7" name="TextBox 6"/>
          <p:cNvSpPr txBox="1"/>
          <p:nvPr/>
        </p:nvSpPr>
        <p:spPr>
          <a:xfrm>
            <a:off x="2392362" y="2817306"/>
            <a:ext cx="7467600" cy="1446550"/>
          </a:xfrm>
          <a:prstGeom prst="rect">
            <a:avLst/>
          </a:prstGeom>
          <a:solidFill>
            <a:schemeClr val="bg2">
              <a:lumMod val="90000"/>
            </a:schemeClr>
          </a:solidFill>
        </p:spPr>
        <p:txBody>
          <a:bodyPr>
            <a:spAutoFit/>
          </a:bodyPr>
          <a:lstStyle/>
          <a:p>
            <a:pPr algn="ctr">
              <a:defRPr/>
            </a:pPr>
            <a:r>
              <a:rPr lang="en-US" sz="4400" dirty="0">
                <a:latin typeface="Arial" charset="0"/>
                <a:cs typeface="Arial" charset="0"/>
              </a:rPr>
              <a:t>Hydrologic and Drainage Problem of Marj Sanour</a:t>
            </a:r>
          </a:p>
        </p:txBody>
      </p:sp>
      <p:sp>
        <p:nvSpPr>
          <p:cNvPr id="11" name="Oval 10"/>
          <p:cNvSpPr/>
          <p:nvPr/>
        </p:nvSpPr>
        <p:spPr>
          <a:xfrm>
            <a:off x="1965326" y="4306052"/>
            <a:ext cx="8321675" cy="935874"/>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dirty="0">
                <a:solidFill>
                  <a:schemeClr val="accent4">
                    <a:lumMod val="75000"/>
                  </a:schemeClr>
                </a:solidFill>
              </a:rPr>
              <a:t>Prepared by :  Ahmad Atta </a:t>
            </a:r>
            <a:r>
              <a:rPr lang="en-US" dirty="0" err="1" smtClean="0">
                <a:solidFill>
                  <a:schemeClr val="accent4">
                    <a:lumMod val="75000"/>
                  </a:schemeClr>
                </a:solidFill>
              </a:rPr>
              <a:t>Abd</a:t>
            </a:r>
            <a:r>
              <a:rPr lang="en-US" dirty="0" smtClean="0">
                <a:solidFill>
                  <a:schemeClr val="accent4">
                    <a:lumMod val="75000"/>
                  </a:schemeClr>
                </a:solidFill>
              </a:rPr>
              <a:t> </a:t>
            </a:r>
            <a:r>
              <a:rPr lang="en-US" dirty="0" err="1">
                <a:solidFill>
                  <a:schemeClr val="accent4">
                    <a:lumMod val="75000"/>
                  </a:schemeClr>
                </a:solidFill>
              </a:rPr>
              <a:t>Alghany</a:t>
            </a:r>
            <a:r>
              <a:rPr lang="en-US" dirty="0">
                <a:solidFill>
                  <a:schemeClr val="accent4">
                    <a:lumMod val="75000"/>
                  </a:schemeClr>
                </a:solidFill>
              </a:rPr>
              <a:t> </a:t>
            </a:r>
          </a:p>
          <a:p>
            <a:pPr>
              <a:defRPr/>
            </a:pPr>
            <a:r>
              <a:rPr lang="en-US" dirty="0">
                <a:solidFill>
                  <a:schemeClr val="accent4">
                    <a:lumMod val="75000"/>
                  </a:schemeClr>
                </a:solidFill>
              </a:rPr>
              <a:t>                          </a:t>
            </a:r>
            <a:r>
              <a:rPr lang="en-US" dirty="0" err="1" smtClean="0">
                <a:solidFill>
                  <a:schemeClr val="accent4">
                    <a:lumMod val="75000"/>
                  </a:schemeClr>
                </a:solidFill>
              </a:rPr>
              <a:t>Abdulaziz</a:t>
            </a:r>
            <a:r>
              <a:rPr lang="en-US" dirty="0" smtClean="0">
                <a:solidFill>
                  <a:schemeClr val="accent4">
                    <a:lumMod val="75000"/>
                  </a:schemeClr>
                </a:solidFill>
              </a:rPr>
              <a:t> H. </a:t>
            </a:r>
            <a:r>
              <a:rPr lang="en-US" dirty="0" err="1" smtClean="0">
                <a:solidFill>
                  <a:schemeClr val="accent4">
                    <a:lumMod val="75000"/>
                  </a:schemeClr>
                </a:solidFill>
              </a:rPr>
              <a:t>hussain</a:t>
            </a:r>
            <a:endParaRPr lang="en-US" dirty="0">
              <a:solidFill>
                <a:schemeClr val="accent4">
                  <a:lumMod val="75000"/>
                </a:schemeClr>
              </a:solidFill>
            </a:endParaRPr>
          </a:p>
        </p:txBody>
      </p:sp>
      <p:pic>
        <p:nvPicPr>
          <p:cNvPr id="10" name="صورة 9" descr="http://www.tanwer.org/tanwer/files/Najah%20Logo%20Color.jpg"/>
          <p:cNvPicPr/>
          <p:nvPr/>
        </p:nvPicPr>
        <p:blipFill>
          <a:blip r:embed="rId3" cstate="print"/>
          <a:srcRect/>
          <a:stretch>
            <a:fillRect/>
          </a:stretch>
        </p:blipFill>
        <p:spPr bwMode="auto">
          <a:xfrm>
            <a:off x="4876800" y="203458"/>
            <a:ext cx="2209800" cy="1734102"/>
          </a:xfrm>
          <a:prstGeom prst="rect">
            <a:avLst/>
          </a:prstGeom>
          <a:noFill/>
          <a:ln w="9525">
            <a:noFill/>
            <a:miter lim="800000"/>
            <a:headEnd/>
            <a:tailEnd/>
          </a:ln>
        </p:spPr>
      </p:pic>
      <p:sp>
        <p:nvSpPr>
          <p:cNvPr id="5130" name="Rectangle 10"/>
          <p:cNvSpPr>
            <a:spLocks noChangeArrowheads="1"/>
          </p:cNvSpPr>
          <p:nvPr/>
        </p:nvSpPr>
        <p:spPr bwMode="auto">
          <a:xfrm>
            <a:off x="4027966" y="1937561"/>
            <a:ext cx="4136068"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eaLnBrk="0" fontAlgn="base" hangingPunct="0">
              <a:spcBef>
                <a:spcPct val="0"/>
              </a:spcBef>
              <a:spcAft>
                <a:spcPct val="0"/>
              </a:spcAft>
            </a:pPr>
            <a:r>
              <a:rPr lang="en-GB" sz="2400" b="1" dirty="0" smtClean="0">
                <a:latin typeface="Times New Roman" pitchFamily="18" charset="0"/>
                <a:ea typeface="Calibri" pitchFamily="34" charset="0"/>
                <a:cs typeface="Arial" pitchFamily="34" charset="0"/>
              </a:rPr>
              <a:t>An-</a:t>
            </a:r>
            <a:r>
              <a:rPr lang="en-GB" sz="2400" b="1" dirty="0" err="1" smtClean="0">
                <a:latin typeface="Times New Roman" pitchFamily="18" charset="0"/>
                <a:ea typeface="Calibri" pitchFamily="34" charset="0"/>
                <a:cs typeface="Arial" pitchFamily="34" charset="0"/>
              </a:rPr>
              <a:t>Najah</a:t>
            </a:r>
            <a:r>
              <a:rPr lang="en-GB" sz="2400" b="1" dirty="0" smtClean="0">
                <a:latin typeface="Times New Roman" pitchFamily="18" charset="0"/>
                <a:ea typeface="Calibri" pitchFamily="34" charset="0"/>
                <a:cs typeface="Arial" pitchFamily="34" charset="0"/>
              </a:rPr>
              <a:t> National University</a:t>
            </a:r>
            <a:endParaRPr lang="it-IT" sz="2400" dirty="0" smtClean="0">
              <a:cs typeface="Arial" pitchFamily="34" charset="0"/>
            </a:endParaRPr>
          </a:p>
          <a:p>
            <a:pPr algn="ctr" eaLnBrk="0" fontAlgn="base" hangingPunct="0">
              <a:spcBef>
                <a:spcPct val="0"/>
              </a:spcBef>
              <a:spcAft>
                <a:spcPct val="0"/>
              </a:spcAft>
            </a:pPr>
            <a:r>
              <a:rPr lang="en-GB" sz="2400" b="1" dirty="0" smtClean="0">
                <a:latin typeface="Times New Roman" pitchFamily="18" charset="0"/>
                <a:ea typeface="Calibri" pitchFamily="34" charset="0"/>
                <a:cs typeface="Arial" pitchFamily="34" charset="0"/>
              </a:rPr>
              <a:t>Faculty </a:t>
            </a:r>
            <a:r>
              <a:rPr lang="en-GB" sz="2400" b="1" dirty="0">
                <a:latin typeface="Times New Roman" pitchFamily="18" charset="0"/>
                <a:ea typeface="Calibri" pitchFamily="34" charset="0"/>
                <a:cs typeface="Arial" pitchFamily="34" charset="0"/>
              </a:rPr>
              <a:t>of Engineering</a:t>
            </a:r>
            <a:endParaRPr lang="en-GB" sz="2400" dirty="0">
              <a:cs typeface="Arial" pitchFamily="34" charset="0"/>
            </a:endParaRPr>
          </a:p>
        </p:txBody>
      </p:sp>
      <p:sp>
        <p:nvSpPr>
          <p:cNvPr id="13" name="Oval 10"/>
          <p:cNvSpPr/>
          <p:nvPr/>
        </p:nvSpPr>
        <p:spPr>
          <a:xfrm>
            <a:off x="3529012" y="5402263"/>
            <a:ext cx="5334000" cy="685800"/>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dirty="0">
                <a:solidFill>
                  <a:schemeClr val="accent4">
                    <a:lumMod val="75000"/>
                  </a:schemeClr>
                </a:solidFill>
              </a:rPr>
              <a:t>Under the direction of: </a:t>
            </a:r>
          </a:p>
          <a:p>
            <a:pPr algn="ctr">
              <a:defRPr/>
            </a:pPr>
            <a:r>
              <a:rPr lang="en-US" dirty="0">
                <a:solidFill>
                  <a:schemeClr val="accent4">
                    <a:lumMod val="75000"/>
                  </a:schemeClr>
                </a:solidFill>
              </a:rPr>
              <a:t>Dr. Hafez </a:t>
            </a:r>
            <a:r>
              <a:rPr lang="en-US" dirty="0" smtClean="0">
                <a:solidFill>
                  <a:schemeClr val="accent4">
                    <a:lumMod val="75000"/>
                  </a:schemeClr>
                </a:solidFill>
              </a:rPr>
              <a:t>Q. </a:t>
            </a:r>
            <a:r>
              <a:rPr lang="en-US" dirty="0" err="1" smtClean="0">
                <a:solidFill>
                  <a:schemeClr val="accent4">
                    <a:lumMod val="75000"/>
                  </a:schemeClr>
                </a:solidFill>
              </a:rPr>
              <a:t>Shaheen</a:t>
            </a:r>
            <a:r>
              <a:rPr lang="en-US" dirty="0" smtClean="0">
                <a:solidFill>
                  <a:schemeClr val="accent4">
                    <a:lumMod val="75000"/>
                  </a:schemeClr>
                </a:solidFill>
              </a:rPr>
              <a:t> </a:t>
            </a:r>
            <a:endParaRPr lang="en-US" dirty="0">
              <a:solidFill>
                <a:schemeClr val="accent4">
                  <a:lumMod val="75000"/>
                </a:schemeClr>
              </a:solidFill>
            </a:endParaRPr>
          </a:p>
        </p:txBody>
      </p:sp>
    </p:spTree>
    <p:extLst>
      <p:ext uri="{BB962C8B-B14F-4D97-AF65-F5344CB8AC3E}">
        <p14:creationId xmlns:p14="http://schemas.microsoft.com/office/powerpoint/2010/main" val="2462263038"/>
      </p:ext>
    </p:extLst>
  </p:cSld>
  <p:clrMapOvr>
    <a:masterClrMapping/>
  </p:clrMapOvr>
  <p:transition spd="slow">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4504" y="1353144"/>
            <a:ext cx="8596668" cy="4979417"/>
          </a:xfrm>
        </p:spPr>
        <p:txBody>
          <a:bodyPr>
            <a:normAutofit/>
          </a:bodyPr>
          <a:lstStyle/>
          <a:p>
            <a:r>
              <a:rPr lang="en-US" sz="2800" dirty="0"/>
              <a:t>Soil Weight volume relationships</a:t>
            </a:r>
            <a:r>
              <a:rPr lang="en-US" sz="2800" dirty="0" smtClean="0"/>
              <a:t>:</a:t>
            </a:r>
          </a:p>
          <a:p>
            <a:endParaRPr lang="en-US" sz="2800" dirty="0"/>
          </a:p>
          <a:p>
            <a:endParaRPr lang="en-US" sz="2800" dirty="0" smtClean="0"/>
          </a:p>
          <a:p>
            <a:endParaRPr lang="en-US" sz="2800" dirty="0"/>
          </a:p>
          <a:p>
            <a:endParaRPr lang="en-US" sz="2800" dirty="0" smtClean="0"/>
          </a:p>
          <a:p>
            <a:endParaRPr lang="en-US" sz="2800" dirty="0"/>
          </a:p>
          <a:p>
            <a:endParaRPr lang="en-US" sz="2800" dirty="0" smtClean="0"/>
          </a:p>
          <a:p>
            <a:pPr marL="0" indent="0">
              <a:buNone/>
            </a:pPr>
            <a:endParaRPr lang="en-US" sz="2800" dirty="0"/>
          </a:p>
          <a:p>
            <a:endParaRPr lang="en-US" dirty="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8725" y="2033517"/>
            <a:ext cx="5137457" cy="4203509"/>
          </a:xfrm>
          <a:prstGeom prst="rect">
            <a:avLst/>
          </a:prstGeom>
        </p:spPr>
      </p:pic>
      <p:sp>
        <p:nvSpPr>
          <p:cNvPr id="6" name="Title 1"/>
          <p:cNvSpPr>
            <a:spLocks noGrp="1"/>
          </p:cNvSpPr>
          <p:nvPr>
            <p:ph type="title"/>
          </p:nvPr>
        </p:nvSpPr>
        <p:spPr>
          <a:xfrm>
            <a:off x="1264188" y="130105"/>
            <a:ext cx="8596668" cy="1320800"/>
          </a:xfrm>
        </p:spPr>
        <p:txBody>
          <a:bodyPr/>
          <a:lstStyle/>
          <a:p>
            <a:pPr algn="ctr"/>
            <a:r>
              <a:rPr lang="en-US" dirty="0" smtClean="0">
                <a:solidFill>
                  <a:schemeClr val="tx1"/>
                </a:solidFill>
              </a:rPr>
              <a:t>Literature review </a:t>
            </a:r>
            <a:endParaRPr lang="en-US" dirty="0">
              <a:solidFill>
                <a:schemeClr val="tx1"/>
              </a:solidFill>
            </a:endParaRPr>
          </a:p>
        </p:txBody>
      </p:sp>
    </p:spTree>
    <p:extLst>
      <p:ext uri="{BB962C8B-B14F-4D97-AF65-F5344CB8AC3E}">
        <p14:creationId xmlns:p14="http://schemas.microsoft.com/office/powerpoint/2010/main" val="1007809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4504" y="1353144"/>
            <a:ext cx="8596668" cy="4979417"/>
          </a:xfrm>
        </p:spPr>
        <p:txBody>
          <a:bodyPr>
            <a:normAutofit/>
          </a:bodyPr>
          <a:lstStyle/>
          <a:p>
            <a:r>
              <a:rPr lang="en-US" sz="2800" dirty="0" smtClean="0"/>
              <a:t>Evaporation pan test</a:t>
            </a:r>
          </a:p>
          <a:p>
            <a:endParaRPr lang="en-US" sz="2800" dirty="0"/>
          </a:p>
          <a:p>
            <a:endParaRPr lang="en-US" sz="2800" dirty="0" smtClean="0"/>
          </a:p>
          <a:p>
            <a:endParaRPr lang="en-US" sz="2800" dirty="0"/>
          </a:p>
          <a:p>
            <a:endParaRPr lang="en-US" sz="2800" dirty="0" smtClean="0"/>
          </a:p>
          <a:p>
            <a:endParaRPr lang="en-US" sz="2800" dirty="0"/>
          </a:p>
          <a:p>
            <a:endParaRPr lang="en-US" sz="2800" dirty="0" smtClean="0"/>
          </a:p>
          <a:p>
            <a:pPr marL="0" indent="0">
              <a:buNone/>
            </a:pPr>
            <a:endParaRPr lang="en-US" sz="2800" dirty="0"/>
          </a:p>
          <a:p>
            <a:endParaRPr lang="en-US" dirty="0"/>
          </a:p>
          <a:p>
            <a:endParaRPr lang="en-US" dirty="0"/>
          </a:p>
        </p:txBody>
      </p:sp>
      <p:sp>
        <p:nvSpPr>
          <p:cNvPr id="6" name="Title 1"/>
          <p:cNvSpPr>
            <a:spLocks noGrp="1"/>
          </p:cNvSpPr>
          <p:nvPr>
            <p:ph type="title"/>
          </p:nvPr>
        </p:nvSpPr>
        <p:spPr>
          <a:xfrm>
            <a:off x="1264188" y="130105"/>
            <a:ext cx="8596668" cy="1320800"/>
          </a:xfrm>
        </p:spPr>
        <p:txBody>
          <a:bodyPr/>
          <a:lstStyle/>
          <a:p>
            <a:pPr algn="ctr"/>
            <a:r>
              <a:rPr lang="en-US" dirty="0" smtClean="0">
                <a:solidFill>
                  <a:schemeClr val="tx1"/>
                </a:solidFill>
              </a:rPr>
              <a:t>Literature review </a:t>
            </a:r>
            <a:endParaRPr lang="en-US" dirty="0">
              <a:solidFill>
                <a:schemeClr val="tx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3793" y="1992574"/>
            <a:ext cx="5137457" cy="4203509"/>
          </a:xfrm>
          <a:prstGeom prst="rect">
            <a:avLst/>
          </a:prstGeom>
        </p:spPr>
      </p:pic>
    </p:spTree>
    <p:extLst>
      <p:ext uri="{BB962C8B-B14F-4D97-AF65-F5344CB8AC3E}">
        <p14:creationId xmlns:p14="http://schemas.microsoft.com/office/powerpoint/2010/main" val="5382803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8534" y="0"/>
            <a:ext cx="8596668" cy="1320800"/>
          </a:xfrm>
        </p:spPr>
        <p:txBody>
          <a:bodyPr/>
          <a:lstStyle/>
          <a:p>
            <a:pPr lvl="0" algn="ctr" defTabSz="914400">
              <a:spcBef>
                <a:spcPts val="0"/>
              </a:spcBef>
            </a:pPr>
            <a:r>
              <a:rPr lang="en-US" kern="0" dirty="0" smtClean="0">
                <a:solidFill>
                  <a:schemeClr val="tx1"/>
                </a:solidFill>
              </a:rPr>
              <a:t>Viseting </a:t>
            </a:r>
            <a:r>
              <a:rPr lang="en-US" kern="0" dirty="0">
                <a:solidFill>
                  <a:schemeClr val="tx1"/>
                </a:solidFill>
              </a:rPr>
              <a:t>site </a:t>
            </a:r>
            <a:r>
              <a:rPr lang="en-US" sz="1800" kern="0" dirty="0">
                <a:solidFill>
                  <a:srgbClr val="00CC00"/>
                </a:solidFill>
              </a:rPr>
              <a:t/>
            </a:r>
            <a:br>
              <a:rPr lang="en-US" sz="1800" kern="0" dirty="0">
                <a:solidFill>
                  <a:srgbClr val="00CC00"/>
                </a:solidFill>
              </a:rPr>
            </a:b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5291" y="738662"/>
            <a:ext cx="6264324" cy="510258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8128427" y="1922192"/>
            <a:ext cx="5102585" cy="2735523"/>
          </a:xfrm>
          <a:prstGeom prst="rect">
            <a:avLst/>
          </a:prstGeom>
        </p:spPr>
      </p:pic>
      <p:pic>
        <p:nvPicPr>
          <p:cNvPr id="4" name="Content Placeholder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rot="5400000">
            <a:off x="-1233291" y="2165006"/>
            <a:ext cx="5102583" cy="2249894"/>
          </a:xfrm>
        </p:spPr>
      </p:pic>
    </p:spTree>
    <p:extLst>
      <p:ext uri="{BB962C8B-B14F-4D97-AF65-F5344CB8AC3E}">
        <p14:creationId xmlns:p14="http://schemas.microsoft.com/office/powerpoint/2010/main" val="26049217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9359" y="-50800"/>
            <a:ext cx="8596668" cy="1320800"/>
          </a:xfrm>
        </p:spPr>
        <p:txBody>
          <a:bodyPr/>
          <a:lstStyle/>
          <a:p>
            <a:pPr lvl="0" algn="ctr"/>
            <a:r>
              <a:rPr lang="en-US" dirty="0">
                <a:solidFill>
                  <a:schemeClr val="tx1"/>
                </a:solidFill>
              </a:rPr>
              <a:t>Meteorological </a:t>
            </a:r>
            <a:r>
              <a:rPr lang="en-US" dirty="0" smtClean="0">
                <a:solidFill>
                  <a:schemeClr val="tx1"/>
                </a:solidFill>
              </a:rPr>
              <a:t>Data</a:t>
            </a:r>
            <a:r>
              <a:rPr lang="en-US" dirty="0">
                <a:solidFill>
                  <a:srgbClr val="00CC00"/>
                </a:solidFill>
              </a:rPr>
              <a:t/>
            </a:r>
            <a:br>
              <a:rPr lang="en-US" dirty="0">
                <a:solidFill>
                  <a:srgbClr val="00CC00"/>
                </a:solidFill>
              </a:rPr>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864018" y="960511"/>
            <a:ext cx="4285396" cy="2612684"/>
          </a:xfrm>
          <a:prstGeom prst="rect">
            <a:avLst/>
          </a:prstGeom>
        </p:spPr>
      </p:pic>
      <p:graphicFrame>
        <p:nvGraphicFramePr>
          <p:cNvPr id="5" name="Chart 4"/>
          <p:cNvGraphicFramePr/>
          <p:nvPr>
            <p:extLst>
              <p:ext uri="{D42A27DB-BD31-4B8C-83A1-F6EECF244321}">
                <p14:modId xmlns:p14="http://schemas.microsoft.com/office/powerpoint/2010/main" val="4167523945"/>
              </p:ext>
            </p:extLst>
          </p:nvPr>
        </p:nvGraphicFramePr>
        <p:xfrm>
          <a:off x="1929359" y="960511"/>
          <a:ext cx="4285396" cy="26126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906500335"/>
              </p:ext>
            </p:extLst>
          </p:nvPr>
        </p:nvGraphicFramePr>
        <p:xfrm>
          <a:off x="3814249" y="4114360"/>
          <a:ext cx="5238750" cy="241304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160467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1570" y="40640"/>
            <a:ext cx="10454185" cy="826834"/>
          </a:xfrm>
        </p:spPr>
        <p:txBody>
          <a:bodyPr>
            <a:normAutofit/>
          </a:bodyPr>
          <a:lstStyle/>
          <a:p>
            <a:pPr lvl="0" algn="ctr"/>
            <a:r>
              <a:rPr lang="en-US" b="1" dirty="0">
                <a:solidFill>
                  <a:schemeClr val="tx1"/>
                </a:solidFill>
              </a:rPr>
              <a:t>Artificial </a:t>
            </a:r>
            <a:r>
              <a:rPr lang="en-US" b="1" dirty="0" smtClean="0">
                <a:solidFill>
                  <a:schemeClr val="tx1"/>
                </a:solidFill>
              </a:rPr>
              <a:t>Recharge</a:t>
            </a:r>
            <a:endParaRPr lang="en-US" dirty="0">
              <a:solidFill>
                <a:schemeClr val="tx1"/>
              </a:solidFill>
            </a:endParaRPr>
          </a:p>
        </p:txBody>
      </p:sp>
      <p:pic>
        <p:nvPicPr>
          <p:cNvPr id="2050" name="Picture 2" descr="borho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981" y="2323881"/>
            <a:ext cx="5210175"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image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6785391" y="2323881"/>
            <a:ext cx="52197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5096907" y="5351193"/>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000" b="1" dirty="0">
                <a:solidFill>
                  <a:schemeClr val="tx1"/>
                </a:solidFill>
              </a:rPr>
              <a:t>1104 m3/d</a:t>
            </a:r>
          </a:p>
        </p:txBody>
      </p:sp>
      <p:sp>
        <p:nvSpPr>
          <p:cNvPr id="8" name="Title 1"/>
          <p:cNvSpPr txBox="1">
            <a:spLocks/>
          </p:cNvSpPr>
          <p:nvPr/>
        </p:nvSpPr>
        <p:spPr>
          <a:xfrm>
            <a:off x="-1282865" y="5351193"/>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000" b="1" dirty="0" smtClean="0">
                <a:solidFill>
                  <a:schemeClr val="tx1"/>
                </a:solidFill>
              </a:rPr>
              <a:t>8033 m</a:t>
            </a:r>
            <a:r>
              <a:rPr lang="en-US" sz="2000" b="1" baseline="30000" dirty="0">
                <a:solidFill>
                  <a:schemeClr val="tx1"/>
                </a:solidFill>
              </a:rPr>
              <a:t>3</a:t>
            </a:r>
            <a:r>
              <a:rPr lang="en-US" sz="2000" b="1" dirty="0" smtClean="0">
                <a:solidFill>
                  <a:schemeClr val="tx1"/>
                </a:solidFill>
              </a:rPr>
              <a:t>/d</a:t>
            </a:r>
            <a:r>
              <a:rPr lang="en-US" b="1" dirty="0" smtClean="0">
                <a:solidFill>
                  <a:schemeClr val="tx1"/>
                </a:solidFill>
              </a:rPr>
              <a:t/>
            </a:r>
            <a:br>
              <a:rPr lang="en-US" b="1" dirty="0" smtClean="0">
                <a:solidFill>
                  <a:schemeClr val="tx1"/>
                </a:solidFill>
              </a:rPr>
            </a:br>
            <a:endParaRPr lang="en-US" dirty="0">
              <a:solidFill>
                <a:schemeClr val="tx1"/>
              </a:solidFill>
            </a:endParaRPr>
          </a:p>
        </p:txBody>
      </p:sp>
      <p:sp>
        <p:nvSpPr>
          <p:cNvPr id="9" name="Title 1"/>
          <p:cNvSpPr txBox="1">
            <a:spLocks/>
          </p:cNvSpPr>
          <p:nvPr/>
        </p:nvSpPr>
        <p:spPr>
          <a:xfrm>
            <a:off x="418485" y="908918"/>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Arial" panose="020B0604020202020204" pitchFamily="34" charset="0"/>
              <a:buChar char="•"/>
            </a:pPr>
            <a:r>
              <a:rPr lang="en-US" sz="2000" b="1" dirty="0" smtClean="0">
                <a:solidFill>
                  <a:schemeClr val="tx1"/>
                </a:solidFill>
              </a:rPr>
              <a:t>Two injection wells were constructed by P.H.G</a:t>
            </a:r>
          </a:p>
          <a:p>
            <a:pPr marL="285750" indent="-285750">
              <a:buFont typeface="Arial" panose="020B0604020202020204" pitchFamily="34" charset="0"/>
              <a:buChar char="•"/>
            </a:pPr>
            <a:endParaRPr lang="en-US" sz="2000" b="1" dirty="0" smtClean="0">
              <a:solidFill>
                <a:schemeClr val="tx1"/>
              </a:solidFill>
            </a:endParaRPr>
          </a:p>
          <a:p>
            <a:pPr marL="285750" indent="-285750">
              <a:buFont typeface="Arial" panose="020B0604020202020204" pitchFamily="34" charset="0"/>
              <a:buChar char="•"/>
            </a:pPr>
            <a:r>
              <a:rPr lang="en-US" sz="2000" b="1" dirty="0" smtClean="0">
                <a:solidFill>
                  <a:schemeClr val="tx1"/>
                </a:solidFill>
              </a:rPr>
              <a:t> Recharge test capacity  was conducted</a:t>
            </a:r>
          </a:p>
        </p:txBody>
      </p:sp>
    </p:spTree>
    <p:extLst>
      <p:ext uri="{BB962C8B-B14F-4D97-AF65-F5344CB8AC3E}">
        <p14:creationId xmlns:p14="http://schemas.microsoft.com/office/powerpoint/2010/main" val="10668367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2863" y="0"/>
            <a:ext cx="8596668" cy="1320800"/>
          </a:xfrm>
        </p:spPr>
        <p:txBody>
          <a:bodyPr/>
          <a:lstStyle/>
          <a:p>
            <a:r>
              <a:rPr lang="en-US" dirty="0" smtClean="0">
                <a:solidFill>
                  <a:schemeClr val="tx1"/>
                </a:solidFill>
              </a:rPr>
              <a:t>Pumping Water </a:t>
            </a:r>
            <a:r>
              <a:rPr lang="en-US" dirty="0" smtClean="0">
                <a:solidFill>
                  <a:schemeClr val="tx1"/>
                </a:solidFill>
              </a:rPr>
              <a:t>to nearbay </a:t>
            </a:r>
            <a:r>
              <a:rPr lang="en-US" dirty="0" smtClean="0">
                <a:solidFill>
                  <a:schemeClr val="tx1"/>
                </a:solidFill>
              </a:rPr>
              <a:t>Wadi </a:t>
            </a:r>
            <a:endParaRPr lang="en-US" dirty="0">
              <a:solidFill>
                <a:schemeClr val="tx1"/>
              </a:solidFill>
            </a:endParaRPr>
          </a:p>
        </p:txBody>
      </p:sp>
      <p:pic>
        <p:nvPicPr>
          <p:cNvPr id="1026" name="Picture 2" descr="open chanel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384184" y="903841"/>
            <a:ext cx="9158436"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2379617" y="1214651"/>
            <a:ext cx="2356156" cy="147395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027" name="Picture 3" descr="elevation vs dista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3391" y="4180972"/>
            <a:ext cx="8734566" cy="220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6"/>
          <p:cNvSpPr/>
          <p:nvPr/>
        </p:nvSpPr>
        <p:spPr>
          <a:xfrm>
            <a:off x="4738383" y="2356404"/>
            <a:ext cx="2502814" cy="76241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Rounded Rectangle 7"/>
          <p:cNvSpPr/>
          <p:nvPr/>
        </p:nvSpPr>
        <p:spPr>
          <a:xfrm>
            <a:off x="7241929" y="2259556"/>
            <a:ext cx="2325152" cy="574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9" name="Straight Connector 8"/>
          <p:cNvCxnSpPr/>
          <p:nvPr/>
        </p:nvCxnSpPr>
        <p:spPr>
          <a:xfrm flipV="1">
            <a:off x="9473190" y="2039738"/>
            <a:ext cx="111125" cy="555625"/>
          </a:xfrm>
          <a:prstGeom prst="line">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 Box 43"/>
          <p:cNvSpPr txBox="1"/>
          <p:nvPr/>
        </p:nvSpPr>
        <p:spPr>
          <a:xfrm>
            <a:off x="8404505" y="1436331"/>
            <a:ext cx="1863123" cy="538007"/>
          </a:xfrm>
          <a:prstGeom prst="rect">
            <a:avLst/>
          </a:prstGeom>
          <a:no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50000"/>
              </a:lnSpc>
              <a:spcBef>
                <a:spcPts val="0"/>
              </a:spcBef>
              <a:spcAft>
                <a:spcPts val="800"/>
              </a:spcAft>
            </a:pPr>
            <a:r>
              <a:rPr lang="en-US" sz="2400" dirty="0" err="1">
                <a:solidFill>
                  <a:schemeClr val="tx1">
                    <a:lumMod val="95000"/>
                  </a:schemeClr>
                </a:solidFill>
                <a:effectLst/>
                <a:latin typeface="Times New Roman" panose="02020603050405020304" pitchFamily="18" charset="0"/>
                <a:ea typeface="Calibri" panose="020F0502020204030204" pitchFamily="34" charset="0"/>
                <a:cs typeface="Arial" panose="020B0604020202020204" pitchFamily="34" charset="0"/>
              </a:rPr>
              <a:t>Wadi</a:t>
            </a:r>
            <a:r>
              <a:rPr lang="en-US" sz="2400" dirty="0">
                <a:solidFill>
                  <a:schemeClr val="tx1">
                    <a:lumMod val="95000"/>
                  </a:schemeClr>
                </a:solidFill>
                <a:effectLst/>
                <a:latin typeface="Times New Roman" panose="02020603050405020304" pitchFamily="18" charset="0"/>
                <a:ea typeface="Calibri" panose="020F0502020204030204" pitchFamily="34" charset="0"/>
                <a:cs typeface="Arial" panose="020B0604020202020204" pitchFamily="34" charset="0"/>
              </a:rPr>
              <a:t> </a:t>
            </a:r>
            <a:r>
              <a:rPr lang="en-US" sz="2400" dirty="0" err="1">
                <a:solidFill>
                  <a:schemeClr val="tx1">
                    <a:lumMod val="95000"/>
                  </a:schemeClr>
                </a:solidFill>
                <a:effectLst/>
                <a:latin typeface="Times New Roman" panose="02020603050405020304" pitchFamily="18" charset="0"/>
                <a:ea typeface="Calibri" panose="020F0502020204030204" pitchFamily="34" charset="0"/>
                <a:cs typeface="Arial" panose="020B0604020202020204" pitchFamily="34" charset="0"/>
              </a:rPr>
              <a:t>Massen</a:t>
            </a:r>
            <a:endParaRPr lang="en-US" sz="2400" dirty="0">
              <a:solidFill>
                <a:schemeClr val="tx1">
                  <a:lumMod val="9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1" name="Text Box 47"/>
          <p:cNvSpPr txBox="1"/>
          <p:nvPr/>
        </p:nvSpPr>
        <p:spPr>
          <a:xfrm>
            <a:off x="3361480" y="2752899"/>
            <a:ext cx="418598" cy="522564"/>
          </a:xfrm>
          <a:prstGeom prst="rect">
            <a:avLst/>
          </a:prstGeom>
          <a:no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50000"/>
              </a:lnSpc>
              <a:spcBef>
                <a:spcPts val="0"/>
              </a:spcBef>
              <a:spcAft>
                <a:spcPts val="800"/>
              </a:spcAft>
            </a:pPr>
            <a:r>
              <a:rPr lang="en-US" sz="2400" dirty="0">
                <a:solidFill>
                  <a:schemeClr val="tx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rPr>
              <a:t>I</a:t>
            </a:r>
            <a:endParaRPr lang="en-US" sz="2400" dirty="0">
              <a:solidFill>
                <a:schemeClr val="tx1">
                  <a:lumMod val="9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2" name="Text Box 48"/>
          <p:cNvSpPr txBox="1"/>
          <p:nvPr/>
        </p:nvSpPr>
        <p:spPr>
          <a:xfrm>
            <a:off x="5669548" y="1715329"/>
            <a:ext cx="640483" cy="499495"/>
          </a:xfrm>
          <a:prstGeom prst="rect">
            <a:avLst/>
          </a:prstGeom>
          <a:no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50000"/>
              </a:lnSpc>
              <a:spcBef>
                <a:spcPts val="0"/>
              </a:spcBef>
              <a:spcAft>
                <a:spcPts val="800"/>
              </a:spcAft>
            </a:pPr>
            <a:r>
              <a:rPr lang="en-US" sz="2400" dirty="0">
                <a:solidFill>
                  <a:schemeClr val="tx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rPr>
              <a:t>II</a:t>
            </a:r>
            <a:endParaRPr lang="en-US" sz="2400" dirty="0">
              <a:solidFill>
                <a:schemeClr val="tx1">
                  <a:lumMod val="9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13" name="Text Box 49"/>
          <p:cNvSpPr txBox="1"/>
          <p:nvPr/>
        </p:nvSpPr>
        <p:spPr>
          <a:xfrm>
            <a:off x="8869681" y="2959222"/>
            <a:ext cx="714634" cy="539982"/>
          </a:xfrm>
          <a:prstGeom prst="rect">
            <a:avLst/>
          </a:prstGeom>
          <a:no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50000"/>
              </a:lnSpc>
              <a:spcBef>
                <a:spcPts val="0"/>
              </a:spcBef>
              <a:spcAft>
                <a:spcPts val="800"/>
              </a:spcAft>
            </a:pPr>
            <a:r>
              <a:rPr lang="en-US" sz="2400" dirty="0">
                <a:solidFill>
                  <a:schemeClr val="tx1">
                    <a:lumMod val="95000"/>
                  </a:schemeClr>
                </a:solidFill>
                <a:effectLst/>
                <a:latin typeface="Times New Roman" panose="02020603050405020304" pitchFamily="18" charset="0"/>
                <a:ea typeface="Calibri" panose="020F0502020204030204" pitchFamily="34" charset="0"/>
                <a:cs typeface="Times New Roman" panose="02020603050405020304" pitchFamily="18" charset="0"/>
              </a:rPr>
              <a:t>III</a:t>
            </a:r>
            <a:endParaRPr lang="en-US" sz="2400" dirty="0">
              <a:solidFill>
                <a:schemeClr val="tx1">
                  <a:lumMod val="9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032435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0539" y="0"/>
            <a:ext cx="8596668" cy="1320800"/>
          </a:xfrm>
        </p:spPr>
        <p:txBody>
          <a:bodyPr/>
          <a:lstStyle/>
          <a:p>
            <a:pPr algn="ctr"/>
            <a:r>
              <a:rPr lang="en-US" dirty="0" smtClean="0">
                <a:solidFill>
                  <a:schemeClr val="tx1">
                    <a:lumMod val="95000"/>
                  </a:schemeClr>
                </a:solidFill>
              </a:rPr>
              <a:t>Selection </a:t>
            </a:r>
            <a:endParaRPr lang="en-US" dirty="0">
              <a:solidFill>
                <a:schemeClr val="tx1">
                  <a:lumMod val="9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50149663"/>
              </p:ext>
            </p:extLst>
          </p:nvPr>
        </p:nvGraphicFramePr>
        <p:xfrm>
          <a:off x="627416" y="1452312"/>
          <a:ext cx="9581109" cy="4305269"/>
        </p:xfrm>
        <a:graphic>
          <a:graphicData uri="http://schemas.openxmlformats.org/drawingml/2006/table">
            <a:tbl>
              <a:tblPr>
                <a:tableStyleId>{D7AC3CCA-C797-4891-BE02-D94E43425B78}</a:tableStyleId>
              </a:tblPr>
              <a:tblGrid>
                <a:gridCol w="1946523"/>
                <a:gridCol w="1245774"/>
                <a:gridCol w="1453403"/>
                <a:gridCol w="642353"/>
                <a:gridCol w="759144"/>
                <a:gridCol w="661816"/>
                <a:gridCol w="1056944"/>
                <a:gridCol w="831183"/>
                <a:gridCol w="983969"/>
              </a:tblGrid>
              <a:tr h="700122">
                <a:tc>
                  <a:txBody>
                    <a:bodyPr/>
                    <a:lstStyle/>
                    <a:p>
                      <a:pPr algn="ctr" fontAlgn="b"/>
                      <a:r>
                        <a:rPr lang="en-US" sz="1800" u="none" strike="noStrike" dirty="0" smtClean="0">
                          <a:solidFill>
                            <a:schemeClr val="bg1"/>
                          </a:solidFill>
                          <a:effectLst/>
                        </a:rPr>
                        <a:t>Criteria </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dirty="0" smtClean="0">
                          <a:solidFill>
                            <a:schemeClr val="bg1"/>
                          </a:solidFill>
                          <a:effectLst/>
                        </a:rPr>
                        <a:t>Score</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dirty="0" smtClean="0">
                          <a:solidFill>
                            <a:schemeClr val="bg1"/>
                          </a:solidFill>
                          <a:effectLst/>
                        </a:rPr>
                        <a:t>Weight </a:t>
                      </a:r>
                      <a:r>
                        <a:rPr lang="en-US" sz="1800" u="none" strike="noStrike" dirty="0">
                          <a:solidFill>
                            <a:schemeClr val="bg1"/>
                          </a:solidFill>
                          <a:effectLst/>
                        </a:rPr>
                        <a:t>(%)</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gridSpan="2">
                  <a:txBody>
                    <a:bodyPr/>
                    <a:lstStyle/>
                    <a:p>
                      <a:pPr algn="ctr" fontAlgn="b"/>
                      <a:r>
                        <a:rPr lang="en-US" sz="1800" u="none" strike="noStrike">
                          <a:solidFill>
                            <a:schemeClr val="bg1"/>
                          </a:solidFill>
                          <a:effectLst/>
                        </a:rPr>
                        <a:t>A</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hMerge="1">
                  <a:txBody>
                    <a:bodyPr/>
                    <a:lstStyle/>
                    <a:p>
                      <a:endParaRPr lang="en-US"/>
                    </a:p>
                  </a:txBody>
                  <a:tcPr/>
                </a:tc>
                <a:tc gridSpan="2">
                  <a:txBody>
                    <a:bodyPr/>
                    <a:lstStyle/>
                    <a:p>
                      <a:pPr algn="ctr" fontAlgn="b"/>
                      <a:r>
                        <a:rPr lang="en-US" sz="1800" u="none" strike="noStrike">
                          <a:solidFill>
                            <a:schemeClr val="bg1"/>
                          </a:solidFill>
                          <a:effectLst/>
                        </a:rPr>
                        <a:t>B</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hMerge="1">
                  <a:txBody>
                    <a:bodyPr/>
                    <a:lstStyle/>
                    <a:p>
                      <a:endParaRPr lang="en-US"/>
                    </a:p>
                  </a:txBody>
                  <a:tcPr/>
                </a:tc>
                <a:tc gridSpan="2">
                  <a:txBody>
                    <a:bodyPr/>
                    <a:lstStyle/>
                    <a:p>
                      <a:pPr algn="ctr" fontAlgn="b"/>
                      <a:r>
                        <a:rPr lang="en-US" sz="1800" u="none" strike="noStrike">
                          <a:solidFill>
                            <a:schemeClr val="bg1"/>
                          </a:solidFill>
                          <a:effectLst/>
                        </a:rPr>
                        <a:t>C</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hMerge="1">
                  <a:txBody>
                    <a:bodyPr/>
                    <a:lstStyle/>
                    <a:p>
                      <a:endParaRPr lang="en-US"/>
                    </a:p>
                  </a:txBody>
                  <a:tcPr/>
                </a:tc>
              </a:tr>
              <a:tr h="583434">
                <a:tc>
                  <a:txBody>
                    <a:bodyPr/>
                    <a:lstStyle/>
                    <a:p>
                      <a:pPr algn="ctr" fontAlgn="b"/>
                      <a:r>
                        <a:rPr lang="en-US" sz="1800" u="none" strike="noStrike" dirty="0" smtClean="0">
                          <a:solidFill>
                            <a:schemeClr val="bg1"/>
                          </a:solidFill>
                          <a:effectLst/>
                        </a:rPr>
                        <a:t>Economic</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10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dirty="0">
                          <a:solidFill>
                            <a:schemeClr val="bg1"/>
                          </a:solidFill>
                          <a:effectLst/>
                        </a:rPr>
                        <a:t>5</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1</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5</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5</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25</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8</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40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r>
              <a:tr h="583434">
                <a:tc>
                  <a:txBody>
                    <a:bodyPr/>
                    <a:lstStyle/>
                    <a:p>
                      <a:pPr algn="ctr" fontAlgn="b"/>
                      <a:r>
                        <a:rPr lang="en-US" sz="1800" u="none" strike="noStrike" dirty="0" smtClean="0">
                          <a:solidFill>
                            <a:schemeClr val="bg1"/>
                          </a:solidFill>
                          <a:effectLst/>
                        </a:rPr>
                        <a:t>Social</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60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dirty="0">
                          <a:solidFill>
                            <a:schemeClr val="bg1"/>
                          </a:solidFill>
                          <a:effectLst/>
                        </a:rPr>
                        <a:t>30</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8</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240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6</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180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2</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60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r>
              <a:tr h="583434">
                <a:tc>
                  <a:txBody>
                    <a:bodyPr/>
                    <a:lstStyle/>
                    <a:p>
                      <a:pPr algn="ctr" fontAlgn="b"/>
                      <a:r>
                        <a:rPr lang="en-US" sz="1800" u="none" strike="noStrike" dirty="0" smtClean="0">
                          <a:solidFill>
                            <a:schemeClr val="bg1"/>
                          </a:solidFill>
                          <a:effectLst/>
                        </a:rPr>
                        <a:t>Environmental</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40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dirty="0">
                          <a:solidFill>
                            <a:schemeClr val="bg1"/>
                          </a:solidFill>
                          <a:effectLst/>
                        </a:rPr>
                        <a:t>20</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6</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120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8</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160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1</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20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r>
              <a:tr h="583434">
                <a:tc>
                  <a:txBody>
                    <a:bodyPr/>
                    <a:lstStyle/>
                    <a:p>
                      <a:pPr algn="ctr" fontAlgn="b"/>
                      <a:r>
                        <a:rPr lang="en-US" sz="1800" u="none" strike="noStrike" dirty="0" smtClean="0">
                          <a:solidFill>
                            <a:schemeClr val="bg1"/>
                          </a:solidFill>
                          <a:effectLst/>
                        </a:rPr>
                        <a:t>Political</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10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dirty="0">
                          <a:solidFill>
                            <a:schemeClr val="bg1"/>
                          </a:solidFill>
                          <a:effectLst/>
                        </a:rPr>
                        <a:t>5</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8</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40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5</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25</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1</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5</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r>
              <a:tr h="560846">
                <a:tc>
                  <a:txBody>
                    <a:bodyPr/>
                    <a:lstStyle/>
                    <a:p>
                      <a:pPr algn="ctr" fontAlgn="b"/>
                      <a:r>
                        <a:rPr lang="en-US" sz="1800" u="none" strike="noStrike" dirty="0" smtClean="0">
                          <a:solidFill>
                            <a:schemeClr val="bg1"/>
                          </a:solidFill>
                          <a:effectLst/>
                        </a:rPr>
                        <a:t>Agricultural</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80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dirty="0">
                          <a:solidFill>
                            <a:schemeClr val="bg1"/>
                          </a:solidFill>
                          <a:effectLst/>
                        </a:rPr>
                        <a:t>40</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9</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dirty="0">
                          <a:solidFill>
                            <a:schemeClr val="bg1"/>
                          </a:solidFill>
                          <a:effectLst/>
                        </a:rPr>
                        <a:t>360</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6</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240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1</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40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r>
              <a:tr h="527340">
                <a:tc>
                  <a:txBody>
                    <a:bodyPr/>
                    <a:lstStyle/>
                    <a:p>
                      <a:pPr algn="ctr" fontAlgn="b"/>
                      <a:r>
                        <a:rPr lang="en-US" sz="1800" u="none" strike="noStrike" dirty="0" smtClean="0">
                          <a:solidFill>
                            <a:schemeClr val="bg1"/>
                          </a:solidFill>
                          <a:effectLst/>
                        </a:rPr>
                        <a:t>Total</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a:solidFill>
                            <a:schemeClr val="bg1"/>
                          </a:solidFill>
                          <a:effectLst/>
                        </a:rPr>
                        <a:t>200</a:t>
                      </a:r>
                      <a:endParaRPr lang="en-US" sz="1800" b="0" i="0" u="none" strike="noStrike">
                        <a:solidFill>
                          <a:schemeClr val="bg1"/>
                        </a:solidFill>
                        <a:effectLst/>
                        <a:latin typeface="Calibri" panose="020F0502020204030204" pitchFamily="34" charset="0"/>
                      </a:endParaRPr>
                    </a:p>
                  </a:txBody>
                  <a:tcPr marL="9525" marR="9525" marT="9525" marB="0" anchor="b">
                    <a:solidFill>
                      <a:srgbClr val="FFFFFF"/>
                    </a:solidFill>
                  </a:tcPr>
                </a:tc>
                <a:tc>
                  <a:txBody>
                    <a:bodyPr/>
                    <a:lstStyle/>
                    <a:p>
                      <a:pPr algn="ctr" fontAlgn="b"/>
                      <a:r>
                        <a:rPr lang="en-US" sz="1800" u="none" strike="noStrike" dirty="0">
                          <a:solidFill>
                            <a:schemeClr val="bg1"/>
                          </a:solidFill>
                          <a:effectLst/>
                        </a:rPr>
                        <a:t>100</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gridSpan="2">
                  <a:txBody>
                    <a:bodyPr/>
                    <a:lstStyle/>
                    <a:p>
                      <a:pPr algn="r" fontAlgn="b"/>
                      <a:r>
                        <a:rPr lang="en-US" sz="1800" u="none" strike="noStrike" dirty="0">
                          <a:solidFill>
                            <a:schemeClr val="bg1"/>
                          </a:solidFill>
                          <a:effectLst/>
                        </a:rPr>
                        <a:t> </a:t>
                      </a:r>
                      <a:endParaRPr lang="en-US" sz="1800" b="0" i="0" u="none" strike="noStrike" dirty="0">
                        <a:solidFill>
                          <a:schemeClr val="bg1"/>
                        </a:solidFill>
                        <a:effectLst/>
                        <a:latin typeface="Calibri" panose="020F0502020204030204" pitchFamily="34" charset="0"/>
                      </a:endParaRPr>
                    </a:p>
                    <a:p>
                      <a:pPr algn="ctr" fontAlgn="b"/>
                      <a:r>
                        <a:rPr lang="en-US" sz="2800" u="none" strike="noStrike" dirty="0">
                          <a:solidFill>
                            <a:srgbClr val="0070C0"/>
                          </a:solidFill>
                          <a:effectLst/>
                        </a:rPr>
                        <a:t>765</a:t>
                      </a:r>
                      <a:endParaRPr lang="en-US" sz="2800" b="0" i="0" u="none" strike="noStrike" dirty="0">
                        <a:solidFill>
                          <a:srgbClr val="0070C0"/>
                        </a:solidFill>
                        <a:effectLst/>
                        <a:latin typeface="Calibri" panose="020F0502020204030204" pitchFamily="34" charset="0"/>
                      </a:endParaRPr>
                    </a:p>
                  </a:txBody>
                  <a:tcPr marL="9525" marR="9525" marT="9525" marB="0" anchor="b">
                    <a:solidFill>
                      <a:srgbClr val="FFFFFF"/>
                    </a:solidFill>
                  </a:tcPr>
                </a:tc>
                <a:tc hMerge="1">
                  <a:txBody>
                    <a:bodyPr/>
                    <a:lstStyle/>
                    <a:p>
                      <a:pPr algn="ctr" fontAlgn="b"/>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gridSpan="2">
                  <a:txBody>
                    <a:bodyPr/>
                    <a:lstStyle/>
                    <a:p>
                      <a:pPr algn="r" fontAlgn="b"/>
                      <a:r>
                        <a:rPr lang="en-US" sz="1800" b="1" u="none" strike="noStrike" dirty="0" smtClean="0">
                          <a:solidFill>
                            <a:schemeClr val="bg1"/>
                          </a:solidFill>
                          <a:effectLst/>
                        </a:rPr>
                        <a:t>630</a:t>
                      </a:r>
                      <a:endParaRPr lang="en-US" sz="1800" b="1"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hMerge="1">
                  <a:txBody>
                    <a:bodyPr/>
                    <a:lstStyle/>
                    <a:p>
                      <a:pPr algn="ctr" fontAlgn="b"/>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gridSpan="2">
                  <a:txBody>
                    <a:bodyPr/>
                    <a:lstStyle/>
                    <a:p>
                      <a:pPr algn="r" fontAlgn="b"/>
                      <a:r>
                        <a:rPr lang="en-US" sz="1800" u="none" strike="noStrike" dirty="0">
                          <a:solidFill>
                            <a:schemeClr val="bg1"/>
                          </a:solidFill>
                          <a:effectLst/>
                        </a:rPr>
                        <a:t> </a:t>
                      </a:r>
                      <a:endParaRPr lang="en-US" sz="1800" b="0" i="0" u="none" strike="noStrike" dirty="0">
                        <a:solidFill>
                          <a:schemeClr val="bg1"/>
                        </a:solidFill>
                        <a:effectLst/>
                        <a:latin typeface="Calibri" panose="020F0502020204030204" pitchFamily="34" charset="0"/>
                      </a:endParaRPr>
                    </a:p>
                    <a:p>
                      <a:pPr algn="r" fontAlgn="b"/>
                      <a:r>
                        <a:rPr lang="en-US" sz="1800" u="none" strike="noStrike" dirty="0">
                          <a:solidFill>
                            <a:schemeClr val="bg1"/>
                          </a:solidFill>
                          <a:effectLst/>
                        </a:rPr>
                        <a:t>165</a:t>
                      </a:r>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c hMerge="1">
                  <a:txBody>
                    <a:bodyPr/>
                    <a:lstStyle/>
                    <a:p>
                      <a:pPr algn="ctr" fontAlgn="b"/>
                      <a:endParaRPr lang="en-US" sz="1800" b="0" i="0" u="none" strike="noStrike" dirty="0">
                        <a:solidFill>
                          <a:schemeClr val="bg1"/>
                        </a:solidFill>
                        <a:effectLst/>
                        <a:latin typeface="Calibri" panose="020F0502020204030204" pitchFamily="34" charset="0"/>
                      </a:endParaRPr>
                    </a:p>
                  </a:txBody>
                  <a:tcPr marL="9525" marR="9525" marT="9525" marB="0" anchor="b">
                    <a:solidFill>
                      <a:srgbClr val="FFFFFF"/>
                    </a:solidFill>
                  </a:tcPr>
                </a:tc>
              </a:tr>
            </a:tbl>
          </a:graphicData>
        </a:graphic>
      </p:graphicFrame>
      <p:sp>
        <p:nvSpPr>
          <p:cNvPr id="5" name="Title 1"/>
          <p:cNvSpPr txBox="1">
            <a:spLocks/>
          </p:cNvSpPr>
          <p:nvPr/>
        </p:nvSpPr>
        <p:spPr>
          <a:xfrm>
            <a:off x="527667" y="5767521"/>
            <a:ext cx="10404190"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buFont typeface="Arial" panose="020B0604020202020204" pitchFamily="34" charset="0"/>
              <a:buChar char="•"/>
            </a:pPr>
            <a:r>
              <a:rPr lang="en-US" sz="2000" b="1" dirty="0" smtClean="0">
                <a:solidFill>
                  <a:schemeClr val="tx1"/>
                </a:solidFill>
              </a:rPr>
              <a:t>A: water collection pond</a:t>
            </a:r>
            <a:r>
              <a:rPr lang="en-US" sz="2000" b="1" dirty="0">
                <a:solidFill>
                  <a:schemeClr val="tx1"/>
                </a:solidFill>
              </a:rPr>
              <a:t>, B</a:t>
            </a:r>
            <a:r>
              <a:rPr lang="en-US" sz="2000" b="1" dirty="0" smtClean="0">
                <a:solidFill>
                  <a:schemeClr val="tx1"/>
                </a:solidFill>
              </a:rPr>
              <a:t>: Artificial Recharge, C: </a:t>
            </a:r>
            <a:r>
              <a:rPr lang="en-US" sz="2000" dirty="0">
                <a:solidFill>
                  <a:schemeClr val="tx1"/>
                </a:solidFill>
              </a:rPr>
              <a:t>Pumping Water to </a:t>
            </a:r>
            <a:r>
              <a:rPr lang="en-US" sz="2000" dirty="0" err="1" smtClean="0">
                <a:solidFill>
                  <a:schemeClr val="tx1"/>
                </a:solidFill>
              </a:rPr>
              <a:t>Wadi</a:t>
            </a:r>
            <a:r>
              <a:rPr lang="en-US" sz="2000" dirty="0" smtClean="0">
                <a:solidFill>
                  <a:schemeClr val="tx1"/>
                </a:solidFill>
              </a:rPr>
              <a:t>.</a:t>
            </a:r>
          </a:p>
          <a:p>
            <a:pPr marL="285750" indent="-285750">
              <a:buFont typeface="Arial" panose="020B0604020202020204" pitchFamily="34" charset="0"/>
              <a:buChar char="•"/>
            </a:pPr>
            <a:r>
              <a:rPr lang="en-US" sz="2000" b="1" dirty="0" smtClean="0">
                <a:solidFill>
                  <a:schemeClr val="tx1"/>
                </a:solidFill>
              </a:rPr>
              <a:t>Grades: (1-10) : 1 is bad and 10 is good .</a:t>
            </a:r>
          </a:p>
          <a:p>
            <a:endParaRPr lang="en-US" sz="2000" b="1" dirty="0" smtClean="0">
              <a:solidFill>
                <a:schemeClr val="tx1"/>
              </a:solidFill>
            </a:endParaRPr>
          </a:p>
          <a:p>
            <a:pPr marL="285750" indent="-285750">
              <a:buFont typeface="Arial" panose="020B0604020202020204" pitchFamily="34" charset="0"/>
              <a:buChar char="•"/>
            </a:pPr>
            <a:endParaRPr lang="en-US" sz="2000" b="1" dirty="0" smtClean="0">
              <a:solidFill>
                <a:schemeClr val="tx1"/>
              </a:solidFill>
            </a:endParaRPr>
          </a:p>
        </p:txBody>
      </p:sp>
      <p:sp>
        <p:nvSpPr>
          <p:cNvPr id="6" name="Text Box 545"/>
          <p:cNvSpPr txBox="1">
            <a:spLocks noChangeArrowheads="1"/>
          </p:cNvSpPr>
          <p:nvPr/>
        </p:nvSpPr>
        <p:spPr bwMode="auto">
          <a:xfrm>
            <a:off x="527667" y="660400"/>
            <a:ext cx="6001729" cy="52863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800">
                <a:solidFill>
                  <a:schemeClr val="tx1"/>
                </a:solidFill>
                <a:latin typeface="Tahoma" panose="020B0604030504040204" pitchFamily="34" charset="0"/>
                <a:cs typeface="Simplified Arabic" panose="02020603050405020304" pitchFamily="18" charset="-78"/>
              </a:defRPr>
            </a:lvl1pPr>
            <a:lvl2pPr marL="742950" indent="-285750" eaLnBrk="0" hangingPunct="0">
              <a:defRPr sz="2800">
                <a:solidFill>
                  <a:schemeClr val="tx1"/>
                </a:solidFill>
                <a:latin typeface="Tahoma" panose="020B0604030504040204" pitchFamily="34" charset="0"/>
                <a:cs typeface="Simplified Arabic" panose="02020603050405020304" pitchFamily="18" charset="-78"/>
              </a:defRPr>
            </a:lvl2pPr>
            <a:lvl3pPr marL="1143000" indent="-228600" eaLnBrk="0" hangingPunct="0">
              <a:defRPr sz="2800">
                <a:solidFill>
                  <a:schemeClr val="tx1"/>
                </a:solidFill>
                <a:latin typeface="Tahoma" panose="020B0604030504040204" pitchFamily="34" charset="0"/>
                <a:cs typeface="Simplified Arabic" panose="02020603050405020304" pitchFamily="18" charset="-78"/>
              </a:defRPr>
            </a:lvl3pPr>
            <a:lvl4pPr marL="1600200" indent="-228600" eaLnBrk="0" hangingPunct="0">
              <a:defRPr sz="2800">
                <a:solidFill>
                  <a:schemeClr val="tx1"/>
                </a:solidFill>
                <a:latin typeface="Tahoma" panose="020B0604030504040204" pitchFamily="34" charset="0"/>
                <a:cs typeface="Simplified Arabic" panose="02020603050405020304" pitchFamily="18" charset="-78"/>
              </a:defRPr>
            </a:lvl4pPr>
            <a:lvl5pPr marL="2057400" indent="-228600" eaLnBrk="0" hangingPunct="0">
              <a:defRPr sz="2800">
                <a:solidFill>
                  <a:schemeClr val="tx1"/>
                </a:solidFill>
                <a:latin typeface="Tahoma" panose="020B0604030504040204" pitchFamily="34" charset="0"/>
                <a:cs typeface="Simplified Arabic" panose="02020603050405020304" pitchFamily="18" charset="-78"/>
              </a:defRPr>
            </a:lvl5pPr>
            <a:lvl6pPr marL="25146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6pPr>
            <a:lvl7pPr marL="29718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7pPr>
            <a:lvl8pPr marL="34290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8pPr>
            <a:lvl9pPr marL="38862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9pPr>
          </a:lstStyle>
          <a:p>
            <a:pPr algn="l" eaLnBrk="1" fontAlgn="base" hangingPunct="1">
              <a:spcBef>
                <a:spcPct val="50000"/>
              </a:spcBef>
              <a:spcAft>
                <a:spcPct val="0"/>
              </a:spcAft>
            </a:pPr>
            <a:r>
              <a:rPr lang="en-US" dirty="0" smtClean="0">
                <a:solidFill>
                  <a:srgbClr val="FFFFFF"/>
                </a:solidFill>
              </a:rPr>
              <a:t>Multiple Criteria Decision Method </a:t>
            </a:r>
            <a:endParaRPr lang="en-US" dirty="0">
              <a:solidFill>
                <a:srgbClr val="FFFFFF"/>
              </a:solidFill>
            </a:endParaRPr>
          </a:p>
        </p:txBody>
      </p:sp>
    </p:spTree>
    <p:extLst>
      <p:ext uri="{BB962C8B-B14F-4D97-AF65-F5344CB8AC3E}">
        <p14:creationId xmlns:p14="http://schemas.microsoft.com/office/powerpoint/2010/main" val="22249788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1483" y="0"/>
            <a:ext cx="8596668" cy="1320800"/>
          </a:xfrm>
        </p:spPr>
        <p:txBody>
          <a:bodyPr/>
          <a:lstStyle/>
          <a:p>
            <a:pPr algn="ctr"/>
            <a:r>
              <a:rPr lang="en-US" dirty="0" smtClean="0">
                <a:solidFill>
                  <a:schemeClr val="tx1"/>
                </a:solidFill>
              </a:rPr>
              <a:t>Data Analysis </a:t>
            </a:r>
            <a:endParaRPr lang="en-US" dirty="0">
              <a:solidFill>
                <a:schemeClr val="tx1"/>
              </a:solidFill>
            </a:endParaRPr>
          </a:p>
        </p:txBody>
      </p:sp>
      <p:sp>
        <p:nvSpPr>
          <p:cNvPr id="4" name="TextBox 3"/>
          <p:cNvSpPr txBox="1"/>
          <p:nvPr/>
        </p:nvSpPr>
        <p:spPr>
          <a:xfrm>
            <a:off x="8782683" y="569642"/>
            <a:ext cx="3286487" cy="430887"/>
          </a:xfrm>
          <a:prstGeom prst="rect">
            <a:avLst/>
          </a:prstGeom>
          <a:noFill/>
        </p:spPr>
        <p:txBody>
          <a:bodyPr wrap="square" rtlCol="0">
            <a:spAutoFit/>
          </a:bodyPr>
          <a:lstStyle/>
          <a:p>
            <a:r>
              <a:rPr lang="en-US" sz="2200" dirty="0" smtClean="0"/>
              <a:t>Storage = Input - Output</a:t>
            </a:r>
            <a:endParaRPr lang="en-US" sz="22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572" y="1060397"/>
            <a:ext cx="10087526" cy="4555657"/>
          </a:xfrm>
          <a:prstGeom prst="rect">
            <a:avLst/>
          </a:prstGeom>
        </p:spPr>
      </p:pic>
      <p:sp>
        <p:nvSpPr>
          <p:cNvPr id="8" name="TextBox 7"/>
          <p:cNvSpPr txBox="1"/>
          <p:nvPr/>
        </p:nvSpPr>
        <p:spPr>
          <a:xfrm>
            <a:off x="345572" y="5246722"/>
            <a:ext cx="10087526" cy="369332"/>
          </a:xfrm>
          <a:prstGeom prst="rect">
            <a:avLst/>
          </a:prstGeom>
          <a:noFill/>
        </p:spPr>
        <p:txBody>
          <a:bodyPr wrap="square" rtlCol="0">
            <a:spAutoFit/>
          </a:bodyPr>
          <a:lstStyle/>
          <a:p>
            <a:r>
              <a:rPr lang="en-US" dirty="0" smtClean="0">
                <a:solidFill>
                  <a:schemeClr val="bg1"/>
                </a:solidFill>
              </a:rPr>
              <a:t>20% probability of </a:t>
            </a:r>
            <a:r>
              <a:rPr lang="en-US" dirty="0" err="1" smtClean="0">
                <a:solidFill>
                  <a:schemeClr val="bg1"/>
                </a:solidFill>
              </a:rPr>
              <a:t>exceedance</a:t>
            </a:r>
            <a:r>
              <a:rPr lang="en-US" dirty="0" smtClean="0">
                <a:solidFill>
                  <a:schemeClr val="bg1"/>
                </a:solidFill>
              </a:rPr>
              <a:t>					    5 years </a:t>
            </a:r>
            <a:r>
              <a:rPr lang="en-US" dirty="0">
                <a:solidFill>
                  <a:schemeClr val="bg1"/>
                </a:solidFill>
              </a:rPr>
              <a:t>return period </a:t>
            </a:r>
          </a:p>
        </p:txBody>
      </p:sp>
      <p:sp>
        <p:nvSpPr>
          <p:cNvPr id="9" name="TextBox 8"/>
          <p:cNvSpPr txBox="1"/>
          <p:nvPr/>
        </p:nvSpPr>
        <p:spPr>
          <a:xfrm>
            <a:off x="1291483" y="3044503"/>
            <a:ext cx="619080" cy="369332"/>
          </a:xfrm>
          <a:prstGeom prst="rect">
            <a:avLst/>
          </a:prstGeom>
          <a:noFill/>
        </p:spPr>
        <p:txBody>
          <a:bodyPr wrap="none" rtlCol="0">
            <a:spAutoFit/>
          </a:bodyPr>
          <a:lstStyle/>
          <a:p>
            <a:r>
              <a:rPr lang="en-US" dirty="0" smtClean="0">
                <a:solidFill>
                  <a:schemeClr val="bg1"/>
                </a:solidFill>
              </a:rPr>
              <a:t>700 </a:t>
            </a:r>
            <a:endParaRPr lang="en-US" dirty="0">
              <a:solidFill>
                <a:schemeClr val="bg1"/>
              </a:solidFill>
            </a:endParaRPr>
          </a:p>
        </p:txBody>
      </p:sp>
    </p:spTree>
    <p:extLst>
      <p:ext uri="{BB962C8B-B14F-4D97-AF65-F5344CB8AC3E}">
        <p14:creationId xmlns:p14="http://schemas.microsoft.com/office/powerpoint/2010/main" val="15632423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291483" y="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mtClean="0">
                <a:solidFill>
                  <a:schemeClr val="tx1"/>
                </a:solidFill>
              </a:rPr>
              <a:t>Data Analysis </a:t>
            </a:r>
            <a:endParaRPr lang="en-US" dirty="0">
              <a:solidFill>
                <a:schemeClr val="tx1"/>
              </a:solidFill>
            </a:endParaRPr>
          </a:p>
        </p:txBody>
      </p:sp>
      <p:sp>
        <p:nvSpPr>
          <p:cNvPr id="6" name="TextBox 5"/>
          <p:cNvSpPr txBox="1"/>
          <p:nvPr/>
        </p:nvSpPr>
        <p:spPr>
          <a:xfrm>
            <a:off x="8782683" y="569642"/>
            <a:ext cx="3286487" cy="430887"/>
          </a:xfrm>
          <a:prstGeom prst="rect">
            <a:avLst/>
          </a:prstGeom>
          <a:noFill/>
        </p:spPr>
        <p:txBody>
          <a:bodyPr wrap="square" rtlCol="0">
            <a:spAutoFit/>
          </a:bodyPr>
          <a:lstStyle/>
          <a:p>
            <a:r>
              <a:rPr lang="en-US" sz="2200" dirty="0" smtClean="0"/>
              <a:t>Storage = Input - Output</a:t>
            </a:r>
            <a:endParaRPr lang="en-US" sz="2200" dirty="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4275" y="1320800"/>
            <a:ext cx="2920079" cy="5417410"/>
          </a:xfr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9616" y="1320800"/>
            <a:ext cx="2947071" cy="5417410"/>
          </a:xfrm>
          <a:prstGeom prst="rect">
            <a:avLst/>
          </a:prstGeom>
        </p:spPr>
      </p:pic>
      <p:sp>
        <p:nvSpPr>
          <p:cNvPr id="8" name="TextBox 7"/>
          <p:cNvSpPr txBox="1"/>
          <p:nvPr/>
        </p:nvSpPr>
        <p:spPr>
          <a:xfrm>
            <a:off x="2149116" y="1697372"/>
            <a:ext cx="1064796" cy="369332"/>
          </a:xfrm>
          <a:prstGeom prst="rect">
            <a:avLst/>
          </a:prstGeom>
          <a:noFill/>
        </p:spPr>
        <p:txBody>
          <a:bodyPr wrap="square" rtlCol="0">
            <a:spAutoFit/>
          </a:bodyPr>
          <a:lstStyle/>
          <a:p>
            <a:r>
              <a:rPr lang="en-US" dirty="0" smtClean="0">
                <a:solidFill>
                  <a:schemeClr val="bg1"/>
                </a:solidFill>
              </a:rPr>
              <a:t>w% = 10</a:t>
            </a:r>
            <a:endParaRPr lang="en-US" dirty="0">
              <a:solidFill>
                <a:schemeClr val="bg1"/>
              </a:solidFill>
            </a:endParaRPr>
          </a:p>
        </p:txBody>
      </p:sp>
      <p:sp>
        <p:nvSpPr>
          <p:cNvPr id="10" name="TextBox 9"/>
          <p:cNvSpPr txBox="1"/>
          <p:nvPr/>
        </p:nvSpPr>
        <p:spPr>
          <a:xfrm>
            <a:off x="2149116" y="2516496"/>
            <a:ext cx="1064796" cy="369332"/>
          </a:xfrm>
          <a:prstGeom prst="rect">
            <a:avLst/>
          </a:prstGeom>
          <a:noFill/>
        </p:spPr>
        <p:txBody>
          <a:bodyPr wrap="square" rtlCol="0">
            <a:spAutoFit/>
          </a:bodyPr>
          <a:lstStyle/>
          <a:p>
            <a:r>
              <a:rPr lang="en-US" dirty="0" smtClean="0">
                <a:solidFill>
                  <a:schemeClr val="bg1"/>
                </a:solidFill>
              </a:rPr>
              <a:t>w% = 30</a:t>
            </a:r>
            <a:endParaRPr lang="en-US" dirty="0">
              <a:solidFill>
                <a:schemeClr val="bg1"/>
              </a:solidFill>
            </a:endParaRPr>
          </a:p>
        </p:txBody>
      </p:sp>
      <p:sp>
        <p:nvSpPr>
          <p:cNvPr id="11" name="TextBox 10"/>
          <p:cNvSpPr txBox="1"/>
          <p:nvPr/>
        </p:nvSpPr>
        <p:spPr>
          <a:xfrm>
            <a:off x="2149116" y="3848501"/>
            <a:ext cx="1064796" cy="369332"/>
          </a:xfrm>
          <a:prstGeom prst="rect">
            <a:avLst/>
          </a:prstGeom>
          <a:noFill/>
        </p:spPr>
        <p:txBody>
          <a:bodyPr wrap="square" rtlCol="0">
            <a:spAutoFit/>
          </a:bodyPr>
          <a:lstStyle/>
          <a:p>
            <a:r>
              <a:rPr lang="en-US" dirty="0" smtClean="0">
                <a:solidFill>
                  <a:schemeClr val="bg1"/>
                </a:solidFill>
              </a:rPr>
              <a:t>w% = 35</a:t>
            </a:r>
            <a:endParaRPr lang="en-US" dirty="0">
              <a:solidFill>
                <a:schemeClr val="bg1"/>
              </a:solidFill>
            </a:endParaRPr>
          </a:p>
        </p:txBody>
      </p:sp>
      <p:sp>
        <p:nvSpPr>
          <p:cNvPr id="12" name="TextBox 11"/>
          <p:cNvSpPr txBox="1"/>
          <p:nvPr/>
        </p:nvSpPr>
        <p:spPr>
          <a:xfrm>
            <a:off x="2149116" y="5538633"/>
            <a:ext cx="1064796" cy="369332"/>
          </a:xfrm>
          <a:prstGeom prst="rect">
            <a:avLst/>
          </a:prstGeom>
          <a:noFill/>
        </p:spPr>
        <p:txBody>
          <a:bodyPr wrap="square" rtlCol="0">
            <a:spAutoFit/>
          </a:bodyPr>
          <a:lstStyle/>
          <a:p>
            <a:r>
              <a:rPr lang="en-US" dirty="0" smtClean="0">
                <a:solidFill>
                  <a:schemeClr val="bg1"/>
                </a:solidFill>
              </a:rPr>
              <a:t>w% = 35</a:t>
            </a:r>
            <a:endParaRPr lang="en-US" dirty="0">
              <a:solidFill>
                <a:schemeClr val="bg1"/>
              </a:solidFill>
            </a:endParaRPr>
          </a:p>
        </p:txBody>
      </p:sp>
      <p:sp>
        <p:nvSpPr>
          <p:cNvPr id="14" name="TextBox 13"/>
          <p:cNvSpPr txBox="1"/>
          <p:nvPr/>
        </p:nvSpPr>
        <p:spPr>
          <a:xfrm>
            <a:off x="5490091" y="2516496"/>
            <a:ext cx="1037230" cy="369332"/>
          </a:xfrm>
          <a:prstGeom prst="rect">
            <a:avLst/>
          </a:prstGeom>
          <a:noFill/>
        </p:spPr>
        <p:txBody>
          <a:bodyPr wrap="square" rtlCol="0">
            <a:spAutoFit/>
          </a:bodyPr>
          <a:lstStyle/>
          <a:p>
            <a:r>
              <a:rPr lang="en-US" dirty="0" smtClean="0">
                <a:solidFill>
                  <a:schemeClr val="bg1"/>
                </a:solidFill>
              </a:rPr>
              <a:t>n= 0.45</a:t>
            </a:r>
            <a:endParaRPr lang="en-US" dirty="0">
              <a:solidFill>
                <a:schemeClr val="bg1"/>
              </a:solidFill>
            </a:endParaRPr>
          </a:p>
        </p:txBody>
      </p:sp>
      <p:sp>
        <p:nvSpPr>
          <p:cNvPr id="15" name="TextBox 14"/>
          <p:cNvSpPr txBox="1"/>
          <p:nvPr/>
        </p:nvSpPr>
        <p:spPr>
          <a:xfrm>
            <a:off x="5490091" y="3788939"/>
            <a:ext cx="1037230" cy="369332"/>
          </a:xfrm>
          <a:prstGeom prst="rect">
            <a:avLst/>
          </a:prstGeom>
          <a:noFill/>
        </p:spPr>
        <p:txBody>
          <a:bodyPr wrap="square" rtlCol="0">
            <a:spAutoFit/>
          </a:bodyPr>
          <a:lstStyle/>
          <a:p>
            <a:r>
              <a:rPr lang="en-US" dirty="0" smtClean="0">
                <a:solidFill>
                  <a:schemeClr val="bg1"/>
                </a:solidFill>
              </a:rPr>
              <a:t>n= 0.40</a:t>
            </a:r>
            <a:endParaRPr lang="en-US" dirty="0">
              <a:solidFill>
                <a:schemeClr val="bg1"/>
              </a:solidFill>
            </a:endParaRPr>
          </a:p>
        </p:txBody>
      </p:sp>
      <p:sp>
        <p:nvSpPr>
          <p:cNvPr id="16" name="TextBox 15"/>
          <p:cNvSpPr txBox="1"/>
          <p:nvPr/>
        </p:nvSpPr>
        <p:spPr>
          <a:xfrm>
            <a:off x="5490091" y="5538633"/>
            <a:ext cx="1037230" cy="369332"/>
          </a:xfrm>
          <a:prstGeom prst="rect">
            <a:avLst/>
          </a:prstGeom>
          <a:noFill/>
        </p:spPr>
        <p:txBody>
          <a:bodyPr wrap="square" rtlCol="0">
            <a:spAutoFit/>
          </a:bodyPr>
          <a:lstStyle/>
          <a:p>
            <a:r>
              <a:rPr lang="en-US" dirty="0" smtClean="0">
                <a:solidFill>
                  <a:schemeClr val="bg1"/>
                </a:solidFill>
              </a:rPr>
              <a:t>n= 0.40</a:t>
            </a:r>
            <a:endParaRPr lang="en-US" dirty="0">
              <a:solidFill>
                <a:schemeClr val="bg1"/>
              </a:solidFill>
            </a:endParaRPr>
          </a:p>
        </p:txBody>
      </p:sp>
      <mc:AlternateContent xmlns:mc="http://schemas.openxmlformats.org/markup-compatibility/2006" xmlns:a14="http://schemas.microsoft.com/office/drawing/2010/main">
        <mc:Choice Requires="a14">
          <p:sp>
            <p:nvSpPr>
              <p:cNvPr id="17" name="TextBox 16"/>
              <p:cNvSpPr txBox="1"/>
              <p:nvPr/>
            </p:nvSpPr>
            <p:spPr>
              <a:xfrm>
                <a:off x="7270291" y="1605217"/>
                <a:ext cx="2815405" cy="492443"/>
              </a:xfrm>
              <a:prstGeom prst="rect">
                <a:avLst/>
              </a:prstGeom>
              <a:noFill/>
            </p:spPr>
            <p:txBody>
              <a:bodyPr wrap="square" lIns="0" tIns="0" rIns="0" bIns="0" rtlCol="0">
                <a:spAutoFit/>
              </a:bodyPr>
              <a:lstStyle/>
              <a:p>
                <a14:m>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𝑤</m:t>
                        </m:r>
                      </m:e>
                      <m:sub>
                        <m:r>
                          <a:rPr lang="en-US" sz="3200" b="0" i="1" smtClean="0">
                            <a:latin typeface="Cambria Math" panose="02040503050406030204" pitchFamily="18" charset="0"/>
                          </a:rPr>
                          <m:t>𝑎𝑣</m:t>
                        </m:r>
                      </m:sub>
                    </m:sSub>
                  </m:oMath>
                </a14:m>
                <a:r>
                  <a:rPr lang="en-US" sz="3200" dirty="0" smtClean="0"/>
                  <a:t>%= 30   and</a:t>
                </a:r>
                <a:endParaRPr lang="en-US" sz="3200" dirty="0"/>
              </a:p>
            </p:txBody>
          </p:sp>
        </mc:Choice>
        <mc:Fallback xmlns="">
          <p:sp>
            <p:nvSpPr>
              <p:cNvPr id="17" name="TextBox 16"/>
              <p:cNvSpPr txBox="1">
                <a:spLocks noRot="1" noChangeAspect="1" noMove="1" noResize="1" noEditPoints="1" noAdjustHandles="1" noChangeArrowheads="1" noChangeShapeType="1" noTextEdit="1"/>
              </p:cNvSpPr>
              <p:nvPr/>
            </p:nvSpPr>
            <p:spPr>
              <a:xfrm>
                <a:off x="7270291" y="1605217"/>
                <a:ext cx="2815405" cy="492443"/>
              </a:xfrm>
              <a:prstGeom prst="rect">
                <a:avLst/>
              </a:prstGeom>
              <a:blipFill rotWithShape="0">
                <a:blip r:embed="rId3"/>
                <a:stretch>
                  <a:fillRect t="-24691" r="-4338" b="-49383"/>
                </a:stretch>
              </a:blipFill>
            </p:spPr>
            <p:txBody>
              <a:bodyPr/>
              <a:lstStyle/>
              <a:p>
                <a:r>
                  <a:rPr lang="en-US">
                    <a:noFill/>
                  </a:rPr>
                  <a:t> </a:t>
                </a:r>
              </a:p>
            </p:txBody>
          </p:sp>
        </mc:Fallback>
      </mc:AlternateContent>
      <p:sp>
        <p:nvSpPr>
          <p:cNvPr id="18" name="TextBox 17"/>
          <p:cNvSpPr txBox="1"/>
          <p:nvPr/>
        </p:nvSpPr>
        <p:spPr>
          <a:xfrm>
            <a:off x="5490091" y="1671026"/>
            <a:ext cx="1037230" cy="369332"/>
          </a:xfrm>
          <a:prstGeom prst="rect">
            <a:avLst/>
          </a:prstGeom>
          <a:noFill/>
        </p:spPr>
        <p:txBody>
          <a:bodyPr wrap="square" rtlCol="0">
            <a:spAutoFit/>
          </a:bodyPr>
          <a:lstStyle/>
          <a:p>
            <a:r>
              <a:rPr lang="en-US" dirty="0" smtClean="0">
                <a:solidFill>
                  <a:schemeClr val="bg1"/>
                </a:solidFill>
              </a:rPr>
              <a:t>n= 0.49</a:t>
            </a:r>
            <a:endParaRPr lang="en-US" dirty="0">
              <a:solidFill>
                <a:schemeClr val="bg1"/>
              </a:solidFill>
            </a:endParaRPr>
          </a:p>
        </p:txBody>
      </p:sp>
      <mc:AlternateContent xmlns:mc="http://schemas.openxmlformats.org/markup-compatibility/2006" xmlns:a14="http://schemas.microsoft.com/office/drawing/2010/main">
        <mc:Choice Requires="a14">
          <p:sp>
            <p:nvSpPr>
              <p:cNvPr id="20" name="TextBox 19"/>
              <p:cNvSpPr txBox="1"/>
              <p:nvPr/>
            </p:nvSpPr>
            <p:spPr>
              <a:xfrm>
                <a:off x="10194618" y="1605217"/>
                <a:ext cx="1874552" cy="492443"/>
              </a:xfrm>
              <a:prstGeom prst="rect">
                <a:avLst/>
              </a:prstGeom>
              <a:noFill/>
            </p:spPr>
            <p:txBody>
              <a:bodyPr wrap="none" lIns="0" tIns="0" rIns="0" bIns="0" rtlCol="0">
                <a:spAutoFit/>
              </a:bodyPr>
              <a:lstStyle/>
              <a:p>
                <a14:m>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𝑛</m:t>
                        </m:r>
                      </m:e>
                      <m:sub>
                        <m:r>
                          <a:rPr lang="en-US" sz="3200" b="0" i="1" smtClean="0">
                            <a:latin typeface="Cambria Math" panose="02040503050406030204" pitchFamily="18" charset="0"/>
                          </a:rPr>
                          <m:t>𝑎𝑣</m:t>
                        </m:r>
                      </m:sub>
                    </m:sSub>
                  </m:oMath>
                </a14:m>
                <a:r>
                  <a:rPr lang="en-US" sz="3200" dirty="0" smtClean="0"/>
                  <a:t>= 0.42 </a:t>
                </a:r>
                <a:endParaRPr lang="en-US" sz="3200" dirty="0"/>
              </a:p>
            </p:txBody>
          </p:sp>
        </mc:Choice>
        <mc:Fallback xmlns="">
          <p:sp>
            <p:nvSpPr>
              <p:cNvPr id="20" name="TextBox 19"/>
              <p:cNvSpPr txBox="1">
                <a:spLocks noRot="1" noChangeAspect="1" noMove="1" noResize="1" noEditPoints="1" noAdjustHandles="1" noChangeArrowheads="1" noChangeShapeType="1" noTextEdit="1"/>
              </p:cNvSpPr>
              <p:nvPr/>
            </p:nvSpPr>
            <p:spPr>
              <a:xfrm>
                <a:off x="10194618" y="1605217"/>
                <a:ext cx="1874552" cy="492443"/>
              </a:xfrm>
              <a:prstGeom prst="rect">
                <a:avLst/>
              </a:prstGeom>
              <a:blipFill rotWithShape="0">
                <a:blip r:embed="rId4"/>
                <a:stretch>
                  <a:fillRect t="-24691" r="-12013" b="-49383"/>
                </a:stretch>
              </a:blipFill>
            </p:spPr>
            <p:txBody>
              <a:bodyPr/>
              <a:lstStyle/>
              <a:p>
                <a:r>
                  <a:rPr lang="en-US">
                    <a:noFill/>
                  </a:rPr>
                  <a:t> </a:t>
                </a:r>
              </a:p>
            </p:txBody>
          </p:sp>
        </mc:Fallback>
      </mc:AlternateContent>
      <p:sp>
        <p:nvSpPr>
          <p:cNvPr id="21" name="TextBox 20"/>
          <p:cNvSpPr txBox="1"/>
          <p:nvPr/>
        </p:nvSpPr>
        <p:spPr>
          <a:xfrm>
            <a:off x="7185012" y="2885828"/>
            <a:ext cx="4778919" cy="307777"/>
          </a:xfrm>
          <a:prstGeom prst="rect">
            <a:avLst/>
          </a:prstGeom>
          <a:noFill/>
        </p:spPr>
        <p:txBody>
          <a:bodyPr wrap="square" lIns="0" tIns="0" rIns="0" bIns="0" rtlCol="0">
            <a:spAutoFit/>
          </a:bodyPr>
          <a:lstStyle/>
          <a:p>
            <a:r>
              <a:rPr lang="en-US" sz="2000" dirty="0" smtClean="0"/>
              <a:t>Available free water = (0.42- 0.3)*3= 0.36  </a:t>
            </a:r>
            <a:endParaRPr lang="en-US" sz="2000" dirty="0"/>
          </a:p>
        </p:txBody>
      </p:sp>
      <p:sp>
        <p:nvSpPr>
          <p:cNvPr id="23" name="TextBox 22"/>
          <p:cNvSpPr txBox="1"/>
          <p:nvPr/>
        </p:nvSpPr>
        <p:spPr>
          <a:xfrm>
            <a:off x="6678054" y="4026132"/>
            <a:ext cx="4778919" cy="1231106"/>
          </a:xfrm>
          <a:prstGeom prst="rect">
            <a:avLst/>
          </a:prstGeom>
          <a:noFill/>
        </p:spPr>
        <p:txBody>
          <a:bodyPr wrap="square" lIns="0" tIns="0" rIns="0" bIns="0" rtlCol="0">
            <a:spAutoFit/>
          </a:bodyPr>
          <a:lstStyle/>
          <a:p>
            <a:r>
              <a:rPr lang="en-US" sz="2000" dirty="0" smtClean="0"/>
              <a:t>             We take it 350 mm</a:t>
            </a:r>
          </a:p>
          <a:p>
            <a:r>
              <a:rPr lang="en-US" sz="2000" dirty="0" smtClean="0"/>
              <a:t>          So </a:t>
            </a:r>
          </a:p>
          <a:p>
            <a:r>
              <a:rPr lang="en-US" sz="2000" dirty="0" smtClean="0"/>
              <a:t>            R = P – 350 = 700 – 350 = 350 mm</a:t>
            </a:r>
          </a:p>
          <a:p>
            <a:r>
              <a:rPr lang="en-US" sz="2000" dirty="0"/>
              <a:t> </a:t>
            </a:r>
            <a:r>
              <a:rPr lang="en-US" sz="2000" dirty="0" smtClean="0"/>
              <a:t>      where R: runoff, P: rainfall</a:t>
            </a:r>
            <a:endParaRPr lang="en-US" sz="2000" dirty="0"/>
          </a:p>
        </p:txBody>
      </p:sp>
    </p:spTree>
    <p:extLst>
      <p:ext uri="{BB962C8B-B14F-4D97-AF65-F5344CB8AC3E}">
        <p14:creationId xmlns:p14="http://schemas.microsoft.com/office/powerpoint/2010/main" val="3904076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291483" y="0"/>
            <a:ext cx="8596668" cy="1320800"/>
          </a:xfrm>
        </p:spPr>
        <p:txBody>
          <a:bodyPr/>
          <a:lstStyle/>
          <a:p>
            <a:pPr algn="ctr"/>
            <a:r>
              <a:rPr lang="en-US" dirty="0" smtClean="0">
                <a:solidFill>
                  <a:schemeClr val="tx1"/>
                </a:solidFill>
              </a:rPr>
              <a:t>Data Analysis </a:t>
            </a:r>
            <a:endParaRPr lang="en-US" dirty="0">
              <a:solidFill>
                <a:schemeClr val="tx1"/>
              </a:solidFill>
            </a:endParaRPr>
          </a:p>
        </p:txBody>
      </p:sp>
      <p:sp>
        <p:nvSpPr>
          <p:cNvPr id="9" name="TextBox 8"/>
          <p:cNvSpPr txBox="1"/>
          <p:nvPr/>
        </p:nvSpPr>
        <p:spPr>
          <a:xfrm>
            <a:off x="8782683" y="569642"/>
            <a:ext cx="3286487" cy="430887"/>
          </a:xfrm>
          <a:prstGeom prst="rect">
            <a:avLst/>
          </a:prstGeom>
          <a:noFill/>
        </p:spPr>
        <p:txBody>
          <a:bodyPr wrap="square" rtlCol="0">
            <a:spAutoFit/>
          </a:bodyPr>
          <a:lstStyle/>
          <a:p>
            <a:r>
              <a:rPr lang="en-US" sz="2200" dirty="0" smtClean="0"/>
              <a:t>Storage = Input - Output</a:t>
            </a:r>
            <a:endParaRPr lang="en-US" sz="2200" dirty="0"/>
          </a:p>
        </p:txBody>
      </p:sp>
      <p:pic>
        <p:nvPicPr>
          <p:cNvPr id="10" name="Content Placeholder 9" descr="Captur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32712" y="1320800"/>
            <a:ext cx="3984849" cy="4984466"/>
          </a:xfrm>
          <a:prstGeom prst="rect">
            <a:avLst/>
          </a:prstGeom>
          <a:noFill/>
          <a:ln>
            <a:noFill/>
          </a:ln>
        </p:spPr>
      </p:pic>
      <p:pic>
        <p:nvPicPr>
          <p:cNvPr id="11" name="Picture 10"/>
          <p:cNvPicPr>
            <a:picLocks noChangeAspect="1"/>
          </p:cNvPicPr>
          <p:nvPr/>
        </p:nvPicPr>
        <p:blipFill>
          <a:blip r:embed="rId3"/>
          <a:stretch>
            <a:fillRect/>
          </a:stretch>
        </p:blipFill>
        <p:spPr>
          <a:xfrm>
            <a:off x="4906156" y="1320800"/>
            <a:ext cx="7019925" cy="4984466"/>
          </a:xfrm>
          <a:prstGeom prst="rect">
            <a:avLst/>
          </a:prstGeom>
        </p:spPr>
      </p:pic>
      <p:sp>
        <p:nvSpPr>
          <p:cNvPr id="12" name="TextBox 11"/>
          <p:cNvSpPr txBox="1"/>
          <p:nvPr/>
        </p:nvSpPr>
        <p:spPr>
          <a:xfrm>
            <a:off x="1651379" y="1815152"/>
            <a:ext cx="306494" cy="369332"/>
          </a:xfrm>
          <a:prstGeom prst="rect">
            <a:avLst/>
          </a:prstGeom>
          <a:noFill/>
        </p:spPr>
        <p:txBody>
          <a:bodyPr wrap="none" rtlCol="0">
            <a:spAutoFit/>
          </a:bodyPr>
          <a:lstStyle/>
          <a:p>
            <a:r>
              <a:rPr lang="en-US" dirty="0" smtClean="0"/>
              <a:t>5</a:t>
            </a:r>
            <a:endParaRPr lang="en-US" dirty="0"/>
          </a:p>
        </p:txBody>
      </p:sp>
      <p:sp>
        <p:nvSpPr>
          <p:cNvPr id="13" name="TextBox 12"/>
          <p:cNvSpPr txBox="1"/>
          <p:nvPr/>
        </p:nvSpPr>
        <p:spPr>
          <a:xfrm>
            <a:off x="3223146" y="2662493"/>
            <a:ext cx="306494" cy="369332"/>
          </a:xfrm>
          <a:prstGeom prst="rect">
            <a:avLst/>
          </a:prstGeom>
          <a:noFill/>
        </p:spPr>
        <p:txBody>
          <a:bodyPr wrap="none" rtlCol="0">
            <a:spAutoFit/>
          </a:bodyPr>
          <a:lstStyle/>
          <a:p>
            <a:r>
              <a:rPr lang="en-US" dirty="0" smtClean="0"/>
              <a:t>7</a:t>
            </a:r>
            <a:endParaRPr lang="en-US" dirty="0"/>
          </a:p>
        </p:txBody>
      </p:sp>
      <p:sp>
        <p:nvSpPr>
          <p:cNvPr id="14" name="TextBox 13"/>
          <p:cNvSpPr txBox="1"/>
          <p:nvPr/>
        </p:nvSpPr>
        <p:spPr>
          <a:xfrm>
            <a:off x="2811564" y="2272268"/>
            <a:ext cx="306494" cy="369332"/>
          </a:xfrm>
          <a:prstGeom prst="rect">
            <a:avLst/>
          </a:prstGeom>
          <a:noFill/>
        </p:spPr>
        <p:txBody>
          <a:bodyPr wrap="none" rtlCol="0">
            <a:spAutoFit/>
          </a:bodyPr>
          <a:lstStyle/>
          <a:p>
            <a:r>
              <a:rPr lang="en-US" dirty="0" smtClean="0"/>
              <a:t>6</a:t>
            </a:r>
            <a:endParaRPr lang="en-US" dirty="0"/>
          </a:p>
        </p:txBody>
      </p:sp>
      <p:sp>
        <p:nvSpPr>
          <p:cNvPr id="15" name="TextBox 14"/>
          <p:cNvSpPr txBox="1"/>
          <p:nvPr/>
        </p:nvSpPr>
        <p:spPr>
          <a:xfrm>
            <a:off x="4042011" y="3902164"/>
            <a:ext cx="306494" cy="369332"/>
          </a:xfrm>
          <a:prstGeom prst="rect">
            <a:avLst/>
          </a:prstGeom>
          <a:noFill/>
        </p:spPr>
        <p:txBody>
          <a:bodyPr wrap="none" rtlCol="0">
            <a:spAutoFit/>
          </a:bodyPr>
          <a:lstStyle/>
          <a:p>
            <a:r>
              <a:rPr lang="en-US" dirty="0" smtClean="0"/>
              <a:t>8</a:t>
            </a:r>
            <a:endParaRPr lang="en-US" dirty="0"/>
          </a:p>
        </p:txBody>
      </p:sp>
      <p:sp>
        <p:nvSpPr>
          <p:cNvPr id="16" name="TextBox 15"/>
          <p:cNvSpPr txBox="1"/>
          <p:nvPr/>
        </p:nvSpPr>
        <p:spPr>
          <a:xfrm>
            <a:off x="984989" y="3066365"/>
            <a:ext cx="306494" cy="369332"/>
          </a:xfrm>
          <a:prstGeom prst="rect">
            <a:avLst/>
          </a:prstGeom>
          <a:noFill/>
        </p:spPr>
        <p:txBody>
          <a:bodyPr wrap="none" rtlCol="0">
            <a:spAutoFit/>
          </a:bodyPr>
          <a:lstStyle/>
          <a:p>
            <a:r>
              <a:rPr lang="en-US" dirty="0" smtClean="0"/>
              <a:t>4</a:t>
            </a:r>
            <a:endParaRPr lang="en-US" dirty="0"/>
          </a:p>
        </p:txBody>
      </p:sp>
      <p:sp>
        <p:nvSpPr>
          <p:cNvPr id="17" name="TextBox 16"/>
          <p:cNvSpPr txBox="1"/>
          <p:nvPr/>
        </p:nvSpPr>
        <p:spPr>
          <a:xfrm>
            <a:off x="2131325" y="4465092"/>
            <a:ext cx="306494" cy="369332"/>
          </a:xfrm>
          <a:prstGeom prst="rect">
            <a:avLst/>
          </a:prstGeom>
          <a:noFill/>
        </p:spPr>
        <p:txBody>
          <a:bodyPr wrap="none" rtlCol="0">
            <a:spAutoFit/>
          </a:bodyPr>
          <a:lstStyle/>
          <a:p>
            <a:r>
              <a:rPr lang="en-US" dirty="0" smtClean="0"/>
              <a:t>2</a:t>
            </a:r>
            <a:endParaRPr lang="en-US" dirty="0"/>
          </a:p>
        </p:txBody>
      </p:sp>
      <p:sp>
        <p:nvSpPr>
          <p:cNvPr id="18" name="TextBox 17"/>
          <p:cNvSpPr txBox="1"/>
          <p:nvPr/>
        </p:nvSpPr>
        <p:spPr>
          <a:xfrm>
            <a:off x="1498132" y="4275961"/>
            <a:ext cx="264137" cy="378262"/>
          </a:xfrm>
          <a:prstGeom prst="rect">
            <a:avLst/>
          </a:prstGeom>
          <a:noFill/>
        </p:spPr>
        <p:txBody>
          <a:bodyPr wrap="square" rtlCol="0">
            <a:spAutoFit/>
          </a:bodyPr>
          <a:lstStyle/>
          <a:p>
            <a:r>
              <a:rPr lang="en-US" dirty="0" smtClean="0"/>
              <a:t>3</a:t>
            </a:r>
            <a:endParaRPr lang="en-US" dirty="0"/>
          </a:p>
        </p:txBody>
      </p:sp>
      <p:sp>
        <p:nvSpPr>
          <p:cNvPr id="19" name="TextBox 18"/>
          <p:cNvSpPr txBox="1"/>
          <p:nvPr/>
        </p:nvSpPr>
        <p:spPr>
          <a:xfrm>
            <a:off x="2811564" y="5352196"/>
            <a:ext cx="306494" cy="369332"/>
          </a:xfrm>
          <a:prstGeom prst="rect">
            <a:avLst/>
          </a:prstGeom>
          <a:noFill/>
        </p:spPr>
        <p:txBody>
          <a:bodyPr wrap="none" rtlCol="0">
            <a:spAutoFit/>
          </a:bodyPr>
          <a:lstStyle/>
          <a:p>
            <a:r>
              <a:rPr lang="en-US" dirty="0" smtClean="0"/>
              <a:t>1</a:t>
            </a:r>
            <a:endParaRPr lang="en-US" dirty="0"/>
          </a:p>
        </p:txBody>
      </p:sp>
    </p:spTree>
    <p:extLst>
      <p:ext uri="{BB962C8B-B14F-4D97-AF65-F5344CB8AC3E}">
        <p14:creationId xmlns:p14="http://schemas.microsoft.com/office/powerpoint/2010/main" val="27941347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48734" y="552450"/>
            <a:ext cx="8596668" cy="1320800"/>
          </a:xfrm>
        </p:spPr>
        <p:txBody>
          <a:bodyPr/>
          <a:lstStyle/>
          <a:p>
            <a:r>
              <a:rPr lang="en-US" dirty="0" smtClean="0">
                <a:solidFill>
                  <a:schemeClr val="tx1"/>
                </a:solidFill>
              </a:rPr>
              <a:t>Agenda</a:t>
            </a:r>
            <a:r>
              <a:rPr lang="en-US" dirty="0" smtClean="0"/>
              <a:t> 	</a:t>
            </a:r>
            <a:endParaRPr lang="en-US" dirty="0"/>
          </a:p>
        </p:txBody>
      </p:sp>
      <p:sp>
        <p:nvSpPr>
          <p:cNvPr id="9" name="Content Placeholder 8"/>
          <p:cNvSpPr>
            <a:spLocks noGrp="1"/>
          </p:cNvSpPr>
          <p:nvPr>
            <p:ph idx="1"/>
          </p:nvPr>
        </p:nvSpPr>
        <p:spPr>
          <a:xfrm>
            <a:off x="1277836" y="1464553"/>
            <a:ext cx="8596668" cy="4895303"/>
          </a:xfrm>
        </p:spPr>
        <p:txBody>
          <a:bodyPr>
            <a:normAutofit/>
          </a:bodyPr>
          <a:lstStyle/>
          <a:p>
            <a:r>
              <a:rPr lang="en-US" sz="2400" dirty="0" smtClean="0"/>
              <a:t>Methodology </a:t>
            </a:r>
          </a:p>
          <a:p>
            <a:r>
              <a:rPr lang="en-US" sz="2400" dirty="0" smtClean="0"/>
              <a:t>Problem definition</a:t>
            </a:r>
          </a:p>
          <a:p>
            <a:r>
              <a:rPr lang="en-US" sz="2400" dirty="0" smtClean="0"/>
              <a:t>Objective</a:t>
            </a:r>
          </a:p>
          <a:p>
            <a:r>
              <a:rPr lang="en-US" sz="2400" dirty="0" smtClean="0"/>
              <a:t>Data collected</a:t>
            </a:r>
          </a:p>
          <a:p>
            <a:r>
              <a:rPr lang="en-US" sz="2400" dirty="0" smtClean="0"/>
              <a:t>Proposed solution</a:t>
            </a:r>
          </a:p>
          <a:p>
            <a:r>
              <a:rPr lang="en-US" sz="2400" dirty="0" smtClean="0"/>
              <a:t>Selection</a:t>
            </a:r>
          </a:p>
          <a:p>
            <a:r>
              <a:rPr lang="en-US" sz="2400" dirty="0" smtClean="0"/>
              <a:t>Data analysis</a:t>
            </a:r>
          </a:p>
          <a:p>
            <a:r>
              <a:rPr lang="en-US" sz="2400" dirty="0" smtClean="0"/>
              <a:t>Design selective solution</a:t>
            </a:r>
          </a:p>
          <a:p>
            <a:r>
              <a:rPr lang="en-US" sz="2400" dirty="0" smtClean="0"/>
              <a:t>Relative works</a:t>
            </a:r>
          </a:p>
          <a:p>
            <a:r>
              <a:rPr lang="en-US" sz="2400" dirty="0" smtClean="0"/>
              <a:t>Summary  </a:t>
            </a:r>
            <a:endParaRPr lang="en-US" sz="2400" dirty="0"/>
          </a:p>
        </p:txBody>
      </p:sp>
    </p:spTree>
    <p:extLst>
      <p:ext uri="{BB962C8B-B14F-4D97-AF65-F5344CB8AC3E}">
        <p14:creationId xmlns:p14="http://schemas.microsoft.com/office/powerpoint/2010/main" val="5462521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291483" y="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mtClean="0">
                <a:solidFill>
                  <a:schemeClr val="tx1"/>
                </a:solidFill>
              </a:rPr>
              <a:t>Data Analysis </a:t>
            </a:r>
            <a:endParaRPr lang="en-US" dirty="0">
              <a:solidFill>
                <a:schemeClr val="tx1"/>
              </a:solidFill>
            </a:endParaRPr>
          </a:p>
        </p:txBody>
      </p:sp>
      <p:sp>
        <p:nvSpPr>
          <p:cNvPr id="6" name="TextBox 5"/>
          <p:cNvSpPr txBox="1"/>
          <p:nvPr/>
        </p:nvSpPr>
        <p:spPr>
          <a:xfrm>
            <a:off x="8782683" y="569642"/>
            <a:ext cx="3286487" cy="430887"/>
          </a:xfrm>
          <a:prstGeom prst="rect">
            <a:avLst/>
          </a:prstGeom>
          <a:noFill/>
        </p:spPr>
        <p:txBody>
          <a:bodyPr wrap="square" rtlCol="0">
            <a:spAutoFit/>
          </a:bodyPr>
          <a:lstStyle/>
          <a:p>
            <a:r>
              <a:rPr lang="en-US" sz="2200" dirty="0" smtClean="0"/>
              <a:t>Storage = Input - Output</a:t>
            </a:r>
            <a:endParaRPr lang="en-US" sz="2200" dirty="0"/>
          </a:p>
        </p:txBody>
      </p:sp>
      <p:pic>
        <p:nvPicPr>
          <p:cNvPr id="3" name="Content Placeholder 2"/>
          <p:cNvPicPr>
            <a:picLocks noGrp="1" noChangeAspect="1"/>
          </p:cNvPicPr>
          <p:nvPr>
            <p:ph idx="1"/>
          </p:nvPr>
        </p:nvPicPr>
        <p:blipFill>
          <a:blip r:embed="rId2"/>
          <a:stretch>
            <a:fillRect/>
          </a:stretch>
        </p:blipFill>
        <p:spPr>
          <a:xfrm>
            <a:off x="163773" y="1460989"/>
            <a:ext cx="6755642" cy="481529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27589" y="2751735"/>
            <a:ext cx="4841581" cy="2233798"/>
          </a:xfrm>
          <a:prstGeom prst="rect">
            <a:avLst/>
          </a:prstGeom>
        </p:spPr>
      </p:pic>
    </p:spTree>
    <p:extLst>
      <p:ext uri="{BB962C8B-B14F-4D97-AF65-F5344CB8AC3E}">
        <p14:creationId xmlns:p14="http://schemas.microsoft.com/office/powerpoint/2010/main" val="31043450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9847" y="0"/>
            <a:ext cx="8596668" cy="1320800"/>
          </a:xfrm>
        </p:spPr>
        <p:txBody>
          <a:bodyPr/>
          <a:lstStyle/>
          <a:p>
            <a:pPr algn="ctr"/>
            <a:r>
              <a:rPr lang="en-US" dirty="0" smtClean="0">
                <a:solidFill>
                  <a:schemeClr val="tx1"/>
                </a:solidFill>
              </a:rPr>
              <a:t>Design of a typical pond</a:t>
            </a:r>
            <a:endParaRPr lang="en-US" dirty="0">
              <a:solidFill>
                <a:schemeClr val="tx1"/>
              </a:solidFill>
            </a:endParaRPr>
          </a:p>
        </p:txBody>
      </p:sp>
      <p:pic>
        <p:nvPicPr>
          <p:cNvPr id="5" name="Picture 4" descr="C:\Users\Ihab\AppData\Local\Microsoft\Windows\INetCache\Content.Word\geometry.jpg"/>
          <p:cNvPicPr/>
          <p:nvPr/>
        </p:nvPicPr>
        <p:blipFill>
          <a:blip r:embed="rId2">
            <a:extLst>
              <a:ext uri="{28A0092B-C50C-407E-A947-70E740481C1C}">
                <a14:useLocalDpi xmlns:a14="http://schemas.microsoft.com/office/drawing/2010/main" val="0"/>
              </a:ext>
            </a:extLst>
          </a:blip>
          <a:srcRect/>
          <a:stretch>
            <a:fillRect/>
          </a:stretch>
        </p:blipFill>
        <p:spPr bwMode="auto">
          <a:xfrm>
            <a:off x="341196" y="1320800"/>
            <a:ext cx="5186147" cy="3881437"/>
          </a:xfrm>
          <a:prstGeom prst="rect">
            <a:avLst/>
          </a:prstGeom>
          <a:noFill/>
          <a:ln>
            <a:no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8181" y="1320800"/>
            <a:ext cx="6051723" cy="3881438"/>
          </a:xfrm>
          <a:prstGeom prst="rect">
            <a:avLst/>
          </a:prstGeom>
        </p:spPr>
      </p:pic>
    </p:spTree>
    <p:extLst>
      <p:ext uri="{BB962C8B-B14F-4D97-AF65-F5344CB8AC3E}">
        <p14:creationId xmlns:p14="http://schemas.microsoft.com/office/powerpoint/2010/main" val="25398917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9847" y="0"/>
            <a:ext cx="8596668" cy="1320800"/>
          </a:xfrm>
        </p:spPr>
        <p:txBody>
          <a:bodyPr/>
          <a:lstStyle/>
          <a:p>
            <a:pPr algn="ctr"/>
            <a:r>
              <a:rPr lang="en-US" dirty="0" smtClean="0">
                <a:solidFill>
                  <a:schemeClr val="tx1"/>
                </a:solidFill>
              </a:rPr>
              <a:t>Design of a typical pond</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82720" y="829483"/>
            <a:ext cx="8850921" cy="1517932"/>
          </a:xfrm>
        </p:spPr>
      </p:pic>
      <p:pic>
        <p:nvPicPr>
          <p:cNvPr id="5" name="Picture 4"/>
          <p:cNvPicPr>
            <a:picLocks noChangeAspect="1"/>
          </p:cNvPicPr>
          <p:nvPr/>
        </p:nvPicPr>
        <p:blipFill>
          <a:blip r:embed="rId3"/>
          <a:stretch>
            <a:fillRect/>
          </a:stretch>
        </p:blipFill>
        <p:spPr>
          <a:xfrm>
            <a:off x="2142699" y="2347415"/>
            <a:ext cx="6892119" cy="4414199"/>
          </a:xfrm>
          <a:prstGeom prst="rect">
            <a:avLst/>
          </a:prstGeom>
        </p:spPr>
      </p:pic>
    </p:spTree>
    <p:extLst>
      <p:ext uri="{BB962C8B-B14F-4D97-AF65-F5344CB8AC3E}">
        <p14:creationId xmlns:p14="http://schemas.microsoft.com/office/powerpoint/2010/main" val="28741916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9406" y="0"/>
            <a:ext cx="8596668" cy="1320800"/>
          </a:xfrm>
        </p:spPr>
        <p:txBody>
          <a:bodyPr/>
          <a:lstStyle/>
          <a:p>
            <a:pPr algn="ctr"/>
            <a:r>
              <a:rPr lang="en-US" dirty="0" smtClean="0">
                <a:solidFill>
                  <a:schemeClr val="tx1"/>
                </a:solidFill>
              </a:rPr>
              <a:t>Relative works</a:t>
            </a:r>
            <a:endParaRPr lang="en-US" dirty="0">
              <a:solidFill>
                <a:schemeClr val="tx1"/>
              </a:solidFill>
            </a:endParaRPr>
          </a:p>
        </p:txBody>
      </p:sp>
      <p:pic>
        <p:nvPicPr>
          <p:cNvPr id="4" name="Content Placeholder 3"/>
          <p:cNvPicPr>
            <a:picLocks noGrp="1" noChangeAspect="1"/>
          </p:cNvPicPr>
          <p:nvPr>
            <p:ph idx="1"/>
          </p:nvPr>
        </p:nvPicPr>
        <p:blipFill>
          <a:blip r:embed="rId2"/>
          <a:stretch>
            <a:fillRect/>
          </a:stretch>
        </p:blipFill>
        <p:spPr>
          <a:xfrm>
            <a:off x="1725281" y="660400"/>
            <a:ext cx="9284918" cy="3919941"/>
          </a:xfrm>
          <a:prstGeom prst="rect">
            <a:avLst/>
          </a:prstGeom>
        </p:spPr>
      </p:pic>
      <p:pic>
        <p:nvPicPr>
          <p:cNvPr id="5" name="Picture 4"/>
          <p:cNvPicPr>
            <a:picLocks noChangeAspect="1"/>
          </p:cNvPicPr>
          <p:nvPr/>
        </p:nvPicPr>
        <p:blipFill>
          <a:blip r:embed="rId3"/>
          <a:stretch>
            <a:fillRect/>
          </a:stretch>
        </p:blipFill>
        <p:spPr>
          <a:xfrm>
            <a:off x="2318336" y="4756766"/>
            <a:ext cx="8558930" cy="1951109"/>
          </a:xfrm>
          <a:prstGeom prst="rect">
            <a:avLst/>
          </a:prstGeom>
        </p:spPr>
      </p:pic>
    </p:spTree>
    <p:extLst>
      <p:ext uri="{BB962C8B-B14F-4D97-AF65-F5344CB8AC3E}">
        <p14:creationId xmlns:p14="http://schemas.microsoft.com/office/powerpoint/2010/main" val="14881801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0665" y="0"/>
            <a:ext cx="8596668" cy="1320800"/>
          </a:xfrm>
        </p:spPr>
        <p:txBody>
          <a:bodyPr/>
          <a:lstStyle/>
          <a:p>
            <a:pPr algn="ctr"/>
            <a:r>
              <a:rPr lang="en-US" dirty="0" smtClean="0">
                <a:solidFill>
                  <a:schemeClr val="tx1"/>
                </a:solidFill>
              </a:rPr>
              <a:t>Summary and conclusion </a:t>
            </a:r>
            <a:endParaRPr lang="en-US" dirty="0">
              <a:solidFill>
                <a:schemeClr val="tx1"/>
              </a:solidFill>
            </a:endParaRPr>
          </a:p>
        </p:txBody>
      </p:sp>
      <p:sp>
        <p:nvSpPr>
          <p:cNvPr id="3" name="Content Placeholder 2"/>
          <p:cNvSpPr>
            <a:spLocks noGrp="1"/>
          </p:cNvSpPr>
          <p:nvPr>
            <p:ph idx="1"/>
          </p:nvPr>
        </p:nvSpPr>
        <p:spPr>
          <a:xfrm>
            <a:off x="636390" y="864052"/>
            <a:ext cx="10554773" cy="5659578"/>
          </a:xfrm>
        </p:spPr>
        <p:txBody>
          <a:bodyPr>
            <a:normAutofit/>
          </a:bodyPr>
          <a:lstStyle/>
          <a:p>
            <a:pPr lvl="0" algn="just"/>
            <a:r>
              <a:rPr lang="en-US" sz="2200" dirty="0"/>
              <a:t>Data have been collected about the study area that is Marj Sanour. These data have been analyzed in order to identify the problems related to the drainage problem. It was reported by Ministry of Agricultural that the ponds solution will be done in the next 2 years. An artificial recharge option was designed by PHG to solve the Marj problem by constructing a two test boreholes in 2013. The design involved geometric and filter system. A third alternative has been suggested at the end of this report which involves pumping the flood water out of the Marj.  </a:t>
            </a:r>
            <a:endParaRPr lang="en-US" sz="2200" dirty="0" smtClean="0"/>
          </a:p>
          <a:p>
            <a:pPr lvl="0"/>
            <a:endParaRPr lang="en-US" sz="2200" dirty="0"/>
          </a:p>
          <a:p>
            <a:pPr lvl="0" algn="just"/>
            <a:r>
              <a:rPr lang="en-US" sz="2200" dirty="0"/>
              <a:t>The cost analysis in this project was obtained from an engineer who have sufficient experience in the calculation and processing of quantities and prices</a:t>
            </a:r>
            <a:r>
              <a:rPr lang="en-US" sz="2200" dirty="0" smtClean="0"/>
              <a:t>.</a:t>
            </a:r>
          </a:p>
          <a:p>
            <a:pPr lvl="0"/>
            <a:endParaRPr lang="en-US" sz="2200" dirty="0"/>
          </a:p>
          <a:p>
            <a:pPr lvl="0"/>
            <a:r>
              <a:rPr lang="en-US" sz="2200" dirty="0" smtClean="0"/>
              <a:t>The </a:t>
            </a:r>
            <a:r>
              <a:rPr lang="en-US" sz="2200" dirty="0"/>
              <a:t>two main software programs used in this project is CIVIL3D and Google Earth Pro.</a:t>
            </a:r>
          </a:p>
          <a:p>
            <a:endParaRPr lang="en-US" sz="2200" dirty="0"/>
          </a:p>
        </p:txBody>
      </p:sp>
    </p:spTree>
    <p:extLst>
      <p:ext uri="{BB962C8B-B14F-4D97-AF65-F5344CB8AC3E}">
        <p14:creationId xmlns:p14="http://schemas.microsoft.com/office/powerpoint/2010/main" val="7907862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2612" y="2684059"/>
            <a:ext cx="8596668" cy="2270077"/>
          </a:xfrm>
        </p:spPr>
        <p:txBody>
          <a:bodyPr>
            <a:noAutofit/>
          </a:bodyPr>
          <a:lstStyle/>
          <a:p>
            <a:r>
              <a:rPr lang="en-US" sz="4400" dirty="0" smtClean="0">
                <a:solidFill>
                  <a:schemeClr val="tx1"/>
                </a:solidFill>
              </a:rPr>
              <a:t>The End </a:t>
            </a:r>
            <a:br>
              <a:rPr lang="en-US" sz="4400" dirty="0" smtClean="0">
                <a:solidFill>
                  <a:schemeClr val="tx1"/>
                </a:solidFill>
              </a:rPr>
            </a:br>
            <a:r>
              <a:rPr lang="en-US" sz="4400" dirty="0">
                <a:solidFill>
                  <a:schemeClr val="tx1"/>
                </a:solidFill>
              </a:rPr>
              <a:t>	</a:t>
            </a:r>
            <a:r>
              <a:rPr lang="en-US" sz="4400" dirty="0" smtClean="0">
                <a:solidFill>
                  <a:schemeClr val="tx1"/>
                </a:solidFill>
              </a:rPr>
              <a:t>				Thank you</a:t>
            </a:r>
            <a:br>
              <a:rPr lang="en-US" sz="4400" dirty="0" smtClean="0">
                <a:solidFill>
                  <a:schemeClr val="tx1"/>
                </a:solidFill>
              </a:rPr>
            </a:br>
            <a:r>
              <a:rPr lang="en-US" sz="4400" dirty="0">
                <a:solidFill>
                  <a:schemeClr val="tx1"/>
                </a:solidFill>
              </a:rPr>
              <a:t>	</a:t>
            </a:r>
            <a:r>
              <a:rPr lang="en-US" sz="4400" dirty="0" smtClean="0">
                <a:solidFill>
                  <a:schemeClr val="tx1"/>
                </a:solidFill>
              </a:rPr>
              <a:t>										Questions???</a:t>
            </a:r>
            <a:endParaRPr lang="en-US" sz="4400" dirty="0">
              <a:solidFill>
                <a:schemeClr val="tx1"/>
              </a:solidFill>
            </a:endParaRPr>
          </a:p>
        </p:txBody>
      </p:sp>
    </p:spTree>
    <p:extLst>
      <p:ext uri="{BB962C8B-B14F-4D97-AF65-F5344CB8AC3E}">
        <p14:creationId xmlns:p14="http://schemas.microsoft.com/office/powerpoint/2010/main" val="42638400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92791" y="0"/>
            <a:ext cx="8596668" cy="1320800"/>
          </a:xfrm>
        </p:spPr>
        <p:txBody>
          <a:bodyPr/>
          <a:lstStyle/>
          <a:p>
            <a:pPr algn="ctr"/>
            <a:r>
              <a:rPr lang="en-US" dirty="0" smtClean="0">
                <a:solidFill>
                  <a:schemeClr val="tx1"/>
                </a:solidFill>
              </a:rPr>
              <a:t>Methodology</a:t>
            </a:r>
            <a:endParaRPr lang="en-US" dirty="0">
              <a:solidFill>
                <a:schemeClr val="tx1"/>
              </a:solidFill>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134449033"/>
              </p:ext>
            </p:extLst>
          </p:nvPr>
        </p:nvGraphicFramePr>
        <p:xfrm>
          <a:off x="496359" y="1283458"/>
          <a:ext cx="9721731" cy="52407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0" name="Elbow Connector 9"/>
          <p:cNvCxnSpPr/>
          <p:nvPr/>
        </p:nvCxnSpPr>
        <p:spPr>
          <a:xfrm rot="10800000">
            <a:off x="3857625" y="3838576"/>
            <a:ext cx="1333500" cy="352425"/>
          </a:xfrm>
          <a:prstGeom prst="bentConnector3">
            <a:avLst>
              <a:gd name="adj1" fmla="val 87857"/>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162550" y="3838576"/>
            <a:ext cx="0" cy="3524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4042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88483" y="339303"/>
            <a:ext cx="8596668" cy="1320800"/>
          </a:xfrm>
        </p:spPr>
        <p:txBody>
          <a:bodyPr/>
          <a:lstStyle/>
          <a:p>
            <a:pPr algn="ctr"/>
            <a:r>
              <a:rPr lang="en-US" dirty="0" smtClean="0">
                <a:solidFill>
                  <a:schemeClr val="tx1">
                    <a:lumMod val="85000"/>
                  </a:schemeClr>
                </a:solidFill>
              </a:rPr>
              <a:t>Problem Definition</a:t>
            </a:r>
            <a:endParaRPr lang="en-US" dirty="0">
              <a:solidFill>
                <a:schemeClr val="tx1">
                  <a:lumMod val="85000"/>
                </a:schemeClr>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7271" y="4216157"/>
            <a:ext cx="4385481" cy="2380615"/>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7271" y="1379205"/>
            <a:ext cx="9285027" cy="2457450"/>
          </a:xfrm>
          <a:prstGeom prst="rect">
            <a:avLst/>
          </a:prstGeom>
        </p:spPr>
      </p:pic>
      <p:pic>
        <p:nvPicPr>
          <p:cNvPr id="5" name="Picture 4"/>
          <p:cNvPicPr/>
          <p:nvPr/>
        </p:nvPicPr>
        <p:blipFill>
          <a:blip r:embed="rId4">
            <a:extLst>
              <a:ext uri="{28A0092B-C50C-407E-A947-70E740481C1C}">
                <a14:useLocalDpi xmlns:a14="http://schemas.microsoft.com/office/drawing/2010/main" val="0"/>
              </a:ext>
            </a:extLst>
          </a:blip>
          <a:srcRect/>
          <a:stretch>
            <a:fillRect/>
          </a:stretch>
        </p:blipFill>
        <p:spPr bwMode="auto">
          <a:xfrm>
            <a:off x="5986817" y="4216157"/>
            <a:ext cx="4385481" cy="2380615"/>
          </a:xfrm>
          <a:prstGeom prst="rect">
            <a:avLst/>
          </a:prstGeom>
          <a:noFill/>
        </p:spPr>
      </p:pic>
    </p:spTree>
    <p:extLst>
      <p:ext uri="{BB962C8B-B14F-4D97-AF65-F5344CB8AC3E}">
        <p14:creationId xmlns:p14="http://schemas.microsoft.com/office/powerpoint/2010/main" val="11266150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8483" y="339303"/>
            <a:ext cx="8596668" cy="1320800"/>
          </a:xfrm>
        </p:spPr>
        <p:txBody>
          <a:bodyPr/>
          <a:lstStyle/>
          <a:p>
            <a:pPr algn="ctr"/>
            <a:r>
              <a:rPr lang="en-US" dirty="0" smtClean="0">
                <a:solidFill>
                  <a:schemeClr val="tx1">
                    <a:lumMod val="85000"/>
                  </a:schemeClr>
                </a:solidFill>
              </a:rPr>
              <a:t>Problem Definition</a:t>
            </a:r>
            <a:endParaRPr lang="en-US" dirty="0">
              <a:solidFill>
                <a:schemeClr val="tx1">
                  <a:lumMod val="85000"/>
                </a:schemeClr>
              </a:solidFill>
            </a:endParaRPr>
          </a:p>
        </p:txBody>
      </p:sp>
      <p:graphicFrame>
        <p:nvGraphicFramePr>
          <p:cNvPr id="6" name="Group 544"/>
          <p:cNvGraphicFramePr>
            <a:graphicFrameLocks/>
          </p:cNvGraphicFramePr>
          <p:nvPr>
            <p:extLst>
              <p:ext uri="{D42A27DB-BD31-4B8C-83A1-F6EECF244321}">
                <p14:modId xmlns:p14="http://schemas.microsoft.com/office/powerpoint/2010/main" val="748517361"/>
              </p:ext>
            </p:extLst>
          </p:nvPr>
        </p:nvGraphicFramePr>
        <p:xfrm>
          <a:off x="1801503" y="1596789"/>
          <a:ext cx="8599178" cy="3855818"/>
        </p:xfrm>
        <a:graphic>
          <a:graphicData uri="http://schemas.openxmlformats.org/drawingml/2006/table">
            <a:tbl>
              <a:tblPr/>
              <a:tblGrid>
                <a:gridCol w="1065496"/>
                <a:gridCol w="781886"/>
                <a:gridCol w="781885"/>
                <a:gridCol w="924474"/>
                <a:gridCol w="1065496"/>
                <a:gridCol w="3979941"/>
              </a:tblGrid>
              <a:tr h="584026">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معارض بشدة%</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00"/>
                    </a:solid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معارض%</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00"/>
                    </a:solid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محايد%</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00"/>
                    </a:solid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موافق %</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00"/>
                    </a:solid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موافق بشدة%</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00"/>
                    </a:solid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الفقرة</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00"/>
                    </a:solidFill>
                  </a:tcPr>
                </a:tc>
              </a:tr>
              <a:tr h="305937">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2.0</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39.4</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58.6</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غرق المرج يشكل مشكلة اقتصادية للمزارعين</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5937">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1.0</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0.3</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41.4</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57.3</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غرق المرج يشكل مشكلة بيئية للمزارعين</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5937">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0.7</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0.3</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42.3</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56.7</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غرق المرج يحدث في وقت يؤدي إلى خسارة العمل المستثمر</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7321">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1.6</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0.3</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42.7</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55.4</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غرق المرج أدى إلى أضرار صحية</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5937">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1.6</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0.7</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39.7</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58.0</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غرق المرج أدى إلى خسارة البذار والتقاوي</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236">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2.0</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0.1</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52.1</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45.8</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غرق المرج مرتبط عادة بانجراف التربة في الجبال</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0508">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3.3</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0.9</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41.4</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54.4</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غرق المرج يؤدي إلى خسارة الأسمدة الكيماوية والعضوية المضافة</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676">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1.4</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10.7</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2.3</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14.3</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71.3</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ترى بأن الزراعة حالياً في المرج لا تحقق عائداً اقتصادياً مجدياً</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5937">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3.9</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6.6</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41.0</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48.5</a:t>
                      </a:r>
                      <a:endParaRPr kumimoji="0" lang="ar-SA" sz="1500" b="1" i="0" u="none" strike="noStrike" cap="none" normalizeH="0" baseline="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SzPct val="120000"/>
                        <a:defRPr sz="2800">
                          <a:solidFill>
                            <a:schemeClr val="tx1"/>
                          </a:solidFill>
                          <a:latin typeface="Tahoma" panose="020B0604030504040204" pitchFamily="34" charset="0"/>
                          <a:cs typeface="Arial" panose="020B0604020202020204" pitchFamily="34" charset="0"/>
                        </a:defRPr>
                      </a:lvl1pPr>
                      <a:lvl2pPr marL="742950" indent="-285750" eaLnBrk="0" hangingPunct="0">
                        <a:spcBef>
                          <a:spcPct val="20000"/>
                        </a:spcBef>
                        <a:buFont typeface="Tahoma" panose="020B0604030504040204" pitchFamily="34" charset="0"/>
                        <a:defRPr sz="2400">
                          <a:solidFill>
                            <a:schemeClr val="tx1"/>
                          </a:solidFill>
                          <a:latin typeface="Tahoma" panose="020B0604030504040204" pitchFamily="34" charset="0"/>
                          <a:cs typeface="Arial" panose="020B0604020202020204" pitchFamily="34" charset="0"/>
                        </a:defRPr>
                      </a:lvl2pPr>
                      <a:lvl3pPr marL="1143000" indent="-228600" eaLnBrk="0" hangingPunct="0">
                        <a:spcBef>
                          <a:spcPct val="20000"/>
                        </a:spcBef>
                        <a:buClr>
                          <a:schemeClr val="hlink"/>
                        </a:buClr>
                        <a:buSzPct val="120000"/>
                        <a:defRPr sz="2000">
                          <a:solidFill>
                            <a:schemeClr val="tx1"/>
                          </a:solidFill>
                          <a:latin typeface="Tahoma" panose="020B0604030504040204" pitchFamily="34" charset="0"/>
                          <a:cs typeface="Arial" panose="020B0604020202020204" pitchFamily="34" charset="0"/>
                        </a:defRPr>
                      </a:lvl3pPr>
                      <a:lvl4pPr marL="1600200" indent="-228600" eaLnBrk="0" hangingPunct="0">
                        <a:spcBef>
                          <a:spcPct val="20000"/>
                        </a:spcBef>
                        <a:buFont typeface="Tahoma" panose="020B0604030504040204" pitchFamily="34" charset="0"/>
                        <a:defRPr>
                          <a:solidFill>
                            <a:schemeClr val="tx1"/>
                          </a:solidFill>
                          <a:latin typeface="Tahoma" panose="020B0604030504040204" pitchFamily="34" charset="0"/>
                          <a:cs typeface="Arial" panose="020B0604020202020204" pitchFamily="34" charset="0"/>
                        </a:defRPr>
                      </a:lvl4pPr>
                      <a:lvl5pPr marL="2057400" indent="-228600" eaLnBrk="0" hangingPunct="0">
                        <a:spcBef>
                          <a:spcPct val="20000"/>
                        </a:spcBef>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20000"/>
                        </a:spcBef>
                        <a:spcAft>
                          <a:spcPct val="0"/>
                        </a:spcAft>
                        <a:buClr>
                          <a:schemeClr val="hlink"/>
                        </a:buClr>
                        <a:buSzPct val="80000"/>
                        <a:buFont typeface="Wingdings" panose="05000000000000000000" pitchFamily="2" charset="2"/>
                        <a:defRPr>
                          <a:solidFill>
                            <a:schemeClr val="tx1"/>
                          </a:solidFill>
                          <a:latin typeface="Tahoma" panose="020B0604030504040204" pitchFamily="34" charset="0"/>
                          <a:cs typeface="Arial" panose="020B0604020202020204" pitchFamily="34" charset="0"/>
                        </a:defRPr>
                      </a:lvl9p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5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تعتقد بأن حل مشكلة غرق المرج من الأولويات لديك</a:t>
                      </a:r>
                      <a:endParaRPr kumimoji="0" lang="ar-SA" sz="1500" b="1" i="0" u="none" strike="noStrike" cap="none" normalizeH="0" baseline="0" dirty="0" smtClean="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 Box 545"/>
          <p:cNvSpPr txBox="1">
            <a:spLocks noChangeArrowheads="1"/>
          </p:cNvSpPr>
          <p:nvPr/>
        </p:nvSpPr>
        <p:spPr bwMode="auto">
          <a:xfrm>
            <a:off x="1688483" y="999703"/>
            <a:ext cx="8208963" cy="52863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800">
                <a:solidFill>
                  <a:schemeClr val="tx1"/>
                </a:solidFill>
                <a:latin typeface="Tahoma" panose="020B0604030504040204" pitchFamily="34" charset="0"/>
                <a:cs typeface="Simplified Arabic" panose="02020603050405020304" pitchFamily="18" charset="-78"/>
              </a:defRPr>
            </a:lvl1pPr>
            <a:lvl2pPr marL="742950" indent="-285750" eaLnBrk="0" hangingPunct="0">
              <a:defRPr sz="2800">
                <a:solidFill>
                  <a:schemeClr val="tx1"/>
                </a:solidFill>
                <a:latin typeface="Tahoma" panose="020B0604030504040204" pitchFamily="34" charset="0"/>
                <a:cs typeface="Simplified Arabic" panose="02020603050405020304" pitchFamily="18" charset="-78"/>
              </a:defRPr>
            </a:lvl2pPr>
            <a:lvl3pPr marL="1143000" indent="-228600" eaLnBrk="0" hangingPunct="0">
              <a:defRPr sz="2800">
                <a:solidFill>
                  <a:schemeClr val="tx1"/>
                </a:solidFill>
                <a:latin typeface="Tahoma" panose="020B0604030504040204" pitchFamily="34" charset="0"/>
                <a:cs typeface="Simplified Arabic" panose="02020603050405020304" pitchFamily="18" charset="-78"/>
              </a:defRPr>
            </a:lvl3pPr>
            <a:lvl4pPr marL="1600200" indent="-228600" eaLnBrk="0" hangingPunct="0">
              <a:defRPr sz="2800">
                <a:solidFill>
                  <a:schemeClr val="tx1"/>
                </a:solidFill>
                <a:latin typeface="Tahoma" panose="020B0604030504040204" pitchFamily="34" charset="0"/>
                <a:cs typeface="Simplified Arabic" panose="02020603050405020304" pitchFamily="18" charset="-78"/>
              </a:defRPr>
            </a:lvl4pPr>
            <a:lvl5pPr marL="2057400" indent="-228600" eaLnBrk="0" hangingPunct="0">
              <a:defRPr sz="2800">
                <a:solidFill>
                  <a:schemeClr val="tx1"/>
                </a:solidFill>
                <a:latin typeface="Tahoma" panose="020B0604030504040204" pitchFamily="34" charset="0"/>
                <a:cs typeface="Simplified Arabic" panose="02020603050405020304" pitchFamily="18" charset="-78"/>
              </a:defRPr>
            </a:lvl5pPr>
            <a:lvl6pPr marL="25146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6pPr>
            <a:lvl7pPr marL="29718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7pPr>
            <a:lvl8pPr marL="34290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8pPr>
            <a:lvl9pPr marL="38862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9pPr>
          </a:lstStyle>
          <a:p>
            <a:pPr algn="l" eaLnBrk="1" fontAlgn="base" hangingPunct="1">
              <a:spcBef>
                <a:spcPct val="50000"/>
              </a:spcBef>
              <a:spcAft>
                <a:spcPct val="0"/>
              </a:spcAft>
            </a:pPr>
            <a:r>
              <a:rPr lang="en-US" dirty="0" smtClean="0">
                <a:solidFill>
                  <a:srgbClr val="FFFFFF"/>
                </a:solidFill>
              </a:rPr>
              <a:t>Farmers’ opinions about the flood of Marj Sanour</a:t>
            </a:r>
            <a:endParaRPr lang="en-US" dirty="0">
              <a:solidFill>
                <a:srgbClr val="FFFFFF"/>
              </a:solidFill>
            </a:endParaRPr>
          </a:p>
        </p:txBody>
      </p:sp>
      <p:sp>
        <p:nvSpPr>
          <p:cNvPr id="8" name="Text Box 546"/>
          <p:cNvSpPr txBox="1">
            <a:spLocks noChangeArrowheads="1"/>
          </p:cNvSpPr>
          <p:nvPr/>
        </p:nvSpPr>
        <p:spPr bwMode="auto">
          <a:xfrm>
            <a:off x="1688483" y="5473258"/>
            <a:ext cx="9187524" cy="892552"/>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800">
                <a:solidFill>
                  <a:schemeClr val="tx1"/>
                </a:solidFill>
                <a:latin typeface="Tahoma" panose="020B0604030504040204" pitchFamily="34" charset="0"/>
                <a:cs typeface="Simplified Arabic" panose="02020603050405020304" pitchFamily="18" charset="-78"/>
              </a:defRPr>
            </a:lvl1pPr>
            <a:lvl2pPr marL="742950" indent="-285750" eaLnBrk="0" hangingPunct="0">
              <a:defRPr sz="2800">
                <a:solidFill>
                  <a:schemeClr val="tx1"/>
                </a:solidFill>
                <a:latin typeface="Tahoma" panose="020B0604030504040204" pitchFamily="34" charset="0"/>
                <a:cs typeface="Simplified Arabic" panose="02020603050405020304" pitchFamily="18" charset="-78"/>
              </a:defRPr>
            </a:lvl2pPr>
            <a:lvl3pPr marL="1143000" indent="-228600" eaLnBrk="0" hangingPunct="0">
              <a:defRPr sz="2800">
                <a:solidFill>
                  <a:schemeClr val="tx1"/>
                </a:solidFill>
                <a:latin typeface="Tahoma" panose="020B0604030504040204" pitchFamily="34" charset="0"/>
                <a:cs typeface="Simplified Arabic" panose="02020603050405020304" pitchFamily="18" charset="-78"/>
              </a:defRPr>
            </a:lvl3pPr>
            <a:lvl4pPr marL="1600200" indent="-228600" eaLnBrk="0" hangingPunct="0">
              <a:defRPr sz="2800">
                <a:solidFill>
                  <a:schemeClr val="tx1"/>
                </a:solidFill>
                <a:latin typeface="Tahoma" panose="020B0604030504040204" pitchFamily="34" charset="0"/>
                <a:cs typeface="Simplified Arabic" panose="02020603050405020304" pitchFamily="18" charset="-78"/>
              </a:defRPr>
            </a:lvl4pPr>
            <a:lvl5pPr marL="2057400" indent="-228600" eaLnBrk="0" hangingPunct="0">
              <a:defRPr sz="2800">
                <a:solidFill>
                  <a:schemeClr val="tx1"/>
                </a:solidFill>
                <a:latin typeface="Tahoma" panose="020B0604030504040204" pitchFamily="34" charset="0"/>
                <a:cs typeface="Simplified Arabic" panose="02020603050405020304" pitchFamily="18" charset="-78"/>
              </a:defRPr>
            </a:lvl5pPr>
            <a:lvl6pPr marL="25146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6pPr>
            <a:lvl7pPr marL="29718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7pPr>
            <a:lvl8pPr marL="34290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8pPr>
            <a:lvl9pPr marL="3886200" indent="-228600" algn="r" rtl="1" eaLnBrk="0" fontAlgn="base" hangingPunct="0">
              <a:spcBef>
                <a:spcPct val="0"/>
              </a:spcBef>
              <a:spcAft>
                <a:spcPct val="0"/>
              </a:spcAft>
              <a:defRPr sz="2800">
                <a:solidFill>
                  <a:schemeClr val="tx1"/>
                </a:solidFill>
                <a:latin typeface="Tahoma" panose="020B0604030504040204" pitchFamily="34" charset="0"/>
                <a:cs typeface="Simplified Arabic" panose="02020603050405020304" pitchFamily="18" charset="-78"/>
              </a:defRPr>
            </a:lvl9pPr>
          </a:lstStyle>
          <a:p>
            <a:pPr algn="l" eaLnBrk="1" fontAlgn="base" hangingPunct="1">
              <a:spcBef>
                <a:spcPct val="50000"/>
              </a:spcBef>
              <a:spcAft>
                <a:spcPct val="0"/>
              </a:spcAft>
              <a:buFontTx/>
              <a:buChar char="•"/>
            </a:pPr>
            <a:r>
              <a:rPr lang="ar-SA" sz="2600" dirty="0" smtClean="0">
                <a:solidFill>
                  <a:srgbClr val="00B050"/>
                </a:solidFill>
              </a:rPr>
              <a:t>98</a:t>
            </a:r>
            <a:r>
              <a:rPr lang="en-US" sz="2600" dirty="0" smtClean="0">
                <a:solidFill>
                  <a:srgbClr val="00B050"/>
                </a:solidFill>
              </a:rPr>
              <a:t>%</a:t>
            </a:r>
            <a:r>
              <a:rPr lang="en-US" sz="2600" dirty="0" smtClean="0">
                <a:solidFill>
                  <a:schemeClr val="tx1">
                    <a:lumMod val="95000"/>
                  </a:schemeClr>
                </a:solidFill>
              </a:rPr>
              <a:t> of the farmers think flooding problem causing economical issues.</a:t>
            </a:r>
          </a:p>
        </p:txBody>
      </p:sp>
    </p:spTree>
    <p:extLst>
      <p:ext uri="{BB962C8B-B14F-4D97-AF65-F5344CB8AC3E}">
        <p14:creationId xmlns:p14="http://schemas.microsoft.com/office/powerpoint/2010/main" val="3207509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Objectives</a:t>
            </a:r>
            <a:r>
              <a:rPr lang="en-US" dirty="0" smtClean="0">
                <a:solidFill>
                  <a:schemeClr val="tx1">
                    <a:lumMod val="95000"/>
                  </a:schemeClr>
                </a:solidFill>
              </a:rPr>
              <a:t> </a:t>
            </a:r>
            <a:endParaRPr lang="en-US" dirty="0">
              <a:solidFill>
                <a:schemeClr val="tx1">
                  <a:lumMod val="95000"/>
                </a:schemeClr>
              </a:solidFill>
            </a:endParaRPr>
          </a:p>
        </p:txBody>
      </p:sp>
      <p:sp>
        <p:nvSpPr>
          <p:cNvPr id="3" name="Content Placeholder 2"/>
          <p:cNvSpPr>
            <a:spLocks noGrp="1"/>
          </p:cNvSpPr>
          <p:nvPr>
            <p:ph idx="1"/>
          </p:nvPr>
        </p:nvSpPr>
        <p:spPr>
          <a:xfrm>
            <a:off x="677334" y="1737508"/>
            <a:ext cx="8596668" cy="3880773"/>
          </a:xfrm>
        </p:spPr>
        <p:txBody>
          <a:bodyPr>
            <a:normAutofit/>
          </a:bodyPr>
          <a:lstStyle/>
          <a:p>
            <a:r>
              <a:rPr lang="en-US" sz="2000" spc="100" dirty="0" smtClean="0"/>
              <a:t>Studying a deferent solutions to the flood problem.</a:t>
            </a:r>
          </a:p>
          <a:p>
            <a:endParaRPr lang="en-US" sz="2000" spc="100" dirty="0" smtClean="0"/>
          </a:p>
          <a:p>
            <a:r>
              <a:rPr lang="en-US" sz="2000" spc="100" dirty="0" smtClean="0"/>
              <a:t>Select the best solution which serve public sector.</a:t>
            </a:r>
          </a:p>
          <a:p>
            <a:endParaRPr lang="en-US" sz="2000" spc="100" dirty="0"/>
          </a:p>
          <a:p>
            <a:r>
              <a:rPr lang="en-US" sz="2000" spc="100" dirty="0" smtClean="0"/>
              <a:t>Find the best </a:t>
            </a:r>
            <a:r>
              <a:rPr lang="en-US" sz="2000" spc="100" dirty="0" smtClean="0"/>
              <a:t>investment </a:t>
            </a:r>
            <a:r>
              <a:rPr lang="en-US" sz="2000" spc="100" dirty="0" smtClean="0"/>
              <a:t>for the flooded water.</a:t>
            </a:r>
          </a:p>
          <a:p>
            <a:endParaRPr lang="en-US" sz="2000" spc="100" dirty="0" smtClean="0"/>
          </a:p>
          <a:p>
            <a:r>
              <a:rPr lang="en-US" sz="2000" spc="100" dirty="0" smtClean="0"/>
              <a:t>Enhance the agricultural sector of Marj Sanour.</a:t>
            </a:r>
          </a:p>
          <a:p>
            <a:pPr marL="0" indent="0">
              <a:buNone/>
            </a:pPr>
            <a:endParaRPr lang="en-US" sz="2000" spc="100" dirty="0"/>
          </a:p>
        </p:txBody>
      </p:sp>
    </p:spTree>
    <p:extLst>
      <p:ext uri="{BB962C8B-B14F-4D97-AF65-F5344CB8AC3E}">
        <p14:creationId xmlns:p14="http://schemas.microsoft.com/office/powerpoint/2010/main" val="26416669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6200" y="348757"/>
            <a:ext cx="8596668" cy="1320800"/>
          </a:xfrm>
        </p:spPr>
        <p:txBody>
          <a:bodyPr/>
          <a:lstStyle/>
          <a:p>
            <a:pPr algn="ctr"/>
            <a:r>
              <a:rPr lang="en-US" dirty="0" smtClean="0">
                <a:solidFill>
                  <a:schemeClr val="tx1">
                    <a:lumMod val="85000"/>
                  </a:schemeClr>
                </a:solidFill>
              </a:rPr>
              <a:t>Proposed Solutions </a:t>
            </a:r>
            <a:endParaRPr lang="en-US" dirty="0">
              <a:solidFill>
                <a:schemeClr val="tx1">
                  <a:lumMod val="85000"/>
                </a:schemeClr>
              </a:solidFill>
            </a:endParaRPr>
          </a:p>
        </p:txBody>
      </p:sp>
      <p:pic>
        <p:nvPicPr>
          <p:cNvPr id="4" name="Picture 3" descr="reservoir6"/>
          <p:cNvPicPr/>
          <p:nvPr/>
        </p:nvPicPr>
        <p:blipFill>
          <a:blip r:embed="rId2">
            <a:extLst>
              <a:ext uri="{28A0092B-C50C-407E-A947-70E740481C1C}">
                <a14:useLocalDpi xmlns:a14="http://schemas.microsoft.com/office/drawing/2010/main" val="0"/>
              </a:ext>
            </a:extLst>
          </a:blip>
          <a:srcRect/>
          <a:stretch>
            <a:fillRect/>
          </a:stretch>
        </p:blipFill>
        <p:spPr bwMode="auto">
          <a:xfrm>
            <a:off x="1787857" y="1283684"/>
            <a:ext cx="8305011" cy="2969000"/>
          </a:xfrm>
          <a:prstGeom prst="rect">
            <a:avLst/>
          </a:prstGeom>
          <a:noFill/>
          <a:ln>
            <a:noFill/>
          </a:ln>
        </p:spPr>
      </p:pic>
      <p:pic>
        <p:nvPicPr>
          <p:cNvPr id="1026" name="Picture 2" descr="image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1794289" y="4454460"/>
            <a:ext cx="3525196" cy="205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pump station"/>
          <p:cNvPicPr/>
          <p:nvPr/>
        </p:nvPicPr>
        <p:blipFill>
          <a:blip r:embed="rId4">
            <a:extLst>
              <a:ext uri="{28A0092B-C50C-407E-A947-70E740481C1C}">
                <a14:useLocalDpi xmlns:a14="http://schemas.microsoft.com/office/drawing/2010/main" val="0"/>
              </a:ext>
            </a:extLst>
          </a:blip>
          <a:srcRect/>
          <a:stretch>
            <a:fillRect/>
          </a:stretch>
        </p:blipFill>
        <p:spPr bwMode="auto">
          <a:xfrm>
            <a:off x="6561240" y="4454460"/>
            <a:ext cx="3531628" cy="2052077"/>
          </a:xfrm>
          <a:prstGeom prst="rect">
            <a:avLst/>
          </a:prstGeom>
          <a:noFill/>
          <a:ln w="6350" cmpd="sng">
            <a:solidFill>
              <a:srgbClr val="000000"/>
            </a:solidFill>
            <a:miter lim="800000"/>
            <a:headEnd/>
            <a:tailEnd/>
          </a:ln>
          <a:effectLst/>
        </p:spPr>
      </p:pic>
    </p:spTree>
    <p:extLst>
      <p:ext uri="{BB962C8B-B14F-4D97-AF65-F5344CB8AC3E}">
        <p14:creationId xmlns:p14="http://schemas.microsoft.com/office/powerpoint/2010/main" val="15321578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2997"/>
            <a:ext cx="8596668" cy="1320800"/>
          </a:xfrm>
        </p:spPr>
        <p:txBody>
          <a:bodyPr/>
          <a:lstStyle/>
          <a:p>
            <a:pPr algn="ctr"/>
            <a:r>
              <a:rPr lang="en-US" dirty="0" smtClean="0">
                <a:solidFill>
                  <a:schemeClr val="tx1"/>
                </a:solidFill>
              </a:rPr>
              <a:t>Water collection ponds</a:t>
            </a:r>
            <a:endParaRPr lang="en-US"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93988672"/>
              </p:ext>
            </p:extLst>
          </p:nvPr>
        </p:nvGraphicFramePr>
        <p:xfrm>
          <a:off x="2847857" y="686652"/>
          <a:ext cx="4644764" cy="5918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3737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4188" y="130105"/>
            <a:ext cx="8596668" cy="1320800"/>
          </a:xfrm>
        </p:spPr>
        <p:txBody>
          <a:bodyPr/>
          <a:lstStyle/>
          <a:p>
            <a:pPr algn="ctr"/>
            <a:r>
              <a:rPr lang="en-US" dirty="0" smtClean="0">
                <a:solidFill>
                  <a:schemeClr val="tx1"/>
                </a:solidFill>
              </a:rPr>
              <a:t>Literature review </a:t>
            </a:r>
            <a:endParaRPr lang="en-US" dirty="0">
              <a:solidFill>
                <a:schemeClr val="tx1"/>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81800" y="1450905"/>
                <a:ext cx="8596668" cy="4526814"/>
              </a:xfrm>
            </p:spPr>
            <p:txBody>
              <a:bodyPr>
                <a:normAutofit fontScale="92500" lnSpcReduction="10000"/>
              </a:bodyPr>
              <a:lstStyle/>
              <a:p>
                <a:r>
                  <a:rPr lang="en-US" sz="2800" dirty="0" smtClean="0"/>
                  <a:t>Water budget:</a:t>
                </a:r>
              </a:p>
              <a:p>
                <a:pPr marL="0" indent="0" algn="ctr">
                  <a:buNone/>
                </a:pPr>
                <a:r>
                  <a:rPr lang="en-US" sz="2800" dirty="0" smtClean="0"/>
                  <a:t>Storage = Income – Outcome</a:t>
                </a:r>
              </a:p>
              <a:p>
                <a:pPr marL="0" indent="0" algn="ctr">
                  <a:buNone/>
                </a:pPr>
                <a:endParaRPr lang="en-US" sz="2800" dirty="0" smtClean="0"/>
              </a:p>
              <a:p>
                <a:r>
                  <a:rPr lang="en-US" sz="2800" dirty="0" smtClean="0"/>
                  <a:t>Design flood :</a:t>
                </a:r>
              </a:p>
              <a:p>
                <a:pPr marL="0" indent="0">
                  <a:buNone/>
                </a:pPr>
                <a:r>
                  <a:rPr lang="en-US" sz="2800" dirty="0" smtClean="0"/>
                  <a:t>	Plotting </a:t>
                </a:r>
                <a:r>
                  <a:rPr lang="en-US" sz="2800" dirty="0"/>
                  <a:t>position </a:t>
                </a:r>
                <a:r>
                  <a:rPr lang="en-US" sz="2800" dirty="0" smtClean="0"/>
                  <a:t>based on </a:t>
                </a:r>
                <a:r>
                  <a:rPr lang="en-US" sz="2800" dirty="0" err="1" smtClean="0"/>
                  <a:t>weibull</a:t>
                </a:r>
                <a:r>
                  <a:rPr lang="en-US" sz="2800" dirty="0" smtClean="0"/>
                  <a:t> method </a:t>
                </a:r>
              </a:p>
              <a:p>
                <a:pPr marL="0" indent="0" algn="ctr">
                  <a:buNone/>
                </a:pPr>
                <a:r>
                  <a:rPr lang="en-US" sz="2800" dirty="0" smtClean="0"/>
                  <a:t>P = </a:t>
                </a:r>
                <a14:m>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𝑚</m:t>
                        </m:r>
                      </m:num>
                      <m:den>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1</m:t>
                        </m:r>
                      </m:den>
                    </m:f>
                  </m:oMath>
                </a14:m>
                <a:r>
                  <a:rPr lang="en-US" sz="2800" dirty="0" smtClean="0"/>
                  <a:t> , T=1/P</a:t>
                </a:r>
              </a:p>
              <a:p>
                <a:pPr marL="0" indent="0">
                  <a:buNone/>
                </a:pPr>
                <a:r>
                  <a:rPr lang="en-US" sz="2000" dirty="0" smtClean="0"/>
                  <a:t>Where: </a:t>
                </a:r>
              </a:p>
              <a:p>
                <a:pPr marL="0" indent="0">
                  <a:buNone/>
                </a:pPr>
                <a:r>
                  <a:rPr lang="en-US" sz="2000" dirty="0" smtClean="0"/>
                  <a:t>	p is probability of </a:t>
                </a:r>
                <a:r>
                  <a:rPr lang="en-US" sz="2000" dirty="0" err="1" smtClean="0"/>
                  <a:t>exceedance</a:t>
                </a:r>
                <a:r>
                  <a:rPr lang="en-US" sz="2000" dirty="0" smtClean="0"/>
                  <a:t> , m : rank , n : number of annual rain fall data.</a:t>
                </a:r>
              </a:p>
              <a:p>
                <a:pPr marL="0" indent="0">
                  <a:buNone/>
                </a:pPr>
                <a:r>
                  <a:rPr lang="en-US" sz="2000" dirty="0" smtClean="0"/>
                  <a:t>	T is retain period</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81800" y="1450905"/>
                <a:ext cx="8596668" cy="4526814"/>
              </a:xfrm>
              <a:blipFill rotWithShape="0">
                <a:blip r:embed="rId2"/>
                <a:stretch>
                  <a:fillRect l="-709" t="-2153" r="-283"/>
                </a:stretch>
              </a:blipFill>
            </p:spPr>
            <p:txBody>
              <a:bodyPr/>
              <a:lstStyle/>
              <a:p>
                <a:r>
                  <a:rPr lang="en-US">
                    <a:noFill/>
                  </a:rPr>
                  <a:t> </a:t>
                </a:r>
              </a:p>
            </p:txBody>
          </p:sp>
        </mc:Fallback>
      </mc:AlternateContent>
    </p:spTree>
    <p:extLst>
      <p:ext uri="{BB962C8B-B14F-4D97-AF65-F5344CB8AC3E}">
        <p14:creationId xmlns:p14="http://schemas.microsoft.com/office/powerpoint/2010/main" val="67132604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1092</TotalTime>
  <Words>707</Words>
  <Application>Microsoft Office PowerPoint</Application>
  <PresentationFormat>Widescreen</PresentationFormat>
  <Paragraphs>262</Paragraphs>
  <Slides>25</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Cambria Math</vt:lpstr>
      <vt:lpstr>Comic Sans MS</vt:lpstr>
      <vt:lpstr>Simplified Arabic</vt:lpstr>
      <vt:lpstr>Tahoma</vt:lpstr>
      <vt:lpstr>Times New Roman</vt:lpstr>
      <vt:lpstr>Trebuchet MS</vt:lpstr>
      <vt:lpstr>Wingdings 3</vt:lpstr>
      <vt:lpstr>Facet</vt:lpstr>
      <vt:lpstr>PowerPoint Presentation</vt:lpstr>
      <vt:lpstr>Agenda  </vt:lpstr>
      <vt:lpstr>Methodology</vt:lpstr>
      <vt:lpstr>Problem Definition</vt:lpstr>
      <vt:lpstr>Problem Definition</vt:lpstr>
      <vt:lpstr>Objectives </vt:lpstr>
      <vt:lpstr>Proposed Solutions </vt:lpstr>
      <vt:lpstr>Water collection ponds</vt:lpstr>
      <vt:lpstr>Literature review </vt:lpstr>
      <vt:lpstr>Literature review </vt:lpstr>
      <vt:lpstr>Literature review </vt:lpstr>
      <vt:lpstr>Viseting site  </vt:lpstr>
      <vt:lpstr>Meteorological Data </vt:lpstr>
      <vt:lpstr>Artificial Recharge</vt:lpstr>
      <vt:lpstr>Pumping Water to nearbay Wadi </vt:lpstr>
      <vt:lpstr>Selection </vt:lpstr>
      <vt:lpstr>Data Analysis </vt:lpstr>
      <vt:lpstr>PowerPoint Presentation</vt:lpstr>
      <vt:lpstr>Data Analysis </vt:lpstr>
      <vt:lpstr>PowerPoint Presentation</vt:lpstr>
      <vt:lpstr>Design of a typical pond</vt:lpstr>
      <vt:lpstr>Design of a typical pond</vt:lpstr>
      <vt:lpstr>Relative works</vt:lpstr>
      <vt:lpstr>Summary and conclusion </vt:lpstr>
      <vt:lpstr>The End       Thank you            Questions???</vt:lpstr>
    </vt:vector>
  </TitlesOfParts>
  <Company>Al Aqsa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ahmad atta</dc:creator>
  <cp:lastModifiedBy>Ahmad Atta Roshdi</cp:lastModifiedBy>
  <cp:revision>56</cp:revision>
  <dcterms:created xsi:type="dcterms:W3CDTF">2015-05-12T21:49:09Z</dcterms:created>
  <dcterms:modified xsi:type="dcterms:W3CDTF">2015-11-21T17:11:43Z</dcterms:modified>
</cp:coreProperties>
</file>