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7"/>
  </p:notesMasterIdLst>
  <p:sldIdLst>
    <p:sldId id="256" r:id="rId2"/>
    <p:sldId id="257" r:id="rId3"/>
    <p:sldId id="258" r:id="rId4"/>
    <p:sldId id="259" r:id="rId5"/>
    <p:sldId id="265" r:id="rId6"/>
    <p:sldId id="266" r:id="rId7"/>
    <p:sldId id="261" r:id="rId8"/>
    <p:sldId id="262" r:id="rId9"/>
    <p:sldId id="263" r:id="rId10"/>
    <p:sldId id="267" r:id="rId11"/>
    <p:sldId id="268" r:id="rId12"/>
    <p:sldId id="269" r:id="rId13"/>
    <p:sldId id="270" r:id="rId14"/>
    <p:sldId id="271" r:id="rId15"/>
    <p:sldId id="32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321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6" r:id="rId51"/>
    <p:sldId id="305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264" r:id="rId65"/>
    <p:sldId id="319" r:id="rId66"/>
  </p:sldIdLst>
  <p:sldSz cx="18288000" cy="10287000"/>
  <p:notesSz cx="18288000" cy="10287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267940-C6F0-4921-BA0A-F6BB5FB16B70}" v="10" dt="2025-06-29T18:39:12.691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754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microsoft.com/office/2016/11/relationships/changesInfo" Target="changesInfos/changesInfo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lik Ali" userId="090cc7badbf6110c" providerId="Windows Live" clId="Web-{C2267940-C6F0-4921-BA0A-F6BB5FB16B70}"/>
    <pc:docChg chg="modSld">
      <pc:chgData name="Malik Ali" userId="090cc7badbf6110c" providerId="Windows Live" clId="Web-{C2267940-C6F0-4921-BA0A-F6BB5FB16B70}" dt="2025-06-29T18:39:12.691" v="6" actId="20577"/>
      <pc:docMkLst>
        <pc:docMk/>
      </pc:docMkLst>
      <pc:sldChg chg="modSp">
        <pc:chgData name="Malik Ali" userId="090cc7badbf6110c" providerId="Windows Live" clId="Web-{C2267940-C6F0-4921-BA0A-F6BB5FB16B70}" dt="2025-06-29T18:39:12.691" v="6" actId="20577"/>
        <pc:sldMkLst>
          <pc:docMk/>
          <pc:sldMk cId="0" sldId="264"/>
        </pc:sldMkLst>
        <pc:spChg chg="mod">
          <ac:chgData name="Malik Ali" userId="090cc7badbf6110c" providerId="Windows Live" clId="Web-{C2267940-C6F0-4921-BA0A-F6BB5FB16B70}" dt="2025-06-29T18:39:12.691" v="6" actId="20577"/>
          <ac:spMkLst>
            <pc:docMk/>
            <pc:sldMk cId="0" sldId="264"/>
            <ac:spMk id="13" creationId="{0D06D48F-04CD-BAF4-917A-9C6A874EFD0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0358438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254728-79C6-4A51-88C0-7940C072B409}" type="datetimeFigureOut">
              <a:rPr lang="en-US" smtClean="0"/>
              <a:t>6/29/2025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828800" y="4951413"/>
            <a:ext cx="14630400" cy="4049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0358438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4AC592-C18F-4622-9696-03AF3EE1F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584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4AC592-C18F-4622-9696-03AF3EE1F0C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225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16304" y="870280"/>
            <a:ext cx="6115050" cy="30289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0" i="0">
                <a:solidFill>
                  <a:srgbClr val="8A73F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000" b="0" i="0">
                <a:solidFill>
                  <a:srgbClr val="8A73F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000" b="0" i="0">
                <a:solidFill>
                  <a:srgbClr val="8A73F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000" b="0" i="0">
                <a:solidFill>
                  <a:srgbClr val="8A73F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16304" y="842848"/>
            <a:ext cx="9690100" cy="2236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0" i="0">
                <a:solidFill>
                  <a:srgbClr val="8A73F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4400" y="2366010"/>
            <a:ext cx="164592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sv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8.jpe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3400" y="3637305"/>
            <a:ext cx="8153399" cy="4850110"/>
          </a:xfrm>
          <a:prstGeom prst="rect">
            <a:avLst/>
          </a:prstGeom>
        </p:spPr>
        <p:txBody>
          <a:bodyPr vert="horz" wrap="square" lIns="0" tIns="295910" rIns="0" bIns="0" rtlCol="0">
            <a:spAutoFit/>
          </a:bodyPr>
          <a:lstStyle/>
          <a:p>
            <a:pPr marL="350520" marR="337820" indent="-6985" algn="ctr">
              <a:lnSpc>
                <a:spcPct val="79400"/>
              </a:lnSpc>
              <a:spcBef>
                <a:spcPts val="2330"/>
              </a:spcBef>
            </a:pPr>
            <a:r>
              <a:rPr sz="9000" spc="540" dirty="0">
                <a:solidFill>
                  <a:srgbClr val="8A73FF"/>
                </a:solidFill>
                <a:latin typeface="Calibri"/>
                <a:cs typeface="Calibri"/>
              </a:rPr>
              <a:t>Jamati</a:t>
            </a:r>
            <a:endParaRPr lang="en-US" sz="9000" spc="540" dirty="0">
              <a:solidFill>
                <a:srgbClr val="8A73FF"/>
              </a:solidFill>
              <a:latin typeface="Calibri"/>
              <a:cs typeface="Calibri"/>
            </a:endParaRPr>
          </a:p>
          <a:p>
            <a:pPr marL="350520" marR="337820" indent="-6985" algn="ctr">
              <a:lnSpc>
                <a:spcPct val="79400"/>
              </a:lnSpc>
              <a:spcBef>
                <a:spcPts val="2330"/>
              </a:spcBef>
            </a:pPr>
            <a:endParaRPr lang="en-US" spc="540" dirty="0">
              <a:solidFill>
                <a:srgbClr val="8A73FF"/>
              </a:solidFill>
              <a:latin typeface="Calibri"/>
              <a:cs typeface="Calibri"/>
            </a:endParaRPr>
          </a:p>
          <a:p>
            <a:pPr marL="350520" marR="337820" indent="-6985" algn="ctr">
              <a:lnSpc>
                <a:spcPct val="79400"/>
              </a:lnSpc>
              <a:spcBef>
                <a:spcPts val="2330"/>
              </a:spcBef>
            </a:pPr>
            <a:endParaRPr lang="en-US" spc="540" dirty="0">
              <a:solidFill>
                <a:srgbClr val="8A73FF"/>
              </a:solidFill>
              <a:latin typeface="Calibri"/>
              <a:cs typeface="Calibri"/>
            </a:endParaRPr>
          </a:p>
          <a:p>
            <a:pPr marL="350520" marR="337820" indent="-6985" algn="ctr">
              <a:lnSpc>
                <a:spcPct val="79400"/>
              </a:lnSpc>
              <a:spcBef>
                <a:spcPts val="2330"/>
              </a:spcBef>
            </a:pPr>
            <a:endParaRPr lang="ar-SA" spc="540" dirty="0">
              <a:solidFill>
                <a:srgbClr val="8A73FF"/>
              </a:solidFill>
              <a:latin typeface="Calibri"/>
              <a:cs typeface="Calibri"/>
            </a:endParaRPr>
          </a:p>
          <a:p>
            <a:pPr marL="350520" marR="337820" indent="-6985" algn="ctr">
              <a:lnSpc>
                <a:spcPct val="79400"/>
              </a:lnSpc>
              <a:spcBef>
                <a:spcPts val="2330"/>
              </a:spcBef>
            </a:pPr>
            <a:r>
              <a:rPr lang="en-US" sz="2800" b="1" spc="540" dirty="0">
                <a:solidFill>
                  <a:srgbClr val="8A73FF"/>
                </a:solidFill>
                <a:latin typeface="Calibri"/>
                <a:cs typeface="Calibri"/>
              </a:rPr>
              <a:t>Supervisor:Dr.Ashraf Armoush</a:t>
            </a:r>
            <a:r>
              <a:rPr sz="2800" b="1" spc="540" dirty="0">
                <a:solidFill>
                  <a:srgbClr val="8A73FF"/>
                </a:solidFill>
                <a:latin typeface="Calibri"/>
                <a:cs typeface="Calibri"/>
              </a:rPr>
              <a:t> </a:t>
            </a:r>
            <a:endParaRPr lang="en-US" sz="2800" b="1" spc="540" dirty="0">
              <a:solidFill>
                <a:srgbClr val="8A73FF"/>
              </a:solidFill>
              <a:latin typeface="Calibri"/>
              <a:cs typeface="Calibri"/>
            </a:endParaRPr>
          </a:p>
          <a:p>
            <a:pPr marL="350520" marR="337820" indent="-6985" algn="ctr">
              <a:lnSpc>
                <a:spcPct val="79400"/>
              </a:lnSpc>
              <a:spcBef>
                <a:spcPts val="2330"/>
              </a:spcBef>
            </a:pPr>
            <a:endParaRPr lang="en-US" sz="2800" spc="540" dirty="0">
              <a:solidFill>
                <a:srgbClr val="8A73FF"/>
              </a:solidFill>
              <a:latin typeface="Calibri"/>
              <a:cs typeface="Calibri"/>
            </a:endParaRPr>
          </a:p>
          <a:p>
            <a:pPr marL="350520" marR="337820" indent="-6985" algn="ctr">
              <a:lnSpc>
                <a:spcPct val="79400"/>
              </a:lnSpc>
              <a:spcBef>
                <a:spcPts val="2330"/>
              </a:spcBef>
            </a:pPr>
            <a:endParaRPr lang="ar-SA" sz="2800" spc="540" dirty="0">
              <a:solidFill>
                <a:srgbClr val="8A73FF"/>
              </a:solidFill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734435" y="1273682"/>
            <a:ext cx="1842135" cy="1842135"/>
          </a:xfrm>
          <a:custGeom>
            <a:avLst/>
            <a:gdLst/>
            <a:ahLst/>
            <a:cxnLst/>
            <a:rect l="l" t="t" r="r" b="b"/>
            <a:pathLst>
              <a:path w="1842135" h="1842135">
                <a:moveTo>
                  <a:pt x="865124" y="920877"/>
                </a:moveTo>
                <a:lnTo>
                  <a:pt x="863473" y="915162"/>
                </a:lnTo>
                <a:lnTo>
                  <a:pt x="858393" y="911352"/>
                </a:lnTo>
                <a:lnTo>
                  <a:pt x="554101" y="801497"/>
                </a:lnTo>
                <a:lnTo>
                  <a:pt x="551942" y="799338"/>
                </a:lnTo>
                <a:lnTo>
                  <a:pt x="442087" y="494919"/>
                </a:lnTo>
                <a:lnTo>
                  <a:pt x="438150" y="489966"/>
                </a:lnTo>
                <a:lnTo>
                  <a:pt x="432562" y="488315"/>
                </a:lnTo>
                <a:lnTo>
                  <a:pt x="426974" y="489966"/>
                </a:lnTo>
                <a:lnTo>
                  <a:pt x="423037" y="494919"/>
                </a:lnTo>
                <a:lnTo>
                  <a:pt x="313182" y="799338"/>
                </a:lnTo>
                <a:lnTo>
                  <a:pt x="311023" y="801497"/>
                </a:lnTo>
                <a:lnTo>
                  <a:pt x="6604" y="911352"/>
                </a:lnTo>
                <a:lnTo>
                  <a:pt x="1651" y="915162"/>
                </a:lnTo>
                <a:lnTo>
                  <a:pt x="0" y="920877"/>
                </a:lnTo>
                <a:lnTo>
                  <a:pt x="1651" y="926465"/>
                </a:lnTo>
                <a:lnTo>
                  <a:pt x="6604" y="930402"/>
                </a:lnTo>
                <a:lnTo>
                  <a:pt x="311023" y="1040130"/>
                </a:lnTo>
                <a:lnTo>
                  <a:pt x="313182" y="1042416"/>
                </a:lnTo>
                <a:lnTo>
                  <a:pt x="423037" y="1346708"/>
                </a:lnTo>
                <a:lnTo>
                  <a:pt x="426974" y="1351788"/>
                </a:lnTo>
                <a:lnTo>
                  <a:pt x="432562" y="1353439"/>
                </a:lnTo>
                <a:lnTo>
                  <a:pt x="438150" y="1351788"/>
                </a:lnTo>
                <a:lnTo>
                  <a:pt x="442087" y="1346708"/>
                </a:lnTo>
                <a:lnTo>
                  <a:pt x="551942" y="1042416"/>
                </a:lnTo>
                <a:lnTo>
                  <a:pt x="554101" y="1040130"/>
                </a:lnTo>
                <a:lnTo>
                  <a:pt x="858393" y="930402"/>
                </a:lnTo>
                <a:lnTo>
                  <a:pt x="863473" y="926465"/>
                </a:lnTo>
                <a:lnTo>
                  <a:pt x="865124" y="920877"/>
                </a:lnTo>
                <a:close/>
              </a:path>
              <a:path w="1842135" h="1842135">
                <a:moveTo>
                  <a:pt x="1353312" y="1409065"/>
                </a:moveTo>
                <a:lnTo>
                  <a:pt x="1351661" y="1403477"/>
                </a:lnTo>
                <a:lnTo>
                  <a:pt x="1346708" y="1399540"/>
                </a:lnTo>
                <a:lnTo>
                  <a:pt x="1042289" y="1289812"/>
                </a:lnTo>
                <a:lnTo>
                  <a:pt x="1040130" y="1287526"/>
                </a:lnTo>
                <a:lnTo>
                  <a:pt x="930275" y="983234"/>
                </a:lnTo>
                <a:lnTo>
                  <a:pt x="926465" y="978154"/>
                </a:lnTo>
                <a:lnTo>
                  <a:pt x="920750" y="976503"/>
                </a:lnTo>
                <a:lnTo>
                  <a:pt x="915162" y="978154"/>
                </a:lnTo>
                <a:lnTo>
                  <a:pt x="911352" y="983234"/>
                </a:lnTo>
                <a:lnTo>
                  <a:pt x="801497" y="1287526"/>
                </a:lnTo>
                <a:lnTo>
                  <a:pt x="799211" y="1289812"/>
                </a:lnTo>
                <a:lnTo>
                  <a:pt x="494919" y="1399540"/>
                </a:lnTo>
                <a:lnTo>
                  <a:pt x="489966" y="1403477"/>
                </a:lnTo>
                <a:lnTo>
                  <a:pt x="488188" y="1409065"/>
                </a:lnTo>
                <a:lnTo>
                  <a:pt x="489966" y="1414653"/>
                </a:lnTo>
                <a:lnTo>
                  <a:pt x="494919" y="1418590"/>
                </a:lnTo>
                <a:lnTo>
                  <a:pt x="799211" y="1528445"/>
                </a:lnTo>
                <a:lnTo>
                  <a:pt x="801497" y="1530604"/>
                </a:lnTo>
                <a:lnTo>
                  <a:pt x="911352" y="1835023"/>
                </a:lnTo>
                <a:lnTo>
                  <a:pt x="915162" y="1839976"/>
                </a:lnTo>
                <a:lnTo>
                  <a:pt x="920750" y="1841627"/>
                </a:lnTo>
                <a:lnTo>
                  <a:pt x="926465" y="1839976"/>
                </a:lnTo>
                <a:lnTo>
                  <a:pt x="930275" y="1835023"/>
                </a:lnTo>
                <a:lnTo>
                  <a:pt x="1040130" y="1530604"/>
                </a:lnTo>
                <a:lnTo>
                  <a:pt x="1042289" y="1528445"/>
                </a:lnTo>
                <a:lnTo>
                  <a:pt x="1346708" y="1418590"/>
                </a:lnTo>
                <a:lnTo>
                  <a:pt x="1351661" y="1414653"/>
                </a:lnTo>
                <a:lnTo>
                  <a:pt x="1353312" y="1409065"/>
                </a:lnTo>
                <a:close/>
              </a:path>
              <a:path w="1842135" h="1842135">
                <a:moveTo>
                  <a:pt x="1353312" y="432562"/>
                </a:moveTo>
                <a:lnTo>
                  <a:pt x="1351661" y="426974"/>
                </a:lnTo>
                <a:lnTo>
                  <a:pt x="1346708" y="423164"/>
                </a:lnTo>
                <a:lnTo>
                  <a:pt x="1042289" y="313309"/>
                </a:lnTo>
                <a:lnTo>
                  <a:pt x="1040130" y="311023"/>
                </a:lnTo>
                <a:lnTo>
                  <a:pt x="930275" y="6731"/>
                </a:lnTo>
                <a:lnTo>
                  <a:pt x="926465" y="1651"/>
                </a:lnTo>
                <a:lnTo>
                  <a:pt x="920750" y="0"/>
                </a:lnTo>
                <a:lnTo>
                  <a:pt x="915162" y="1651"/>
                </a:lnTo>
                <a:lnTo>
                  <a:pt x="911352" y="6731"/>
                </a:lnTo>
                <a:lnTo>
                  <a:pt x="801497" y="311023"/>
                </a:lnTo>
                <a:lnTo>
                  <a:pt x="799211" y="313309"/>
                </a:lnTo>
                <a:lnTo>
                  <a:pt x="494919" y="423164"/>
                </a:lnTo>
                <a:lnTo>
                  <a:pt x="489966" y="426974"/>
                </a:lnTo>
                <a:lnTo>
                  <a:pt x="488188" y="432562"/>
                </a:lnTo>
                <a:lnTo>
                  <a:pt x="489966" y="438277"/>
                </a:lnTo>
                <a:lnTo>
                  <a:pt x="494919" y="442087"/>
                </a:lnTo>
                <a:lnTo>
                  <a:pt x="799211" y="551942"/>
                </a:lnTo>
                <a:lnTo>
                  <a:pt x="801497" y="554101"/>
                </a:lnTo>
                <a:lnTo>
                  <a:pt x="911352" y="858520"/>
                </a:lnTo>
                <a:lnTo>
                  <a:pt x="915162" y="863473"/>
                </a:lnTo>
                <a:lnTo>
                  <a:pt x="920750" y="865124"/>
                </a:lnTo>
                <a:lnTo>
                  <a:pt x="926465" y="863473"/>
                </a:lnTo>
                <a:lnTo>
                  <a:pt x="930275" y="858520"/>
                </a:lnTo>
                <a:lnTo>
                  <a:pt x="1040130" y="554101"/>
                </a:lnTo>
                <a:lnTo>
                  <a:pt x="1042289" y="551942"/>
                </a:lnTo>
                <a:lnTo>
                  <a:pt x="1346708" y="442087"/>
                </a:lnTo>
                <a:lnTo>
                  <a:pt x="1351661" y="438277"/>
                </a:lnTo>
                <a:lnTo>
                  <a:pt x="1353312" y="432562"/>
                </a:lnTo>
                <a:close/>
              </a:path>
              <a:path w="1842135" h="1842135">
                <a:moveTo>
                  <a:pt x="1841627" y="920877"/>
                </a:moveTo>
                <a:lnTo>
                  <a:pt x="1839976" y="915162"/>
                </a:lnTo>
                <a:lnTo>
                  <a:pt x="1834896" y="911352"/>
                </a:lnTo>
                <a:lnTo>
                  <a:pt x="1530604" y="801497"/>
                </a:lnTo>
                <a:lnTo>
                  <a:pt x="1528318" y="799338"/>
                </a:lnTo>
                <a:lnTo>
                  <a:pt x="1418590" y="494919"/>
                </a:lnTo>
                <a:lnTo>
                  <a:pt x="1414653" y="489966"/>
                </a:lnTo>
                <a:lnTo>
                  <a:pt x="1409065" y="488315"/>
                </a:lnTo>
                <a:lnTo>
                  <a:pt x="1403477" y="489966"/>
                </a:lnTo>
                <a:lnTo>
                  <a:pt x="1399540" y="494919"/>
                </a:lnTo>
                <a:lnTo>
                  <a:pt x="1289685" y="799338"/>
                </a:lnTo>
                <a:lnTo>
                  <a:pt x="1287526" y="801497"/>
                </a:lnTo>
                <a:lnTo>
                  <a:pt x="983107" y="911352"/>
                </a:lnTo>
                <a:lnTo>
                  <a:pt x="978154" y="915162"/>
                </a:lnTo>
                <a:lnTo>
                  <a:pt x="976503" y="920877"/>
                </a:lnTo>
                <a:lnTo>
                  <a:pt x="978154" y="926465"/>
                </a:lnTo>
                <a:lnTo>
                  <a:pt x="983107" y="930402"/>
                </a:lnTo>
                <a:lnTo>
                  <a:pt x="1287526" y="1040130"/>
                </a:lnTo>
                <a:lnTo>
                  <a:pt x="1289685" y="1042416"/>
                </a:lnTo>
                <a:lnTo>
                  <a:pt x="1399540" y="1346708"/>
                </a:lnTo>
                <a:lnTo>
                  <a:pt x="1403477" y="1351788"/>
                </a:lnTo>
                <a:lnTo>
                  <a:pt x="1409065" y="1353439"/>
                </a:lnTo>
                <a:lnTo>
                  <a:pt x="1414653" y="1351788"/>
                </a:lnTo>
                <a:lnTo>
                  <a:pt x="1418590" y="1346708"/>
                </a:lnTo>
                <a:lnTo>
                  <a:pt x="1528318" y="1042416"/>
                </a:lnTo>
                <a:lnTo>
                  <a:pt x="1530604" y="1040130"/>
                </a:lnTo>
                <a:lnTo>
                  <a:pt x="1834896" y="930402"/>
                </a:lnTo>
                <a:lnTo>
                  <a:pt x="1839976" y="926465"/>
                </a:lnTo>
                <a:lnTo>
                  <a:pt x="1841627" y="920877"/>
                </a:lnTo>
                <a:close/>
              </a:path>
            </a:pathLst>
          </a:custGeom>
          <a:solidFill>
            <a:srgbClr val="993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9233534" y="0"/>
            <a:ext cx="9054465" cy="10287004"/>
            <a:chOff x="9233534" y="0"/>
            <a:chExt cx="9054465" cy="10287004"/>
          </a:xfrm>
        </p:grpSpPr>
        <p:sp>
          <p:nvSpPr>
            <p:cNvPr id="5" name="object 5"/>
            <p:cNvSpPr/>
            <p:nvPr/>
          </p:nvSpPr>
          <p:spPr>
            <a:xfrm>
              <a:off x="9233534" y="4"/>
              <a:ext cx="9054465" cy="10287000"/>
            </a:xfrm>
            <a:custGeom>
              <a:avLst/>
              <a:gdLst/>
              <a:ahLst/>
              <a:cxnLst/>
              <a:rect l="l" t="t" r="r" b="b"/>
              <a:pathLst>
                <a:path w="9054465" h="10287000">
                  <a:moveTo>
                    <a:pt x="9054083" y="0"/>
                  </a:moveTo>
                  <a:lnTo>
                    <a:pt x="0" y="0"/>
                  </a:lnTo>
                  <a:lnTo>
                    <a:pt x="0" y="10287000"/>
                  </a:lnTo>
                  <a:lnTo>
                    <a:pt x="9054083" y="10287000"/>
                  </a:lnTo>
                  <a:lnTo>
                    <a:pt x="9054083" y="0"/>
                  </a:lnTo>
                  <a:close/>
                </a:path>
              </a:pathLst>
            </a:custGeom>
            <a:solidFill>
              <a:srgbClr val="993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233534" y="0"/>
              <a:ext cx="9054465" cy="10287000"/>
            </a:xfrm>
            <a:custGeom>
              <a:avLst/>
              <a:gdLst/>
              <a:ahLst/>
              <a:cxnLst/>
              <a:rect l="l" t="t" r="r" b="b"/>
              <a:pathLst>
                <a:path w="9054465" h="10287000">
                  <a:moveTo>
                    <a:pt x="4532884" y="0"/>
                  </a:moveTo>
                  <a:lnTo>
                    <a:pt x="0" y="4532884"/>
                  </a:lnTo>
                  <a:lnTo>
                    <a:pt x="0" y="5754116"/>
                  </a:lnTo>
                  <a:lnTo>
                    <a:pt x="4532884" y="10286995"/>
                  </a:lnTo>
                  <a:lnTo>
                    <a:pt x="9054084" y="5765800"/>
                  </a:lnTo>
                  <a:lnTo>
                    <a:pt x="9054084" y="4521200"/>
                  </a:lnTo>
                  <a:lnTo>
                    <a:pt x="4532884" y="0"/>
                  </a:lnTo>
                  <a:close/>
                </a:path>
              </a:pathLst>
            </a:custGeom>
            <a:solidFill>
              <a:srgbClr val="8A7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5D21329-DF99-7C8B-D316-6E395DFB783B}"/>
              </a:ext>
            </a:extLst>
          </p:cNvPr>
          <p:cNvSpPr txBox="1"/>
          <p:nvPr/>
        </p:nvSpPr>
        <p:spPr>
          <a:xfrm>
            <a:off x="1219199" y="7271697"/>
            <a:ext cx="7027228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/>
              <a:t>          </a:t>
            </a:r>
          </a:p>
          <a:p>
            <a:r>
              <a:rPr lang="en-US" sz="2800" dirty="0"/>
              <a:t>                </a:t>
            </a:r>
          </a:p>
          <a:p>
            <a:r>
              <a:rPr lang="en-US" sz="2800" dirty="0"/>
              <a:t>         </a:t>
            </a:r>
            <a:r>
              <a:rPr lang="en-US" sz="3200" b="1" spc="540" dirty="0">
                <a:solidFill>
                  <a:srgbClr val="8A73FF"/>
                </a:solidFill>
                <a:latin typeface="Calibri"/>
                <a:cs typeface="Calibri"/>
              </a:rPr>
              <a:t>Malik</a:t>
            </a:r>
            <a:r>
              <a:rPr lang="en-US" sz="3200" b="1" dirty="0"/>
              <a:t> </a:t>
            </a:r>
            <a:r>
              <a:rPr lang="en-US" sz="3200" b="1" spc="540" dirty="0">
                <a:solidFill>
                  <a:srgbClr val="8A73FF"/>
                </a:solidFill>
                <a:latin typeface="Calibri"/>
                <a:cs typeface="Calibri"/>
              </a:rPr>
              <a:t>Ali &amp;</a:t>
            </a:r>
            <a:r>
              <a:rPr lang="en-US" sz="3200" b="1" dirty="0"/>
              <a:t> </a:t>
            </a:r>
            <a:r>
              <a:rPr lang="en-US" sz="3200" b="1" spc="540" dirty="0">
                <a:solidFill>
                  <a:srgbClr val="8A73FF"/>
                </a:solidFill>
                <a:latin typeface="Calibri"/>
                <a:cs typeface="Calibri"/>
              </a:rPr>
              <a:t>Shaheen</a:t>
            </a:r>
            <a:r>
              <a:rPr lang="en-US" sz="3200" b="1" dirty="0"/>
              <a:t> </a:t>
            </a:r>
            <a:r>
              <a:rPr lang="en-US" sz="3200" b="1" spc="540" dirty="0">
                <a:solidFill>
                  <a:srgbClr val="8A73FF"/>
                </a:solidFill>
                <a:latin typeface="Calibri"/>
                <a:cs typeface="Calibri"/>
              </a:rPr>
              <a:t>Abbas</a:t>
            </a:r>
            <a:endParaRPr lang="en-US" sz="2800" b="1" spc="540" dirty="0">
              <a:solidFill>
                <a:srgbClr val="8A73FF"/>
              </a:solidFill>
              <a:latin typeface="Calibri"/>
              <a:cs typeface="Calibri"/>
            </a:endParaRPr>
          </a:p>
          <a:p>
            <a:endParaRPr lang="en-US" sz="3200" spc="540" dirty="0">
              <a:solidFill>
                <a:srgbClr val="8A73FF"/>
              </a:solidFill>
              <a:latin typeface="Calibri"/>
              <a:cs typeface="Calibri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F8FA60-C5B0-3F43-4DD3-62E0B58DC9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6616" y="2419350"/>
            <a:ext cx="5448300" cy="5448300"/>
          </a:xfrm>
          <a:prstGeom prst="ellipse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3B1340-A838-129C-70ED-51DCD265E7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23FFEACE-6977-0063-797D-8E5B416EA2E2}"/>
              </a:ext>
            </a:extLst>
          </p:cNvPr>
          <p:cNvSpPr/>
          <p:nvPr/>
        </p:nvSpPr>
        <p:spPr>
          <a:xfrm>
            <a:off x="-1066800" y="267418"/>
            <a:ext cx="5798922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109E1639-A75C-A6CF-9C77-DB83ABC6C8AA}"/>
              </a:ext>
            </a:extLst>
          </p:cNvPr>
          <p:cNvSpPr/>
          <p:nvPr/>
        </p:nvSpPr>
        <p:spPr>
          <a:xfrm>
            <a:off x="14020800" y="114300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364B25-8BFE-859B-4B7B-C98E05D75B88}"/>
              </a:ext>
            </a:extLst>
          </p:cNvPr>
          <p:cNvSpPr txBox="1"/>
          <p:nvPr/>
        </p:nvSpPr>
        <p:spPr>
          <a:xfrm>
            <a:off x="152400" y="647700"/>
            <a:ext cx="2732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chemeClr val="bg1">
                    <a:lumMod val="95000"/>
                  </a:schemeClr>
                </a:solidFill>
              </a:rPr>
              <a:t>Registration </a:t>
            </a:r>
            <a:endParaRPr lang="en-US" sz="2400" b="1" i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62434D5-C6D3-5973-C626-0076784394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812" y="1780490"/>
            <a:ext cx="4419600" cy="82390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B31D61B-313F-4D0E-0B4F-44FFB0B855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1780489"/>
            <a:ext cx="4076700" cy="82302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EC57E6C-5074-15FD-515D-E1F4EE60B5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68150" y="1808346"/>
            <a:ext cx="4076700" cy="8220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518196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BD5FD0-627E-30A5-634C-FB29C2F36C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9A978BA2-CB76-6FB4-2993-6C9EC9843561}"/>
              </a:ext>
            </a:extLst>
          </p:cNvPr>
          <p:cNvSpPr/>
          <p:nvPr/>
        </p:nvSpPr>
        <p:spPr>
          <a:xfrm>
            <a:off x="-1066800" y="267418"/>
            <a:ext cx="5798922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2827FB64-0D5D-C63C-957B-BA0A34C86CB4}"/>
              </a:ext>
            </a:extLst>
          </p:cNvPr>
          <p:cNvSpPr/>
          <p:nvPr/>
        </p:nvSpPr>
        <p:spPr>
          <a:xfrm>
            <a:off x="14020800" y="114300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55342C-B325-1BCD-B74B-84F7B8EA9BCD}"/>
              </a:ext>
            </a:extLst>
          </p:cNvPr>
          <p:cNvSpPr txBox="1"/>
          <p:nvPr/>
        </p:nvSpPr>
        <p:spPr>
          <a:xfrm>
            <a:off x="0" y="716561"/>
            <a:ext cx="4405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chemeClr val="bg1">
                    <a:lumMod val="95000"/>
                  </a:schemeClr>
                </a:solidFill>
              </a:rPr>
              <a:t>Forgot  Password</a:t>
            </a:r>
            <a:endParaRPr lang="en-US" sz="2400" b="1" i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0FA7FA-011D-BC04-EBDA-A84CB76094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976" y="2004561"/>
            <a:ext cx="4190999" cy="7239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2C8BCB8-3D77-4C8A-4C67-167AEA71D5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2028373"/>
            <a:ext cx="3733800" cy="7239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39A9F8-6C79-5B7F-9243-0844C92E10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600" y="2028373"/>
            <a:ext cx="3733800" cy="732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351701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589818-E6D4-D0D8-47A0-849B20CB8E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3DE41AE2-06E6-ED65-E655-85DB3E712F0C}"/>
              </a:ext>
            </a:extLst>
          </p:cNvPr>
          <p:cNvSpPr/>
          <p:nvPr/>
        </p:nvSpPr>
        <p:spPr>
          <a:xfrm>
            <a:off x="-1066800" y="267418"/>
            <a:ext cx="5798922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D4A386F4-382B-412D-BAF1-4073F0479E81}"/>
              </a:ext>
            </a:extLst>
          </p:cNvPr>
          <p:cNvSpPr/>
          <p:nvPr/>
        </p:nvSpPr>
        <p:spPr>
          <a:xfrm>
            <a:off x="14020800" y="114300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589FAC-855F-3916-A3B0-4255643663FC}"/>
              </a:ext>
            </a:extLst>
          </p:cNvPr>
          <p:cNvSpPr txBox="1"/>
          <p:nvPr/>
        </p:nvSpPr>
        <p:spPr>
          <a:xfrm>
            <a:off x="41326" y="692577"/>
            <a:ext cx="3692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chemeClr val="bg1">
                    <a:lumMod val="95000"/>
                  </a:schemeClr>
                </a:solidFill>
              </a:rPr>
              <a:t>Main Screen</a:t>
            </a:r>
            <a:endParaRPr lang="en-US" sz="2400" b="1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E8FCAA-0511-9EB8-B6B3-CAA837E04705}"/>
              </a:ext>
            </a:extLst>
          </p:cNvPr>
          <p:cNvSpPr txBox="1"/>
          <p:nvPr/>
        </p:nvSpPr>
        <p:spPr>
          <a:xfrm>
            <a:off x="6858000" y="323245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Courses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3E10FC-E6E5-DA92-9D93-80215A9185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703" y="2042660"/>
            <a:ext cx="4107498" cy="75517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CD46E5-CC7C-EB04-A2F2-644E1AA045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9600" y="2047422"/>
            <a:ext cx="4267199" cy="758986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8A11544-A584-8E3D-EF05-1CACDAE95B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8662" y="2042660"/>
            <a:ext cx="3986213" cy="776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940118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E3B76-56FB-DE5F-709F-8F7C1D1B60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3E94CA66-1D21-F2F3-6C73-6EC2C71A0198}"/>
              </a:ext>
            </a:extLst>
          </p:cNvPr>
          <p:cNvSpPr/>
          <p:nvPr/>
        </p:nvSpPr>
        <p:spPr>
          <a:xfrm>
            <a:off x="-1066800" y="267418"/>
            <a:ext cx="5798922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FCCA5ECC-0A61-E934-C1B5-8D958007F4F1}"/>
              </a:ext>
            </a:extLst>
          </p:cNvPr>
          <p:cNvSpPr/>
          <p:nvPr/>
        </p:nvSpPr>
        <p:spPr>
          <a:xfrm>
            <a:off x="14020800" y="114300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61A7AC-96D7-4BAE-C31A-449526DA9DA2}"/>
              </a:ext>
            </a:extLst>
          </p:cNvPr>
          <p:cNvSpPr txBox="1"/>
          <p:nvPr/>
        </p:nvSpPr>
        <p:spPr>
          <a:xfrm>
            <a:off x="0" y="507911"/>
            <a:ext cx="3491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>
                    <a:lumMod val="95000"/>
                  </a:schemeClr>
                </a:solidFill>
              </a:rPr>
              <a:t>Cart</a:t>
            </a:r>
            <a:endParaRPr lang="en-US" sz="3600" b="1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FD66130-7866-9330-2E75-366C003E7786}"/>
              </a:ext>
            </a:extLst>
          </p:cNvPr>
          <p:cNvSpPr txBox="1"/>
          <p:nvPr/>
        </p:nvSpPr>
        <p:spPr>
          <a:xfrm>
            <a:off x="6858000" y="323245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Courses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E53AFE-3854-79E8-6EC5-487C8167FB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702" y="2004560"/>
            <a:ext cx="4495799" cy="758986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F0BCCD-56DE-EF56-14B7-2335C56D39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820840"/>
            <a:ext cx="4495800" cy="7894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795078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5E9F3D-C058-EF35-5EB7-114A3BDE7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05442643-E720-2CB2-3B86-722B6E6AF077}"/>
              </a:ext>
            </a:extLst>
          </p:cNvPr>
          <p:cNvSpPr/>
          <p:nvPr/>
        </p:nvSpPr>
        <p:spPr>
          <a:xfrm>
            <a:off x="-1066800" y="267418"/>
            <a:ext cx="6324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1DDB5CE0-6EBD-7F6A-F58D-5F0F65999364}"/>
              </a:ext>
            </a:extLst>
          </p:cNvPr>
          <p:cNvSpPr/>
          <p:nvPr/>
        </p:nvSpPr>
        <p:spPr>
          <a:xfrm>
            <a:off x="14020800" y="114300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C6A858-84FB-C655-5A85-1659860AA6FE}"/>
              </a:ext>
            </a:extLst>
          </p:cNvPr>
          <p:cNvSpPr txBox="1"/>
          <p:nvPr/>
        </p:nvSpPr>
        <p:spPr>
          <a:xfrm>
            <a:off x="152400" y="507911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>
                    <a:lumMod val="95000"/>
                  </a:schemeClr>
                </a:solidFill>
              </a:rPr>
              <a:t>Payment Screen </a:t>
            </a:r>
            <a:endParaRPr lang="en-US" sz="3600" b="1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0EE2FC-370A-7494-C390-E2BA9B5C4CA2}"/>
              </a:ext>
            </a:extLst>
          </p:cNvPr>
          <p:cNvSpPr txBox="1"/>
          <p:nvPr/>
        </p:nvSpPr>
        <p:spPr>
          <a:xfrm>
            <a:off x="6858000" y="323245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Courses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1D8E67-1B5C-18A3-235A-C873E1728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395" y="1819895"/>
            <a:ext cx="4114800" cy="78588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F9743D3-83A9-61F6-58CC-F48CEE57F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2600" y="1780489"/>
            <a:ext cx="4305300" cy="7858811"/>
          </a:xfrm>
          <a:prstGeom prst="rect">
            <a:avLst/>
          </a:prstGeom>
        </p:spPr>
      </p:pic>
      <p:sp>
        <p:nvSpPr>
          <p:cNvPr id="12" name="Freeform 10">
            <a:extLst>
              <a:ext uri="{FF2B5EF4-FFF2-40B4-BE49-F238E27FC236}">
                <a16:creationId xmlns:a16="http://schemas.microsoft.com/office/drawing/2014/main" id="{2708C8A1-2E75-E260-F79C-4DE86C855528}"/>
              </a:ext>
            </a:extLst>
          </p:cNvPr>
          <p:cNvSpPr/>
          <p:nvPr/>
        </p:nvSpPr>
        <p:spPr>
          <a:xfrm rot="-1216599">
            <a:off x="6465829" y="6446476"/>
            <a:ext cx="3066132" cy="938623"/>
          </a:xfrm>
          <a:custGeom>
            <a:avLst/>
            <a:gdLst/>
            <a:ahLst/>
            <a:cxnLst/>
            <a:rect l="l" t="t" r="r" b="b"/>
            <a:pathLst>
              <a:path w="3740890" h="938623">
                <a:moveTo>
                  <a:pt x="0" y="0"/>
                </a:moveTo>
                <a:lnTo>
                  <a:pt x="3740890" y="0"/>
                </a:lnTo>
                <a:lnTo>
                  <a:pt x="3740890" y="938623"/>
                </a:lnTo>
                <a:lnTo>
                  <a:pt x="0" y="93862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775780005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7A6CD0-292B-C1E4-24EE-32B9000C95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C4E2E104-142C-06B9-F476-F585D1ECA007}"/>
              </a:ext>
            </a:extLst>
          </p:cNvPr>
          <p:cNvSpPr/>
          <p:nvPr/>
        </p:nvSpPr>
        <p:spPr>
          <a:xfrm>
            <a:off x="-1066800" y="267418"/>
            <a:ext cx="6324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A6894269-C013-6051-356A-082974344F48}"/>
              </a:ext>
            </a:extLst>
          </p:cNvPr>
          <p:cNvSpPr/>
          <p:nvPr/>
        </p:nvSpPr>
        <p:spPr>
          <a:xfrm>
            <a:off x="14020800" y="114300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B2889B-3D5D-BE08-B028-B0AC7E29FB57}"/>
              </a:ext>
            </a:extLst>
          </p:cNvPr>
          <p:cNvSpPr txBox="1"/>
          <p:nvPr/>
        </p:nvSpPr>
        <p:spPr>
          <a:xfrm>
            <a:off x="0" y="507911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>
                    <a:lumMod val="95000"/>
                  </a:schemeClr>
                </a:solidFill>
              </a:rPr>
              <a:t>Course Details Screen </a:t>
            </a:r>
            <a:endParaRPr lang="en-US" sz="3600" b="1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2BC713-0A43-283B-3EBC-11114AF1424F}"/>
              </a:ext>
            </a:extLst>
          </p:cNvPr>
          <p:cNvSpPr txBox="1"/>
          <p:nvPr/>
        </p:nvSpPr>
        <p:spPr>
          <a:xfrm>
            <a:off x="6858000" y="323245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Courses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869CE3-4324-3961-50E8-918F078B12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025" y="2244814"/>
            <a:ext cx="4114800" cy="7543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CA06F19-24C5-E106-7919-5A10D7ED7D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2244814"/>
            <a:ext cx="4114800" cy="754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268223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4B190A-5E2F-1C0A-7AAB-6D9F5219C2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748CF4C0-5747-8D12-6712-D3151DF423BB}"/>
              </a:ext>
            </a:extLst>
          </p:cNvPr>
          <p:cNvSpPr/>
          <p:nvPr/>
        </p:nvSpPr>
        <p:spPr>
          <a:xfrm>
            <a:off x="-1066800" y="267418"/>
            <a:ext cx="6324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D83AEE1F-1F8B-5270-3786-2142F69D7E6E}"/>
              </a:ext>
            </a:extLst>
          </p:cNvPr>
          <p:cNvSpPr/>
          <p:nvPr/>
        </p:nvSpPr>
        <p:spPr>
          <a:xfrm>
            <a:off x="14020800" y="114300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5058C2-91EB-7CA0-1537-578CBBDA4249}"/>
              </a:ext>
            </a:extLst>
          </p:cNvPr>
          <p:cNvSpPr txBox="1"/>
          <p:nvPr/>
        </p:nvSpPr>
        <p:spPr>
          <a:xfrm>
            <a:off x="304800" y="311210"/>
            <a:ext cx="434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>
                    <a:lumMod val="95000"/>
                  </a:schemeClr>
                </a:solidFill>
              </a:rPr>
              <a:t>Course Rating&amp; Feedbacks Screen </a:t>
            </a:r>
            <a:endParaRPr lang="en-US" sz="3600" b="1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334311-5BEA-75C4-C65F-4B95E72F6489}"/>
              </a:ext>
            </a:extLst>
          </p:cNvPr>
          <p:cNvSpPr txBox="1"/>
          <p:nvPr/>
        </p:nvSpPr>
        <p:spPr>
          <a:xfrm>
            <a:off x="6858000" y="323245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Courses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19109D8-B73B-FB79-13F9-7BBA57B9E0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979162"/>
            <a:ext cx="3962400" cy="7696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1783C27-0B97-52FA-5313-786D941445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1979161"/>
            <a:ext cx="4191000" cy="772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985411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360EB5-A3AB-4962-439E-24B3A60DD4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6625C747-E3F2-A155-CC72-8181A88E8461}"/>
              </a:ext>
            </a:extLst>
          </p:cNvPr>
          <p:cNvSpPr/>
          <p:nvPr/>
        </p:nvSpPr>
        <p:spPr>
          <a:xfrm>
            <a:off x="-1066800" y="267418"/>
            <a:ext cx="6324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9244BF91-C45E-B22D-206C-257ACC2387C8}"/>
              </a:ext>
            </a:extLst>
          </p:cNvPr>
          <p:cNvSpPr/>
          <p:nvPr/>
        </p:nvSpPr>
        <p:spPr>
          <a:xfrm>
            <a:off x="14020800" y="114300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1867B5-60ED-E8AD-EBC2-672AB36C2170}"/>
              </a:ext>
            </a:extLst>
          </p:cNvPr>
          <p:cNvSpPr txBox="1"/>
          <p:nvPr/>
        </p:nvSpPr>
        <p:spPr>
          <a:xfrm>
            <a:off x="438150" y="600244"/>
            <a:ext cx="4076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Watch 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41521F3-1AD8-0A1F-5C6B-5AF07F273386}"/>
              </a:ext>
            </a:extLst>
          </p:cNvPr>
          <p:cNvSpPr txBox="1"/>
          <p:nvPr/>
        </p:nvSpPr>
        <p:spPr>
          <a:xfrm>
            <a:off x="6858000" y="323245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Courses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03D52F-BFE5-2195-F508-66D63253C0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780488"/>
            <a:ext cx="4343400" cy="7782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907170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4ED3FA-8893-432E-9F16-87A40559D3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E40C5C2A-30B5-B1E8-97A9-D5A24712A248}"/>
              </a:ext>
            </a:extLst>
          </p:cNvPr>
          <p:cNvSpPr/>
          <p:nvPr/>
        </p:nvSpPr>
        <p:spPr>
          <a:xfrm>
            <a:off x="-457200" y="198896"/>
            <a:ext cx="69342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EB7A0CEB-DBD1-873C-D6F1-53F3FCB1C70E}"/>
              </a:ext>
            </a:extLst>
          </p:cNvPr>
          <p:cNvSpPr/>
          <p:nvPr/>
        </p:nvSpPr>
        <p:spPr>
          <a:xfrm>
            <a:off x="14020800" y="114300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FDA54E-FC06-0790-58A0-55CD354941DC}"/>
              </a:ext>
            </a:extLst>
          </p:cNvPr>
          <p:cNvSpPr txBox="1"/>
          <p:nvPr/>
        </p:nvSpPr>
        <p:spPr>
          <a:xfrm>
            <a:off x="-38100" y="531722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Instructor Courses 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78ACC4-AB8B-5FFD-5C21-666A4AECC323}"/>
              </a:ext>
            </a:extLst>
          </p:cNvPr>
          <p:cNvSpPr txBox="1"/>
          <p:nvPr/>
        </p:nvSpPr>
        <p:spPr>
          <a:xfrm>
            <a:off x="6858000" y="323245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Courses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960D42-1C6A-A513-7F55-C35AA8970D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2095500"/>
            <a:ext cx="3962400" cy="754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137905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4CF8B-46B3-9631-6362-34B0B299C4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4955A1F5-55E6-60F0-4B91-D92EBE908BD3}"/>
              </a:ext>
            </a:extLst>
          </p:cNvPr>
          <p:cNvSpPr/>
          <p:nvPr/>
        </p:nvSpPr>
        <p:spPr>
          <a:xfrm>
            <a:off x="-1066800" y="267418"/>
            <a:ext cx="6324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DD441368-BDDC-2700-F202-DFAE573EF97D}"/>
              </a:ext>
            </a:extLst>
          </p:cNvPr>
          <p:cNvSpPr/>
          <p:nvPr/>
        </p:nvSpPr>
        <p:spPr>
          <a:xfrm>
            <a:off x="14020800" y="114300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DBBF7B-9B68-E19E-4A24-319017A94D83}"/>
              </a:ext>
            </a:extLst>
          </p:cNvPr>
          <p:cNvSpPr txBox="1"/>
          <p:nvPr/>
        </p:nvSpPr>
        <p:spPr>
          <a:xfrm>
            <a:off x="152400" y="600244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Main 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8274C9-72DB-B715-ADBB-6201AB74C77E}"/>
              </a:ext>
            </a:extLst>
          </p:cNvPr>
          <p:cNvSpPr txBox="1"/>
          <p:nvPr/>
        </p:nvSpPr>
        <p:spPr>
          <a:xfrm>
            <a:off x="6858000" y="323245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Projects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EA684D-CEF2-D077-F058-E25B319155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171700"/>
            <a:ext cx="3962400" cy="70865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F75FBA-C62A-B0E5-DA3A-D6306F134A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2171699"/>
            <a:ext cx="4191000" cy="708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019291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71800" y="224790"/>
            <a:ext cx="6038850" cy="1338251"/>
          </a:xfrm>
          <a:prstGeom prst="rect">
            <a:avLst/>
          </a:prstGeom>
        </p:spPr>
        <p:txBody>
          <a:bodyPr vert="horz" wrap="square" lIns="0" tIns="253365" rIns="0" bIns="0" rtlCol="0">
            <a:spAutoFit/>
          </a:bodyPr>
          <a:lstStyle/>
          <a:p>
            <a:pPr marL="12700" marR="5080" indent="-21590" algn="ctr">
              <a:lnSpc>
                <a:spcPct val="81400"/>
              </a:lnSpc>
              <a:spcBef>
                <a:spcPts val="1995"/>
              </a:spcBef>
            </a:pPr>
            <a:r>
              <a:rPr lang="en-US" sz="8500" b="1" dirty="0"/>
              <a:t>Overview:</a:t>
            </a:r>
            <a:endParaRPr sz="8500" b="1" dirty="0"/>
          </a:p>
        </p:txBody>
      </p:sp>
      <p:grpSp>
        <p:nvGrpSpPr>
          <p:cNvPr id="4" name="object 4"/>
          <p:cNvGrpSpPr/>
          <p:nvPr/>
        </p:nvGrpSpPr>
        <p:grpSpPr>
          <a:xfrm>
            <a:off x="0" y="-1"/>
            <a:ext cx="2743200" cy="10267950"/>
            <a:chOff x="0" y="-1"/>
            <a:chExt cx="6153150" cy="10267950"/>
          </a:xfrm>
        </p:grpSpPr>
        <p:sp>
          <p:nvSpPr>
            <p:cNvPr id="5" name="object 5"/>
            <p:cNvSpPr/>
            <p:nvPr/>
          </p:nvSpPr>
          <p:spPr>
            <a:xfrm>
              <a:off x="0" y="-1"/>
              <a:ext cx="6153150" cy="10267950"/>
            </a:xfrm>
            <a:custGeom>
              <a:avLst/>
              <a:gdLst/>
              <a:ahLst/>
              <a:cxnLst/>
              <a:rect l="l" t="t" r="r" b="b"/>
              <a:pathLst>
                <a:path w="6153150" h="10267950">
                  <a:moveTo>
                    <a:pt x="6153150" y="0"/>
                  </a:moveTo>
                  <a:lnTo>
                    <a:pt x="0" y="0"/>
                  </a:lnTo>
                  <a:lnTo>
                    <a:pt x="0" y="10267950"/>
                  </a:lnTo>
                  <a:lnTo>
                    <a:pt x="6153150" y="10267950"/>
                  </a:lnTo>
                  <a:lnTo>
                    <a:pt x="6153150" y="0"/>
                  </a:lnTo>
                  <a:close/>
                </a:path>
              </a:pathLst>
            </a:custGeom>
            <a:solidFill>
              <a:srgbClr val="E0A1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6153150" cy="10267950"/>
            </a:xfrm>
            <a:custGeom>
              <a:avLst/>
              <a:gdLst/>
              <a:ahLst/>
              <a:cxnLst/>
              <a:rect l="l" t="t" r="r" b="b"/>
              <a:pathLst>
                <a:path w="6153150" h="10267950">
                  <a:moveTo>
                    <a:pt x="6153150" y="10151173"/>
                  </a:moveTo>
                  <a:lnTo>
                    <a:pt x="6150991" y="10075481"/>
                  </a:lnTo>
                  <a:lnTo>
                    <a:pt x="6148959" y="10027641"/>
                  </a:lnTo>
                  <a:lnTo>
                    <a:pt x="6146546" y="9979914"/>
                  </a:lnTo>
                  <a:lnTo>
                    <a:pt x="6143752" y="9932302"/>
                  </a:lnTo>
                  <a:lnTo>
                    <a:pt x="6140450" y="9884804"/>
                  </a:lnTo>
                  <a:lnTo>
                    <a:pt x="6136640" y="9837420"/>
                  </a:lnTo>
                  <a:lnTo>
                    <a:pt x="6132576" y="9790163"/>
                  </a:lnTo>
                  <a:lnTo>
                    <a:pt x="6128004" y="9743034"/>
                  </a:lnTo>
                  <a:lnTo>
                    <a:pt x="6123051" y="9696031"/>
                  </a:lnTo>
                  <a:lnTo>
                    <a:pt x="6117590" y="9649155"/>
                  </a:lnTo>
                  <a:lnTo>
                    <a:pt x="6111748" y="9602406"/>
                  </a:lnTo>
                  <a:lnTo>
                    <a:pt x="6105525" y="9555785"/>
                  </a:lnTo>
                  <a:lnTo>
                    <a:pt x="6098794" y="9509290"/>
                  </a:lnTo>
                  <a:lnTo>
                    <a:pt x="6091682" y="9462960"/>
                  </a:lnTo>
                  <a:lnTo>
                    <a:pt x="6084189" y="9416732"/>
                  </a:lnTo>
                  <a:lnTo>
                    <a:pt x="6076315" y="9370657"/>
                  </a:lnTo>
                  <a:lnTo>
                    <a:pt x="6068060" y="9324721"/>
                  </a:lnTo>
                  <a:lnTo>
                    <a:pt x="6059297" y="9278925"/>
                  </a:lnTo>
                  <a:lnTo>
                    <a:pt x="6050153" y="9233281"/>
                  </a:lnTo>
                  <a:lnTo>
                    <a:pt x="6040628" y="9187777"/>
                  </a:lnTo>
                  <a:lnTo>
                    <a:pt x="6030722" y="9142425"/>
                  </a:lnTo>
                  <a:lnTo>
                    <a:pt x="6020435" y="9097226"/>
                  </a:lnTo>
                  <a:lnTo>
                    <a:pt x="6009640" y="9052179"/>
                  </a:lnTo>
                  <a:lnTo>
                    <a:pt x="5998591" y="9007221"/>
                  </a:lnTo>
                  <a:lnTo>
                    <a:pt x="5987034" y="8962517"/>
                  </a:lnTo>
                  <a:lnTo>
                    <a:pt x="5975096" y="8917940"/>
                  </a:lnTo>
                  <a:lnTo>
                    <a:pt x="5962904" y="8873490"/>
                  </a:lnTo>
                  <a:lnTo>
                    <a:pt x="5950204" y="8829294"/>
                  </a:lnTo>
                  <a:lnTo>
                    <a:pt x="5937123" y="8785225"/>
                  </a:lnTo>
                  <a:lnTo>
                    <a:pt x="5923661" y="8741283"/>
                  </a:lnTo>
                  <a:lnTo>
                    <a:pt x="5909818" y="8697468"/>
                  </a:lnTo>
                  <a:lnTo>
                    <a:pt x="5895594" y="8653907"/>
                  </a:lnTo>
                  <a:lnTo>
                    <a:pt x="5881116" y="8610473"/>
                  </a:lnTo>
                  <a:lnTo>
                    <a:pt x="5866130" y="8567293"/>
                  </a:lnTo>
                  <a:lnTo>
                    <a:pt x="5850763" y="8524240"/>
                  </a:lnTo>
                  <a:lnTo>
                    <a:pt x="5835015" y="8481314"/>
                  </a:lnTo>
                  <a:lnTo>
                    <a:pt x="5819013" y="8438642"/>
                  </a:lnTo>
                  <a:lnTo>
                    <a:pt x="5802503" y="8396097"/>
                  </a:lnTo>
                  <a:lnTo>
                    <a:pt x="5785739" y="8353679"/>
                  </a:lnTo>
                  <a:lnTo>
                    <a:pt x="5768594" y="8311515"/>
                  </a:lnTo>
                  <a:lnTo>
                    <a:pt x="5751068" y="8269605"/>
                  </a:lnTo>
                  <a:lnTo>
                    <a:pt x="5733161" y="8227822"/>
                  </a:lnTo>
                  <a:lnTo>
                    <a:pt x="5714873" y="8186166"/>
                  </a:lnTo>
                  <a:lnTo>
                    <a:pt x="5696331" y="8144764"/>
                  </a:lnTo>
                  <a:lnTo>
                    <a:pt x="5677281" y="8103616"/>
                  </a:lnTo>
                  <a:lnTo>
                    <a:pt x="5657977" y="8062595"/>
                  </a:lnTo>
                  <a:lnTo>
                    <a:pt x="5638292" y="8021828"/>
                  </a:lnTo>
                  <a:lnTo>
                    <a:pt x="5618353" y="7981188"/>
                  </a:lnTo>
                  <a:lnTo>
                    <a:pt x="5598033" y="7940802"/>
                  </a:lnTo>
                  <a:lnTo>
                    <a:pt x="5577332" y="7900543"/>
                  </a:lnTo>
                  <a:lnTo>
                    <a:pt x="5556250" y="7860538"/>
                  </a:lnTo>
                  <a:lnTo>
                    <a:pt x="5534787" y="7820787"/>
                  </a:lnTo>
                  <a:lnTo>
                    <a:pt x="5513070" y="7781163"/>
                  </a:lnTo>
                  <a:lnTo>
                    <a:pt x="5491099" y="7741920"/>
                  </a:lnTo>
                  <a:lnTo>
                    <a:pt x="5468620" y="7702677"/>
                  </a:lnTo>
                  <a:lnTo>
                    <a:pt x="5445887" y="7663815"/>
                  </a:lnTo>
                  <a:lnTo>
                    <a:pt x="5422900" y="7625080"/>
                  </a:lnTo>
                  <a:lnTo>
                    <a:pt x="5399532" y="7586599"/>
                  </a:lnTo>
                  <a:lnTo>
                    <a:pt x="5375783" y="7548372"/>
                  </a:lnTo>
                  <a:lnTo>
                    <a:pt x="5351780" y="7510272"/>
                  </a:lnTo>
                  <a:lnTo>
                    <a:pt x="5327396" y="7472426"/>
                  </a:lnTo>
                  <a:lnTo>
                    <a:pt x="5277739" y="7397496"/>
                  </a:lnTo>
                  <a:lnTo>
                    <a:pt x="5252339" y="7360412"/>
                  </a:lnTo>
                  <a:lnTo>
                    <a:pt x="5226685" y="7323455"/>
                  </a:lnTo>
                  <a:lnTo>
                    <a:pt x="5200777" y="7286752"/>
                  </a:lnTo>
                  <a:lnTo>
                    <a:pt x="5174488" y="7250430"/>
                  </a:lnTo>
                  <a:lnTo>
                    <a:pt x="5147945" y="7214235"/>
                  </a:lnTo>
                  <a:lnTo>
                    <a:pt x="5121021" y="7178294"/>
                  </a:lnTo>
                  <a:lnTo>
                    <a:pt x="5093843" y="7142607"/>
                  </a:lnTo>
                  <a:lnTo>
                    <a:pt x="5066411" y="7107174"/>
                  </a:lnTo>
                  <a:lnTo>
                    <a:pt x="5038598" y="7071868"/>
                  </a:lnTo>
                  <a:lnTo>
                    <a:pt x="5010531" y="7036943"/>
                  </a:lnTo>
                  <a:lnTo>
                    <a:pt x="4982083" y="7002272"/>
                  </a:lnTo>
                  <a:lnTo>
                    <a:pt x="4953508" y="6967855"/>
                  </a:lnTo>
                  <a:lnTo>
                    <a:pt x="4924425" y="6933565"/>
                  </a:lnTo>
                  <a:lnTo>
                    <a:pt x="4895215" y="6899656"/>
                  </a:lnTo>
                  <a:lnTo>
                    <a:pt x="4865624" y="6866001"/>
                  </a:lnTo>
                  <a:lnTo>
                    <a:pt x="4835779" y="6832600"/>
                  </a:lnTo>
                  <a:lnTo>
                    <a:pt x="4805680" y="6799453"/>
                  </a:lnTo>
                  <a:lnTo>
                    <a:pt x="4775200" y="6766560"/>
                  </a:lnTo>
                  <a:lnTo>
                    <a:pt x="4744593" y="6733921"/>
                  </a:lnTo>
                  <a:lnTo>
                    <a:pt x="4713605" y="6701536"/>
                  </a:lnTo>
                  <a:lnTo>
                    <a:pt x="4682363" y="6669532"/>
                  </a:lnTo>
                  <a:lnTo>
                    <a:pt x="4650740" y="6637655"/>
                  </a:lnTo>
                  <a:lnTo>
                    <a:pt x="4618990" y="6606159"/>
                  </a:lnTo>
                  <a:lnTo>
                    <a:pt x="4586859" y="6574917"/>
                  </a:lnTo>
                  <a:lnTo>
                    <a:pt x="4554601" y="6543929"/>
                  </a:lnTo>
                  <a:lnTo>
                    <a:pt x="4521962" y="6513195"/>
                  </a:lnTo>
                  <a:lnTo>
                    <a:pt x="4489069" y="6482842"/>
                  </a:lnTo>
                  <a:lnTo>
                    <a:pt x="4455922" y="6452616"/>
                  </a:lnTo>
                  <a:lnTo>
                    <a:pt x="4422521" y="6422771"/>
                  </a:lnTo>
                  <a:lnTo>
                    <a:pt x="4354830" y="6363970"/>
                  </a:lnTo>
                  <a:lnTo>
                    <a:pt x="4320667" y="6335014"/>
                  </a:lnTo>
                  <a:lnTo>
                    <a:pt x="4286250" y="6306312"/>
                  </a:lnTo>
                  <a:lnTo>
                    <a:pt x="4216527" y="6249797"/>
                  </a:lnTo>
                  <a:lnTo>
                    <a:pt x="4181348" y="6222111"/>
                  </a:lnTo>
                  <a:lnTo>
                    <a:pt x="4145915" y="6194552"/>
                  </a:lnTo>
                  <a:lnTo>
                    <a:pt x="4110228" y="6167374"/>
                  </a:lnTo>
                  <a:lnTo>
                    <a:pt x="4038092" y="6113907"/>
                  </a:lnTo>
                  <a:lnTo>
                    <a:pt x="3964940" y="6061710"/>
                  </a:lnTo>
                  <a:lnTo>
                    <a:pt x="3928110" y="6036056"/>
                  </a:lnTo>
                  <a:lnTo>
                    <a:pt x="3891026" y="6010783"/>
                  </a:lnTo>
                  <a:lnTo>
                    <a:pt x="3853561" y="5985764"/>
                  </a:lnTo>
                  <a:lnTo>
                    <a:pt x="3815969" y="5961126"/>
                  </a:lnTo>
                  <a:lnTo>
                    <a:pt x="3778250" y="5936742"/>
                  </a:lnTo>
                  <a:lnTo>
                    <a:pt x="3740150" y="5912739"/>
                  </a:lnTo>
                  <a:lnTo>
                    <a:pt x="3701923" y="5888990"/>
                  </a:lnTo>
                  <a:lnTo>
                    <a:pt x="3663442" y="5865622"/>
                  </a:lnTo>
                  <a:lnTo>
                    <a:pt x="3624707" y="5842508"/>
                  </a:lnTo>
                  <a:lnTo>
                    <a:pt x="3585718" y="5819775"/>
                  </a:lnTo>
                  <a:lnTo>
                    <a:pt x="3546602" y="5797423"/>
                  </a:lnTo>
                  <a:lnTo>
                    <a:pt x="3507232" y="5775325"/>
                  </a:lnTo>
                  <a:lnTo>
                    <a:pt x="3467735" y="5753608"/>
                  </a:lnTo>
                  <a:lnTo>
                    <a:pt x="3427857" y="5732272"/>
                  </a:lnTo>
                  <a:lnTo>
                    <a:pt x="3387852" y="5711190"/>
                  </a:lnTo>
                  <a:lnTo>
                    <a:pt x="3347720" y="5690489"/>
                  </a:lnTo>
                  <a:lnTo>
                    <a:pt x="3307334" y="5670169"/>
                  </a:lnTo>
                  <a:lnTo>
                    <a:pt x="3266694" y="5650103"/>
                  </a:lnTo>
                  <a:lnTo>
                    <a:pt x="3225927" y="5630418"/>
                  </a:lnTo>
                  <a:lnTo>
                    <a:pt x="3184906" y="5611114"/>
                  </a:lnTo>
                  <a:lnTo>
                    <a:pt x="3143631" y="5592191"/>
                  </a:lnTo>
                  <a:lnTo>
                    <a:pt x="3102229" y="5573522"/>
                  </a:lnTo>
                  <a:lnTo>
                    <a:pt x="3060700" y="5555361"/>
                  </a:lnTo>
                  <a:lnTo>
                    <a:pt x="3018917" y="5537454"/>
                  </a:lnTo>
                  <a:lnTo>
                    <a:pt x="2976880" y="5519928"/>
                  </a:lnTo>
                  <a:lnTo>
                    <a:pt x="2934716" y="5502783"/>
                  </a:lnTo>
                  <a:lnTo>
                    <a:pt x="2892425" y="5485892"/>
                  </a:lnTo>
                  <a:lnTo>
                    <a:pt x="2849880" y="5469509"/>
                  </a:lnTo>
                  <a:lnTo>
                    <a:pt x="2807208" y="5453380"/>
                  </a:lnTo>
                  <a:lnTo>
                    <a:pt x="2764282" y="5437759"/>
                  </a:lnTo>
                  <a:lnTo>
                    <a:pt x="2721229" y="5422392"/>
                  </a:lnTo>
                  <a:lnTo>
                    <a:pt x="2677922" y="5407406"/>
                  </a:lnTo>
                  <a:lnTo>
                    <a:pt x="2590927" y="5378577"/>
                  </a:lnTo>
                  <a:lnTo>
                    <a:pt x="2503297" y="5351399"/>
                  </a:lnTo>
                  <a:lnTo>
                    <a:pt x="2414905" y="5325618"/>
                  </a:lnTo>
                  <a:lnTo>
                    <a:pt x="2325878" y="5301361"/>
                  </a:lnTo>
                  <a:lnTo>
                    <a:pt x="2236343" y="5278755"/>
                  </a:lnTo>
                  <a:lnTo>
                    <a:pt x="2146046" y="5257673"/>
                  </a:lnTo>
                  <a:lnTo>
                    <a:pt x="2055241" y="5238242"/>
                  </a:lnTo>
                  <a:lnTo>
                    <a:pt x="1963801" y="5220462"/>
                  </a:lnTo>
                  <a:lnTo>
                    <a:pt x="1871726" y="5204206"/>
                  </a:lnTo>
                  <a:lnTo>
                    <a:pt x="1779143" y="5189601"/>
                  </a:lnTo>
                  <a:lnTo>
                    <a:pt x="1686052" y="5176774"/>
                  </a:lnTo>
                  <a:lnTo>
                    <a:pt x="1592453" y="5165471"/>
                  </a:lnTo>
                  <a:lnTo>
                    <a:pt x="1498346" y="5155946"/>
                  </a:lnTo>
                  <a:lnTo>
                    <a:pt x="1403731" y="5148072"/>
                  </a:lnTo>
                  <a:lnTo>
                    <a:pt x="1308608" y="5141976"/>
                  </a:lnTo>
                  <a:lnTo>
                    <a:pt x="1212989" y="5137531"/>
                  </a:lnTo>
                  <a:lnTo>
                    <a:pt x="1116977" y="5134864"/>
                  </a:lnTo>
                  <a:lnTo>
                    <a:pt x="1020521" y="5133975"/>
                  </a:lnTo>
                  <a:lnTo>
                    <a:pt x="924077" y="5134864"/>
                  </a:lnTo>
                  <a:lnTo>
                    <a:pt x="828040" y="5137531"/>
                  </a:lnTo>
                  <a:lnTo>
                    <a:pt x="732485" y="5141976"/>
                  </a:lnTo>
                  <a:lnTo>
                    <a:pt x="637374" y="5148072"/>
                  </a:lnTo>
                  <a:lnTo>
                    <a:pt x="542734" y="5155946"/>
                  </a:lnTo>
                  <a:lnTo>
                    <a:pt x="448602" y="5165471"/>
                  </a:lnTo>
                  <a:lnTo>
                    <a:pt x="354965" y="5176774"/>
                  </a:lnTo>
                  <a:lnTo>
                    <a:pt x="261861" y="5189601"/>
                  </a:lnTo>
                  <a:lnTo>
                    <a:pt x="169303" y="5204206"/>
                  </a:lnTo>
                  <a:lnTo>
                    <a:pt x="77292" y="5220462"/>
                  </a:lnTo>
                  <a:lnTo>
                    <a:pt x="0" y="5235448"/>
                  </a:lnTo>
                  <a:lnTo>
                    <a:pt x="0" y="10267950"/>
                  </a:lnTo>
                  <a:lnTo>
                    <a:pt x="6153150" y="10267950"/>
                  </a:lnTo>
                  <a:lnTo>
                    <a:pt x="6153150" y="10151173"/>
                  </a:lnTo>
                  <a:close/>
                </a:path>
                <a:path w="6153150" h="10267950">
                  <a:moveTo>
                    <a:pt x="6153150" y="5017135"/>
                  </a:moveTo>
                  <a:lnTo>
                    <a:pt x="6150991" y="4941443"/>
                  </a:lnTo>
                  <a:lnTo>
                    <a:pt x="6148959" y="4893691"/>
                  </a:lnTo>
                  <a:lnTo>
                    <a:pt x="6146546" y="4845939"/>
                  </a:lnTo>
                  <a:lnTo>
                    <a:pt x="6143752" y="4798314"/>
                  </a:lnTo>
                  <a:lnTo>
                    <a:pt x="6140450" y="4750816"/>
                  </a:lnTo>
                  <a:lnTo>
                    <a:pt x="6136640" y="4703445"/>
                  </a:lnTo>
                  <a:lnTo>
                    <a:pt x="6132576" y="4656201"/>
                  </a:lnTo>
                  <a:lnTo>
                    <a:pt x="6128004" y="4609084"/>
                  </a:lnTo>
                  <a:lnTo>
                    <a:pt x="6123051" y="4562094"/>
                  </a:lnTo>
                  <a:lnTo>
                    <a:pt x="6117590" y="4515231"/>
                  </a:lnTo>
                  <a:lnTo>
                    <a:pt x="6111748" y="4468368"/>
                  </a:lnTo>
                  <a:lnTo>
                    <a:pt x="6105525" y="4421759"/>
                  </a:lnTo>
                  <a:lnTo>
                    <a:pt x="6098794" y="4375277"/>
                  </a:lnTo>
                  <a:lnTo>
                    <a:pt x="6091682" y="4328922"/>
                  </a:lnTo>
                  <a:lnTo>
                    <a:pt x="6084189" y="4282694"/>
                  </a:lnTo>
                  <a:lnTo>
                    <a:pt x="6076315" y="4236720"/>
                  </a:lnTo>
                  <a:lnTo>
                    <a:pt x="6068060" y="4190746"/>
                  </a:lnTo>
                  <a:lnTo>
                    <a:pt x="6059297" y="4144899"/>
                  </a:lnTo>
                  <a:lnTo>
                    <a:pt x="6050153" y="4099306"/>
                  </a:lnTo>
                  <a:lnTo>
                    <a:pt x="6040628" y="4053840"/>
                  </a:lnTo>
                  <a:lnTo>
                    <a:pt x="6030722" y="4008501"/>
                  </a:lnTo>
                  <a:lnTo>
                    <a:pt x="6020435" y="3963289"/>
                  </a:lnTo>
                  <a:lnTo>
                    <a:pt x="6009640" y="3918204"/>
                  </a:lnTo>
                  <a:lnTo>
                    <a:pt x="5998591" y="3873246"/>
                  </a:lnTo>
                  <a:lnTo>
                    <a:pt x="5987034" y="3828542"/>
                  </a:lnTo>
                  <a:lnTo>
                    <a:pt x="5975096" y="3783977"/>
                  </a:lnTo>
                  <a:lnTo>
                    <a:pt x="5962904" y="3739527"/>
                  </a:lnTo>
                  <a:lnTo>
                    <a:pt x="5950204" y="3695319"/>
                  </a:lnTo>
                  <a:lnTo>
                    <a:pt x="5937123" y="3651250"/>
                  </a:lnTo>
                  <a:lnTo>
                    <a:pt x="5923661" y="3607308"/>
                  </a:lnTo>
                  <a:lnTo>
                    <a:pt x="5909818" y="3563493"/>
                  </a:lnTo>
                  <a:lnTo>
                    <a:pt x="5895594" y="3519932"/>
                  </a:lnTo>
                  <a:lnTo>
                    <a:pt x="5881116" y="3476498"/>
                  </a:lnTo>
                  <a:lnTo>
                    <a:pt x="5866130" y="3433318"/>
                  </a:lnTo>
                  <a:lnTo>
                    <a:pt x="5850763" y="3390265"/>
                  </a:lnTo>
                  <a:lnTo>
                    <a:pt x="5835015" y="3347339"/>
                  </a:lnTo>
                  <a:lnTo>
                    <a:pt x="5819013" y="3304667"/>
                  </a:lnTo>
                  <a:lnTo>
                    <a:pt x="5802503" y="3262122"/>
                  </a:lnTo>
                  <a:lnTo>
                    <a:pt x="5785739" y="3219704"/>
                  </a:lnTo>
                  <a:lnTo>
                    <a:pt x="5768594" y="3177540"/>
                  </a:lnTo>
                  <a:lnTo>
                    <a:pt x="5751068" y="3135630"/>
                  </a:lnTo>
                  <a:lnTo>
                    <a:pt x="5733161" y="3093847"/>
                  </a:lnTo>
                  <a:lnTo>
                    <a:pt x="5714873" y="3052191"/>
                  </a:lnTo>
                  <a:lnTo>
                    <a:pt x="5696331" y="3010789"/>
                  </a:lnTo>
                  <a:lnTo>
                    <a:pt x="5677281" y="2969641"/>
                  </a:lnTo>
                  <a:lnTo>
                    <a:pt x="5657977" y="2928620"/>
                  </a:lnTo>
                  <a:lnTo>
                    <a:pt x="5638292" y="2887853"/>
                  </a:lnTo>
                  <a:lnTo>
                    <a:pt x="5618353" y="2847213"/>
                  </a:lnTo>
                  <a:lnTo>
                    <a:pt x="5598033" y="2806827"/>
                  </a:lnTo>
                  <a:lnTo>
                    <a:pt x="5577332" y="2766568"/>
                  </a:lnTo>
                  <a:lnTo>
                    <a:pt x="5556250" y="2726563"/>
                  </a:lnTo>
                  <a:lnTo>
                    <a:pt x="5534787" y="2686812"/>
                  </a:lnTo>
                  <a:lnTo>
                    <a:pt x="5513070" y="2647188"/>
                  </a:lnTo>
                  <a:lnTo>
                    <a:pt x="5491099" y="2607945"/>
                  </a:lnTo>
                  <a:lnTo>
                    <a:pt x="5468620" y="2568702"/>
                  </a:lnTo>
                  <a:lnTo>
                    <a:pt x="5445887" y="2529840"/>
                  </a:lnTo>
                  <a:lnTo>
                    <a:pt x="5422900" y="2491105"/>
                  </a:lnTo>
                  <a:lnTo>
                    <a:pt x="5399532" y="2452624"/>
                  </a:lnTo>
                  <a:lnTo>
                    <a:pt x="5375783" y="2414397"/>
                  </a:lnTo>
                  <a:lnTo>
                    <a:pt x="5351780" y="2376297"/>
                  </a:lnTo>
                  <a:lnTo>
                    <a:pt x="5327396" y="2338451"/>
                  </a:lnTo>
                  <a:lnTo>
                    <a:pt x="5277739" y="2263521"/>
                  </a:lnTo>
                  <a:lnTo>
                    <a:pt x="5252339" y="2226437"/>
                  </a:lnTo>
                  <a:lnTo>
                    <a:pt x="5226685" y="2189480"/>
                  </a:lnTo>
                  <a:lnTo>
                    <a:pt x="5200777" y="2152777"/>
                  </a:lnTo>
                  <a:lnTo>
                    <a:pt x="5174488" y="2116455"/>
                  </a:lnTo>
                  <a:lnTo>
                    <a:pt x="5147945" y="2080260"/>
                  </a:lnTo>
                  <a:lnTo>
                    <a:pt x="5121021" y="2044319"/>
                  </a:lnTo>
                  <a:lnTo>
                    <a:pt x="5093843" y="2008632"/>
                  </a:lnTo>
                  <a:lnTo>
                    <a:pt x="5066411" y="1973199"/>
                  </a:lnTo>
                  <a:lnTo>
                    <a:pt x="5038598" y="1937893"/>
                  </a:lnTo>
                  <a:lnTo>
                    <a:pt x="5010531" y="1902968"/>
                  </a:lnTo>
                  <a:lnTo>
                    <a:pt x="4982083" y="1868297"/>
                  </a:lnTo>
                  <a:lnTo>
                    <a:pt x="4953508" y="1833880"/>
                  </a:lnTo>
                  <a:lnTo>
                    <a:pt x="4924425" y="1799590"/>
                  </a:lnTo>
                  <a:lnTo>
                    <a:pt x="4895215" y="1765681"/>
                  </a:lnTo>
                  <a:lnTo>
                    <a:pt x="4865624" y="1732026"/>
                  </a:lnTo>
                  <a:lnTo>
                    <a:pt x="4835779" y="1698625"/>
                  </a:lnTo>
                  <a:lnTo>
                    <a:pt x="4805680" y="1665478"/>
                  </a:lnTo>
                  <a:lnTo>
                    <a:pt x="4775200" y="1632585"/>
                  </a:lnTo>
                  <a:lnTo>
                    <a:pt x="4744593" y="1599946"/>
                  </a:lnTo>
                  <a:lnTo>
                    <a:pt x="4713605" y="1567561"/>
                  </a:lnTo>
                  <a:lnTo>
                    <a:pt x="4682363" y="1535557"/>
                  </a:lnTo>
                  <a:lnTo>
                    <a:pt x="4650740" y="1503680"/>
                  </a:lnTo>
                  <a:lnTo>
                    <a:pt x="4618990" y="1472184"/>
                  </a:lnTo>
                  <a:lnTo>
                    <a:pt x="4586859" y="1440942"/>
                  </a:lnTo>
                  <a:lnTo>
                    <a:pt x="4554601" y="1409954"/>
                  </a:lnTo>
                  <a:lnTo>
                    <a:pt x="4521962" y="1379220"/>
                  </a:lnTo>
                  <a:lnTo>
                    <a:pt x="4489069" y="1348867"/>
                  </a:lnTo>
                  <a:lnTo>
                    <a:pt x="4455922" y="1318641"/>
                  </a:lnTo>
                  <a:lnTo>
                    <a:pt x="4422521" y="1288796"/>
                  </a:lnTo>
                  <a:lnTo>
                    <a:pt x="4354830" y="1229995"/>
                  </a:lnTo>
                  <a:lnTo>
                    <a:pt x="4320667" y="1201039"/>
                  </a:lnTo>
                  <a:lnTo>
                    <a:pt x="4286250" y="1172337"/>
                  </a:lnTo>
                  <a:lnTo>
                    <a:pt x="4216527" y="1115822"/>
                  </a:lnTo>
                  <a:lnTo>
                    <a:pt x="4181348" y="1088136"/>
                  </a:lnTo>
                  <a:lnTo>
                    <a:pt x="4145915" y="1060577"/>
                  </a:lnTo>
                  <a:lnTo>
                    <a:pt x="4110228" y="1033399"/>
                  </a:lnTo>
                  <a:lnTo>
                    <a:pt x="4038092" y="979932"/>
                  </a:lnTo>
                  <a:lnTo>
                    <a:pt x="3964940" y="927735"/>
                  </a:lnTo>
                  <a:lnTo>
                    <a:pt x="3928110" y="902081"/>
                  </a:lnTo>
                  <a:lnTo>
                    <a:pt x="3891026" y="876808"/>
                  </a:lnTo>
                  <a:lnTo>
                    <a:pt x="3853561" y="851789"/>
                  </a:lnTo>
                  <a:lnTo>
                    <a:pt x="3815969" y="827151"/>
                  </a:lnTo>
                  <a:lnTo>
                    <a:pt x="3778250" y="802767"/>
                  </a:lnTo>
                  <a:lnTo>
                    <a:pt x="3740150" y="778764"/>
                  </a:lnTo>
                  <a:lnTo>
                    <a:pt x="3701923" y="755015"/>
                  </a:lnTo>
                  <a:lnTo>
                    <a:pt x="3663442" y="731647"/>
                  </a:lnTo>
                  <a:lnTo>
                    <a:pt x="3624707" y="708533"/>
                  </a:lnTo>
                  <a:lnTo>
                    <a:pt x="3585718" y="685800"/>
                  </a:lnTo>
                  <a:lnTo>
                    <a:pt x="3546602" y="663448"/>
                  </a:lnTo>
                  <a:lnTo>
                    <a:pt x="3507232" y="641350"/>
                  </a:lnTo>
                  <a:lnTo>
                    <a:pt x="3467735" y="619633"/>
                  </a:lnTo>
                  <a:lnTo>
                    <a:pt x="3427857" y="598297"/>
                  </a:lnTo>
                  <a:lnTo>
                    <a:pt x="3387852" y="577215"/>
                  </a:lnTo>
                  <a:lnTo>
                    <a:pt x="3347720" y="556514"/>
                  </a:lnTo>
                  <a:lnTo>
                    <a:pt x="3307334" y="536194"/>
                  </a:lnTo>
                  <a:lnTo>
                    <a:pt x="3266694" y="516128"/>
                  </a:lnTo>
                  <a:lnTo>
                    <a:pt x="3225927" y="496443"/>
                  </a:lnTo>
                  <a:lnTo>
                    <a:pt x="3184906" y="477139"/>
                  </a:lnTo>
                  <a:lnTo>
                    <a:pt x="3143631" y="458216"/>
                  </a:lnTo>
                  <a:lnTo>
                    <a:pt x="3102229" y="439547"/>
                  </a:lnTo>
                  <a:lnTo>
                    <a:pt x="3060700" y="421386"/>
                  </a:lnTo>
                  <a:lnTo>
                    <a:pt x="3018917" y="403479"/>
                  </a:lnTo>
                  <a:lnTo>
                    <a:pt x="2976880" y="385953"/>
                  </a:lnTo>
                  <a:lnTo>
                    <a:pt x="2934716" y="368808"/>
                  </a:lnTo>
                  <a:lnTo>
                    <a:pt x="2892425" y="351917"/>
                  </a:lnTo>
                  <a:lnTo>
                    <a:pt x="2849880" y="335534"/>
                  </a:lnTo>
                  <a:lnTo>
                    <a:pt x="2807208" y="319405"/>
                  </a:lnTo>
                  <a:lnTo>
                    <a:pt x="2764282" y="303784"/>
                  </a:lnTo>
                  <a:lnTo>
                    <a:pt x="2721229" y="288417"/>
                  </a:lnTo>
                  <a:lnTo>
                    <a:pt x="2677922" y="273431"/>
                  </a:lnTo>
                  <a:lnTo>
                    <a:pt x="2590927" y="244602"/>
                  </a:lnTo>
                  <a:lnTo>
                    <a:pt x="2503297" y="217424"/>
                  </a:lnTo>
                  <a:lnTo>
                    <a:pt x="2414905" y="191643"/>
                  </a:lnTo>
                  <a:lnTo>
                    <a:pt x="2325878" y="167386"/>
                  </a:lnTo>
                  <a:lnTo>
                    <a:pt x="2236343" y="144780"/>
                  </a:lnTo>
                  <a:lnTo>
                    <a:pt x="2146046" y="123698"/>
                  </a:lnTo>
                  <a:lnTo>
                    <a:pt x="2055241" y="104267"/>
                  </a:lnTo>
                  <a:lnTo>
                    <a:pt x="1963801" y="86487"/>
                  </a:lnTo>
                  <a:lnTo>
                    <a:pt x="1871726" y="70231"/>
                  </a:lnTo>
                  <a:lnTo>
                    <a:pt x="1779143" y="55626"/>
                  </a:lnTo>
                  <a:lnTo>
                    <a:pt x="1686052" y="42799"/>
                  </a:lnTo>
                  <a:lnTo>
                    <a:pt x="1592453" y="31496"/>
                  </a:lnTo>
                  <a:lnTo>
                    <a:pt x="1498346" y="21971"/>
                  </a:lnTo>
                  <a:lnTo>
                    <a:pt x="1403731" y="14097"/>
                  </a:lnTo>
                  <a:lnTo>
                    <a:pt x="1308608" y="8001"/>
                  </a:lnTo>
                  <a:lnTo>
                    <a:pt x="1212989" y="3556"/>
                  </a:lnTo>
                  <a:lnTo>
                    <a:pt x="1116977" y="889"/>
                  </a:lnTo>
                  <a:lnTo>
                    <a:pt x="1020521" y="0"/>
                  </a:lnTo>
                  <a:lnTo>
                    <a:pt x="924077" y="889"/>
                  </a:lnTo>
                  <a:lnTo>
                    <a:pt x="828040" y="3556"/>
                  </a:lnTo>
                  <a:lnTo>
                    <a:pt x="732485" y="8001"/>
                  </a:lnTo>
                  <a:lnTo>
                    <a:pt x="637374" y="14097"/>
                  </a:lnTo>
                  <a:lnTo>
                    <a:pt x="542734" y="21971"/>
                  </a:lnTo>
                  <a:lnTo>
                    <a:pt x="448602" y="31496"/>
                  </a:lnTo>
                  <a:lnTo>
                    <a:pt x="354965" y="42799"/>
                  </a:lnTo>
                  <a:lnTo>
                    <a:pt x="261861" y="55626"/>
                  </a:lnTo>
                  <a:lnTo>
                    <a:pt x="169303" y="70231"/>
                  </a:lnTo>
                  <a:lnTo>
                    <a:pt x="77292" y="86487"/>
                  </a:lnTo>
                  <a:lnTo>
                    <a:pt x="0" y="101473"/>
                  </a:lnTo>
                  <a:lnTo>
                    <a:pt x="0" y="5133975"/>
                  </a:lnTo>
                  <a:lnTo>
                    <a:pt x="1020521" y="5133975"/>
                  </a:lnTo>
                  <a:lnTo>
                    <a:pt x="6153150" y="5133975"/>
                  </a:lnTo>
                  <a:lnTo>
                    <a:pt x="6153150" y="5017135"/>
                  </a:lnTo>
                  <a:close/>
                </a:path>
              </a:pathLst>
            </a:custGeom>
            <a:solidFill>
              <a:srgbClr val="8A7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742D5DD5-4A91-0D4D-BE62-4619E33B8AE9}"/>
              </a:ext>
            </a:extLst>
          </p:cNvPr>
          <p:cNvSpPr txBox="1"/>
          <p:nvPr/>
        </p:nvSpPr>
        <p:spPr>
          <a:xfrm>
            <a:off x="7924800" y="1763309"/>
            <a:ext cx="960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7E7C63-8E93-1AAD-2D93-FBD4B0FBE9FC}"/>
              </a:ext>
            </a:extLst>
          </p:cNvPr>
          <p:cNvSpPr txBox="1"/>
          <p:nvPr/>
        </p:nvSpPr>
        <p:spPr>
          <a:xfrm>
            <a:off x="3283743" y="2587048"/>
            <a:ext cx="8977313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800" b="1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Introduction</a:t>
            </a:r>
            <a:r>
              <a:rPr lang="en-US" sz="3200" b="1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.</a:t>
            </a:r>
          </a:p>
          <a:p>
            <a:endParaRPr lang="en-US" sz="3200" b="1" dirty="0">
              <a:solidFill>
                <a:srgbClr val="8A73FF"/>
              </a:solidFill>
              <a:latin typeface="Calibri"/>
              <a:ea typeface="+mj-ea"/>
              <a:cs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800" b="1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Tools and technologies</a:t>
            </a:r>
            <a:r>
              <a:rPr lang="en-US" sz="4800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.</a:t>
            </a:r>
            <a:endParaRPr lang="en-US" sz="4800" b="1" dirty="0">
              <a:solidFill>
                <a:srgbClr val="8A73FF"/>
              </a:solidFill>
              <a:latin typeface="Calibri"/>
              <a:ea typeface="+mj-ea"/>
              <a:cs typeface="Calibri"/>
            </a:endParaRPr>
          </a:p>
          <a:p>
            <a:endParaRPr lang="en-US" sz="3200" b="1" dirty="0">
              <a:solidFill>
                <a:srgbClr val="8A73FF"/>
              </a:solidFill>
              <a:latin typeface="Calibri"/>
              <a:ea typeface="+mj-ea"/>
              <a:cs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800" b="1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Features</a:t>
            </a:r>
            <a:r>
              <a:rPr lang="en-US" sz="4800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.</a:t>
            </a:r>
            <a:endParaRPr lang="en-US" sz="4800" b="1" dirty="0">
              <a:solidFill>
                <a:srgbClr val="8A73FF"/>
              </a:solidFill>
              <a:latin typeface="Calibri"/>
              <a:ea typeface="+mj-ea"/>
              <a:cs typeface="Calibri"/>
            </a:endParaRPr>
          </a:p>
          <a:p>
            <a:endParaRPr lang="en-US" sz="3200" b="1" dirty="0">
              <a:solidFill>
                <a:srgbClr val="8A73FF"/>
              </a:solidFill>
              <a:latin typeface="Calibri"/>
              <a:ea typeface="+mj-ea"/>
              <a:cs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800" b="1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Future Work</a:t>
            </a:r>
            <a:r>
              <a:rPr lang="en-US" sz="4800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.</a:t>
            </a:r>
            <a:endParaRPr lang="en-US" sz="4800" b="1" dirty="0">
              <a:solidFill>
                <a:srgbClr val="8A73FF"/>
              </a:solidFill>
              <a:latin typeface="Calibri"/>
              <a:ea typeface="+mj-ea"/>
              <a:cs typeface="Calibri"/>
            </a:endParaRPr>
          </a:p>
          <a:p>
            <a:endParaRPr lang="en-US" sz="3200" b="1" dirty="0">
              <a:solidFill>
                <a:srgbClr val="8A73FF"/>
              </a:solidFill>
              <a:latin typeface="Calibri"/>
              <a:ea typeface="+mj-ea"/>
              <a:cs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800" b="1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Question &amp; Answer</a:t>
            </a:r>
            <a:r>
              <a:rPr lang="en-US" sz="4800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.</a:t>
            </a:r>
            <a:endParaRPr lang="en-US" sz="4800" b="1" i="1" dirty="0">
              <a:solidFill>
                <a:srgbClr val="000000"/>
              </a:solidFill>
              <a:latin typeface="29LT Bukra Bold Italics"/>
              <a:ea typeface="29LT Bukra Bold Italics"/>
              <a:cs typeface="29LT Bukra Bold Italics"/>
              <a:sym typeface="29LT Bukra Bold Italics"/>
            </a:endParaRPr>
          </a:p>
          <a:p>
            <a:r>
              <a:rPr lang="en-US" sz="3200" b="1" dirty="0"/>
              <a:t> </a:t>
            </a:r>
          </a:p>
        </p:txBody>
      </p:sp>
      <p:sp>
        <p:nvSpPr>
          <p:cNvPr id="11" name="object 7">
            <a:extLst>
              <a:ext uri="{FF2B5EF4-FFF2-40B4-BE49-F238E27FC236}">
                <a16:creationId xmlns:a16="http://schemas.microsoft.com/office/drawing/2014/main" id="{60107547-128D-0503-70A0-631DB093D9BA}"/>
              </a:ext>
            </a:extLst>
          </p:cNvPr>
          <p:cNvSpPr/>
          <p:nvPr/>
        </p:nvSpPr>
        <p:spPr>
          <a:xfrm flipV="1">
            <a:off x="3657600" y="1537446"/>
            <a:ext cx="7277736" cy="83819"/>
          </a:xfrm>
          <a:custGeom>
            <a:avLst/>
            <a:gdLst/>
            <a:ahLst/>
            <a:cxnLst/>
            <a:rect l="l" t="t" r="r" b="b"/>
            <a:pathLst>
              <a:path w="1339850">
                <a:moveTo>
                  <a:pt x="1339849" y="0"/>
                </a:moveTo>
                <a:lnTo>
                  <a:pt x="0" y="0"/>
                </a:lnTo>
              </a:path>
            </a:pathLst>
          </a:custGeom>
          <a:ln w="28573">
            <a:solidFill>
              <a:srgbClr val="8A73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05AD29-F0BA-7315-41C5-F25609CD86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BCB1EDD3-7CE8-8FF0-EAAC-D0B35D4E10BA}"/>
              </a:ext>
            </a:extLst>
          </p:cNvPr>
          <p:cNvSpPr/>
          <p:nvPr/>
        </p:nvSpPr>
        <p:spPr>
          <a:xfrm>
            <a:off x="-1066800" y="267418"/>
            <a:ext cx="6324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1AA1870A-055B-450E-A938-4C75F927EBFE}"/>
              </a:ext>
            </a:extLst>
          </p:cNvPr>
          <p:cNvSpPr/>
          <p:nvPr/>
        </p:nvSpPr>
        <p:spPr>
          <a:xfrm>
            <a:off x="14020800" y="114300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A43596-E670-6F0F-2C77-283707D6EA48}"/>
              </a:ext>
            </a:extLst>
          </p:cNvPr>
          <p:cNvSpPr txBox="1"/>
          <p:nvPr/>
        </p:nvSpPr>
        <p:spPr>
          <a:xfrm>
            <a:off x="152400" y="600244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Filters Lists 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28897A-6792-D13E-E192-336B89673022}"/>
              </a:ext>
            </a:extLst>
          </p:cNvPr>
          <p:cNvSpPr txBox="1"/>
          <p:nvPr/>
        </p:nvSpPr>
        <p:spPr>
          <a:xfrm>
            <a:off x="6858000" y="323245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Projects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496990-9216-E917-7596-5732408168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287" y="2476500"/>
            <a:ext cx="3152775" cy="5715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90CF790-3FD4-9D3A-8615-1A5AAE6937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2600" y="2286000"/>
            <a:ext cx="3393757" cy="5715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FC19F27-8079-977F-BECA-BC744B6C78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01750" y="2476500"/>
            <a:ext cx="3540442" cy="5715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49A5BD-0F41-BF33-DC55-B13A7746279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48" y="2190750"/>
            <a:ext cx="4133851" cy="7496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296466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C41FFD-E689-D948-4C79-54EDE90508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AFFA18AE-F78D-4523-2382-BBFDF66444D4}"/>
              </a:ext>
            </a:extLst>
          </p:cNvPr>
          <p:cNvSpPr/>
          <p:nvPr/>
        </p:nvSpPr>
        <p:spPr>
          <a:xfrm>
            <a:off x="-1066800" y="267418"/>
            <a:ext cx="6324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3ED30855-0256-C928-3083-4D8373D9763A}"/>
              </a:ext>
            </a:extLst>
          </p:cNvPr>
          <p:cNvSpPr/>
          <p:nvPr/>
        </p:nvSpPr>
        <p:spPr>
          <a:xfrm>
            <a:off x="14020800" y="114300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DC45CD-957A-8166-3E9F-0A563BC19551}"/>
              </a:ext>
            </a:extLst>
          </p:cNvPr>
          <p:cNvSpPr txBox="1"/>
          <p:nvPr/>
        </p:nvSpPr>
        <p:spPr>
          <a:xfrm>
            <a:off x="114300" y="563739"/>
            <a:ext cx="514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Project Details  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743E6D-D36D-284C-6966-44CE5A00A06B}"/>
              </a:ext>
            </a:extLst>
          </p:cNvPr>
          <p:cNvSpPr txBox="1"/>
          <p:nvPr/>
        </p:nvSpPr>
        <p:spPr>
          <a:xfrm>
            <a:off x="6858000" y="323245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Projects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81D088-DA81-90CF-61FE-390728997E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624" y="1912228"/>
            <a:ext cx="4343399" cy="78794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B8CC967-956C-0EB3-5AF4-2C98B3043D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1912228"/>
            <a:ext cx="4343400" cy="787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893376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743104-FB94-2FF0-8DAB-9C8D61B57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90C2534A-6363-8921-8901-9FBBCADD21BD}"/>
              </a:ext>
            </a:extLst>
          </p:cNvPr>
          <p:cNvSpPr/>
          <p:nvPr/>
        </p:nvSpPr>
        <p:spPr>
          <a:xfrm>
            <a:off x="-838200" y="330865"/>
            <a:ext cx="6324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4E9D8B42-D9E3-3C45-B0A0-2FF99260EEF3}"/>
              </a:ext>
            </a:extLst>
          </p:cNvPr>
          <p:cNvSpPr/>
          <p:nvPr/>
        </p:nvSpPr>
        <p:spPr>
          <a:xfrm>
            <a:off x="14020800" y="114300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7B70D2-CC36-BA79-018D-9CA99DFE67BB}"/>
              </a:ext>
            </a:extLst>
          </p:cNvPr>
          <p:cNvSpPr txBox="1"/>
          <p:nvPr/>
        </p:nvSpPr>
        <p:spPr>
          <a:xfrm>
            <a:off x="0" y="663691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Rate Project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BDC9E5-3B1C-28E5-C711-D0B376B5E830}"/>
              </a:ext>
            </a:extLst>
          </p:cNvPr>
          <p:cNvSpPr txBox="1"/>
          <p:nvPr/>
        </p:nvSpPr>
        <p:spPr>
          <a:xfrm>
            <a:off x="6858000" y="323245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Projects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9E4F40-CCDD-D716-86FC-CCC5C69437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579402"/>
            <a:ext cx="4191000" cy="775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403785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27D1F8-0706-A388-0A2F-B128DDE275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55661BE2-D5B4-8125-0BB9-B0FDD0BEF81D}"/>
              </a:ext>
            </a:extLst>
          </p:cNvPr>
          <p:cNvSpPr/>
          <p:nvPr/>
        </p:nvSpPr>
        <p:spPr>
          <a:xfrm>
            <a:off x="-1066800" y="267418"/>
            <a:ext cx="6324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64FCC7A4-D793-0ECE-FCE8-440AEDDA0BE1}"/>
              </a:ext>
            </a:extLst>
          </p:cNvPr>
          <p:cNvSpPr/>
          <p:nvPr/>
        </p:nvSpPr>
        <p:spPr>
          <a:xfrm>
            <a:off x="14020800" y="114300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46D62C-23F8-6CFF-C506-535FB3AFFB28}"/>
              </a:ext>
            </a:extLst>
          </p:cNvPr>
          <p:cNvSpPr txBox="1"/>
          <p:nvPr/>
        </p:nvSpPr>
        <p:spPr>
          <a:xfrm>
            <a:off x="114300" y="507911"/>
            <a:ext cx="4991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Create Project 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38CDEA5-0926-DDC0-536C-A539B5C47FF9}"/>
              </a:ext>
            </a:extLst>
          </p:cNvPr>
          <p:cNvSpPr txBox="1"/>
          <p:nvPr/>
        </p:nvSpPr>
        <p:spPr>
          <a:xfrm>
            <a:off x="6858000" y="323245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Projects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147E8C-3731-1761-9E2D-05B5833CA6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780489"/>
            <a:ext cx="3810000" cy="801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399032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ED19A4-5723-7127-9D91-00BADA20A6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5458963E-FA4E-3CCC-14C3-056C372527B7}"/>
              </a:ext>
            </a:extLst>
          </p:cNvPr>
          <p:cNvSpPr/>
          <p:nvPr/>
        </p:nvSpPr>
        <p:spPr>
          <a:xfrm>
            <a:off x="-1066800" y="267418"/>
            <a:ext cx="6324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280BBD30-40EF-DEA9-A40D-14E82F6B807F}"/>
              </a:ext>
            </a:extLst>
          </p:cNvPr>
          <p:cNvSpPr/>
          <p:nvPr/>
        </p:nvSpPr>
        <p:spPr>
          <a:xfrm>
            <a:off x="14020800" y="114300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81C73F-6772-A7F0-D68E-45B5B184DE49}"/>
              </a:ext>
            </a:extLst>
          </p:cNvPr>
          <p:cNvSpPr txBox="1"/>
          <p:nvPr/>
        </p:nvSpPr>
        <p:spPr>
          <a:xfrm>
            <a:off x="304800" y="534769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Home 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E8FC7D-FEE5-CD8F-7F3B-89271EBE100A}"/>
              </a:ext>
            </a:extLst>
          </p:cNvPr>
          <p:cNvSpPr txBox="1"/>
          <p:nvPr/>
        </p:nvSpPr>
        <p:spPr>
          <a:xfrm>
            <a:off x="5638800" y="323245"/>
            <a:ext cx="670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Posts &amp; community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E47A6B-D3C7-EBE4-10C9-DD3CDDC28A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075" y="1819896"/>
            <a:ext cx="4876800" cy="81438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C8BF6BB-5C4A-2CBB-94E6-9AD50E5F41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2075" y="1819896"/>
            <a:ext cx="4572000" cy="8183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572373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F8560F-5127-2DEF-DF09-B967CD8E83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79EDFB77-74E1-0C11-FA61-0A230CFC835C}"/>
              </a:ext>
            </a:extLst>
          </p:cNvPr>
          <p:cNvSpPr/>
          <p:nvPr/>
        </p:nvSpPr>
        <p:spPr>
          <a:xfrm>
            <a:off x="-1066800" y="267418"/>
            <a:ext cx="65532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0A10DB9D-3A7C-4FA7-40AD-30F913D56BCE}"/>
              </a:ext>
            </a:extLst>
          </p:cNvPr>
          <p:cNvSpPr/>
          <p:nvPr/>
        </p:nvSpPr>
        <p:spPr>
          <a:xfrm>
            <a:off x="14020800" y="114300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F52154-4052-83B6-7EB0-157F3EA5FF29}"/>
              </a:ext>
            </a:extLst>
          </p:cNvPr>
          <p:cNvSpPr txBox="1"/>
          <p:nvPr/>
        </p:nvSpPr>
        <p:spPr>
          <a:xfrm>
            <a:off x="0" y="503148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Add Post 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65E7F0-7A52-8D7F-9186-BB57B96CC36B}"/>
              </a:ext>
            </a:extLst>
          </p:cNvPr>
          <p:cNvSpPr txBox="1"/>
          <p:nvPr/>
        </p:nvSpPr>
        <p:spPr>
          <a:xfrm>
            <a:off x="5638800" y="323245"/>
            <a:ext cx="670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Posts &amp; community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0BA508-4A1B-F716-B548-162146E637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579402"/>
            <a:ext cx="5410200" cy="805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81291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486637-85D9-49A4-7C83-32F1BA93B6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A15C51A3-3524-B884-2B52-2997E446C91F}"/>
              </a:ext>
            </a:extLst>
          </p:cNvPr>
          <p:cNvSpPr/>
          <p:nvPr/>
        </p:nvSpPr>
        <p:spPr>
          <a:xfrm>
            <a:off x="-1066800" y="267418"/>
            <a:ext cx="6324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A70F7579-B634-AD1B-F2C8-7D081B2049F0}"/>
              </a:ext>
            </a:extLst>
          </p:cNvPr>
          <p:cNvSpPr/>
          <p:nvPr/>
        </p:nvSpPr>
        <p:spPr>
          <a:xfrm>
            <a:off x="14020800" y="114300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CF0447-25B8-AC20-5A44-363B0D4DDE89}"/>
              </a:ext>
            </a:extLst>
          </p:cNvPr>
          <p:cNvSpPr txBox="1"/>
          <p:nvPr/>
        </p:nvSpPr>
        <p:spPr>
          <a:xfrm>
            <a:off x="152400" y="517572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Profile 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C749A9C-DAFE-1CAD-F4EB-7E2A4D7FC89E}"/>
              </a:ext>
            </a:extLst>
          </p:cNvPr>
          <p:cNvSpPr txBox="1"/>
          <p:nvPr/>
        </p:nvSpPr>
        <p:spPr>
          <a:xfrm>
            <a:off x="5638800" y="323245"/>
            <a:ext cx="670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Posts &amp; community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3A046D-427F-A7A2-6779-243E4EBAA6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324100"/>
            <a:ext cx="4191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273AF4F-05E8-415B-589E-82AF680522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2324100"/>
            <a:ext cx="3657600" cy="6705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C423473-2C06-009C-FC0E-EBC5264805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8600" y="2324100"/>
            <a:ext cx="38862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098410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5E5620-1F21-4CF1-5051-5A65C9A485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24AF70C2-04DC-E31F-346C-04A88E92DED5}"/>
              </a:ext>
            </a:extLst>
          </p:cNvPr>
          <p:cNvSpPr/>
          <p:nvPr/>
        </p:nvSpPr>
        <p:spPr>
          <a:xfrm>
            <a:off x="-1066800" y="267418"/>
            <a:ext cx="6324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15ADF167-46AC-7ACF-A902-F2ACCD6D2B2E}"/>
              </a:ext>
            </a:extLst>
          </p:cNvPr>
          <p:cNvSpPr/>
          <p:nvPr/>
        </p:nvSpPr>
        <p:spPr>
          <a:xfrm>
            <a:off x="14020800" y="114300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82637C-B75C-0A13-F42A-C3B47166C038}"/>
              </a:ext>
            </a:extLst>
          </p:cNvPr>
          <p:cNvSpPr txBox="1"/>
          <p:nvPr/>
        </p:nvSpPr>
        <p:spPr>
          <a:xfrm>
            <a:off x="179705" y="507911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Chatting 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6112B6-8BF5-6CEB-88AA-79EBA64F3C0F}"/>
              </a:ext>
            </a:extLst>
          </p:cNvPr>
          <p:cNvSpPr txBox="1"/>
          <p:nvPr/>
        </p:nvSpPr>
        <p:spPr>
          <a:xfrm>
            <a:off x="5638800" y="323245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Chatting &amp; community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927C23-F20A-7DB2-3E8F-61D1CA2A12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094" y="2171700"/>
            <a:ext cx="4189412" cy="7239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819207-17F7-A0EC-B28F-6BE0F4D28A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800" y="2171700"/>
            <a:ext cx="4457700" cy="723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029037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B8246A-E6F1-81A3-8D52-2CDB5C6D76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93DED182-3016-AC30-D86F-40F1873118B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95800" y="4567949"/>
            <a:ext cx="4992053" cy="1338058"/>
          </a:xfrm>
          <a:prstGeom prst="rect">
            <a:avLst/>
          </a:prstGeom>
        </p:spPr>
        <p:txBody>
          <a:bodyPr vert="horz" wrap="square" lIns="0" tIns="249554" rIns="0" bIns="0" rtlCol="0">
            <a:spAutoFit/>
          </a:bodyPr>
          <a:lstStyle/>
          <a:p>
            <a:pPr marL="12700" marR="5080" indent="494030">
              <a:lnSpc>
                <a:spcPts val="8290"/>
              </a:lnSpc>
              <a:spcBef>
                <a:spcPts val="1964"/>
              </a:spcBef>
            </a:pPr>
            <a:r>
              <a:rPr lang="en-US" sz="8500" spc="465" dirty="0"/>
              <a:t>Admin</a:t>
            </a:r>
            <a:endParaRPr sz="8500" dirty="0"/>
          </a:p>
        </p:txBody>
      </p:sp>
      <p:grpSp>
        <p:nvGrpSpPr>
          <p:cNvPr id="4" name="object 4">
            <a:extLst>
              <a:ext uri="{FF2B5EF4-FFF2-40B4-BE49-F238E27FC236}">
                <a16:creationId xmlns:a16="http://schemas.microsoft.com/office/drawing/2014/main" id="{7E09F2BB-BFBF-1B44-0D35-3F4B1F4121F1}"/>
              </a:ext>
            </a:extLst>
          </p:cNvPr>
          <p:cNvGrpSpPr/>
          <p:nvPr/>
        </p:nvGrpSpPr>
        <p:grpSpPr>
          <a:xfrm>
            <a:off x="19050" y="0"/>
            <a:ext cx="2571750" cy="10267951"/>
            <a:chOff x="0" y="-1"/>
            <a:chExt cx="6153150" cy="10267951"/>
          </a:xfrm>
        </p:grpSpPr>
        <p:sp>
          <p:nvSpPr>
            <p:cNvPr id="5" name="object 5">
              <a:extLst>
                <a:ext uri="{FF2B5EF4-FFF2-40B4-BE49-F238E27FC236}">
                  <a16:creationId xmlns:a16="http://schemas.microsoft.com/office/drawing/2014/main" id="{21139EC7-80BF-DB92-AFEF-81860BF28419}"/>
                </a:ext>
              </a:extLst>
            </p:cNvPr>
            <p:cNvSpPr/>
            <p:nvPr/>
          </p:nvSpPr>
          <p:spPr>
            <a:xfrm>
              <a:off x="0" y="-1"/>
              <a:ext cx="6153150" cy="10267950"/>
            </a:xfrm>
            <a:custGeom>
              <a:avLst/>
              <a:gdLst/>
              <a:ahLst/>
              <a:cxnLst/>
              <a:rect l="l" t="t" r="r" b="b"/>
              <a:pathLst>
                <a:path w="6153150" h="10267950">
                  <a:moveTo>
                    <a:pt x="6153150" y="0"/>
                  </a:moveTo>
                  <a:lnTo>
                    <a:pt x="0" y="0"/>
                  </a:lnTo>
                  <a:lnTo>
                    <a:pt x="0" y="10267950"/>
                  </a:lnTo>
                  <a:lnTo>
                    <a:pt x="6153150" y="10267950"/>
                  </a:lnTo>
                  <a:lnTo>
                    <a:pt x="6153150" y="0"/>
                  </a:lnTo>
                  <a:close/>
                </a:path>
              </a:pathLst>
            </a:custGeom>
            <a:solidFill>
              <a:srgbClr val="E0A1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E1523B2E-FB7B-D4FA-4E7C-0831971EFBF8}"/>
                </a:ext>
              </a:extLst>
            </p:cNvPr>
            <p:cNvSpPr/>
            <p:nvPr/>
          </p:nvSpPr>
          <p:spPr>
            <a:xfrm>
              <a:off x="0" y="0"/>
              <a:ext cx="6153150" cy="10267950"/>
            </a:xfrm>
            <a:custGeom>
              <a:avLst/>
              <a:gdLst/>
              <a:ahLst/>
              <a:cxnLst/>
              <a:rect l="l" t="t" r="r" b="b"/>
              <a:pathLst>
                <a:path w="6153150" h="10267950">
                  <a:moveTo>
                    <a:pt x="6153150" y="10151173"/>
                  </a:moveTo>
                  <a:lnTo>
                    <a:pt x="6150991" y="10075481"/>
                  </a:lnTo>
                  <a:lnTo>
                    <a:pt x="6148959" y="10027641"/>
                  </a:lnTo>
                  <a:lnTo>
                    <a:pt x="6146546" y="9979914"/>
                  </a:lnTo>
                  <a:lnTo>
                    <a:pt x="6143752" y="9932302"/>
                  </a:lnTo>
                  <a:lnTo>
                    <a:pt x="6140450" y="9884804"/>
                  </a:lnTo>
                  <a:lnTo>
                    <a:pt x="6136640" y="9837420"/>
                  </a:lnTo>
                  <a:lnTo>
                    <a:pt x="6132576" y="9790163"/>
                  </a:lnTo>
                  <a:lnTo>
                    <a:pt x="6128004" y="9743034"/>
                  </a:lnTo>
                  <a:lnTo>
                    <a:pt x="6123051" y="9696031"/>
                  </a:lnTo>
                  <a:lnTo>
                    <a:pt x="6117590" y="9649155"/>
                  </a:lnTo>
                  <a:lnTo>
                    <a:pt x="6111748" y="9602406"/>
                  </a:lnTo>
                  <a:lnTo>
                    <a:pt x="6105525" y="9555785"/>
                  </a:lnTo>
                  <a:lnTo>
                    <a:pt x="6098794" y="9509290"/>
                  </a:lnTo>
                  <a:lnTo>
                    <a:pt x="6091682" y="9462960"/>
                  </a:lnTo>
                  <a:lnTo>
                    <a:pt x="6084189" y="9416732"/>
                  </a:lnTo>
                  <a:lnTo>
                    <a:pt x="6076315" y="9370657"/>
                  </a:lnTo>
                  <a:lnTo>
                    <a:pt x="6068060" y="9324721"/>
                  </a:lnTo>
                  <a:lnTo>
                    <a:pt x="6059297" y="9278925"/>
                  </a:lnTo>
                  <a:lnTo>
                    <a:pt x="6050153" y="9233281"/>
                  </a:lnTo>
                  <a:lnTo>
                    <a:pt x="6040628" y="9187777"/>
                  </a:lnTo>
                  <a:lnTo>
                    <a:pt x="6030722" y="9142425"/>
                  </a:lnTo>
                  <a:lnTo>
                    <a:pt x="6020435" y="9097226"/>
                  </a:lnTo>
                  <a:lnTo>
                    <a:pt x="6009640" y="9052179"/>
                  </a:lnTo>
                  <a:lnTo>
                    <a:pt x="5998591" y="9007221"/>
                  </a:lnTo>
                  <a:lnTo>
                    <a:pt x="5987034" y="8962517"/>
                  </a:lnTo>
                  <a:lnTo>
                    <a:pt x="5975096" y="8917940"/>
                  </a:lnTo>
                  <a:lnTo>
                    <a:pt x="5962904" y="8873490"/>
                  </a:lnTo>
                  <a:lnTo>
                    <a:pt x="5950204" y="8829294"/>
                  </a:lnTo>
                  <a:lnTo>
                    <a:pt x="5937123" y="8785225"/>
                  </a:lnTo>
                  <a:lnTo>
                    <a:pt x="5923661" y="8741283"/>
                  </a:lnTo>
                  <a:lnTo>
                    <a:pt x="5909818" y="8697468"/>
                  </a:lnTo>
                  <a:lnTo>
                    <a:pt x="5895594" y="8653907"/>
                  </a:lnTo>
                  <a:lnTo>
                    <a:pt x="5881116" y="8610473"/>
                  </a:lnTo>
                  <a:lnTo>
                    <a:pt x="5866130" y="8567293"/>
                  </a:lnTo>
                  <a:lnTo>
                    <a:pt x="5850763" y="8524240"/>
                  </a:lnTo>
                  <a:lnTo>
                    <a:pt x="5835015" y="8481314"/>
                  </a:lnTo>
                  <a:lnTo>
                    <a:pt x="5819013" y="8438642"/>
                  </a:lnTo>
                  <a:lnTo>
                    <a:pt x="5802503" y="8396097"/>
                  </a:lnTo>
                  <a:lnTo>
                    <a:pt x="5785739" y="8353679"/>
                  </a:lnTo>
                  <a:lnTo>
                    <a:pt x="5768594" y="8311515"/>
                  </a:lnTo>
                  <a:lnTo>
                    <a:pt x="5751068" y="8269605"/>
                  </a:lnTo>
                  <a:lnTo>
                    <a:pt x="5733161" y="8227822"/>
                  </a:lnTo>
                  <a:lnTo>
                    <a:pt x="5714873" y="8186166"/>
                  </a:lnTo>
                  <a:lnTo>
                    <a:pt x="5696331" y="8144764"/>
                  </a:lnTo>
                  <a:lnTo>
                    <a:pt x="5677281" y="8103616"/>
                  </a:lnTo>
                  <a:lnTo>
                    <a:pt x="5657977" y="8062595"/>
                  </a:lnTo>
                  <a:lnTo>
                    <a:pt x="5638292" y="8021828"/>
                  </a:lnTo>
                  <a:lnTo>
                    <a:pt x="5618353" y="7981188"/>
                  </a:lnTo>
                  <a:lnTo>
                    <a:pt x="5598033" y="7940802"/>
                  </a:lnTo>
                  <a:lnTo>
                    <a:pt x="5577332" y="7900543"/>
                  </a:lnTo>
                  <a:lnTo>
                    <a:pt x="5556250" y="7860538"/>
                  </a:lnTo>
                  <a:lnTo>
                    <a:pt x="5534787" y="7820787"/>
                  </a:lnTo>
                  <a:lnTo>
                    <a:pt x="5513070" y="7781163"/>
                  </a:lnTo>
                  <a:lnTo>
                    <a:pt x="5491099" y="7741920"/>
                  </a:lnTo>
                  <a:lnTo>
                    <a:pt x="5468620" y="7702677"/>
                  </a:lnTo>
                  <a:lnTo>
                    <a:pt x="5445887" y="7663815"/>
                  </a:lnTo>
                  <a:lnTo>
                    <a:pt x="5422900" y="7625080"/>
                  </a:lnTo>
                  <a:lnTo>
                    <a:pt x="5399532" y="7586599"/>
                  </a:lnTo>
                  <a:lnTo>
                    <a:pt x="5375783" y="7548372"/>
                  </a:lnTo>
                  <a:lnTo>
                    <a:pt x="5351780" y="7510272"/>
                  </a:lnTo>
                  <a:lnTo>
                    <a:pt x="5327396" y="7472426"/>
                  </a:lnTo>
                  <a:lnTo>
                    <a:pt x="5277739" y="7397496"/>
                  </a:lnTo>
                  <a:lnTo>
                    <a:pt x="5252339" y="7360412"/>
                  </a:lnTo>
                  <a:lnTo>
                    <a:pt x="5226685" y="7323455"/>
                  </a:lnTo>
                  <a:lnTo>
                    <a:pt x="5200777" y="7286752"/>
                  </a:lnTo>
                  <a:lnTo>
                    <a:pt x="5174488" y="7250430"/>
                  </a:lnTo>
                  <a:lnTo>
                    <a:pt x="5147945" y="7214235"/>
                  </a:lnTo>
                  <a:lnTo>
                    <a:pt x="5121021" y="7178294"/>
                  </a:lnTo>
                  <a:lnTo>
                    <a:pt x="5093843" y="7142607"/>
                  </a:lnTo>
                  <a:lnTo>
                    <a:pt x="5066411" y="7107174"/>
                  </a:lnTo>
                  <a:lnTo>
                    <a:pt x="5038598" y="7071868"/>
                  </a:lnTo>
                  <a:lnTo>
                    <a:pt x="5010531" y="7036943"/>
                  </a:lnTo>
                  <a:lnTo>
                    <a:pt x="4982083" y="7002272"/>
                  </a:lnTo>
                  <a:lnTo>
                    <a:pt x="4953508" y="6967855"/>
                  </a:lnTo>
                  <a:lnTo>
                    <a:pt x="4924425" y="6933565"/>
                  </a:lnTo>
                  <a:lnTo>
                    <a:pt x="4895215" y="6899656"/>
                  </a:lnTo>
                  <a:lnTo>
                    <a:pt x="4865624" y="6866001"/>
                  </a:lnTo>
                  <a:lnTo>
                    <a:pt x="4835779" y="6832600"/>
                  </a:lnTo>
                  <a:lnTo>
                    <a:pt x="4805680" y="6799453"/>
                  </a:lnTo>
                  <a:lnTo>
                    <a:pt x="4775200" y="6766560"/>
                  </a:lnTo>
                  <a:lnTo>
                    <a:pt x="4744593" y="6733921"/>
                  </a:lnTo>
                  <a:lnTo>
                    <a:pt x="4713605" y="6701536"/>
                  </a:lnTo>
                  <a:lnTo>
                    <a:pt x="4682363" y="6669532"/>
                  </a:lnTo>
                  <a:lnTo>
                    <a:pt x="4650740" y="6637655"/>
                  </a:lnTo>
                  <a:lnTo>
                    <a:pt x="4618990" y="6606159"/>
                  </a:lnTo>
                  <a:lnTo>
                    <a:pt x="4586859" y="6574917"/>
                  </a:lnTo>
                  <a:lnTo>
                    <a:pt x="4554601" y="6543929"/>
                  </a:lnTo>
                  <a:lnTo>
                    <a:pt x="4521962" y="6513195"/>
                  </a:lnTo>
                  <a:lnTo>
                    <a:pt x="4489069" y="6482842"/>
                  </a:lnTo>
                  <a:lnTo>
                    <a:pt x="4455922" y="6452616"/>
                  </a:lnTo>
                  <a:lnTo>
                    <a:pt x="4422521" y="6422771"/>
                  </a:lnTo>
                  <a:lnTo>
                    <a:pt x="4354830" y="6363970"/>
                  </a:lnTo>
                  <a:lnTo>
                    <a:pt x="4320667" y="6335014"/>
                  </a:lnTo>
                  <a:lnTo>
                    <a:pt x="4286250" y="6306312"/>
                  </a:lnTo>
                  <a:lnTo>
                    <a:pt x="4216527" y="6249797"/>
                  </a:lnTo>
                  <a:lnTo>
                    <a:pt x="4181348" y="6222111"/>
                  </a:lnTo>
                  <a:lnTo>
                    <a:pt x="4145915" y="6194552"/>
                  </a:lnTo>
                  <a:lnTo>
                    <a:pt x="4110228" y="6167374"/>
                  </a:lnTo>
                  <a:lnTo>
                    <a:pt x="4038092" y="6113907"/>
                  </a:lnTo>
                  <a:lnTo>
                    <a:pt x="3964940" y="6061710"/>
                  </a:lnTo>
                  <a:lnTo>
                    <a:pt x="3928110" y="6036056"/>
                  </a:lnTo>
                  <a:lnTo>
                    <a:pt x="3891026" y="6010783"/>
                  </a:lnTo>
                  <a:lnTo>
                    <a:pt x="3853561" y="5985764"/>
                  </a:lnTo>
                  <a:lnTo>
                    <a:pt x="3815969" y="5961126"/>
                  </a:lnTo>
                  <a:lnTo>
                    <a:pt x="3778250" y="5936742"/>
                  </a:lnTo>
                  <a:lnTo>
                    <a:pt x="3740150" y="5912739"/>
                  </a:lnTo>
                  <a:lnTo>
                    <a:pt x="3701923" y="5888990"/>
                  </a:lnTo>
                  <a:lnTo>
                    <a:pt x="3663442" y="5865622"/>
                  </a:lnTo>
                  <a:lnTo>
                    <a:pt x="3624707" y="5842508"/>
                  </a:lnTo>
                  <a:lnTo>
                    <a:pt x="3585718" y="5819775"/>
                  </a:lnTo>
                  <a:lnTo>
                    <a:pt x="3546602" y="5797423"/>
                  </a:lnTo>
                  <a:lnTo>
                    <a:pt x="3507232" y="5775325"/>
                  </a:lnTo>
                  <a:lnTo>
                    <a:pt x="3467735" y="5753608"/>
                  </a:lnTo>
                  <a:lnTo>
                    <a:pt x="3427857" y="5732272"/>
                  </a:lnTo>
                  <a:lnTo>
                    <a:pt x="3387852" y="5711190"/>
                  </a:lnTo>
                  <a:lnTo>
                    <a:pt x="3347720" y="5690489"/>
                  </a:lnTo>
                  <a:lnTo>
                    <a:pt x="3307334" y="5670169"/>
                  </a:lnTo>
                  <a:lnTo>
                    <a:pt x="3266694" y="5650103"/>
                  </a:lnTo>
                  <a:lnTo>
                    <a:pt x="3225927" y="5630418"/>
                  </a:lnTo>
                  <a:lnTo>
                    <a:pt x="3184906" y="5611114"/>
                  </a:lnTo>
                  <a:lnTo>
                    <a:pt x="3143631" y="5592191"/>
                  </a:lnTo>
                  <a:lnTo>
                    <a:pt x="3102229" y="5573522"/>
                  </a:lnTo>
                  <a:lnTo>
                    <a:pt x="3060700" y="5555361"/>
                  </a:lnTo>
                  <a:lnTo>
                    <a:pt x="3018917" y="5537454"/>
                  </a:lnTo>
                  <a:lnTo>
                    <a:pt x="2976880" y="5519928"/>
                  </a:lnTo>
                  <a:lnTo>
                    <a:pt x="2934716" y="5502783"/>
                  </a:lnTo>
                  <a:lnTo>
                    <a:pt x="2892425" y="5485892"/>
                  </a:lnTo>
                  <a:lnTo>
                    <a:pt x="2849880" y="5469509"/>
                  </a:lnTo>
                  <a:lnTo>
                    <a:pt x="2807208" y="5453380"/>
                  </a:lnTo>
                  <a:lnTo>
                    <a:pt x="2764282" y="5437759"/>
                  </a:lnTo>
                  <a:lnTo>
                    <a:pt x="2721229" y="5422392"/>
                  </a:lnTo>
                  <a:lnTo>
                    <a:pt x="2677922" y="5407406"/>
                  </a:lnTo>
                  <a:lnTo>
                    <a:pt x="2590927" y="5378577"/>
                  </a:lnTo>
                  <a:lnTo>
                    <a:pt x="2503297" y="5351399"/>
                  </a:lnTo>
                  <a:lnTo>
                    <a:pt x="2414905" y="5325618"/>
                  </a:lnTo>
                  <a:lnTo>
                    <a:pt x="2325878" y="5301361"/>
                  </a:lnTo>
                  <a:lnTo>
                    <a:pt x="2236343" y="5278755"/>
                  </a:lnTo>
                  <a:lnTo>
                    <a:pt x="2146046" y="5257673"/>
                  </a:lnTo>
                  <a:lnTo>
                    <a:pt x="2055241" y="5238242"/>
                  </a:lnTo>
                  <a:lnTo>
                    <a:pt x="1963801" y="5220462"/>
                  </a:lnTo>
                  <a:lnTo>
                    <a:pt x="1871726" y="5204206"/>
                  </a:lnTo>
                  <a:lnTo>
                    <a:pt x="1779143" y="5189601"/>
                  </a:lnTo>
                  <a:lnTo>
                    <a:pt x="1686052" y="5176774"/>
                  </a:lnTo>
                  <a:lnTo>
                    <a:pt x="1592453" y="5165471"/>
                  </a:lnTo>
                  <a:lnTo>
                    <a:pt x="1498346" y="5155946"/>
                  </a:lnTo>
                  <a:lnTo>
                    <a:pt x="1403731" y="5148072"/>
                  </a:lnTo>
                  <a:lnTo>
                    <a:pt x="1308608" y="5141976"/>
                  </a:lnTo>
                  <a:lnTo>
                    <a:pt x="1212989" y="5137531"/>
                  </a:lnTo>
                  <a:lnTo>
                    <a:pt x="1116977" y="5134864"/>
                  </a:lnTo>
                  <a:lnTo>
                    <a:pt x="1020521" y="5133975"/>
                  </a:lnTo>
                  <a:lnTo>
                    <a:pt x="924077" y="5134864"/>
                  </a:lnTo>
                  <a:lnTo>
                    <a:pt x="828040" y="5137531"/>
                  </a:lnTo>
                  <a:lnTo>
                    <a:pt x="732485" y="5141976"/>
                  </a:lnTo>
                  <a:lnTo>
                    <a:pt x="637374" y="5148072"/>
                  </a:lnTo>
                  <a:lnTo>
                    <a:pt x="542734" y="5155946"/>
                  </a:lnTo>
                  <a:lnTo>
                    <a:pt x="448602" y="5165471"/>
                  </a:lnTo>
                  <a:lnTo>
                    <a:pt x="354965" y="5176774"/>
                  </a:lnTo>
                  <a:lnTo>
                    <a:pt x="261861" y="5189601"/>
                  </a:lnTo>
                  <a:lnTo>
                    <a:pt x="169303" y="5204206"/>
                  </a:lnTo>
                  <a:lnTo>
                    <a:pt x="77292" y="5220462"/>
                  </a:lnTo>
                  <a:lnTo>
                    <a:pt x="0" y="5235448"/>
                  </a:lnTo>
                  <a:lnTo>
                    <a:pt x="0" y="10267950"/>
                  </a:lnTo>
                  <a:lnTo>
                    <a:pt x="6153150" y="10267950"/>
                  </a:lnTo>
                  <a:lnTo>
                    <a:pt x="6153150" y="10151173"/>
                  </a:lnTo>
                  <a:close/>
                </a:path>
                <a:path w="6153150" h="10267950">
                  <a:moveTo>
                    <a:pt x="6153150" y="5017135"/>
                  </a:moveTo>
                  <a:lnTo>
                    <a:pt x="6150991" y="4941443"/>
                  </a:lnTo>
                  <a:lnTo>
                    <a:pt x="6148959" y="4893691"/>
                  </a:lnTo>
                  <a:lnTo>
                    <a:pt x="6146546" y="4845939"/>
                  </a:lnTo>
                  <a:lnTo>
                    <a:pt x="6143752" y="4798314"/>
                  </a:lnTo>
                  <a:lnTo>
                    <a:pt x="6140450" y="4750816"/>
                  </a:lnTo>
                  <a:lnTo>
                    <a:pt x="6136640" y="4703445"/>
                  </a:lnTo>
                  <a:lnTo>
                    <a:pt x="6132576" y="4656201"/>
                  </a:lnTo>
                  <a:lnTo>
                    <a:pt x="6128004" y="4609084"/>
                  </a:lnTo>
                  <a:lnTo>
                    <a:pt x="6123051" y="4562094"/>
                  </a:lnTo>
                  <a:lnTo>
                    <a:pt x="6117590" y="4515231"/>
                  </a:lnTo>
                  <a:lnTo>
                    <a:pt x="6111748" y="4468368"/>
                  </a:lnTo>
                  <a:lnTo>
                    <a:pt x="6105525" y="4421759"/>
                  </a:lnTo>
                  <a:lnTo>
                    <a:pt x="6098794" y="4375277"/>
                  </a:lnTo>
                  <a:lnTo>
                    <a:pt x="6091682" y="4328922"/>
                  </a:lnTo>
                  <a:lnTo>
                    <a:pt x="6084189" y="4282694"/>
                  </a:lnTo>
                  <a:lnTo>
                    <a:pt x="6076315" y="4236720"/>
                  </a:lnTo>
                  <a:lnTo>
                    <a:pt x="6068060" y="4190746"/>
                  </a:lnTo>
                  <a:lnTo>
                    <a:pt x="6059297" y="4144899"/>
                  </a:lnTo>
                  <a:lnTo>
                    <a:pt x="6050153" y="4099306"/>
                  </a:lnTo>
                  <a:lnTo>
                    <a:pt x="6040628" y="4053840"/>
                  </a:lnTo>
                  <a:lnTo>
                    <a:pt x="6030722" y="4008501"/>
                  </a:lnTo>
                  <a:lnTo>
                    <a:pt x="6020435" y="3963289"/>
                  </a:lnTo>
                  <a:lnTo>
                    <a:pt x="6009640" y="3918204"/>
                  </a:lnTo>
                  <a:lnTo>
                    <a:pt x="5998591" y="3873246"/>
                  </a:lnTo>
                  <a:lnTo>
                    <a:pt x="5987034" y="3828542"/>
                  </a:lnTo>
                  <a:lnTo>
                    <a:pt x="5975096" y="3783977"/>
                  </a:lnTo>
                  <a:lnTo>
                    <a:pt x="5962904" y="3739527"/>
                  </a:lnTo>
                  <a:lnTo>
                    <a:pt x="5950204" y="3695319"/>
                  </a:lnTo>
                  <a:lnTo>
                    <a:pt x="5937123" y="3651250"/>
                  </a:lnTo>
                  <a:lnTo>
                    <a:pt x="5923661" y="3607308"/>
                  </a:lnTo>
                  <a:lnTo>
                    <a:pt x="5909818" y="3563493"/>
                  </a:lnTo>
                  <a:lnTo>
                    <a:pt x="5895594" y="3519932"/>
                  </a:lnTo>
                  <a:lnTo>
                    <a:pt x="5881116" y="3476498"/>
                  </a:lnTo>
                  <a:lnTo>
                    <a:pt x="5866130" y="3433318"/>
                  </a:lnTo>
                  <a:lnTo>
                    <a:pt x="5850763" y="3390265"/>
                  </a:lnTo>
                  <a:lnTo>
                    <a:pt x="5835015" y="3347339"/>
                  </a:lnTo>
                  <a:lnTo>
                    <a:pt x="5819013" y="3304667"/>
                  </a:lnTo>
                  <a:lnTo>
                    <a:pt x="5802503" y="3262122"/>
                  </a:lnTo>
                  <a:lnTo>
                    <a:pt x="5785739" y="3219704"/>
                  </a:lnTo>
                  <a:lnTo>
                    <a:pt x="5768594" y="3177540"/>
                  </a:lnTo>
                  <a:lnTo>
                    <a:pt x="5751068" y="3135630"/>
                  </a:lnTo>
                  <a:lnTo>
                    <a:pt x="5733161" y="3093847"/>
                  </a:lnTo>
                  <a:lnTo>
                    <a:pt x="5714873" y="3052191"/>
                  </a:lnTo>
                  <a:lnTo>
                    <a:pt x="5696331" y="3010789"/>
                  </a:lnTo>
                  <a:lnTo>
                    <a:pt x="5677281" y="2969641"/>
                  </a:lnTo>
                  <a:lnTo>
                    <a:pt x="5657977" y="2928620"/>
                  </a:lnTo>
                  <a:lnTo>
                    <a:pt x="5638292" y="2887853"/>
                  </a:lnTo>
                  <a:lnTo>
                    <a:pt x="5618353" y="2847213"/>
                  </a:lnTo>
                  <a:lnTo>
                    <a:pt x="5598033" y="2806827"/>
                  </a:lnTo>
                  <a:lnTo>
                    <a:pt x="5577332" y="2766568"/>
                  </a:lnTo>
                  <a:lnTo>
                    <a:pt x="5556250" y="2726563"/>
                  </a:lnTo>
                  <a:lnTo>
                    <a:pt x="5534787" y="2686812"/>
                  </a:lnTo>
                  <a:lnTo>
                    <a:pt x="5513070" y="2647188"/>
                  </a:lnTo>
                  <a:lnTo>
                    <a:pt x="5491099" y="2607945"/>
                  </a:lnTo>
                  <a:lnTo>
                    <a:pt x="5468620" y="2568702"/>
                  </a:lnTo>
                  <a:lnTo>
                    <a:pt x="5445887" y="2529840"/>
                  </a:lnTo>
                  <a:lnTo>
                    <a:pt x="5422900" y="2491105"/>
                  </a:lnTo>
                  <a:lnTo>
                    <a:pt x="5399532" y="2452624"/>
                  </a:lnTo>
                  <a:lnTo>
                    <a:pt x="5375783" y="2414397"/>
                  </a:lnTo>
                  <a:lnTo>
                    <a:pt x="5351780" y="2376297"/>
                  </a:lnTo>
                  <a:lnTo>
                    <a:pt x="5327396" y="2338451"/>
                  </a:lnTo>
                  <a:lnTo>
                    <a:pt x="5277739" y="2263521"/>
                  </a:lnTo>
                  <a:lnTo>
                    <a:pt x="5252339" y="2226437"/>
                  </a:lnTo>
                  <a:lnTo>
                    <a:pt x="5226685" y="2189480"/>
                  </a:lnTo>
                  <a:lnTo>
                    <a:pt x="5200777" y="2152777"/>
                  </a:lnTo>
                  <a:lnTo>
                    <a:pt x="5174488" y="2116455"/>
                  </a:lnTo>
                  <a:lnTo>
                    <a:pt x="5147945" y="2080260"/>
                  </a:lnTo>
                  <a:lnTo>
                    <a:pt x="5121021" y="2044319"/>
                  </a:lnTo>
                  <a:lnTo>
                    <a:pt x="5093843" y="2008632"/>
                  </a:lnTo>
                  <a:lnTo>
                    <a:pt x="5066411" y="1973199"/>
                  </a:lnTo>
                  <a:lnTo>
                    <a:pt x="5038598" y="1937893"/>
                  </a:lnTo>
                  <a:lnTo>
                    <a:pt x="5010531" y="1902968"/>
                  </a:lnTo>
                  <a:lnTo>
                    <a:pt x="4982083" y="1868297"/>
                  </a:lnTo>
                  <a:lnTo>
                    <a:pt x="4953508" y="1833880"/>
                  </a:lnTo>
                  <a:lnTo>
                    <a:pt x="4924425" y="1799590"/>
                  </a:lnTo>
                  <a:lnTo>
                    <a:pt x="4895215" y="1765681"/>
                  </a:lnTo>
                  <a:lnTo>
                    <a:pt x="4865624" y="1732026"/>
                  </a:lnTo>
                  <a:lnTo>
                    <a:pt x="4835779" y="1698625"/>
                  </a:lnTo>
                  <a:lnTo>
                    <a:pt x="4805680" y="1665478"/>
                  </a:lnTo>
                  <a:lnTo>
                    <a:pt x="4775200" y="1632585"/>
                  </a:lnTo>
                  <a:lnTo>
                    <a:pt x="4744593" y="1599946"/>
                  </a:lnTo>
                  <a:lnTo>
                    <a:pt x="4713605" y="1567561"/>
                  </a:lnTo>
                  <a:lnTo>
                    <a:pt x="4682363" y="1535557"/>
                  </a:lnTo>
                  <a:lnTo>
                    <a:pt x="4650740" y="1503680"/>
                  </a:lnTo>
                  <a:lnTo>
                    <a:pt x="4618990" y="1472184"/>
                  </a:lnTo>
                  <a:lnTo>
                    <a:pt x="4586859" y="1440942"/>
                  </a:lnTo>
                  <a:lnTo>
                    <a:pt x="4554601" y="1409954"/>
                  </a:lnTo>
                  <a:lnTo>
                    <a:pt x="4521962" y="1379220"/>
                  </a:lnTo>
                  <a:lnTo>
                    <a:pt x="4489069" y="1348867"/>
                  </a:lnTo>
                  <a:lnTo>
                    <a:pt x="4455922" y="1318641"/>
                  </a:lnTo>
                  <a:lnTo>
                    <a:pt x="4422521" y="1288796"/>
                  </a:lnTo>
                  <a:lnTo>
                    <a:pt x="4354830" y="1229995"/>
                  </a:lnTo>
                  <a:lnTo>
                    <a:pt x="4320667" y="1201039"/>
                  </a:lnTo>
                  <a:lnTo>
                    <a:pt x="4286250" y="1172337"/>
                  </a:lnTo>
                  <a:lnTo>
                    <a:pt x="4216527" y="1115822"/>
                  </a:lnTo>
                  <a:lnTo>
                    <a:pt x="4181348" y="1088136"/>
                  </a:lnTo>
                  <a:lnTo>
                    <a:pt x="4145915" y="1060577"/>
                  </a:lnTo>
                  <a:lnTo>
                    <a:pt x="4110228" y="1033399"/>
                  </a:lnTo>
                  <a:lnTo>
                    <a:pt x="4038092" y="979932"/>
                  </a:lnTo>
                  <a:lnTo>
                    <a:pt x="3964940" y="927735"/>
                  </a:lnTo>
                  <a:lnTo>
                    <a:pt x="3928110" y="902081"/>
                  </a:lnTo>
                  <a:lnTo>
                    <a:pt x="3891026" y="876808"/>
                  </a:lnTo>
                  <a:lnTo>
                    <a:pt x="3853561" y="851789"/>
                  </a:lnTo>
                  <a:lnTo>
                    <a:pt x="3815969" y="827151"/>
                  </a:lnTo>
                  <a:lnTo>
                    <a:pt x="3778250" y="802767"/>
                  </a:lnTo>
                  <a:lnTo>
                    <a:pt x="3740150" y="778764"/>
                  </a:lnTo>
                  <a:lnTo>
                    <a:pt x="3701923" y="755015"/>
                  </a:lnTo>
                  <a:lnTo>
                    <a:pt x="3663442" y="731647"/>
                  </a:lnTo>
                  <a:lnTo>
                    <a:pt x="3624707" y="708533"/>
                  </a:lnTo>
                  <a:lnTo>
                    <a:pt x="3585718" y="685800"/>
                  </a:lnTo>
                  <a:lnTo>
                    <a:pt x="3546602" y="663448"/>
                  </a:lnTo>
                  <a:lnTo>
                    <a:pt x="3507232" y="641350"/>
                  </a:lnTo>
                  <a:lnTo>
                    <a:pt x="3467735" y="619633"/>
                  </a:lnTo>
                  <a:lnTo>
                    <a:pt x="3427857" y="598297"/>
                  </a:lnTo>
                  <a:lnTo>
                    <a:pt x="3387852" y="577215"/>
                  </a:lnTo>
                  <a:lnTo>
                    <a:pt x="3347720" y="556514"/>
                  </a:lnTo>
                  <a:lnTo>
                    <a:pt x="3307334" y="536194"/>
                  </a:lnTo>
                  <a:lnTo>
                    <a:pt x="3266694" y="516128"/>
                  </a:lnTo>
                  <a:lnTo>
                    <a:pt x="3225927" y="496443"/>
                  </a:lnTo>
                  <a:lnTo>
                    <a:pt x="3184906" y="477139"/>
                  </a:lnTo>
                  <a:lnTo>
                    <a:pt x="3143631" y="458216"/>
                  </a:lnTo>
                  <a:lnTo>
                    <a:pt x="3102229" y="439547"/>
                  </a:lnTo>
                  <a:lnTo>
                    <a:pt x="3060700" y="421386"/>
                  </a:lnTo>
                  <a:lnTo>
                    <a:pt x="3018917" y="403479"/>
                  </a:lnTo>
                  <a:lnTo>
                    <a:pt x="2976880" y="385953"/>
                  </a:lnTo>
                  <a:lnTo>
                    <a:pt x="2934716" y="368808"/>
                  </a:lnTo>
                  <a:lnTo>
                    <a:pt x="2892425" y="351917"/>
                  </a:lnTo>
                  <a:lnTo>
                    <a:pt x="2849880" y="335534"/>
                  </a:lnTo>
                  <a:lnTo>
                    <a:pt x="2807208" y="319405"/>
                  </a:lnTo>
                  <a:lnTo>
                    <a:pt x="2764282" y="303784"/>
                  </a:lnTo>
                  <a:lnTo>
                    <a:pt x="2721229" y="288417"/>
                  </a:lnTo>
                  <a:lnTo>
                    <a:pt x="2677922" y="273431"/>
                  </a:lnTo>
                  <a:lnTo>
                    <a:pt x="2590927" y="244602"/>
                  </a:lnTo>
                  <a:lnTo>
                    <a:pt x="2503297" y="217424"/>
                  </a:lnTo>
                  <a:lnTo>
                    <a:pt x="2414905" y="191643"/>
                  </a:lnTo>
                  <a:lnTo>
                    <a:pt x="2325878" y="167386"/>
                  </a:lnTo>
                  <a:lnTo>
                    <a:pt x="2236343" y="144780"/>
                  </a:lnTo>
                  <a:lnTo>
                    <a:pt x="2146046" y="123698"/>
                  </a:lnTo>
                  <a:lnTo>
                    <a:pt x="2055241" y="104267"/>
                  </a:lnTo>
                  <a:lnTo>
                    <a:pt x="1963801" y="86487"/>
                  </a:lnTo>
                  <a:lnTo>
                    <a:pt x="1871726" y="70231"/>
                  </a:lnTo>
                  <a:lnTo>
                    <a:pt x="1779143" y="55626"/>
                  </a:lnTo>
                  <a:lnTo>
                    <a:pt x="1686052" y="42799"/>
                  </a:lnTo>
                  <a:lnTo>
                    <a:pt x="1592453" y="31496"/>
                  </a:lnTo>
                  <a:lnTo>
                    <a:pt x="1498346" y="21971"/>
                  </a:lnTo>
                  <a:lnTo>
                    <a:pt x="1403731" y="14097"/>
                  </a:lnTo>
                  <a:lnTo>
                    <a:pt x="1308608" y="8001"/>
                  </a:lnTo>
                  <a:lnTo>
                    <a:pt x="1212989" y="3556"/>
                  </a:lnTo>
                  <a:lnTo>
                    <a:pt x="1116977" y="889"/>
                  </a:lnTo>
                  <a:lnTo>
                    <a:pt x="1020521" y="0"/>
                  </a:lnTo>
                  <a:lnTo>
                    <a:pt x="924077" y="889"/>
                  </a:lnTo>
                  <a:lnTo>
                    <a:pt x="828040" y="3556"/>
                  </a:lnTo>
                  <a:lnTo>
                    <a:pt x="732485" y="8001"/>
                  </a:lnTo>
                  <a:lnTo>
                    <a:pt x="637374" y="14097"/>
                  </a:lnTo>
                  <a:lnTo>
                    <a:pt x="542734" y="21971"/>
                  </a:lnTo>
                  <a:lnTo>
                    <a:pt x="448602" y="31496"/>
                  </a:lnTo>
                  <a:lnTo>
                    <a:pt x="354965" y="42799"/>
                  </a:lnTo>
                  <a:lnTo>
                    <a:pt x="261861" y="55626"/>
                  </a:lnTo>
                  <a:lnTo>
                    <a:pt x="169303" y="70231"/>
                  </a:lnTo>
                  <a:lnTo>
                    <a:pt x="77292" y="86487"/>
                  </a:lnTo>
                  <a:lnTo>
                    <a:pt x="0" y="101473"/>
                  </a:lnTo>
                  <a:lnTo>
                    <a:pt x="0" y="5133975"/>
                  </a:lnTo>
                  <a:lnTo>
                    <a:pt x="1020521" y="5133975"/>
                  </a:lnTo>
                  <a:lnTo>
                    <a:pt x="6153150" y="5133975"/>
                  </a:lnTo>
                  <a:lnTo>
                    <a:pt x="6153150" y="5017135"/>
                  </a:lnTo>
                  <a:close/>
                </a:path>
              </a:pathLst>
            </a:custGeom>
            <a:solidFill>
              <a:srgbClr val="8A7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>
            <a:extLst>
              <a:ext uri="{FF2B5EF4-FFF2-40B4-BE49-F238E27FC236}">
                <a16:creationId xmlns:a16="http://schemas.microsoft.com/office/drawing/2014/main" id="{E9595701-8538-2763-3535-E2E53002CAC1}"/>
              </a:ext>
            </a:extLst>
          </p:cNvPr>
          <p:cNvSpPr/>
          <p:nvPr/>
        </p:nvSpPr>
        <p:spPr>
          <a:xfrm>
            <a:off x="12968287" y="63180"/>
            <a:ext cx="2144395" cy="2209165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0">
            <a:extLst>
              <a:ext uri="{FF2B5EF4-FFF2-40B4-BE49-F238E27FC236}">
                <a16:creationId xmlns:a16="http://schemas.microsoft.com/office/drawing/2014/main" id="{43341E14-A2B6-BBBD-5EE9-B58277497A78}"/>
              </a:ext>
            </a:extLst>
          </p:cNvPr>
          <p:cNvSpPr/>
          <p:nvPr/>
        </p:nvSpPr>
        <p:spPr>
          <a:xfrm>
            <a:off x="15468600" y="119379"/>
            <a:ext cx="2144395" cy="2133600"/>
          </a:xfrm>
          <a:custGeom>
            <a:avLst/>
            <a:gdLst/>
            <a:ahLst/>
            <a:cxnLst/>
            <a:rect l="l" t="t" r="r" b="b"/>
            <a:pathLst>
              <a:path w="2144394" h="2133600">
                <a:moveTo>
                  <a:pt x="795528" y="838200"/>
                </a:moveTo>
                <a:lnTo>
                  <a:pt x="769874" y="812800"/>
                </a:lnTo>
                <a:lnTo>
                  <a:pt x="705866" y="749300"/>
                </a:lnTo>
                <a:lnTo>
                  <a:pt x="705231" y="749300"/>
                </a:lnTo>
                <a:lnTo>
                  <a:pt x="668655" y="723900"/>
                </a:lnTo>
                <a:lnTo>
                  <a:pt x="629539" y="698500"/>
                </a:lnTo>
                <a:lnTo>
                  <a:pt x="588518" y="673100"/>
                </a:lnTo>
                <a:lnTo>
                  <a:pt x="545846" y="660400"/>
                </a:lnTo>
                <a:lnTo>
                  <a:pt x="457454" y="635000"/>
                </a:lnTo>
                <a:lnTo>
                  <a:pt x="367665" y="635000"/>
                </a:lnTo>
                <a:lnTo>
                  <a:pt x="279654" y="660400"/>
                </a:lnTo>
                <a:lnTo>
                  <a:pt x="237490" y="673100"/>
                </a:lnTo>
                <a:lnTo>
                  <a:pt x="197104" y="698500"/>
                </a:lnTo>
                <a:lnTo>
                  <a:pt x="158750" y="723900"/>
                </a:lnTo>
                <a:lnTo>
                  <a:pt x="122936" y="762000"/>
                </a:lnTo>
                <a:lnTo>
                  <a:pt x="90297" y="800100"/>
                </a:lnTo>
                <a:lnTo>
                  <a:pt x="62738" y="838200"/>
                </a:lnTo>
                <a:lnTo>
                  <a:pt x="40132" y="876300"/>
                </a:lnTo>
                <a:lnTo>
                  <a:pt x="22606" y="914400"/>
                </a:lnTo>
                <a:lnTo>
                  <a:pt x="10033" y="965200"/>
                </a:lnTo>
                <a:lnTo>
                  <a:pt x="2540" y="1016000"/>
                </a:lnTo>
                <a:lnTo>
                  <a:pt x="0" y="1054100"/>
                </a:lnTo>
                <a:lnTo>
                  <a:pt x="2540" y="1104900"/>
                </a:lnTo>
                <a:lnTo>
                  <a:pt x="10033" y="1143000"/>
                </a:lnTo>
                <a:lnTo>
                  <a:pt x="22606" y="1193800"/>
                </a:lnTo>
                <a:lnTo>
                  <a:pt x="40132" y="1231900"/>
                </a:lnTo>
                <a:lnTo>
                  <a:pt x="62738" y="1282700"/>
                </a:lnTo>
                <a:lnTo>
                  <a:pt x="90297" y="1320800"/>
                </a:lnTo>
                <a:lnTo>
                  <a:pt x="122936" y="1358900"/>
                </a:lnTo>
                <a:lnTo>
                  <a:pt x="158750" y="1384300"/>
                </a:lnTo>
                <a:lnTo>
                  <a:pt x="197104" y="1409700"/>
                </a:lnTo>
                <a:lnTo>
                  <a:pt x="237490" y="1435100"/>
                </a:lnTo>
                <a:lnTo>
                  <a:pt x="323215" y="1460500"/>
                </a:lnTo>
                <a:lnTo>
                  <a:pt x="367665" y="1473200"/>
                </a:lnTo>
                <a:lnTo>
                  <a:pt x="502031" y="1473200"/>
                </a:lnTo>
                <a:lnTo>
                  <a:pt x="545846" y="1460500"/>
                </a:lnTo>
                <a:lnTo>
                  <a:pt x="588518" y="1435100"/>
                </a:lnTo>
                <a:lnTo>
                  <a:pt x="629539" y="1422400"/>
                </a:lnTo>
                <a:lnTo>
                  <a:pt x="668655" y="1397000"/>
                </a:lnTo>
                <a:lnTo>
                  <a:pt x="705231" y="1358900"/>
                </a:lnTo>
                <a:lnTo>
                  <a:pt x="705866" y="1358900"/>
                </a:lnTo>
                <a:lnTo>
                  <a:pt x="772922" y="1295400"/>
                </a:lnTo>
                <a:lnTo>
                  <a:pt x="786384" y="1282700"/>
                </a:lnTo>
                <a:lnTo>
                  <a:pt x="741299" y="1295400"/>
                </a:lnTo>
                <a:lnTo>
                  <a:pt x="648335" y="1295400"/>
                </a:lnTo>
                <a:lnTo>
                  <a:pt x="603250" y="1282700"/>
                </a:lnTo>
                <a:lnTo>
                  <a:pt x="560959" y="1257300"/>
                </a:lnTo>
                <a:lnTo>
                  <a:pt x="522732" y="1231900"/>
                </a:lnTo>
                <a:lnTo>
                  <a:pt x="491617" y="1193800"/>
                </a:lnTo>
                <a:lnTo>
                  <a:pt x="469265" y="1155700"/>
                </a:lnTo>
                <a:lnTo>
                  <a:pt x="455930" y="1104900"/>
                </a:lnTo>
                <a:lnTo>
                  <a:pt x="451485" y="1054100"/>
                </a:lnTo>
                <a:lnTo>
                  <a:pt x="455930" y="1016000"/>
                </a:lnTo>
                <a:lnTo>
                  <a:pt x="469265" y="965200"/>
                </a:lnTo>
                <a:lnTo>
                  <a:pt x="491617" y="927100"/>
                </a:lnTo>
                <a:lnTo>
                  <a:pt x="522732" y="889000"/>
                </a:lnTo>
                <a:lnTo>
                  <a:pt x="562356" y="850900"/>
                </a:lnTo>
                <a:lnTo>
                  <a:pt x="606298" y="838200"/>
                </a:lnTo>
                <a:lnTo>
                  <a:pt x="701421" y="812800"/>
                </a:lnTo>
                <a:lnTo>
                  <a:pt x="749300" y="825500"/>
                </a:lnTo>
                <a:lnTo>
                  <a:pt x="795528" y="838200"/>
                </a:lnTo>
                <a:close/>
              </a:path>
              <a:path w="2144394" h="2133600">
                <a:moveTo>
                  <a:pt x="1489075" y="406400"/>
                </a:moveTo>
                <a:lnTo>
                  <a:pt x="1485900" y="355600"/>
                </a:lnTo>
                <a:lnTo>
                  <a:pt x="1478026" y="317500"/>
                </a:lnTo>
                <a:lnTo>
                  <a:pt x="1465199" y="279400"/>
                </a:lnTo>
                <a:lnTo>
                  <a:pt x="1447673" y="228600"/>
                </a:lnTo>
                <a:lnTo>
                  <a:pt x="1425448" y="190500"/>
                </a:lnTo>
                <a:lnTo>
                  <a:pt x="1398270" y="152400"/>
                </a:lnTo>
                <a:lnTo>
                  <a:pt x="1366393" y="114300"/>
                </a:lnTo>
                <a:lnTo>
                  <a:pt x="1329690" y="88900"/>
                </a:lnTo>
                <a:lnTo>
                  <a:pt x="1290447" y="50800"/>
                </a:lnTo>
                <a:lnTo>
                  <a:pt x="1248918" y="38100"/>
                </a:lnTo>
                <a:lnTo>
                  <a:pt x="1205611" y="12700"/>
                </a:lnTo>
                <a:lnTo>
                  <a:pt x="1160907" y="0"/>
                </a:lnTo>
                <a:lnTo>
                  <a:pt x="977900" y="0"/>
                </a:lnTo>
                <a:lnTo>
                  <a:pt x="933196" y="12700"/>
                </a:lnTo>
                <a:lnTo>
                  <a:pt x="889889" y="38100"/>
                </a:lnTo>
                <a:lnTo>
                  <a:pt x="848360" y="50800"/>
                </a:lnTo>
                <a:lnTo>
                  <a:pt x="809117" y="88900"/>
                </a:lnTo>
                <a:lnTo>
                  <a:pt x="772541" y="114300"/>
                </a:lnTo>
                <a:lnTo>
                  <a:pt x="740537" y="152400"/>
                </a:lnTo>
                <a:lnTo>
                  <a:pt x="713359" y="190500"/>
                </a:lnTo>
                <a:lnTo>
                  <a:pt x="691134" y="228600"/>
                </a:lnTo>
                <a:lnTo>
                  <a:pt x="673608" y="279400"/>
                </a:lnTo>
                <a:lnTo>
                  <a:pt x="660781" y="317500"/>
                </a:lnTo>
                <a:lnTo>
                  <a:pt x="652907" y="355600"/>
                </a:lnTo>
                <a:lnTo>
                  <a:pt x="649732" y="406400"/>
                </a:lnTo>
                <a:lnTo>
                  <a:pt x="651510" y="457200"/>
                </a:lnTo>
                <a:lnTo>
                  <a:pt x="657860" y="495300"/>
                </a:lnTo>
                <a:lnTo>
                  <a:pt x="669163" y="533400"/>
                </a:lnTo>
                <a:lnTo>
                  <a:pt x="685165" y="584200"/>
                </a:lnTo>
                <a:lnTo>
                  <a:pt x="705993" y="622300"/>
                </a:lnTo>
                <a:lnTo>
                  <a:pt x="731647" y="660400"/>
                </a:lnTo>
                <a:lnTo>
                  <a:pt x="762000" y="698500"/>
                </a:lnTo>
                <a:lnTo>
                  <a:pt x="761492" y="698500"/>
                </a:lnTo>
                <a:lnTo>
                  <a:pt x="849757" y="787400"/>
                </a:lnTo>
                <a:lnTo>
                  <a:pt x="834009" y="736600"/>
                </a:lnTo>
                <a:lnTo>
                  <a:pt x="827786" y="698500"/>
                </a:lnTo>
                <a:lnTo>
                  <a:pt x="831088" y="647700"/>
                </a:lnTo>
                <a:lnTo>
                  <a:pt x="844042" y="596900"/>
                </a:lnTo>
                <a:lnTo>
                  <a:pt x="866521" y="558800"/>
                </a:lnTo>
                <a:lnTo>
                  <a:pt x="898652" y="520700"/>
                </a:lnTo>
                <a:lnTo>
                  <a:pt x="936752" y="482600"/>
                </a:lnTo>
                <a:lnTo>
                  <a:pt x="979043" y="457200"/>
                </a:lnTo>
                <a:lnTo>
                  <a:pt x="1024128" y="444500"/>
                </a:lnTo>
                <a:lnTo>
                  <a:pt x="1116965" y="444500"/>
                </a:lnTo>
                <a:lnTo>
                  <a:pt x="1162050" y="457200"/>
                </a:lnTo>
                <a:lnTo>
                  <a:pt x="1204341" y="482600"/>
                </a:lnTo>
                <a:lnTo>
                  <a:pt x="1242441" y="520700"/>
                </a:lnTo>
                <a:lnTo>
                  <a:pt x="1274064" y="558800"/>
                </a:lnTo>
                <a:lnTo>
                  <a:pt x="1296543" y="596900"/>
                </a:lnTo>
                <a:lnTo>
                  <a:pt x="1309624" y="647700"/>
                </a:lnTo>
                <a:lnTo>
                  <a:pt x="1313434" y="685800"/>
                </a:lnTo>
                <a:lnTo>
                  <a:pt x="1307973" y="736600"/>
                </a:lnTo>
                <a:lnTo>
                  <a:pt x="1293368" y="787400"/>
                </a:lnTo>
                <a:lnTo>
                  <a:pt x="1377315" y="698500"/>
                </a:lnTo>
                <a:lnTo>
                  <a:pt x="1376807" y="698500"/>
                </a:lnTo>
                <a:lnTo>
                  <a:pt x="1407160" y="660400"/>
                </a:lnTo>
                <a:lnTo>
                  <a:pt x="1432814" y="622300"/>
                </a:lnTo>
                <a:lnTo>
                  <a:pt x="1453642" y="584200"/>
                </a:lnTo>
                <a:lnTo>
                  <a:pt x="1469644" y="533400"/>
                </a:lnTo>
                <a:lnTo>
                  <a:pt x="1480947" y="495300"/>
                </a:lnTo>
                <a:lnTo>
                  <a:pt x="1487805" y="444500"/>
                </a:lnTo>
                <a:lnTo>
                  <a:pt x="1489075" y="406400"/>
                </a:lnTo>
                <a:close/>
              </a:path>
              <a:path w="2144394" h="2133600">
                <a:moveTo>
                  <a:pt x="1494409" y="1714500"/>
                </a:moveTo>
                <a:lnTo>
                  <a:pt x="1492758" y="1676400"/>
                </a:lnTo>
                <a:lnTo>
                  <a:pt x="1486281" y="1625600"/>
                </a:lnTo>
                <a:lnTo>
                  <a:pt x="1475105" y="1587500"/>
                </a:lnTo>
                <a:lnTo>
                  <a:pt x="1459103" y="1536700"/>
                </a:lnTo>
                <a:lnTo>
                  <a:pt x="1438275" y="1498600"/>
                </a:lnTo>
                <a:lnTo>
                  <a:pt x="1412621" y="1460500"/>
                </a:lnTo>
                <a:lnTo>
                  <a:pt x="1382141" y="1422400"/>
                </a:lnTo>
                <a:lnTo>
                  <a:pt x="1382776" y="1422400"/>
                </a:lnTo>
                <a:lnTo>
                  <a:pt x="1294511" y="1333500"/>
                </a:lnTo>
                <a:lnTo>
                  <a:pt x="1310259" y="1384300"/>
                </a:lnTo>
                <a:lnTo>
                  <a:pt x="1316482" y="1435100"/>
                </a:lnTo>
                <a:lnTo>
                  <a:pt x="1313180" y="1473200"/>
                </a:lnTo>
                <a:lnTo>
                  <a:pt x="1300226" y="1524000"/>
                </a:lnTo>
                <a:lnTo>
                  <a:pt x="1277620" y="1574800"/>
                </a:lnTo>
                <a:lnTo>
                  <a:pt x="1245616" y="1612900"/>
                </a:lnTo>
                <a:lnTo>
                  <a:pt x="1207389" y="1638300"/>
                </a:lnTo>
                <a:lnTo>
                  <a:pt x="1165225" y="1663700"/>
                </a:lnTo>
                <a:lnTo>
                  <a:pt x="1120140" y="1676400"/>
                </a:lnTo>
                <a:lnTo>
                  <a:pt x="1027303" y="1676400"/>
                </a:lnTo>
                <a:lnTo>
                  <a:pt x="982218" y="1663700"/>
                </a:lnTo>
                <a:lnTo>
                  <a:pt x="939927" y="1638300"/>
                </a:lnTo>
                <a:lnTo>
                  <a:pt x="901827" y="1612900"/>
                </a:lnTo>
                <a:lnTo>
                  <a:pt x="870204" y="1574800"/>
                </a:lnTo>
                <a:lnTo>
                  <a:pt x="847725" y="1524000"/>
                </a:lnTo>
                <a:lnTo>
                  <a:pt x="834644" y="1485900"/>
                </a:lnTo>
                <a:lnTo>
                  <a:pt x="830834" y="1435100"/>
                </a:lnTo>
                <a:lnTo>
                  <a:pt x="836295" y="1384300"/>
                </a:lnTo>
                <a:lnTo>
                  <a:pt x="850900" y="1346200"/>
                </a:lnTo>
                <a:lnTo>
                  <a:pt x="766953" y="1422400"/>
                </a:lnTo>
                <a:lnTo>
                  <a:pt x="767461" y="1422400"/>
                </a:lnTo>
                <a:lnTo>
                  <a:pt x="737108" y="1460500"/>
                </a:lnTo>
                <a:lnTo>
                  <a:pt x="711454" y="1498600"/>
                </a:lnTo>
                <a:lnTo>
                  <a:pt x="690626" y="1536700"/>
                </a:lnTo>
                <a:lnTo>
                  <a:pt x="674624" y="1587500"/>
                </a:lnTo>
                <a:lnTo>
                  <a:pt x="663321" y="1625600"/>
                </a:lnTo>
                <a:lnTo>
                  <a:pt x="656844" y="1676400"/>
                </a:lnTo>
                <a:lnTo>
                  <a:pt x="655193" y="1714500"/>
                </a:lnTo>
                <a:lnTo>
                  <a:pt x="658368" y="1765300"/>
                </a:lnTo>
                <a:lnTo>
                  <a:pt x="666242" y="1803400"/>
                </a:lnTo>
                <a:lnTo>
                  <a:pt x="678942" y="1854200"/>
                </a:lnTo>
                <a:lnTo>
                  <a:pt x="696468" y="1892300"/>
                </a:lnTo>
                <a:lnTo>
                  <a:pt x="718820" y="1930400"/>
                </a:lnTo>
                <a:lnTo>
                  <a:pt x="745998" y="1968500"/>
                </a:lnTo>
                <a:lnTo>
                  <a:pt x="777875" y="2006600"/>
                </a:lnTo>
                <a:lnTo>
                  <a:pt x="814578" y="2044700"/>
                </a:lnTo>
                <a:lnTo>
                  <a:pt x="853821" y="2070100"/>
                </a:lnTo>
                <a:lnTo>
                  <a:pt x="895350" y="2095500"/>
                </a:lnTo>
                <a:lnTo>
                  <a:pt x="1028827" y="2133600"/>
                </a:lnTo>
                <a:lnTo>
                  <a:pt x="1120775" y="2133600"/>
                </a:lnTo>
                <a:lnTo>
                  <a:pt x="1254252" y="2095500"/>
                </a:lnTo>
                <a:lnTo>
                  <a:pt x="1295781" y="2070100"/>
                </a:lnTo>
                <a:lnTo>
                  <a:pt x="1335151" y="2044700"/>
                </a:lnTo>
                <a:lnTo>
                  <a:pt x="1371727" y="2006600"/>
                </a:lnTo>
                <a:lnTo>
                  <a:pt x="1403731" y="1968500"/>
                </a:lnTo>
                <a:lnTo>
                  <a:pt x="1430782" y="1930400"/>
                </a:lnTo>
                <a:lnTo>
                  <a:pt x="1453134" y="1892300"/>
                </a:lnTo>
                <a:lnTo>
                  <a:pt x="1470660" y="1854200"/>
                </a:lnTo>
                <a:lnTo>
                  <a:pt x="1483360" y="1803400"/>
                </a:lnTo>
                <a:lnTo>
                  <a:pt x="1491361" y="1765300"/>
                </a:lnTo>
                <a:lnTo>
                  <a:pt x="1494409" y="1714500"/>
                </a:lnTo>
                <a:close/>
              </a:path>
              <a:path w="2144394" h="2133600">
                <a:moveTo>
                  <a:pt x="2144268" y="1066800"/>
                </a:moveTo>
                <a:lnTo>
                  <a:pt x="2141728" y="1028700"/>
                </a:lnTo>
                <a:lnTo>
                  <a:pt x="2134235" y="977900"/>
                </a:lnTo>
                <a:lnTo>
                  <a:pt x="2121662" y="927100"/>
                </a:lnTo>
                <a:lnTo>
                  <a:pt x="2104136" y="889000"/>
                </a:lnTo>
                <a:lnTo>
                  <a:pt x="2063115" y="825500"/>
                </a:lnTo>
                <a:lnTo>
                  <a:pt x="2021205" y="774700"/>
                </a:lnTo>
                <a:lnTo>
                  <a:pt x="1985518" y="736600"/>
                </a:lnTo>
                <a:lnTo>
                  <a:pt x="1947164" y="711200"/>
                </a:lnTo>
                <a:lnTo>
                  <a:pt x="1906778" y="685800"/>
                </a:lnTo>
                <a:lnTo>
                  <a:pt x="1864487" y="673100"/>
                </a:lnTo>
                <a:lnTo>
                  <a:pt x="1776603" y="647700"/>
                </a:lnTo>
                <a:lnTo>
                  <a:pt x="1686814" y="647700"/>
                </a:lnTo>
                <a:lnTo>
                  <a:pt x="1598422" y="673100"/>
                </a:lnTo>
                <a:lnTo>
                  <a:pt x="1555750" y="685800"/>
                </a:lnTo>
                <a:lnTo>
                  <a:pt x="1514729" y="711200"/>
                </a:lnTo>
                <a:lnTo>
                  <a:pt x="1475613" y="736600"/>
                </a:lnTo>
                <a:lnTo>
                  <a:pt x="1439037" y="762000"/>
                </a:lnTo>
                <a:lnTo>
                  <a:pt x="1438402" y="762000"/>
                </a:lnTo>
                <a:lnTo>
                  <a:pt x="1357884" y="838200"/>
                </a:lnTo>
                <a:lnTo>
                  <a:pt x="1402969" y="825500"/>
                </a:lnTo>
                <a:lnTo>
                  <a:pt x="1495933" y="825500"/>
                </a:lnTo>
                <a:lnTo>
                  <a:pt x="1541018" y="838200"/>
                </a:lnTo>
                <a:lnTo>
                  <a:pt x="1583309" y="863600"/>
                </a:lnTo>
                <a:lnTo>
                  <a:pt x="1621536" y="889000"/>
                </a:lnTo>
                <a:lnTo>
                  <a:pt x="1652651" y="927100"/>
                </a:lnTo>
                <a:lnTo>
                  <a:pt x="1674876" y="977900"/>
                </a:lnTo>
                <a:lnTo>
                  <a:pt x="1688338" y="1016000"/>
                </a:lnTo>
                <a:lnTo>
                  <a:pt x="1692783" y="1066800"/>
                </a:lnTo>
                <a:lnTo>
                  <a:pt x="1688338" y="1117600"/>
                </a:lnTo>
                <a:lnTo>
                  <a:pt x="1674876" y="1155700"/>
                </a:lnTo>
                <a:lnTo>
                  <a:pt x="1652651" y="1193800"/>
                </a:lnTo>
                <a:lnTo>
                  <a:pt x="1621536" y="1231900"/>
                </a:lnTo>
                <a:lnTo>
                  <a:pt x="1581912" y="1270000"/>
                </a:lnTo>
                <a:lnTo>
                  <a:pt x="1537970" y="1295400"/>
                </a:lnTo>
                <a:lnTo>
                  <a:pt x="1491107" y="1308100"/>
                </a:lnTo>
                <a:lnTo>
                  <a:pt x="1394968" y="1308100"/>
                </a:lnTo>
                <a:lnTo>
                  <a:pt x="1348740" y="1282700"/>
                </a:lnTo>
                <a:lnTo>
                  <a:pt x="1438402" y="1371600"/>
                </a:lnTo>
                <a:lnTo>
                  <a:pt x="1439037" y="1371600"/>
                </a:lnTo>
                <a:lnTo>
                  <a:pt x="1475613" y="1409700"/>
                </a:lnTo>
                <a:lnTo>
                  <a:pt x="1514729" y="1435100"/>
                </a:lnTo>
                <a:lnTo>
                  <a:pt x="1555750" y="1447800"/>
                </a:lnTo>
                <a:lnTo>
                  <a:pt x="1598422" y="1473200"/>
                </a:lnTo>
                <a:lnTo>
                  <a:pt x="1642237" y="1485900"/>
                </a:lnTo>
                <a:lnTo>
                  <a:pt x="1776603" y="1485900"/>
                </a:lnTo>
                <a:lnTo>
                  <a:pt x="1821053" y="1473200"/>
                </a:lnTo>
                <a:lnTo>
                  <a:pt x="1906778" y="1447800"/>
                </a:lnTo>
                <a:lnTo>
                  <a:pt x="1947164" y="1422400"/>
                </a:lnTo>
                <a:lnTo>
                  <a:pt x="1985518" y="1397000"/>
                </a:lnTo>
                <a:lnTo>
                  <a:pt x="2021205" y="1371600"/>
                </a:lnTo>
                <a:lnTo>
                  <a:pt x="2072259" y="1308100"/>
                </a:lnTo>
                <a:lnTo>
                  <a:pt x="2104136" y="1244600"/>
                </a:lnTo>
                <a:lnTo>
                  <a:pt x="2121662" y="1206500"/>
                </a:lnTo>
                <a:lnTo>
                  <a:pt x="2134235" y="1155700"/>
                </a:lnTo>
                <a:lnTo>
                  <a:pt x="2141728" y="1117600"/>
                </a:lnTo>
                <a:lnTo>
                  <a:pt x="2144268" y="106680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88C30B0-F101-E4A3-A10E-51D13887D1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7656">
            <a:off x="10522547" y="4048637"/>
            <a:ext cx="3028781" cy="237668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16B9ADC-0AEC-F813-9D8A-13B1C7CF1819}"/>
              </a:ext>
            </a:extLst>
          </p:cNvPr>
          <p:cNvSpPr txBox="1"/>
          <p:nvPr/>
        </p:nvSpPr>
        <p:spPr>
          <a:xfrm>
            <a:off x="4800600" y="5372100"/>
            <a:ext cx="4191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5094666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2BD041-D7A6-48EC-553B-7B005D1C92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E2D81230-44EC-7DDA-ECC3-F36FDFF45B07}"/>
              </a:ext>
            </a:extLst>
          </p:cNvPr>
          <p:cNvSpPr/>
          <p:nvPr/>
        </p:nvSpPr>
        <p:spPr>
          <a:xfrm>
            <a:off x="-1066800" y="267418"/>
            <a:ext cx="6324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CFAB923B-5330-CBBC-5562-5EBBE6068266}"/>
              </a:ext>
            </a:extLst>
          </p:cNvPr>
          <p:cNvSpPr/>
          <p:nvPr/>
        </p:nvSpPr>
        <p:spPr>
          <a:xfrm>
            <a:off x="14020800" y="114300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18AF01-135F-3A48-9F63-37344790D7DD}"/>
              </a:ext>
            </a:extLst>
          </p:cNvPr>
          <p:cNvSpPr txBox="1"/>
          <p:nvPr/>
        </p:nvSpPr>
        <p:spPr>
          <a:xfrm>
            <a:off x="179705" y="507911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Dashboard 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3F1E69-3ACC-3EFC-DFBA-4605EC571F3C}"/>
              </a:ext>
            </a:extLst>
          </p:cNvPr>
          <p:cNvSpPr txBox="1"/>
          <p:nvPr/>
        </p:nvSpPr>
        <p:spPr>
          <a:xfrm>
            <a:off x="7162800" y="415577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Admin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F799FF-68F1-CB26-08E5-2A7D3D479F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05" y="2019300"/>
            <a:ext cx="9220200" cy="72860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4128058-C25C-1928-07CA-744E0B6CBE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48017" y="1881477"/>
            <a:ext cx="4277995" cy="75616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BBF157-F5CC-083D-D47A-ECE117256A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019299"/>
            <a:ext cx="3619500" cy="742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280788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7523" y="291663"/>
            <a:ext cx="6629704" cy="1259832"/>
          </a:xfrm>
          <a:prstGeom prst="rect">
            <a:avLst/>
          </a:prstGeom>
        </p:spPr>
        <p:txBody>
          <a:bodyPr vert="horz" wrap="square" lIns="0" tIns="238760" rIns="0" bIns="0" rtlCol="0">
            <a:spAutoFit/>
          </a:bodyPr>
          <a:lstStyle/>
          <a:p>
            <a:pPr marL="12700" marR="5080">
              <a:lnSpc>
                <a:spcPct val="81400"/>
              </a:lnSpc>
              <a:spcBef>
                <a:spcPts val="1880"/>
              </a:spcBef>
            </a:pPr>
            <a:r>
              <a:rPr lang="en-US" sz="8000" spc="455" dirty="0">
                <a:solidFill>
                  <a:srgbClr val="8A73FF"/>
                </a:solidFill>
                <a:latin typeface="Calibri"/>
                <a:cs typeface="Calibri"/>
              </a:rPr>
              <a:t>Introduction: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0" y="0"/>
            <a:ext cx="9144000" cy="10287000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 flipV="1">
            <a:off x="447523" y="1697769"/>
            <a:ext cx="7277736" cy="83819"/>
          </a:xfrm>
          <a:custGeom>
            <a:avLst/>
            <a:gdLst/>
            <a:ahLst/>
            <a:cxnLst/>
            <a:rect l="l" t="t" r="r" b="b"/>
            <a:pathLst>
              <a:path w="1339850">
                <a:moveTo>
                  <a:pt x="1339849" y="0"/>
                </a:moveTo>
                <a:lnTo>
                  <a:pt x="0" y="0"/>
                </a:lnTo>
              </a:path>
            </a:pathLst>
          </a:custGeom>
          <a:ln w="28573">
            <a:solidFill>
              <a:srgbClr val="8A7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69713E-ADC4-5085-1D9F-AE4A1389693F}"/>
              </a:ext>
            </a:extLst>
          </p:cNvPr>
          <p:cNvSpPr txBox="1"/>
          <p:nvPr/>
        </p:nvSpPr>
        <p:spPr>
          <a:xfrm>
            <a:off x="180898" y="1962150"/>
            <a:ext cx="889166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What</a:t>
            </a:r>
            <a:r>
              <a:rPr lang="en-US" sz="4800" dirty="0"/>
              <a:t> </a:t>
            </a:r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is</a:t>
            </a:r>
            <a:r>
              <a:rPr lang="en-US" sz="4800" dirty="0"/>
              <a:t> </a:t>
            </a:r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jamati.</a:t>
            </a:r>
          </a:p>
          <a:p>
            <a:endParaRPr lang="en-US" sz="4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Statement</a:t>
            </a:r>
            <a:r>
              <a:rPr lang="en-US" sz="6000" dirty="0"/>
              <a:t> </a:t>
            </a:r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of</a:t>
            </a:r>
            <a:r>
              <a:rPr lang="en-US" sz="6000" dirty="0"/>
              <a:t> </a:t>
            </a:r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problem.</a:t>
            </a:r>
            <a:endParaRPr lang="en-US" sz="6000" dirty="0"/>
          </a:p>
          <a:p>
            <a:endParaRPr lang="en-US" sz="6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Objectives</a:t>
            </a:r>
            <a:r>
              <a:rPr lang="en-US" sz="6000" dirty="0"/>
              <a:t> </a:t>
            </a:r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of</a:t>
            </a:r>
            <a:r>
              <a:rPr lang="en-US" sz="6000" dirty="0"/>
              <a:t> </a:t>
            </a:r>
            <a:r>
              <a:rPr lang="en-US" sz="4800" spc="455" dirty="0">
                <a:solidFill>
                  <a:srgbClr val="8A73FF"/>
                </a:solidFill>
                <a:latin typeface="Calibri"/>
                <a:cs typeface="Calibri"/>
              </a:rPr>
              <a:t>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FFC781-4A83-F174-ABF0-34F0C77155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400" y="1943100"/>
            <a:ext cx="5715000" cy="6400800"/>
          </a:xfrm>
          <a:prstGeom prst="ellipse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A5F1FF-63C1-A66B-6A32-FF3D52A918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9C2358B8-E1E6-9B57-715E-2D40C1207C42}"/>
              </a:ext>
            </a:extLst>
          </p:cNvPr>
          <p:cNvSpPr/>
          <p:nvPr/>
        </p:nvSpPr>
        <p:spPr>
          <a:xfrm>
            <a:off x="-1066800" y="267418"/>
            <a:ext cx="7467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4F96E686-FC8C-FDA5-9A90-127ADEEEA528}"/>
              </a:ext>
            </a:extLst>
          </p:cNvPr>
          <p:cNvSpPr/>
          <p:nvPr/>
        </p:nvSpPr>
        <p:spPr>
          <a:xfrm>
            <a:off x="14020800" y="114300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F79337-179F-1807-34B7-18BFC1628679}"/>
              </a:ext>
            </a:extLst>
          </p:cNvPr>
          <p:cNvSpPr txBox="1"/>
          <p:nvPr/>
        </p:nvSpPr>
        <p:spPr>
          <a:xfrm>
            <a:off x="179704" y="507911"/>
            <a:ext cx="5687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Manage Projects 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A87C8C-0DD1-92B7-D4C9-2B35665F7B81}"/>
              </a:ext>
            </a:extLst>
          </p:cNvPr>
          <p:cNvSpPr txBox="1"/>
          <p:nvPr/>
        </p:nvSpPr>
        <p:spPr>
          <a:xfrm>
            <a:off x="7162800" y="415577"/>
            <a:ext cx="266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pc="455" dirty="0">
                <a:solidFill>
                  <a:srgbClr val="8A73FF"/>
                </a:solidFill>
                <a:latin typeface="Calibri"/>
                <a:cs typeface="Calibri"/>
              </a:rPr>
              <a:t>Admin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27B05B-A297-F50A-98B4-B690CC6371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033897"/>
            <a:ext cx="11658600" cy="76816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EA7F731-3806-E6B5-EE28-A8C7268F62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5000" y="1933386"/>
            <a:ext cx="4262437" cy="778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576597"/>
      </p:ext>
    </p:extLst>
  </p:cSld>
  <p:clrMapOvr>
    <a:masterClrMapping/>
  </p:clrMapOvr>
  <p:transition spd="slow"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2946F0-7765-7786-7DCE-6722DBD06D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DC0EADE1-B47A-8F32-61AB-C2864879ED2F}"/>
              </a:ext>
            </a:extLst>
          </p:cNvPr>
          <p:cNvSpPr/>
          <p:nvPr/>
        </p:nvSpPr>
        <p:spPr>
          <a:xfrm>
            <a:off x="-1066800" y="267418"/>
            <a:ext cx="7467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0EB744E9-D49D-F838-34C1-8FE4A14B0156}"/>
              </a:ext>
            </a:extLst>
          </p:cNvPr>
          <p:cNvSpPr/>
          <p:nvPr/>
        </p:nvSpPr>
        <p:spPr>
          <a:xfrm>
            <a:off x="14020800" y="114300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4F9B0B-C02B-9F54-1D98-6D5F3F75248D}"/>
              </a:ext>
            </a:extLst>
          </p:cNvPr>
          <p:cNvSpPr txBox="1"/>
          <p:nvPr/>
        </p:nvSpPr>
        <p:spPr>
          <a:xfrm>
            <a:off x="179704" y="507911"/>
            <a:ext cx="5687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Courses 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72A34E-12F1-94FF-6899-AB769AD8A976}"/>
              </a:ext>
            </a:extLst>
          </p:cNvPr>
          <p:cNvSpPr txBox="1"/>
          <p:nvPr/>
        </p:nvSpPr>
        <p:spPr>
          <a:xfrm>
            <a:off x="7162800" y="415577"/>
            <a:ext cx="266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pc="455" dirty="0">
                <a:solidFill>
                  <a:srgbClr val="8A73FF"/>
                </a:solidFill>
                <a:latin typeface="Calibri"/>
                <a:cs typeface="Calibri"/>
              </a:rPr>
              <a:t>Admin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522CEA-D2D3-BF24-89D4-E78CD1BA74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657" y="2247900"/>
            <a:ext cx="139446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515219"/>
      </p:ext>
    </p:extLst>
  </p:cSld>
  <p:clrMapOvr>
    <a:masterClrMapping/>
  </p:clrMapOvr>
  <p:transition spd="slow"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799754-7E29-E958-C60B-E4C48A2478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5BAE6F16-C626-E0D8-49D7-3073AFE13D8F}"/>
              </a:ext>
            </a:extLst>
          </p:cNvPr>
          <p:cNvSpPr/>
          <p:nvPr/>
        </p:nvSpPr>
        <p:spPr>
          <a:xfrm>
            <a:off x="-1066800" y="267418"/>
            <a:ext cx="7467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CBC99C47-DCC8-E2D7-9E7F-908BEC35646B}"/>
              </a:ext>
            </a:extLst>
          </p:cNvPr>
          <p:cNvSpPr/>
          <p:nvPr/>
        </p:nvSpPr>
        <p:spPr>
          <a:xfrm>
            <a:off x="14020800" y="114300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852A4F-8065-183D-E82D-CAEDDF84B194}"/>
              </a:ext>
            </a:extLst>
          </p:cNvPr>
          <p:cNvSpPr txBox="1"/>
          <p:nvPr/>
        </p:nvSpPr>
        <p:spPr>
          <a:xfrm>
            <a:off x="179704" y="507911"/>
            <a:ext cx="5687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Courses 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031222-F871-6C6F-1341-BFDF970CE6DD}"/>
              </a:ext>
            </a:extLst>
          </p:cNvPr>
          <p:cNvSpPr txBox="1"/>
          <p:nvPr/>
        </p:nvSpPr>
        <p:spPr>
          <a:xfrm>
            <a:off x="7162800" y="415577"/>
            <a:ext cx="266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pc="455" dirty="0">
                <a:solidFill>
                  <a:srgbClr val="8A73FF"/>
                </a:solidFill>
                <a:latin typeface="Calibri"/>
                <a:cs typeface="Calibri"/>
              </a:rPr>
              <a:t>Admin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501AE4-C96F-9832-B950-313B7C1077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1" y="2324100"/>
            <a:ext cx="7848600" cy="61824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3248070-B287-520B-3FC9-26758D7F5D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0" y="2357437"/>
            <a:ext cx="9067800" cy="6149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790387"/>
      </p:ext>
    </p:extLst>
  </p:cSld>
  <p:clrMapOvr>
    <a:masterClrMapping/>
  </p:clrMapOvr>
  <p:transition spd="slow"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43FA46-28E4-D4FB-EAF7-48D9868106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963C6036-2670-52A2-411E-C3AE7A557908}"/>
              </a:ext>
            </a:extLst>
          </p:cNvPr>
          <p:cNvSpPr/>
          <p:nvPr/>
        </p:nvSpPr>
        <p:spPr>
          <a:xfrm>
            <a:off x="-1066800" y="267418"/>
            <a:ext cx="7848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79D82F3D-EC17-159C-1139-91F002618E12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F034EB-E301-4CA3-C72D-AFB1EB32E71C}"/>
              </a:ext>
            </a:extLst>
          </p:cNvPr>
          <p:cNvSpPr txBox="1"/>
          <p:nvPr/>
        </p:nvSpPr>
        <p:spPr>
          <a:xfrm>
            <a:off x="179704" y="507911"/>
            <a:ext cx="6830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Manage Instructors  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5F36B3-C839-28CA-39A9-0F08BACB1485}"/>
              </a:ext>
            </a:extLst>
          </p:cNvPr>
          <p:cNvSpPr txBox="1"/>
          <p:nvPr/>
        </p:nvSpPr>
        <p:spPr>
          <a:xfrm>
            <a:off x="8267699" y="323244"/>
            <a:ext cx="266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pc="455" dirty="0">
                <a:solidFill>
                  <a:srgbClr val="8A73FF"/>
                </a:solidFill>
                <a:latin typeface="Calibri"/>
                <a:cs typeface="Calibri"/>
              </a:rPr>
              <a:t>Admin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8C6B10-9900-E4C4-DCFD-F1AB18705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1579400"/>
            <a:ext cx="4424363" cy="798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575403"/>
      </p:ext>
    </p:extLst>
  </p:cSld>
  <p:clrMapOvr>
    <a:masterClrMapping/>
  </p:clrMapOvr>
  <p:transition spd="slow"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B991A3-B057-F32A-49F4-20CDB87999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8C1EBA89-8294-F6BA-E379-2D568FB1411A}"/>
              </a:ext>
            </a:extLst>
          </p:cNvPr>
          <p:cNvSpPr/>
          <p:nvPr/>
        </p:nvSpPr>
        <p:spPr>
          <a:xfrm>
            <a:off x="-1066800" y="267418"/>
            <a:ext cx="7848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B7A0369A-CE7C-BD6E-CA5A-57909C7E0B76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968E50-90CE-751D-5406-899C50D92149}"/>
              </a:ext>
            </a:extLst>
          </p:cNvPr>
          <p:cNvSpPr txBox="1"/>
          <p:nvPr/>
        </p:nvSpPr>
        <p:spPr>
          <a:xfrm>
            <a:off x="179704" y="507911"/>
            <a:ext cx="6830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Manage Instructors  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B03464-E493-5407-4985-7B775723F162}"/>
              </a:ext>
            </a:extLst>
          </p:cNvPr>
          <p:cNvSpPr txBox="1"/>
          <p:nvPr/>
        </p:nvSpPr>
        <p:spPr>
          <a:xfrm>
            <a:off x="8267699" y="323244"/>
            <a:ext cx="266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pc="455" dirty="0">
                <a:solidFill>
                  <a:srgbClr val="8A73FF"/>
                </a:solidFill>
                <a:latin typeface="Calibri"/>
                <a:cs typeface="Calibri"/>
              </a:rPr>
              <a:t>Admin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E49E6E-B1D0-7BC9-1F13-DEBA8C127B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2400300"/>
            <a:ext cx="8305799" cy="5334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BEE52EA-26AC-EC92-2E0B-E67E8A8EFA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9799" y="2390775"/>
            <a:ext cx="8305799" cy="534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609697"/>
      </p:ext>
    </p:extLst>
  </p:cSld>
  <p:clrMapOvr>
    <a:masterClrMapping/>
  </p:clrMapOvr>
  <p:transition spd="slow"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6C7299-DE2B-7578-62D4-43492F9C46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980247B7-6EF8-5B53-F5CE-56A1037C72B3}"/>
              </a:ext>
            </a:extLst>
          </p:cNvPr>
          <p:cNvSpPr/>
          <p:nvPr/>
        </p:nvSpPr>
        <p:spPr>
          <a:xfrm>
            <a:off x="-1066800" y="267418"/>
            <a:ext cx="7848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EF5CC79E-C085-2094-4B40-91BB7D27402B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20F3F6-C52B-1884-613D-E62DA26ECF98}"/>
              </a:ext>
            </a:extLst>
          </p:cNvPr>
          <p:cNvSpPr txBox="1"/>
          <p:nvPr/>
        </p:nvSpPr>
        <p:spPr>
          <a:xfrm>
            <a:off x="179704" y="507911"/>
            <a:ext cx="6830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Reported Posts  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916110-3DB4-772E-EC60-D3AA8A75A7DF}"/>
              </a:ext>
            </a:extLst>
          </p:cNvPr>
          <p:cNvSpPr txBox="1"/>
          <p:nvPr/>
        </p:nvSpPr>
        <p:spPr>
          <a:xfrm>
            <a:off x="8267699" y="323244"/>
            <a:ext cx="266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pc="455" dirty="0">
                <a:solidFill>
                  <a:srgbClr val="8A73FF"/>
                </a:solidFill>
                <a:latin typeface="Calibri"/>
                <a:cs typeface="Calibri"/>
              </a:rPr>
              <a:t>Admin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18BD9C-15D9-6CDB-F4D2-D0AA314BAE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1857995"/>
            <a:ext cx="15316200" cy="754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369458"/>
      </p:ext>
    </p:extLst>
  </p:cSld>
  <p:clrMapOvr>
    <a:masterClrMapping/>
  </p:clrMapOvr>
  <p:transition spd="slow"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2CF20B-1783-C859-ACDB-4354C8A368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2FF87E54-E907-7C19-3C9C-D3AF21F1FC8E}"/>
              </a:ext>
            </a:extLst>
          </p:cNvPr>
          <p:cNvSpPr/>
          <p:nvPr/>
        </p:nvSpPr>
        <p:spPr>
          <a:xfrm>
            <a:off x="-1066800" y="267418"/>
            <a:ext cx="7848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5C524400-6315-37F8-A720-F67234904B66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D4C247-DB4B-BDC5-3818-A42371F995E9}"/>
              </a:ext>
            </a:extLst>
          </p:cNvPr>
          <p:cNvSpPr txBox="1"/>
          <p:nvPr/>
        </p:nvSpPr>
        <p:spPr>
          <a:xfrm>
            <a:off x="179704" y="507911"/>
            <a:ext cx="6830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Reported Posts  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4589E8-691F-265E-F6BC-43BBC5EEC461}"/>
              </a:ext>
            </a:extLst>
          </p:cNvPr>
          <p:cNvSpPr txBox="1"/>
          <p:nvPr/>
        </p:nvSpPr>
        <p:spPr>
          <a:xfrm>
            <a:off x="8267699" y="323244"/>
            <a:ext cx="266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pc="455" dirty="0">
                <a:solidFill>
                  <a:srgbClr val="8A73FF"/>
                </a:solidFill>
                <a:latin typeface="Calibri"/>
                <a:cs typeface="Calibri"/>
              </a:rPr>
              <a:t>Admin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4D357B-EFBF-E8C6-5438-3C5EDF3F54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819895"/>
            <a:ext cx="14630400" cy="7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707328"/>
      </p:ext>
    </p:extLst>
  </p:cSld>
  <p:clrMapOvr>
    <a:masterClrMapping/>
  </p:clrMapOvr>
  <p:transition spd="slow"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030214-51CB-A5E7-832C-6136E551D6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0F6325C-0701-C02A-0A4F-6A89B930C6F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48000" y="4474471"/>
            <a:ext cx="8915400" cy="1338058"/>
          </a:xfrm>
          <a:prstGeom prst="rect">
            <a:avLst/>
          </a:prstGeom>
        </p:spPr>
        <p:txBody>
          <a:bodyPr vert="horz" wrap="square" lIns="0" tIns="249554" rIns="0" bIns="0" rtlCol="0">
            <a:spAutoFit/>
          </a:bodyPr>
          <a:lstStyle/>
          <a:p>
            <a:pPr marL="12700" marR="5080" indent="494030">
              <a:lnSpc>
                <a:spcPts val="8290"/>
              </a:lnSpc>
              <a:spcBef>
                <a:spcPts val="1964"/>
              </a:spcBef>
            </a:pPr>
            <a:r>
              <a:rPr lang="en-US" sz="8500" spc="465" dirty="0"/>
              <a:t>Instructor Views</a:t>
            </a:r>
            <a:endParaRPr sz="8500" dirty="0"/>
          </a:p>
        </p:txBody>
      </p:sp>
      <p:grpSp>
        <p:nvGrpSpPr>
          <p:cNvPr id="4" name="object 4">
            <a:extLst>
              <a:ext uri="{FF2B5EF4-FFF2-40B4-BE49-F238E27FC236}">
                <a16:creationId xmlns:a16="http://schemas.microsoft.com/office/drawing/2014/main" id="{3A67D0B8-8156-4028-A821-FC007E72149D}"/>
              </a:ext>
            </a:extLst>
          </p:cNvPr>
          <p:cNvGrpSpPr/>
          <p:nvPr/>
        </p:nvGrpSpPr>
        <p:grpSpPr>
          <a:xfrm>
            <a:off x="19050" y="0"/>
            <a:ext cx="2571750" cy="10267951"/>
            <a:chOff x="0" y="-1"/>
            <a:chExt cx="6153150" cy="10267951"/>
          </a:xfrm>
        </p:grpSpPr>
        <p:sp>
          <p:nvSpPr>
            <p:cNvPr id="5" name="object 5">
              <a:extLst>
                <a:ext uri="{FF2B5EF4-FFF2-40B4-BE49-F238E27FC236}">
                  <a16:creationId xmlns:a16="http://schemas.microsoft.com/office/drawing/2014/main" id="{19B0DF6E-8565-C6DF-FF43-12B891169C1F}"/>
                </a:ext>
              </a:extLst>
            </p:cNvPr>
            <p:cNvSpPr/>
            <p:nvPr/>
          </p:nvSpPr>
          <p:spPr>
            <a:xfrm>
              <a:off x="0" y="-1"/>
              <a:ext cx="6153150" cy="10267950"/>
            </a:xfrm>
            <a:custGeom>
              <a:avLst/>
              <a:gdLst/>
              <a:ahLst/>
              <a:cxnLst/>
              <a:rect l="l" t="t" r="r" b="b"/>
              <a:pathLst>
                <a:path w="6153150" h="10267950">
                  <a:moveTo>
                    <a:pt x="6153150" y="0"/>
                  </a:moveTo>
                  <a:lnTo>
                    <a:pt x="0" y="0"/>
                  </a:lnTo>
                  <a:lnTo>
                    <a:pt x="0" y="10267950"/>
                  </a:lnTo>
                  <a:lnTo>
                    <a:pt x="6153150" y="10267950"/>
                  </a:lnTo>
                  <a:lnTo>
                    <a:pt x="6153150" y="0"/>
                  </a:lnTo>
                  <a:close/>
                </a:path>
              </a:pathLst>
            </a:custGeom>
            <a:solidFill>
              <a:srgbClr val="E0A1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55386D9D-C443-C608-9B1B-A3A911AAC63A}"/>
                </a:ext>
              </a:extLst>
            </p:cNvPr>
            <p:cNvSpPr/>
            <p:nvPr/>
          </p:nvSpPr>
          <p:spPr>
            <a:xfrm>
              <a:off x="0" y="0"/>
              <a:ext cx="6153150" cy="10267950"/>
            </a:xfrm>
            <a:custGeom>
              <a:avLst/>
              <a:gdLst/>
              <a:ahLst/>
              <a:cxnLst/>
              <a:rect l="l" t="t" r="r" b="b"/>
              <a:pathLst>
                <a:path w="6153150" h="10267950">
                  <a:moveTo>
                    <a:pt x="6153150" y="10151173"/>
                  </a:moveTo>
                  <a:lnTo>
                    <a:pt x="6150991" y="10075481"/>
                  </a:lnTo>
                  <a:lnTo>
                    <a:pt x="6148959" y="10027641"/>
                  </a:lnTo>
                  <a:lnTo>
                    <a:pt x="6146546" y="9979914"/>
                  </a:lnTo>
                  <a:lnTo>
                    <a:pt x="6143752" y="9932302"/>
                  </a:lnTo>
                  <a:lnTo>
                    <a:pt x="6140450" y="9884804"/>
                  </a:lnTo>
                  <a:lnTo>
                    <a:pt x="6136640" y="9837420"/>
                  </a:lnTo>
                  <a:lnTo>
                    <a:pt x="6132576" y="9790163"/>
                  </a:lnTo>
                  <a:lnTo>
                    <a:pt x="6128004" y="9743034"/>
                  </a:lnTo>
                  <a:lnTo>
                    <a:pt x="6123051" y="9696031"/>
                  </a:lnTo>
                  <a:lnTo>
                    <a:pt x="6117590" y="9649155"/>
                  </a:lnTo>
                  <a:lnTo>
                    <a:pt x="6111748" y="9602406"/>
                  </a:lnTo>
                  <a:lnTo>
                    <a:pt x="6105525" y="9555785"/>
                  </a:lnTo>
                  <a:lnTo>
                    <a:pt x="6098794" y="9509290"/>
                  </a:lnTo>
                  <a:lnTo>
                    <a:pt x="6091682" y="9462960"/>
                  </a:lnTo>
                  <a:lnTo>
                    <a:pt x="6084189" y="9416732"/>
                  </a:lnTo>
                  <a:lnTo>
                    <a:pt x="6076315" y="9370657"/>
                  </a:lnTo>
                  <a:lnTo>
                    <a:pt x="6068060" y="9324721"/>
                  </a:lnTo>
                  <a:lnTo>
                    <a:pt x="6059297" y="9278925"/>
                  </a:lnTo>
                  <a:lnTo>
                    <a:pt x="6050153" y="9233281"/>
                  </a:lnTo>
                  <a:lnTo>
                    <a:pt x="6040628" y="9187777"/>
                  </a:lnTo>
                  <a:lnTo>
                    <a:pt x="6030722" y="9142425"/>
                  </a:lnTo>
                  <a:lnTo>
                    <a:pt x="6020435" y="9097226"/>
                  </a:lnTo>
                  <a:lnTo>
                    <a:pt x="6009640" y="9052179"/>
                  </a:lnTo>
                  <a:lnTo>
                    <a:pt x="5998591" y="9007221"/>
                  </a:lnTo>
                  <a:lnTo>
                    <a:pt x="5987034" y="8962517"/>
                  </a:lnTo>
                  <a:lnTo>
                    <a:pt x="5975096" y="8917940"/>
                  </a:lnTo>
                  <a:lnTo>
                    <a:pt x="5962904" y="8873490"/>
                  </a:lnTo>
                  <a:lnTo>
                    <a:pt x="5950204" y="8829294"/>
                  </a:lnTo>
                  <a:lnTo>
                    <a:pt x="5937123" y="8785225"/>
                  </a:lnTo>
                  <a:lnTo>
                    <a:pt x="5923661" y="8741283"/>
                  </a:lnTo>
                  <a:lnTo>
                    <a:pt x="5909818" y="8697468"/>
                  </a:lnTo>
                  <a:lnTo>
                    <a:pt x="5895594" y="8653907"/>
                  </a:lnTo>
                  <a:lnTo>
                    <a:pt x="5881116" y="8610473"/>
                  </a:lnTo>
                  <a:lnTo>
                    <a:pt x="5866130" y="8567293"/>
                  </a:lnTo>
                  <a:lnTo>
                    <a:pt x="5850763" y="8524240"/>
                  </a:lnTo>
                  <a:lnTo>
                    <a:pt x="5835015" y="8481314"/>
                  </a:lnTo>
                  <a:lnTo>
                    <a:pt x="5819013" y="8438642"/>
                  </a:lnTo>
                  <a:lnTo>
                    <a:pt x="5802503" y="8396097"/>
                  </a:lnTo>
                  <a:lnTo>
                    <a:pt x="5785739" y="8353679"/>
                  </a:lnTo>
                  <a:lnTo>
                    <a:pt x="5768594" y="8311515"/>
                  </a:lnTo>
                  <a:lnTo>
                    <a:pt x="5751068" y="8269605"/>
                  </a:lnTo>
                  <a:lnTo>
                    <a:pt x="5733161" y="8227822"/>
                  </a:lnTo>
                  <a:lnTo>
                    <a:pt x="5714873" y="8186166"/>
                  </a:lnTo>
                  <a:lnTo>
                    <a:pt x="5696331" y="8144764"/>
                  </a:lnTo>
                  <a:lnTo>
                    <a:pt x="5677281" y="8103616"/>
                  </a:lnTo>
                  <a:lnTo>
                    <a:pt x="5657977" y="8062595"/>
                  </a:lnTo>
                  <a:lnTo>
                    <a:pt x="5638292" y="8021828"/>
                  </a:lnTo>
                  <a:lnTo>
                    <a:pt x="5618353" y="7981188"/>
                  </a:lnTo>
                  <a:lnTo>
                    <a:pt x="5598033" y="7940802"/>
                  </a:lnTo>
                  <a:lnTo>
                    <a:pt x="5577332" y="7900543"/>
                  </a:lnTo>
                  <a:lnTo>
                    <a:pt x="5556250" y="7860538"/>
                  </a:lnTo>
                  <a:lnTo>
                    <a:pt x="5534787" y="7820787"/>
                  </a:lnTo>
                  <a:lnTo>
                    <a:pt x="5513070" y="7781163"/>
                  </a:lnTo>
                  <a:lnTo>
                    <a:pt x="5491099" y="7741920"/>
                  </a:lnTo>
                  <a:lnTo>
                    <a:pt x="5468620" y="7702677"/>
                  </a:lnTo>
                  <a:lnTo>
                    <a:pt x="5445887" y="7663815"/>
                  </a:lnTo>
                  <a:lnTo>
                    <a:pt x="5422900" y="7625080"/>
                  </a:lnTo>
                  <a:lnTo>
                    <a:pt x="5399532" y="7586599"/>
                  </a:lnTo>
                  <a:lnTo>
                    <a:pt x="5375783" y="7548372"/>
                  </a:lnTo>
                  <a:lnTo>
                    <a:pt x="5351780" y="7510272"/>
                  </a:lnTo>
                  <a:lnTo>
                    <a:pt x="5327396" y="7472426"/>
                  </a:lnTo>
                  <a:lnTo>
                    <a:pt x="5277739" y="7397496"/>
                  </a:lnTo>
                  <a:lnTo>
                    <a:pt x="5252339" y="7360412"/>
                  </a:lnTo>
                  <a:lnTo>
                    <a:pt x="5226685" y="7323455"/>
                  </a:lnTo>
                  <a:lnTo>
                    <a:pt x="5200777" y="7286752"/>
                  </a:lnTo>
                  <a:lnTo>
                    <a:pt x="5174488" y="7250430"/>
                  </a:lnTo>
                  <a:lnTo>
                    <a:pt x="5147945" y="7214235"/>
                  </a:lnTo>
                  <a:lnTo>
                    <a:pt x="5121021" y="7178294"/>
                  </a:lnTo>
                  <a:lnTo>
                    <a:pt x="5093843" y="7142607"/>
                  </a:lnTo>
                  <a:lnTo>
                    <a:pt x="5066411" y="7107174"/>
                  </a:lnTo>
                  <a:lnTo>
                    <a:pt x="5038598" y="7071868"/>
                  </a:lnTo>
                  <a:lnTo>
                    <a:pt x="5010531" y="7036943"/>
                  </a:lnTo>
                  <a:lnTo>
                    <a:pt x="4982083" y="7002272"/>
                  </a:lnTo>
                  <a:lnTo>
                    <a:pt x="4953508" y="6967855"/>
                  </a:lnTo>
                  <a:lnTo>
                    <a:pt x="4924425" y="6933565"/>
                  </a:lnTo>
                  <a:lnTo>
                    <a:pt x="4895215" y="6899656"/>
                  </a:lnTo>
                  <a:lnTo>
                    <a:pt x="4865624" y="6866001"/>
                  </a:lnTo>
                  <a:lnTo>
                    <a:pt x="4835779" y="6832600"/>
                  </a:lnTo>
                  <a:lnTo>
                    <a:pt x="4805680" y="6799453"/>
                  </a:lnTo>
                  <a:lnTo>
                    <a:pt x="4775200" y="6766560"/>
                  </a:lnTo>
                  <a:lnTo>
                    <a:pt x="4744593" y="6733921"/>
                  </a:lnTo>
                  <a:lnTo>
                    <a:pt x="4713605" y="6701536"/>
                  </a:lnTo>
                  <a:lnTo>
                    <a:pt x="4682363" y="6669532"/>
                  </a:lnTo>
                  <a:lnTo>
                    <a:pt x="4650740" y="6637655"/>
                  </a:lnTo>
                  <a:lnTo>
                    <a:pt x="4618990" y="6606159"/>
                  </a:lnTo>
                  <a:lnTo>
                    <a:pt x="4586859" y="6574917"/>
                  </a:lnTo>
                  <a:lnTo>
                    <a:pt x="4554601" y="6543929"/>
                  </a:lnTo>
                  <a:lnTo>
                    <a:pt x="4521962" y="6513195"/>
                  </a:lnTo>
                  <a:lnTo>
                    <a:pt x="4489069" y="6482842"/>
                  </a:lnTo>
                  <a:lnTo>
                    <a:pt x="4455922" y="6452616"/>
                  </a:lnTo>
                  <a:lnTo>
                    <a:pt x="4422521" y="6422771"/>
                  </a:lnTo>
                  <a:lnTo>
                    <a:pt x="4354830" y="6363970"/>
                  </a:lnTo>
                  <a:lnTo>
                    <a:pt x="4320667" y="6335014"/>
                  </a:lnTo>
                  <a:lnTo>
                    <a:pt x="4286250" y="6306312"/>
                  </a:lnTo>
                  <a:lnTo>
                    <a:pt x="4216527" y="6249797"/>
                  </a:lnTo>
                  <a:lnTo>
                    <a:pt x="4181348" y="6222111"/>
                  </a:lnTo>
                  <a:lnTo>
                    <a:pt x="4145915" y="6194552"/>
                  </a:lnTo>
                  <a:lnTo>
                    <a:pt x="4110228" y="6167374"/>
                  </a:lnTo>
                  <a:lnTo>
                    <a:pt x="4038092" y="6113907"/>
                  </a:lnTo>
                  <a:lnTo>
                    <a:pt x="3964940" y="6061710"/>
                  </a:lnTo>
                  <a:lnTo>
                    <a:pt x="3928110" y="6036056"/>
                  </a:lnTo>
                  <a:lnTo>
                    <a:pt x="3891026" y="6010783"/>
                  </a:lnTo>
                  <a:lnTo>
                    <a:pt x="3853561" y="5985764"/>
                  </a:lnTo>
                  <a:lnTo>
                    <a:pt x="3815969" y="5961126"/>
                  </a:lnTo>
                  <a:lnTo>
                    <a:pt x="3778250" y="5936742"/>
                  </a:lnTo>
                  <a:lnTo>
                    <a:pt x="3740150" y="5912739"/>
                  </a:lnTo>
                  <a:lnTo>
                    <a:pt x="3701923" y="5888990"/>
                  </a:lnTo>
                  <a:lnTo>
                    <a:pt x="3663442" y="5865622"/>
                  </a:lnTo>
                  <a:lnTo>
                    <a:pt x="3624707" y="5842508"/>
                  </a:lnTo>
                  <a:lnTo>
                    <a:pt x="3585718" y="5819775"/>
                  </a:lnTo>
                  <a:lnTo>
                    <a:pt x="3546602" y="5797423"/>
                  </a:lnTo>
                  <a:lnTo>
                    <a:pt x="3507232" y="5775325"/>
                  </a:lnTo>
                  <a:lnTo>
                    <a:pt x="3467735" y="5753608"/>
                  </a:lnTo>
                  <a:lnTo>
                    <a:pt x="3427857" y="5732272"/>
                  </a:lnTo>
                  <a:lnTo>
                    <a:pt x="3387852" y="5711190"/>
                  </a:lnTo>
                  <a:lnTo>
                    <a:pt x="3347720" y="5690489"/>
                  </a:lnTo>
                  <a:lnTo>
                    <a:pt x="3307334" y="5670169"/>
                  </a:lnTo>
                  <a:lnTo>
                    <a:pt x="3266694" y="5650103"/>
                  </a:lnTo>
                  <a:lnTo>
                    <a:pt x="3225927" y="5630418"/>
                  </a:lnTo>
                  <a:lnTo>
                    <a:pt x="3184906" y="5611114"/>
                  </a:lnTo>
                  <a:lnTo>
                    <a:pt x="3143631" y="5592191"/>
                  </a:lnTo>
                  <a:lnTo>
                    <a:pt x="3102229" y="5573522"/>
                  </a:lnTo>
                  <a:lnTo>
                    <a:pt x="3060700" y="5555361"/>
                  </a:lnTo>
                  <a:lnTo>
                    <a:pt x="3018917" y="5537454"/>
                  </a:lnTo>
                  <a:lnTo>
                    <a:pt x="2976880" y="5519928"/>
                  </a:lnTo>
                  <a:lnTo>
                    <a:pt x="2934716" y="5502783"/>
                  </a:lnTo>
                  <a:lnTo>
                    <a:pt x="2892425" y="5485892"/>
                  </a:lnTo>
                  <a:lnTo>
                    <a:pt x="2849880" y="5469509"/>
                  </a:lnTo>
                  <a:lnTo>
                    <a:pt x="2807208" y="5453380"/>
                  </a:lnTo>
                  <a:lnTo>
                    <a:pt x="2764282" y="5437759"/>
                  </a:lnTo>
                  <a:lnTo>
                    <a:pt x="2721229" y="5422392"/>
                  </a:lnTo>
                  <a:lnTo>
                    <a:pt x="2677922" y="5407406"/>
                  </a:lnTo>
                  <a:lnTo>
                    <a:pt x="2590927" y="5378577"/>
                  </a:lnTo>
                  <a:lnTo>
                    <a:pt x="2503297" y="5351399"/>
                  </a:lnTo>
                  <a:lnTo>
                    <a:pt x="2414905" y="5325618"/>
                  </a:lnTo>
                  <a:lnTo>
                    <a:pt x="2325878" y="5301361"/>
                  </a:lnTo>
                  <a:lnTo>
                    <a:pt x="2236343" y="5278755"/>
                  </a:lnTo>
                  <a:lnTo>
                    <a:pt x="2146046" y="5257673"/>
                  </a:lnTo>
                  <a:lnTo>
                    <a:pt x="2055241" y="5238242"/>
                  </a:lnTo>
                  <a:lnTo>
                    <a:pt x="1963801" y="5220462"/>
                  </a:lnTo>
                  <a:lnTo>
                    <a:pt x="1871726" y="5204206"/>
                  </a:lnTo>
                  <a:lnTo>
                    <a:pt x="1779143" y="5189601"/>
                  </a:lnTo>
                  <a:lnTo>
                    <a:pt x="1686052" y="5176774"/>
                  </a:lnTo>
                  <a:lnTo>
                    <a:pt x="1592453" y="5165471"/>
                  </a:lnTo>
                  <a:lnTo>
                    <a:pt x="1498346" y="5155946"/>
                  </a:lnTo>
                  <a:lnTo>
                    <a:pt x="1403731" y="5148072"/>
                  </a:lnTo>
                  <a:lnTo>
                    <a:pt x="1308608" y="5141976"/>
                  </a:lnTo>
                  <a:lnTo>
                    <a:pt x="1212989" y="5137531"/>
                  </a:lnTo>
                  <a:lnTo>
                    <a:pt x="1116977" y="5134864"/>
                  </a:lnTo>
                  <a:lnTo>
                    <a:pt x="1020521" y="5133975"/>
                  </a:lnTo>
                  <a:lnTo>
                    <a:pt x="924077" y="5134864"/>
                  </a:lnTo>
                  <a:lnTo>
                    <a:pt x="828040" y="5137531"/>
                  </a:lnTo>
                  <a:lnTo>
                    <a:pt x="732485" y="5141976"/>
                  </a:lnTo>
                  <a:lnTo>
                    <a:pt x="637374" y="5148072"/>
                  </a:lnTo>
                  <a:lnTo>
                    <a:pt x="542734" y="5155946"/>
                  </a:lnTo>
                  <a:lnTo>
                    <a:pt x="448602" y="5165471"/>
                  </a:lnTo>
                  <a:lnTo>
                    <a:pt x="354965" y="5176774"/>
                  </a:lnTo>
                  <a:lnTo>
                    <a:pt x="261861" y="5189601"/>
                  </a:lnTo>
                  <a:lnTo>
                    <a:pt x="169303" y="5204206"/>
                  </a:lnTo>
                  <a:lnTo>
                    <a:pt x="77292" y="5220462"/>
                  </a:lnTo>
                  <a:lnTo>
                    <a:pt x="0" y="5235448"/>
                  </a:lnTo>
                  <a:lnTo>
                    <a:pt x="0" y="10267950"/>
                  </a:lnTo>
                  <a:lnTo>
                    <a:pt x="6153150" y="10267950"/>
                  </a:lnTo>
                  <a:lnTo>
                    <a:pt x="6153150" y="10151173"/>
                  </a:lnTo>
                  <a:close/>
                </a:path>
                <a:path w="6153150" h="10267950">
                  <a:moveTo>
                    <a:pt x="6153150" y="5017135"/>
                  </a:moveTo>
                  <a:lnTo>
                    <a:pt x="6150991" y="4941443"/>
                  </a:lnTo>
                  <a:lnTo>
                    <a:pt x="6148959" y="4893691"/>
                  </a:lnTo>
                  <a:lnTo>
                    <a:pt x="6146546" y="4845939"/>
                  </a:lnTo>
                  <a:lnTo>
                    <a:pt x="6143752" y="4798314"/>
                  </a:lnTo>
                  <a:lnTo>
                    <a:pt x="6140450" y="4750816"/>
                  </a:lnTo>
                  <a:lnTo>
                    <a:pt x="6136640" y="4703445"/>
                  </a:lnTo>
                  <a:lnTo>
                    <a:pt x="6132576" y="4656201"/>
                  </a:lnTo>
                  <a:lnTo>
                    <a:pt x="6128004" y="4609084"/>
                  </a:lnTo>
                  <a:lnTo>
                    <a:pt x="6123051" y="4562094"/>
                  </a:lnTo>
                  <a:lnTo>
                    <a:pt x="6117590" y="4515231"/>
                  </a:lnTo>
                  <a:lnTo>
                    <a:pt x="6111748" y="4468368"/>
                  </a:lnTo>
                  <a:lnTo>
                    <a:pt x="6105525" y="4421759"/>
                  </a:lnTo>
                  <a:lnTo>
                    <a:pt x="6098794" y="4375277"/>
                  </a:lnTo>
                  <a:lnTo>
                    <a:pt x="6091682" y="4328922"/>
                  </a:lnTo>
                  <a:lnTo>
                    <a:pt x="6084189" y="4282694"/>
                  </a:lnTo>
                  <a:lnTo>
                    <a:pt x="6076315" y="4236720"/>
                  </a:lnTo>
                  <a:lnTo>
                    <a:pt x="6068060" y="4190746"/>
                  </a:lnTo>
                  <a:lnTo>
                    <a:pt x="6059297" y="4144899"/>
                  </a:lnTo>
                  <a:lnTo>
                    <a:pt x="6050153" y="4099306"/>
                  </a:lnTo>
                  <a:lnTo>
                    <a:pt x="6040628" y="4053840"/>
                  </a:lnTo>
                  <a:lnTo>
                    <a:pt x="6030722" y="4008501"/>
                  </a:lnTo>
                  <a:lnTo>
                    <a:pt x="6020435" y="3963289"/>
                  </a:lnTo>
                  <a:lnTo>
                    <a:pt x="6009640" y="3918204"/>
                  </a:lnTo>
                  <a:lnTo>
                    <a:pt x="5998591" y="3873246"/>
                  </a:lnTo>
                  <a:lnTo>
                    <a:pt x="5987034" y="3828542"/>
                  </a:lnTo>
                  <a:lnTo>
                    <a:pt x="5975096" y="3783977"/>
                  </a:lnTo>
                  <a:lnTo>
                    <a:pt x="5962904" y="3739527"/>
                  </a:lnTo>
                  <a:lnTo>
                    <a:pt x="5950204" y="3695319"/>
                  </a:lnTo>
                  <a:lnTo>
                    <a:pt x="5937123" y="3651250"/>
                  </a:lnTo>
                  <a:lnTo>
                    <a:pt x="5923661" y="3607308"/>
                  </a:lnTo>
                  <a:lnTo>
                    <a:pt x="5909818" y="3563493"/>
                  </a:lnTo>
                  <a:lnTo>
                    <a:pt x="5895594" y="3519932"/>
                  </a:lnTo>
                  <a:lnTo>
                    <a:pt x="5881116" y="3476498"/>
                  </a:lnTo>
                  <a:lnTo>
                    <a:pt x="5866130" y="3433318"/>
                  </a:lnTo>
                  <a:lnTo>
                    <a:pt x="5850763" y="3390265"/>
                  </a:lnTo>
                  <a:lnTo>
                    <a:pt x="5835015" y="3347339"/>
                  </a:lnTo>
                  <a:lnTo>
                    <a:pt x="5819013" y="3304667"/>
                  </a:lnTo>
                  <a:lnTo>
                    <a:pt x="5802503" y="3262122"/>
                  </a:lnTo>
                  <a:lnTo>
                    <a:pt x="5785739" y="3219704"/>
                  </a:lnTo>
                  <a:lnTo>
                    <a:pt x="5768594" y="3177540"/>
                  </a:lnTo>
                  <a:lnTo>
                    <a:pt x="5751068" y="3135630"/>
                  </a:lnTo>
                  <a:lnTo>
                    <a:pt x="5733161" y="3093847"/>
                  </a:lnTo>
                  <a:lnTo>
                    <a:pt x="5714873" y="3052191"/>
                  </a:lnTo>
                  <a:lnTo>
                    <a:pt x="5696331" y="3010789"/>
                  </a:lnTo>
                  <a:lnTo>
                    <a:pt x="5677281" y="2969641"/>
                  </a:lnTo>
                  <a:lnTo>
                    <a:pt x="5657977" y="2928620"/>
                  </a:lnTo>
                  <a:lnTo>
                    <a:pt x="5638292" y="2887853"/>
                  </a:lnTo>
                  <a:lnTo>
                    <a:pt x="5618353" y="2847213"/>
                  </a:lnTo>
                  <a:lnTo>
                    <a:pt x="5598033" y="2806827"/>
                  </a:lnTo>
                  <a:lnTo>
                    <a:pt x="5577332" y="2766568"/>
                  </a:lnTo>
                  <a:lnTo>
                    <a:pt x="5556250" y="2726563"/>
                  </a:lnTo>
                  <a:lnTo>
                    <a:pt x="5534787" y="2686812"/>
                  </a:lnTo>
                  <a:lnTo>
                    <a:pt x="5513070" y="2647188"/>
                  </a:lnTo>
                  <a:lnTo>
                    <a:pt x="5491099" y="2607945"/>
                  </a:lnTo>
                  <a:lnTo>
                    <a:pt x="5468620" y="2568702"/>
                  </a:lnTo>
                  <a:lnTo>
                    <a:pt x="5445887" y="2529840"/>
                  </a:lnTo>
                  <a:lnTo>
                    <a:pt x="5422900" y="2491105"/>
                  </a:lnTo>
                  <a:lnTo>
                    <a:pt x="5399532" y="2452624"/>
                  </a:lnTo>
                  <a:lnTo>
                    <a:pt x="5375783" y="2414397"/>
                  </a:lnTo>
                  <a:lnTo>
                    <a:pt x="5351780" y="2376297"/>
                  </a:lnTo>
                  <a:lnTo>
                    <a:pt x="5327396" y="2338451"/>
                  </a:lnTo>
                  <a:lnTo>
                    <a:pt x="5277739" y="2263521"/>
                  </a:lnTo>
                  <a:lnTo>
                    <a:pt x="5252339" y="2226437"/>
                  </a:lnTo>
                  <a:lnTo>
                    <a:pt x="5226685" y="2189480"/>
                  </a:lnTo>
                  <a:lnTo>
                    <a:pt x="5200777" y="2152777"/>
                  </a:lnTo>
                  <a:lnTo>
                    <a:pt x="5174488" y="2116455"/>
                  </a:lnTo>
                  <a:lnTo>
                    <a:pt x="5147945" y="2080260"/>
                  </a:lnTo>
                  <a:lnTo>
                    <a:pt x="5121021" y="2044319"/>
                  </a:lnTo>
                  <a:lnTo>
                    <a:pt x="5093843" y="2008632"/>
                  </a:lnTo>
                  <a:lnTo>
                    <a:pt x="5066411" y="1973199"/>
                  </a:lnTo>
                  <a:lnTo>
                    <a:pt x="5038598" y="1937893"/>
                  </a:lnTo>
                  <a:lnTo>
                    <a:pt x="5010531" y="1902968"/>
                  </a:lnTo>
                  <a:lnTo>
                    <a:pt x="4982083" y="1868297"/>
                  </a:lnTo>
                  <a:lnTo>
                    <a:pt x="4953508" y="1833880"/>
                  </a:lnTo>
                  <a:lnTo>
                    <a:pt x="4924425" y="1799590"/>
                  </a:lnTo>
                  <a:lnTo>
                    <a:pt x="4895215" y="1765681"/>
                  </a:lnTo>
                  <a:lnTo>
                    <a:pt x="4865624" y="1732026"/>
                  </a:lnTo>
                  <a:lnTo>
                    <a:pt x="4835779" y="1698625"/>
                  </a:lnTo>
                  <a:lnTo>
                    <a:pt x="4805680" y="1665478"/>
                  </a:lnTo>
                  <a:lnTo>
                    <a:pt x="4775200" y="1632585"/>
                  </a:lnTo>
                  <a:lnTo>
                    <a:pt x="4744593" y="1599946"/>
                  </a:lnTo>
                  <a:lnTo>
                    <a:pt x="4713605" y="1567561"/>
                  </a:lnTo>
                  <a:lnTo>
                    <a:pt x="4682363" y="1535557"/>
                  </a:lnTo>
                  <a:lnTo>
                    <a:pt x="4650740" y="1503680"/>
                  </a:lnTo>
                  <a:lnTo>
                    <a:pt x="4618990" y="1472184"/>
                  </a:lnTo>
                  <a:lnTo>
                    <a:pt x="4586859" y="1440942"/>
                  </a:lnTo>
                  <a:lnTo>
                    <a:pt x="4554601" y="1409954"/>
                  </a:lnTo>
                  <a:lnTo>
                    <a:pt x="4521962" y="1379220"/>
                  </a:lnTo>
                  <a:lnTo>
                    <a:pt x="4489069" y="1348867"/>
                  </a:lnTo>
                  <a:lnTo>
                    <a:pt x="4455922" y="1318641"/>
                  </a:lnTo>
                  <a:lnTo>
                    <a:pt x="4422521" y="1288796"/>
                  </a:lnTo>
                  <a:lnTo>
                    <a:pt x="4354830" y="1229995"/>
                  </a:lnTo>
                  <a:lnTo>
                    <a:pt x="4320667" y="1201039"/>
                  </a:lnTo>
                  <a:lnTo>
                    <a:pt x="4286250" y="1172337"/>
                  </a:lnTo>
                  <a:lnTo>
                    <a:pt x="4216527" y="1115822"/>
                  </a:lnTo>
                  <a:lnTo>
                    <a:pt x="4181348" y="1088136"/>
                  </a:lnTo>
                  <a:lnTo>
                    <a:pt x="4145915" y="1060577"/>
                  </a:lnTo>
                  <a:lnTo>
                    <a:pt x="4110228" y="1033399"/>
                  </a:lnTo>
                  <a:lnTo>
                    <a:pt x="4038092" y="979932"/>
                  </a:lnTo>
                  <a:lnTo>
                    <a:pt x="3964940" y="927735"/>
                  </a:lnTo>
                  <a:lnTo>
                    <a:pt x="3928110" y="902081"/>
                  </a:lnTo>
                  <a:lnTo>
                    <a:pt x="3891026" y="876808"/>
                  </a:lnTo>
                  <a:lnTo>
                    <a:pt x="3853561" y="851789"/>
                  </a:lnTo>
                  <a:lnTo>
                    <a:pt x="3815969" y="827151"/>
                  </a:lnTo>
                  <a:lnTo>
                    <a:pt x="3778250" y="802767"/>
                  </a:lnTo>
                  <a:lnTo>
                    <a:pt x="3740150" y="778764"/>
                  </a:lnTo>
                  <a:lnTo>
                    <a:pt x="3701923" y="755015"/>
                  </a:lnTo>
                  <a:lnTo>
                    <a:pt x="3663442" y="731647"/>
                  </a:lnTo>
                  <a:lnTo>
                    <a:pt x="3624707" y="708533"/>
                  </a:lnTo>
                  <a:lnTo>
                    <a:pt x="3585718" y="685800"/>
                  </a:lnTo>
                  <a:lnTo>
                    <a:pt x="3546602" y="663448"/>
                  </a:lnTo>
                  <a:lnTo>
                    <a:pt x="3507232" y="641350"/>
                  </a:lnTo>
                  <a:lnTo>
                    <a:pt x="3467735" y="619633"/>
                  </a:lnTo>
                  <a:lnTo>
                    <a:pt x="3427857" y="598297"/>
                  </a:lnTo>
                  <a:lnTo>
                    <a:pt x="3387852" y="577215"/>
                  </a:lnTo>
                  <a:lnTo>
                    <a:pt x="3347720" y="556514"/>
                  </a:lnTo>
                  <a:lnTo>
                    <a:pt x="3307334" y="536194"/>
                  </a:lnTo>
                  <a:lnTo>
                    <a:pt x="3266694" y="516128"/>
                  </a:lnTo>
                  <a:lnTo>
                    <a:pt x="3225927" y="496443"/>
                  </a:lnTo>
                  <a:lnTo>
                    <a:pt x="3184906" y="477139"/>
                  </a:lnTo>
                  <a:lnTo>
                    <a:pt x="3143631" y="458216"/>
                  </a:lnTo>
                  <a:lnTo>
                    <a:pt x="3102229" y="439547"/>
                  </a:lnTo>
                  <a:lnTo>
                    <a:pt x="3060700" y="421386"/>
                  </a:lnTo>
                  <a:lnTo>
                    <a:pt x="3018917" y="403479"/>
                  </a:lnTo>
                  <a:lnTo>
                    <a:pt x="2976880" y="385953"/>
                  </a:lnTo>
                  <a:lnTo>
                    <a:pt x="2934716" y="368808"/>
                  </a:lnTo>
                  <a:lnTo>
                    <a:pt x="2892425" y="351917"/>
                  </a:lnTo>
                  <a:lnTo>
                    <a:pt x="2849880" y="335534"/>
                  </a:lnTo>
                  <a:lnTo>
                    <a:pt x="2807208" y="319405"/>
                  </a:lnTo>
                  <a:lnTo>
                    <a:pt x="2764282" y="303784"/>
                  </a:lnTo>
                  <a:lnTo>
                    <a:pt x="2721229" y="288417"/>
                  </a:lnTo>
                  <a:lnTo>
                    <a:pt x="2677922" y="273431"/>
                  </a:lnTo>
                  <a:lnTo>
                    <a:pt x="2590927" y="244602"/>
                  </a:lnTo>
                  <a:lnTo>
                    <a:pt x="2503297" y="217424"/>
                  </a:lnTo>
                  <a:lnTo>
                    <a:pt x="2414905" y="191643"/>
                  </a:lnTo>
                  <a:lnTo>
                    <a:pt x="2325878" y="167386"/>
                  </a:lnTo>
                  <a:lnTo>
                    <a:pt x="2236343" y="144780"/>
                  </a:lnTo>
                  <a:lnTo>
                    <a:pt x="2146046" y="123698"/>
                  </a:lnTo>
                  <a:lnTo>
                    <a:pt x="2055241" y="104267"/>
                  </a:lnTo>
                  <a:lnTo>
                    <a:pt x="1963801" y="86487"/>
                  </a:lnTo>
                  <a:lnTo>
                    <a:pt x="1871726" y="70231"/>
                  </a:lnTo>
                  <a:lnTo>
                    <a:pt x="1779143" y="55626"/>
                  </a:lnTo>
                  <a:lnTo>
                    <a:pt x="1686052" y="42799"/>
                  </a:lnTo>
                  <a:lnTo>
                    <a:pt x="1592453" y="31496"/>
                  </a:lnTo>
                  <a:lnTo>
                    <a:pt x="1498346" y="21971"/>
                  </a:lnTo>
                  <a:lnTo>
                    <a:pt x="1403731" y="14097"/>
                  </a:lnTo>
                  <a:lnTo>
                    <a:pt x="1308608" y="8001"/>
                  </a:lnTo>
                  <a:lnTo>
                    <a:pt x="1212989" y="3556"/>
                  </a:lnTo>
                  <a:lnTo>
                    <a:pt x="1116977" y="889"/>
                  </a:lnTo>
                  <a:lnTo>
                    <a:pt x="1020521" y="0"/>
                  </a:lnTo>
                  <a:lnTo>
                    <a:pt x="924077" y="889"/>
                  </a:lnTo>
                  <a:lnTo>
                    <a:pt x="828040" y="3556"/>
                  </a:lnTo>
                  <a:lnTo>
                    <a:pt x="732485" y="8001"/>
                  </a:lnTo>
                  <a:lnTo>
                    <a:pt x="637374" y="14097"/>
                  </a:lnTo>
                  <a:lnTo>
                    <a:pt x="542734" y="21971"/>
                  </a:lnTo>
                  <a:lnTo>
                    <a:pt x="448602" y="31496"/>
                  </a:lnTo>
                  <a:lnTo>
                    <a:pt x="354965" y="42799"/>
                  </a:lnTo>
                  <a:lnTo>
                    <a:pt x="261861" y="55626"/>
                  </a:lnTo>
                  <a:lnTo>
                    <a:pt x="169303" y="70231"/>
                  </a:lnTo>
                  <a:lnTo>
                    <a:pt x="77292" y="86487"/>
                  </a:lnTo>
                  <a:lnTo>
                    <a:pt x="0" y="101473"/>
                  </a:lnTo>
                  <a:lnTo>
                    <a:pt x="0" y="5133975"/>
                  </a:lnTo>
                  <a:lnTo>
                    <a:pt x="1020521" y="5133975"/>
                  </a:lnTo>
                  <a:lnTo>
                    <a:pt x="6153150" y="5133975"/>
                  </a:lnTo>
                  <a:lnTo>
                    <a:pt x="6153150" y="5017135"/>
                  </a:lnTo>
                  <a:close/>
                </a:path>
              </a:pathLst>
            </a:custGeom>
            <a:solidFill>
              <a:srgbClr val="8A7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EB96C388-C7DC-B445-67CE-BA244F2AAB11}"/>
              </a:ext>
            </a:extLst>
          </p:cNvPr>
          <p:cNvSpPr txBox="1"/>
          <p:nvPr/>
        </p:nvSpPr>
        <p:spPr>
          <a:xfrm>
            <a:off x="4953000" y="5845866"/>
            <a:ext cx="4191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spc="465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(Web</a:t>
            </a:r>
            <a:r>
              <a:rPr lang="en-US" sz="4400" dirty="0"/>
              <a:t> </a:t>
            </a:r>
            <a:r>
              <a:rPr lang="en-US" sz="4400" spc="465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version)</a:t>
            </a:r>
            <a:r>
              <a:rPr lang="en-US" sz="4400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BBF081-48B1-E67A-8CD4-DFB76AFF81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8200" y="2171700"/>
            <a:ext cx="6019800" cy="5350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616507"/>
      </p:ext>
    </p:extLst>
  </p:cSld>
  <p:clrMapOvr>
    <a:masterClrMapping/>
  </p:clrMapOvr>
  <p:transition spd="slow"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63C8DF-DC66-68D5-F180-8C5130EE3D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19C8DFBC-FE5A-FA75-EF83-FF5A7787469A}"/>
              </a:ext>
            </a:extLst>
          </p:cNvPr>
          <p:cNvSpPr/>
          <p:nvPr/>
        </p:nvSpPr>
        <p:spPr>
          <a:xfrm>
            <a:off x="-1066800" y="267418"/>
            <a:ext cx="7848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5BE04BC9-6EDD-D355-1C28-FF7AE8A83328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B29146-C613-94CD-8B54-BC97D298A34F}"/>
              </a:ext>
            </a:extLst>
          </p:cNvPr>
          <p:cNvSpPr txBox="1"/>
          <p:nvPr/>
        </p:nvSpPr>
        <p:spPr>
          <a:xfrm>
            <a:off x="179704" y="507911"/>
            <a:ext cx="6830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Main Instructor 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64F0103-EA4C-1758-7420-2CE179923849}"/>
              </a:ext>
            </a:extLst>
          </p:cNvPr>
          <p:cNvSpPr txBox="1"/>
          <p:nvPr/>
        </p:nvSpPr>
        <p:spPr>
          <a:xfrm>
            <a:off x="7467600" y="323244"/>
            <a:ext cx="46101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pc="455" dirty="0">
                <a:solidFill>
                  <a:srgbClr val="8A73FF"/>
                </a:solidFill>
                <a:latin typeface="Calibri"/>
                <a:cs typeface="Calibri"/>
              </a:rPr>
              <a:t>Instructor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BFA197-521C-EA14-971C-D11EA59AD5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996995"/>
            <a:ext cx="11049000" cy="703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613053"/>
      </p:ext>
    </p:extLst>
  </p:cSld>
  <p:clrMapOvr>
    <a:masterClrMapping/>
  </p:clrMapOvr>
  <p:transition spd="slow"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53C2E9-7A20-96ED-CB1F-D0F8E58EE3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78809842-FD3B-4DA0-872D-005A873B229C}"/>
              </a:ext>
            </a:extLst>
          </p:cNvPr>
          <p:cNvSpPr/>
          <p:nvPr/>
        </p:nvSpPr>
        <p:spPr>
          <a:xfrm>
            <a:off x="-1066800" y="267418"/>
            <a:ext cx="7848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74DEDC40-E947-7423-D338-1C7830DE2D29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268681-23E4-F07C-8D1C-483B19CCE40F}"/>
              </a:ext>
            </a:extLst>
          </p:cNvPr>
          <p:cNvSpPr txBox="1"/>
          <p:nvPr/>
        </p:nvSpPr>
        <p:spPr>
          <a:xfrm>
            <a:off x="179704" y="507911"/>
            <a:ext cx="6830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Main Instructor 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F041B9-6655-7394-37E6-29A087FC31C3}"/>
              </a:ext>
            </a:extLst>
          </p:cNvPr>
          <p:cNvSpPr txBox="1"/>
          <p:nvPr/>
        </p:nvSpPr>
        <p:spPr>
          <a:xfrm>
            <a:off x="7467600" y="323244"/>
            <a:ext cx="46101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pc="455" dirty="0">
                <a:solidFill>
                  <a:srgbClr val="8A73FF"/>
                </a:solidFill>
                <a:latin typeface="Calibri"/>
                <a:cs typeface="Calibri"/>
              </a:rPr>
              <a:t>Instructor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2310A2-F39E-EB5B-FA8D-AE1AEF8079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2476500"/>
            <a:ext cx="12192000" cy="69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165463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574908" y="824561"/>
            <a:ext cx="7502292" cy="1181414"/>
          </a:xfrm>
          <a:prstGeom prst="rect">
            <a:avLst/>
          </a:prstGeom>
        </p:spPr>
        <p:txBody>
          <a:bodyPr vert="horz" wrap="square" lIns="0" tIns="224155" rIns="0" bIns="0" rtlCol="0">
            <a:spAutoFit/>
          </a:bodyPr>
          <a:lstStyle/>
          <a:p>
            <a:pPr marL="12700" marR="5080">
              <a:lnSpc>
                <a:spcPct val="81400"/>
              </a:lnSpc>
              <a:spcBef>
                <a:spcPts val="1765"/>
              </a:spcBef>
            </a:pPr>
            <a:r>
              <a:rPr lang="en-US" sz="7500" spc="295" dirty="0"/>
              <a:t>What is jamati:</a:t>
            </a:r>
            <a:endParaRPr sz="7500" dirty="0"/>
          </a:p>
        </p:txBody>
      </p:sp>
      <p:sp>
        <p:nvSpPr>
          <p:cNvPr id="3" name="object 3"/>
          <p:cNvSpPr txBox="1"/>
          <p:nvPr/>
        </p:nvSpPr>
        <p:spPr>
          <a:xfrm>
            <a:off x="699887" y="2552700"/>
            <a:ext cx="6934200" cy="2350323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55600" marR="5080" indent="-342900">
              <a:lnSpc>
                <a:spcPct val="117600"/>
              </a:lnSpc>
              <a:spcBef>
                <a:spcPts val="90"/>
              </a:spcBef>
              <a:buFont typeface="Arial" panose="020B0604020202020204" pitchFamily="34" charset="0"/>
              <a:buChar char="•"/>
            </a:pPr>
            <a:r>
              <a:rPr lang="en-US" sz="4400" b="1" i="1" dirty="0">
                <a:solidFill>
                  <a:srgbClr val="8A73FF"/>
                </a:solidFill>
                <a:latin typeface="Tahoma"/>
                <a:cs typeface="Tahoma"/>
              </a:rPr>
              <a:t>Mobile Application.</a:t>
            </a:r>
          </a:p>
          <a:p>
            <a:pPr marL="12700" marR="5080">
              <a:lnSpc>
                <a:spcPct val="117600"/>
              </a:lnSpc>
              <a:spcBef>
                <a:spcPts val="90"/>
              </a:spcBef>
            </a:pPr>
            <a:endParaRPr lang="en-US" sz="4400" dirty="0">
              <a:solidFill>
                <a:srgbClr val="8A73FF"/>
              </a:solidFill>
              <a:latin typeface="Tahoma"/>
              <a:cs typeface="Tahoma"/>
            </a:endParaRPr>
          </a:p>
          <a:p>
            <a:pPr marL="355600" marR="5080" indent="-342900">
              <a:lnSpc>
                <a:spcPct val="117600"/>
              </a:lnSpc>
              <a:spcBef>
                <a:spcPts val="90"/>
              </a:spcBef>
              <a:buFont typeface="Arial" panose="020B0604020202020204" pitchFamily="34" charset="0"/>
              <a:buChar char="•"/>
            </a:pPr>
            <a:r>
              <a:rPr lang="en-US" sz="4400" b="1" i="1" dirty="0">
                <a:solidFill>
                  <a:srgbClr val="8A73FF"/>
                </a:solidFill>
                <a:latin typeface="Tahoma"/>
                <a:cs typeface="Tahoma"/>
              </a:rPr>
              <a:t>Website</a:t>
            </a:r>
            <a:endParaRPr sz="4400" b="1" i="1" dirty="0">
              <a:latin typeface="Tahoma"/>
              <a:cs typeface="Tahoma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0515600" y="0"/>
            <a:ext cx="7772400" cy="10287000"/>
            <a:chOff x="8001000" y="0"/>
            <a:chExt cx="10287000" cy="10287000"/>
          </a:xfrm>
        </p:grpSpPr>
        <p:sp>
          <p:nvSpPr>
            <p:cNvPr id="5" name="object 5"/>
            <p:cNvSpPr/>
            <p:nvPr/>
          </p:nvSpPr>
          <p:spPr>
            <a:xfrm>
              <a:off x="8001000" y="0"/>
              <a:ext cx="10287000" cy="10287000"/>
            </a:xfrm>
            <a:custGeom>
              <a:avLst/>
              <a:gdLst/>
              <a:ahLst/>
              <a:cxnLst/>
              <a:rect l="l" t="t" r="r" b="b"/>
              <a:pathLst>
                <a:path w="10287000" h="10287000">
                  <a:moveTo>
                    <a:pt x="10287000" y="0"/>
                  </a:moveTo>
                  <a:lnTo>
                    <a:pt x="0" y="0"/>
                  </a:lnTo>
                  <a:lnTo>
                    <a:pt x="0" y="10287000"/>
                  </a:lnTo>
                  <a:lnTo>
                    <a:pt x="10287000" y="10287000"/>
                  </a:lnTo>
                  <a:lnTo>
                    <a:pt x="10287000" y="0"/>
                  </a:lnTo>
                  <a:close/>
                </a:path>
              </a:pathLst>
            </a:custGeom>
            <a:solidFill>
              <a:srgbClr val="8A7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566655" y="1565655"/>
              <a:ext cx="7155815" cy="7155815"/>
            </a:xfrm>
            <a:custGeom>
              <a:avLst/>
              <a:gdLst/>
              <a:ahLst/>
              <a:cxnLst/>
              <a:rect l="l" t="t" r="r" b="b"/>
              <a:pathLst>
                <a:path w="7155815" h="7155815">
                  <a:moveTo>
                    <a:pt x="7155688" y="0"/>
                  </a:moveTo>
                  <a:lnTo>
                    <a:pt x="0" y="0"/>
                  </a:lnTo>
                  <a:lnTo>
                    <a:pt x="0" y="7155688"/>
                  </a:lnTo>
                  <a:lnTo>
                    <a:pt x="7155688" y="7155688"/>
                  </a:lnTo>
                  <a:lnTo>
                    <a:pt x="71556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1633708" y="3632580"/>
              <a:ext cx="3021965" cy="3021965"/>
            </a:xfrm>
            <a:custGeom>
              <a:avLst/>
              <a:gdLst/>
              <a:ahLst/>
              <a:cxnLst/>
              <a:rect l="l" t="t" r="r" b="b"/>
              <a:pathLst>
                <a:path w="3021965" h="3021965">
                  <a:moveTo>
                    <a:pt x="3021711" y="0"/>
                  </a:moveTo>
                  <a:lnTo>
                    <a:pt x="0" y="0"/>
                  </a:lnTo>
                  <a:lnTo>
                    <a:pt x="0" y="3021711"/>
                  </a:lnTo>
                  <a:lnTo>
                    <a:pt x="3021711" y="3021711"/>
                  </a:lnTo>
                  <a:lnTo>
                    <a:pt x="3021711" y="0"/>
                  </a:lnTo>
                  <a:close/>
                </a:path>
              </a:pathLst>
            </a:custGeom>
            <a:solidFill>
              <a:srgbClr val="8A7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584433" y="2005975"/>
            <a:ext cx="6934200" cy="45719"/>
          </a:xfrm>
          <a:custGeom>
            <a:avLst/>
            <a:gdLst/>
            <a:ahLst/>
            <a:cxnLst/>
            <a:rect l="l" t="t" r="r" b="b"/>
            <a:pathLst>
              <a:path w="1530350">
                <a:moveTo>
                  <a:pt x="1530223" y="0"/>
                </a:moveTo>
                <a:lnTo>
                  <a:pt x="0" y="0"/>
                </a:lnTo>
              </a:path>
            </a:pathLst>
          </a:custGeom>
          <a:ln w="28573">
            <a:solidFill>
              <a:srgbClr val="8A7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DF3DB95-1961-5366-B2C8-EDACDF84DC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8064" y="1565530"/>
            <a:ext cx="5448300" cy="7155814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50B5A6-F63E-98FF-A195-CF877A900D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7F362565-902F-3417-554A-4D62C69F5000}"/>
              </a:ext>
            </a:extLst>
          </p:cNvPr>
          <p:cNvSpPr/>
          <p:nvPr/>
        </p:nvSpPr>
        <p:spPr>
          <a:xfrm>
            <a:off x="-1066800" y="267418"/>
            <a:ext cx="7848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49885547-6634-AF9B-57C7-A1BAC9458574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4E995F-7247-7502-5E40-3E8D80662C3E}"/>
              </a:ext>
            </a:extLst>
          </p:cNvPr>
          <p:cNvSpPr txBox="1"/>
          <p:nvPr/>
        </p:nvSpPr>
        <p:spPr>
          <a:xfrm>
            <a:off x="179704" y="507911"/>
            <a:ext cx="6830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Course Details  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4874B2D-465C-A634-A6DF-8D79B525E72B}"/>
              </a:ext>
            </a:extLst>
          </p:cNvPr>
          <p:cNvSpPr txBox="1"/>
          <p:nvPr/>
        </p:nvSpPr>
        <p:spPr>
          <a:xfrm>
            <a:off x="7467600" y="323244"/>
            <a:ext cx="46101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pc="455" dirty="0">
                <a:solidFill>
                  <a:srgbClr val="8A73FF"/>
                </a:solidFill>
                <a:latin typeface="Calibri"/>
                <a:cs typeface="Calibri"/>
              </a:rPr>
              <a:t>Instructor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BC0ED4-6712-4E35-439A-548C5B284CD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920795"/>
            <a:ext cx="10915649" cy="61183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477D831-7AA8-072C-ABC3-7F9EA2059E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278" y="6362700"/>
            <a:ext cx="6573521" cy="3316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937209"/>
      </p:ext>
    </p:extLst>
  </p:cSld>
  <p:clrMapOvr>
    <a:masterClrMapping/>
  </p:clrMapOvr>
  <p:transition spd="slow"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798FF0-87F3-0E6E-6834-518413701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3AB500EC-8842-6D09-79D0-7FA10C84D053}"/>
              </a:ext>
            </a:extLst>
          </p:cNvPr>
          <p:cNvSpPr/>
          <p:nvPr/>
        </p:nvSpPr>
        <p:spPr>
          <a:xfrm>
            <a:off x="-1066800" y="267418"/>
            <a:ext cx="7848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37A819C6-341E-32CE-7870-18CA5DF9E2A9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B40101-678B-1549-0FDE-66272B829E6A}"/>
              </a:ext>
            </a:extLst>
          </p:cNvPr>
          <p:cNvSpPr txBox="1"/>
          <p:nvPr/>
        </p:nvSpPr>
        <p:spPr>
          <a:xfrm>
            <a:off x="179704" y="507911"/>
            <a:ext cx="6830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Course Discount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DA7F9E0-6BD7-35D8-DEB6-6076072848C7}"/>
              </a:ext>
            </a:extLst>
          </p:cNvPr>
          <p:cNvSpPr txBox="1"/>
          <p:nvPr/>
        </p:nvSpPr>
        <p:spPr>
          <a:xfrm>
            <a:off x="7467600" y="323244"/>
            <a:ext cx="46101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pc="455" dirty="0">
                <a:solidFill>
                  <a:srgbClr val="8A73FF"/>
                </a:solidFill>
                <a:latin typeface="Calibri"/>
                <a:cs typeface="Calibri"/>
              </a:rPr>
              <a:t>Instructor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6EEC2A-4CEF-6044-F7C5-D80B6A32A9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996995"/>
            <a:ext cx="14630400" cy="7489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620882"/>
      </p:ext>
    </p:extLst>
  </p:cSld>
  <p:clrMapOvr>
    <a:masterClrMapping/>
  </p:clrMapOvr>
  <p:transition spd="slow"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10E924-80D7-D1BD-77B0-FA58B3C5A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4D952652-ABCC-44CF-48C4-ECB1A08B6BB7}"/>
              </a:ext>
            </a:extLst>
          </p:cNvPr>
          <p:cNvSpPr/>
          <p:nvPr/>
        </p:nvSpPr>
        <p:spPr>
          <a:xfrm>
            <a:off x="-1066800" y="267418"/>
            <a:ext cx="78486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2832FC84-FC9B-E589-D369-94A102341164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8CF801-3382-C94A-0844-F4F3718B4654}"/>
              </a:ext>
            </a:extLst>
          </p:cNvPr>
          <p:cNvSpPr txBox="1"/>
          <p:nvPr/>
        </p:nvSpPr>
        <p:spPr>
          <a:xfrm>
            <a:off x="179704" y="507911"/>
            <a:ext cx="5916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Add  New Video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16871B-80A7-0D5D-F922-3B26FB146BA8}"/>
              </a:ext>
            </a:extLst>
          </p:cNvPr>
          <p:cNvSpPr txBox="1"/>
          <p:nvPr/>
        </p:nvSpPr>
        <p:spPr>
          <a:xfrm>
            <a:off x="7086600" y="461004"/>
            <a:ext cx="46101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pc="455" dirty="0">
                <a:solidFill>
                  <a:srgbClr val="8A73FF"/>
                </a:solidFill>
                <a:latin typeface="Calibri"/>
                <a:cs typeface="Calibri"/>
              </a:rPr>
              <a:t>Instructor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B7D6FA-712F-997A-E99B-4159E15AE0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2324100"/>
            <a:ext cx="12725400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464478"/>
      </p:ext>
    </p:extLst>
  </p:cSld>
  <p:clrMapOvr>
    <a:masterClrMapping/>
  </p:clrMapOvr>
  <p:transition spd="slow"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062588-8DE8-394A-4657-FD3BF960AF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5A945F7B-12F5-888D-7D0A-CFEB2AE3F22A}"/>
              </a:ext>
            </a:extLst>
          </p:cNvPr>
          <p:cNvSpPr/>
          <p:nvPr/>
        </p:nvSpPr>
        <p:spPr>
          <a:xfrm>
            <a:off x="-1066800" y="267418"/>
            <a:ext cx="83058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7631AF31-7CED-1817-9ABC-C86F011F2A5A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118E65-9D33-D02F-5A9D-06C0F6BC0934}"/>
              </a:ext>
            </a:extLst>
          </p:cNvPr>
          <p:cNvSpPr txBox="1"/>
          <p:nvPr/>
        </p:nvSpPr>
        <p:spPr>
          <a:xfrm>
            <a:off x="-14288" y="600240"/>
            <a:ext cx="7253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Manage  Ratings and Feedbacks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99B2262-FCDD-73CF-C140-61883E2B6DBB}"/>
              </a:ext>
            </a:extLst>
          </p:cNvPr>
          <p:cNvSpPr txBox="1"/>
          <p:nvPr/>
        </p:nvSpPr>
        <p:spPr>
          <a:xfrm>
            <a:off x="7952104" y="415575"/>
            <a:ext cx="46101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pc="455" dirty="0">
                <a:solidFill>
                  <a:srgbClr val="8A73FF"/>
                </a:solidFill>
                <a:latin typeface="Calibri"/>
                <a:cs typeface="Calibri"/>
              </a:rPr>
              <a:t>Instructor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F7516B-FCB3-C821-81A2-939C903438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912224"/>
            <a:ext cx="10972800" cy="673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569292"/>
      </p:ext>
    </p:extLst>
  </p:cSld>
  <p:clrMapOvr>
    <a:masterClrMapping/>
  </p:clrMapOvr>
  <p:transition spd="slow">
    <p:push dir="u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D1DA7B-1D54-9491-6887-19E51F3B5D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938269E2-267D-86DF-2503-2B6AE5DB101B}"/>
              </a:ext>
            </a:extLst>
          </p:cNvPr>
          <p:cNvSpPr/>
          <p:nvPr/>
        </p:nvSpPr>
        <p:spPr>
          <a:xfrm>
            <a:off x="-1066800" y="267418"/>
            <a:ext cx="83058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9736C12C-3FE9-C4C8-339D-A3826DC8FC59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D51718-3FC4-0E80-40CE-99861F0BE5BF}"/>
              </a:ext>
            </a:extLst>
          </p:cNvPr>
          <p:cNvSpPr txBox="1"/>
          <p:nvPr/>
        </p:nvSpPr>
        <p:spPr>
          <a:xfrm>
            <a:off x="-14288" y="600240"/>
            <a:ext cx="7253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Add Course 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8FE9A3D-4EFD-BC82-6F57-6AAC1CCDCB20}"/>
              </a:ext>
            </a:extLst>
          </p:cNvPr>
          <p:cNvSpPr txBox="1"/>
          <p:nvPr/>
        </p:nvSpPr>
        <p:spPr>
          <a:xfrm>
            <a:off x="7952104" y="415575"/>
            <a:ext cx="46101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pc="455" dirty="0">
                <a:solidFill>
                  <a:srgbClr val="8A73FF"/>
                </a:solidFill>
                <a:latin typeface="Calibri"/>
                <a:cs typeface="Calibri"/>
              </a:rPr>
              <a:t>Instructor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FDE06A-5B48-417E-1A6F-709D11B4B8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1756501"/>
            <a:ext cx="10591800" cy="49827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8AF4293-B304-92A8-0472-5EC0ED9B9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6739280"/>
            <a:ext cx="10668000" cy="2214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161026"/>
      </p:ext>
    </p:extLst>
  </p:cSld>
  <p:clrMapOvr>
    <a:masterClrMapping/>
  </p:clrMapOvr>
  <p:transition spd="slow"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D6815A-A21D-20B6-8A23-7CA594E7B4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62AA699C-C455-46A1-D668-FE7CFA7A3855}"/>
              </a:ext>
            </a:extLst>
          </p:cNvPr>
          <p:cNvSpPr/>
          <p:nvPr/>
        </p:nvSpPr>
        <p:spPr>
          <a:xfrm>
            <a:off x="-1066800" y="267418"/>
            <a:ext cx="88392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5163AA70-E923-7A5A-B1F4-C1B82FEC7B1E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3ECCD7-E4DA-AC9B-2FF3-928CBBBF5B1E}"/>
              </a:ext>
            </a:extLst>
          </p:cNvPr>
          <p:cNvSpPr txBox="1"/>
          <p:nvPr/>
        </p:nvSpPr>
        <p:spPr>
          <a:xfrm>
            <a:off x="-14288" y="600240"/>
            <a:ext cx="7634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Edit Course Information's Screen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CA79D3-79E1-F679-FA20-BBB7C80E5AAA}"/>
              </a:ext>
            </a:extLst>
          </p:cNvPr>
          <p:cNvSpPr txBox="1"/>
          <p:nvPr/>
        </p:nvSpPr>
        <p:spPr>
          <a:xfrm>
            <a:off x="8001000" y="296158"/>
            <a:ext cx="46101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spc="455" dirty="0">
                <a:solidFill>
                  <a:srgbClr val="8A73FF"/>
                </a:solidFill>
                <a:latin typeface="Calibri"/>
                <a:cs typeface="Calibri"/>
              </a:rPr>
              <a:t>Instructor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A00C91-AAB9-A955-D278-2EADA35099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1893174"/>
            <a:ext cx="8839200" cy="777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10807"/>
      </p:ext>
    </p:extLst>
  </p:cSld>
  <p:clrMapOvr>
    <a:masterClrMapping/>
  </p:clrMapOvr>
  <p:transition spd="slow"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7366E2-DBFC-D344-E188-466A5FCDC0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93EF862-87DF-4E63-55A9-F9799AAF448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19600" y="3975442"/>
            <a:ext cx="4992053" cy="1338058"/>
          </a:xfrm>
          <a:prstGeom prst="rect">
            <a:avLst/>
          </a:prstGeom>
        </p:spPr>
        <p:txBody>
          <a:bodyPr vert="horz" wrap="square" lIns="0" tIns="249554" rIns="0" bIns="0" rtlCol="0">
            <a:spAutoFit/>
          </a:bodyPr>
          <a:lstStyle/>
          <a:p>
            <a:pPr marL="12700" marR="5080" indent="494030">
              <a:lnSpc>
                <a:spcPts val="8290"/>
              </a:lnSpc>
              <a:spcBef>
                <a:spcPts val="1964"/>
              </a:spcBef>
            </a:pPr>
            <a:r>
              <a:rPr lang="en-US" sz="8500" spc="465" dirty="0"/>
              <a:t>Students</a:t>
            </a:r>
            <a:endParaRPr sz="8500" dirty="0"/>
          </a:p>
        </p:txBody>
      </p:sp>
      <p:grpSp>
        <p:nvGrpSpPr>
          <p:cNvPr id="4" name="object 4">
            <a:extLst>
              <a:ext uri="{FF2B5EF4-FFF2-40B4-BE49-F238E27FC236}">
                <a16:creationId xmlns:a16="http://schemas.microsoft.com/office/drawing/2014/main" id="{66D6BD61-DBD2-BA3E-3DF4-B0A70E9113E5}"/>
              </a:ext>
            </a:extLst>
          </p:cNvPr>
          <p:cNvGrpSpPr/>
          <p:nvPr/>
        </p:nvGrpSpPr>
        <p:grpSpPr>
          <a:xfrm>
            <a:off x="19050" y="0"/>
            <a:ext cx="2571750" cy="10267951"/>
            <a:chOff x="0" y="-1"/>
            <a:chExt cx="6153150" cy="10267951"/>
          </a:xfrm>
        </p:grpSpPr>
        <p:sp>
          <p:nvSpPr>
            <p:cNvPr id="5" name="object 5">
              <a:extLst>
                <a:ext uri="{FF2B5EF4-FFF2-40B4-BE49-F238E27FC236}">
                  <a16:creationId xmlns:a16="http://schemas.microsoft.com/office/drawing/2014/main" id="{C7E4333D-5A23-216F-76FA-23B9AFC5695E}"/>
                </a:ext>
              </a:extLst>
            </p:cNvPr>
            <p:cNvSpPr/>
            <p:nvPr/>
          </p:nvSpPr>
          <p:spPr>
            <a:xfrm>
              <a:off x="0" y="-1"/>
              <a:ext cx="6153150" cy="10267950"/>
            </a:xfrm>
            <a:custGeom>
              <a:avLst/>
              <a:gdLst/>
              <a:ahLst/>
              <a:cxnLst/>
              <a:rect l="l" t="t" r="r" b="b"/>
              <a:pathLst>
                <a:path w="6153150" h="10267950">
                  <a:moveTo>
                    <a:pt x="6153150" y="0"/>
                  </a:moveTo>
                  <a:lnTo>
                    <a:pt x="0" y="0"/>
                  </a:lnTo>
                  <a:lnTo>
                    <a:pt x="0" y="10267950"/>
                  </a:lnTo>
                  <a:lnTo>
                    <a:pt x="6153150" y="10267950"/>
                  </a:lnTo>
                  <a:lnTo>
                    <a:pt x="6153150" y="0"/>
                  </a:lnTo>
                  <a:close/>
                </a:path>
              </a:pathLst>
            </a:custGeom>
            <a:solidFill>
              <a:srgbClr val="E0A1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5DECAEF5-FA1E-5B3E-14AA-382E8A366CCF}"/>
                </a:ext>
              </a:extLst>
            </p:cNvPr>
            <p:cNvSpPr/>
            <p:nvPr/>
          </p:nvSpPr>
          <p:spPr>
            <a:xfrm>
              <a:off x="0" y="0"/>
              <a:ext cx="6153150" cy="10267950"/>
            </a:xfrm>
            <a:custGeom>
              <a:avLst/>
              <a:gdLst/>
              <a:ahLst/>
              <a:cxnLst/>
              <a:rect l="l" t="t" r="r" b="b"/>
              <a:pathLst>
                <a:path w="6153150" h="10267950">
                  <a:moveTo>
                    <a:pt x="6153150" y="10151173"/>
                  </a:moveTo>
                  <a:lnTo>
                    <a:pt x="6150991" y="10075481"/>
                  </a:lnTo>
                  <a:lnTo>
                    <a:pt x="6148959" y="10027641"/>
                  </a:lnTo>
                  <a:lnTo>
                    <a:pt x="6146546" y="9979914"/>
                  </a:lnTo>
                  <a:lnTo>
                    <a:pt x="6143752" y="9932302"/>
                  </a:lnTo>
                  <a:lnTo>
                    <a:pt x="6140450" y="9884804"/>
                  </a:lnTo>
                  <a:lnTo>
                    <a:pt x="6136640" y="9837420"/>
                  </a:lnTo>
                  <a:lnTo>
                    <a:pt x="6132576" y="9790163"/>
                  </a:lnTo>
                  <a:lnTo>
                    <a:pt x="6128004" y="9743034"/>
                  </a:lnTo>
                  <a:lnTo>
                    <a:pt x="6123051" y="9696031"/>
                  </a:lnTo>
                  <a:lnTo>
                    <a:pt x="6117590" y="9649155"/>
                  </a:lnTo>
                  <a:lnTo>
                    <a:pt x="6111748" y="9602406"/>
                  </a:lnTo>
                  <a:lnTo>
                    <a:pt x="6105525" y="9555785"/>
                  </a:lnTo>
                  <a:lnTo>
                    <a:pt x="6098794" y="9509290"/>
                  </a:lnTo>
                  <a:lnTo>
                    <a:pt x="6091682" y="9462960"/>
                  </a:lnTo>
                  <a:lnTo>
                    <a:pt x="6084189" y="9416732"/>
                  </a:lnTo>
                  <a:lnTo>
                    <a:pt x="6076315" y="9370657"/>
                  </a:lnTo>
                  <a:lnTo>
                    <a:pt x="6068060" y="9324721"/>
                  </a:lnTo>
                  <a:lnTo>
                    <a:pt x="6059297" y="9278925"/>
                  </a:lnTo>
                  <a:lnTo>
                    <a:pt x="6050153" y="9233281"/>
                  </a:lnTo>
                  <a:lnTo>
                    <a:pt x="6040628" y="9187777"/>
                  </a:lnTo>
                  <a:lnTo>
                    <a:pt x="6030722" y="9142425"/>
                  </a:lnTo>
                  <a:lnTo>
                    <a:pt x="6020435" y="9097226"/>
                  </a:lnTo>
                  <a:lnTo>
                    <a:pt x="6009640" y="9052179"/>
                  </a:lnTo>
                  <a:lnTo>
                    <a:pt x="5998591" y="9007221"/>
                  </a:lnTo>
                  <a:lnTo>
                    <a:pt x="5987034" y="8962517"/>
                  </a:lnTo>
                  <a:lnTo>
                    <a:pt x="5975096" y="8917940"/>
                  </a:lnTo>
                  <a:lnTo>
                    <a:pt x="5962904" y="8873490"/>
                  </a:lnTo>
                  <a:lnTo>
                    <a:pt x="5950204" y="8829294"/>
                  </a:lnTo>
                  <a:lnTo>
                    <a:pt x="5937123" y="8785225"/>
                  </a:lnTo>
                  <a:lnTo>
                    <a:pt x="5923661" y="8741283"/>
                  </a:lnTo>
                  <a:lnTo>
                    <a:pt x="5909818" y="8697468"/>
                  </a:lnTo>
                  <a:lnTo>
                    <a:pt x="5895594" y="8653907"/>
                  </a:lnTo>
                  <a:lnTo>
                    <a:pt x="5881116" y="8610473"/>
                  </a:lnTo>
                  <a:lnTo>
                    <a:pt x="5866130" y="8567293"/>
                  </a:lnTo>
                  <a:lnTo>
                    <a:pt x="5850763" y="8524240"/>
                  </a:lnTo>
                  <a:lnTo>
                    <a:pt x="5835015" y="8481314"/>
                  </a:lnTo>
                  <a:lnTo>
                    <a:pt x="5819013" y="8438642"/>
                  </a:lnTo>
                  <a:lnTo>
                    <a:pt x="5802503" y="8396097"/>
                  </a:lnTo>
                  <a:lnTo>
                    <a:pt x="5785739" y="8353679"/>
                  </a:lnTo>
                  <a:lnTo>
                    <a:pt x="5768594" y="8311515"/>
                  </a:lnTo>
                  <a:lnTo>
                    <a:pt x="5751068" y="8269605"/>
                  </a:lnTo>
                  <a:lnTo>
                    <a:pt x="5733161" y="8227822"/>
                  </a:lnTo>
                  <a:lnTo>
                    <a:pt x="5714873" y="8186166"/>
                  </a:lnTo>
                  <a:lnTo>
                    <a:pt x="5696331" y="8144764"/>
                  </a:lnTo>
                  <a:lnTo>
                    <a:pt x="5677281" y="8103616"/>
                  </a:lnTo>
                  <a:lnTo>
                    <a:pt x="5657977" y="8062595"/>
                  </a:lnTo>
                  <a:lnTo>
                    <a:pt x="5638292" y="8021828"/>
                  </a:lnTo>
                  <a:lnTo>
                    <a:pt x="5618353" y="7981188"/>
                  </a:lnTo>
                  <a:lnTo>
                    <a:pt x="5598033" y="7940802"/>
                  </a:lnTo>
                  <a:lnTo>
                    <a:pt x="5577332" y="7900543"/>
                  </a:lnTo>
                  <a:lnTo>
                    <a:pt x="5556250" y="7860538"/>
                  </a:lnTo>
                  <a:lnTo>
                    <a:pt x="5534787" y="7820787"/>
                  </a:lnTo>
                  <a:lnTo>
                    <a:pt x="5513070" y="7781163"/>
                  </a:lnTo>
                  <a:lnTo>
                    <a:pt x="5491099" y="7741920"/>
                  </a:lnTo>
                  <a:lnTo>
                    <a:pt x="5468620" y="7702677"/>
                  </a:lnTo>
                  <a:lnTo>
                    <a:pt x="5445887" y="7663815"/>
                  </a:lnTo>
                  <a:lnTo>
                    <a:pt x="5422900" y="7625080"/>
                  </a:lnTo>
                  <a:lnTo>
                    <a:pt x="5399532" y="7586599"/>
                  </a:lnTo>
                  <a:lnTo>
                    <a:pt x="5375783" y="7548372"/>
                  </a:lnTo>
                  <a:lnTo>
                    <a:pt x="5351780" y="7510272"/>
                  </a:lnTo>
                  <a:lnTo>
                    <a:pt x="5327396" y="7472426"/>
                  </a:lnTo>
                  <a:lnTo>
                    <a:pt x="5277739" y="7397496"/>
                  </a:lnTo>
                  <a:lnTo>
                    <a:pt x="5252339" y="7360412"/>
                  </a:lnTo>
                  <a:lnTo>
                    <a:pt x="5226685" y="7323455"/>
                  </a:lnTo>
                  <a:lnTo>
                    <a:pt x="5200777" y="7286752"/>
                  </a:lnTo>
                  <a:lnTo>
                    <a:pt x="5174488" y="7250430"/>
                  </a:lnTo>
                  <a:lnTo>
                    <a:pt x="5147945" y="7214235"/>
                  </a:lnTo>
                  <a:lnTo>
                    <a:pt x="5121021" y="7178294"/>
                  </a:lnTo>
                  <a:lnTo>
                    <a:pt x="5093843" y="7142607"/>
                  </a:lnTo>
                  <a:lnTo>
                    <a:pt x="5066411" y="7107174"/>
                  </a:lnTo>
                  <a:lnTo>
                    <a:pt x="5038598" y="7071868"/>
                  </a:lnTo>
                  <a:lnTo>
                    <a:pt x="5010531" y="7036943"/>
                  </a:lnTo>
                  <a:lnTo>
                    <a:pt x="4982083" y="7002272"/>
                  </a:lnTo>
                  <a:lnTo>
                    <a:pt x="4953508" y="6967855"/>
                  </a:lnTo>
                  <a:lnTo>
                    <a:pt x="4924425" y="6933565"/>
                  </a:lnTo>
                  <a:lnTo>
                    <a:pt x="4895215" y="6899656"/>
                  </a:lnTo>
                  <a:lnTo>
                    <a:pt x="4865624" y="6866001"/>
                  </a:lnTo>
                  <a:lnTo>
                    <a:pt x="4835779" y="6832600"/>
                  </a:lnTo>
                  <a:lnTo>
                    <a:pt x="4805680" y="6799453"/>
                  </a:lnTo>
                  <a:lnTo>
                    <a:pt x="4775200" y="6766560"/>
                  </a:lnTo>
                  <a:lnTo>
                    <a:pt x="4744593" y="6733921"/>
                  </a:lnTo>
                  <a:lnTo>
                    <a:pt x="4713605" y="6701536"/>
                  </a:lnTo>
                  <a:lnTo>
                    <a:pt x="4682363" y="6669532"/>
                  </a:lnTo>
                  <a:lnTo>
                    <a:pt x="4650740" y="6637655"/>
                  </a:lnTo>
                  <a:lnTo>
                    <a:pt x="4618990" y="6606159"/>
                  </a:lnTo>
                  <a:lnTo>
                    <a:pt x="4586859" y="6574917"/>
                  </a:lnTo>
                  <a:lnTo>
                    <a:pt x="4554601" y="6543929"/>
                  </a:lnTo>
                  <a:lnTo>
                    <a:pt x="4521962" y="6513195"/>
                  </a:lnTo>
                  <a:lnTo>
                    <a:pt x="4489069" y="6482842"/>
                  </a:lnTo>
                  <a:lnTo>
                    <a:pt x="4455922" y="6452616"/>
                  </a:lnTo>
                  <a:lnTo>
                    <a:pt x="4422521" y="6422771"/>
                  </a:lnTo>
                  <a:lnTo>
                    <a:pt x="4354830" y="6363970"/>
                  </a:lnTo>
                  <a:lnTo>
                    <a:pt x="4320667" y="6335014"/>
                  </a:lnTo>
                  <a:lnTo>
                    <a:pt x="4286250" y="6306312"/>
                  </a:lnTo>
                  <a:lnTo>
                    <a:pt x="4216527" y="6249797"/>
                  </a:lnTo>
                  <a:lnTo>
                    <a:pt x="4181348" y="6222111"/>
                  </a:lnTo>
                  <a:lnTo>
                    <a:pt x="4145915" y="6194552"/>
                  </a:lnTo>
                  <a:lnTo>
                    <a:pt x="4110228" y="6167374"/>
                  </a:lnTo>
                  <a:lnTo>
                    <a:pt x="4038092" y="6113907"/>
                  </a:lnTo>
                  <a:lnTo>
                    <a:pt x="3964940" y="6061710"/>
                  </a:lnTo>
                  <a:lnTo>
                    <a:pt x="3928110" y="6036056"/>
                  </a:lnTo>
                  <a:lnTo>
                    <a:pt x="3891026" y="6010783"/>
                  </a:lnTo>
                  <a:lnTo>
                    <a:pt x="3853561" y="5985764"/>
                  </a:lnTo>
                  <a:lnTo>
                    <a:pt x="3815969" y="5961126"/>
                  </a:lnTo>
                  <a:lnTo>
                    <a:pt x="3778250" y="5936742"/>
                  </a:lnTo>
                  <a:lnTo>
                    <a:pt x="3740150" y="5912739"/>
                  </a:lnTo>
                  <a:lnTo>
                    <a:pt x="3701923" y="5888990"/>
                  </a:lnTo>
                  <a:lnTo>
                    <a:pt x="3663442" y="5865622"/>
                  </a:lnTo>
                  <a:lnTo>
                    <a:pt x="3624707" y="5842508"/>
                  </a:lnTo>
                  <a:lnTo>
                    <a:pt x="3585718" y="5819775"/>
                  </a:lnTo>
                  <a:lnTo>
                    <a:pt x="3546602" y="5797423"/>
                  </a:lnTo>
                  <a:lnTo>
                    <a:pt x="3507232" y="5775325"/>
                  </a:lnTo>
                  <a:lnTo>
                    <a:pt x="3467735" y="5753608"/>
                  </a:lnTo>
                  <a:lnTo>
                    <a:pt x="3427857" y="5732272"/>
                  </a:lnTo>
                  <a:lnTo>
                    <a:pt x="3387852" y="5711190"/>
                  </a:lnTo>
                  <a:lnTo>
                    <a:pt x="3347720" y="5690489"/>
                  </a:lnTo>
                  <a:lnTo>
                    <a:pt x="3307334" y="5670169"/>
                  </a:lnTo>
                  <a:lnTo>
                    <a:pt x="3266694" y="5650103"/>
                  </a:lnTo>
                  <a:lnTo>
                    <a:pt x="3225927" y="5630418"/>
                  </a:lnTo>
                  <a:lnTo>
                    <a:pt x="3184906" y="5611114"/>
                  </a:lnTo>
                  <a:lnTo>
                    <a:pt x="3143631" y="5592191"/>
                  </a:lnTo>
                  <a:lnTo>
                    <a:pt x="3102229" y="5573522"/>
                  </a:lnTo>
                  <a:lnTo>
                    <a:pt x="3060700" y="5555361"/>
                  </a:lnTo>
                  <a:lnTo>
                    <a:pt x="3018917" y="5537454"/>
                  </a:lnTo>
                  <a:lnTo>
                    <a:pt x="2976880" y="5519928"/>
                  </a:lnTo>
                  <a:lnTo>
                    <a:pt x="2934716" y="5502783"/>
                  </a:lnTo>
                  <a:lnTo>
                    <a:pt x="2892425" y="5485892"/>
                  </a:lnTo>
                  <a:lnTo>
                    <a:pt x="2849880" y="5469509"/>
                  </a:lnTo>
                  <a:lnTo>
                    <a:pt x="2807208" y="5453380"/>
                  </a:lnTo>
                  <a:lnTo>
                    <a:pt x="2764282" y="5437759"/>
                  </a:lnTo>
                  <a:lnTo>
                    <a:pt x="2721229" y="5422392"/>
                  </a:lnTo>
                  <a:lnTo>
                    <a:pt x="2677922" y="5407406"/>
                  </a:lnTo>
                  <a:lnTo>
                    <a:pt x="2590927" y="5378577"/>
                  </a:lnTo>
                  <a:lnTo>
                    <a:pt x="2503297" y="5351399"/>
                  </a:lnTo>
                  <a:lnTo>
                    <a:pt x="2414905" y="5325618"/>
                  </a:lnTo>
                  <a:lnTo>
                    <a:pt x="2325878" y="5301361"/>
                  </a:lnTo>
                  <a:lnTo>
                    <a:pt x="2236343" y="5278755"/>
                  </a:lnTo>
                  <a:lnTo>
                    <a:pt x="2146046" y="5257673"/>
                  </a:lnTo>
                  <a:lnTo>
                    <a:pt x="2055241" y="5238242"/>
                  </a:lnTo>
                  <a:lnTo>
                    <a:pt x="1963801" y="5220462"/>
                  </a:lnTo>
                  <a:lnTo>
                    <a:pt x="1871726" y="5204206"/>
                  </a:lnTo>
                  <a:lnTo>
                    <a:pt x="1779143" y="5189601"/>
                  </a:lnTo>
                  <a:lnTo>
                    <a:pt x="1686052" y="5176774"/>
                  </a:lnTo>
                  <a:lnTo>
                    <a:pt x="1592453" y="5165471"/>
                  </a:lnTo>
                  <a:lnTo>
                    <a:pt x="1498346" y="5155946"/>
                  </a:lnTo>
                  <a:lnTo>
                    <a:pt x="1403731" y="5148072"/>
                  </a:lnTo>
                  <a:lnTo>
                    <a:pt x="1308608" y="5141976"/>
                  </a:lnTo>
                  <a:lnTo>
                    <a:pt x="1212989" y="5137531"/>
                  </a:lnTo>
                  <a:lnTo>
                    <a:pt x="1116977" y="5134864"/>
                  </a:lnTo>
                  <a:lnTo>
                    <a:pt x="1020521" y="5133975"/>
                  </a:lnTo>
                  <a:lnTo>
                    <a:pt x="924077" y="5134864"/>
                  </a:lnTo>
                  <a:lnTo>
                    <a:pt x="828040" y="5137531"/>
                  </a:lnTo>
                  <a:lnTo>
                    <a:pt x="732485" y="5141976"/>
                  </a:lnTo>
                  <a:lnTo>
                    <a:pt x="637374" y="5148072"/>
                  </a:lnTo>
                  <a:lnTo>
                    <a:pt x="542734" y="5155946"/>
                  </a:lnTo>
                  <a:lnTo>
                    <a:pt x="448602" y="5165471"/>
                  </a:lnTo>
                  <a:lnTo>
                    <a:pt x="354965" y="5176774"/>
                  </a:lnTo>
                  <a:lnTo>
                    <a:pt x="261861" y="5189601"/>
                  </a:lnTo>
                  <a:lnTo>
                    <a:pt x="169303" y="5204206"/>
                  </a:lnTo>
                  <a:lnTo>
                    <a:pt x="77292" y="5220462"/>
                  </a:lnTo>
                  <a:lnTo>
                    <a:pt x="0" y="5235448"/>
                  </a:lnTo>
                  <a:lnTo>
                    <a:pt x="0" y="10267950"/>
                  </a:lnTo>
                  <a:lnTo>
                    <a:pt x="6153150" y="10267950"/>
                  </a:lnTo>
                  <a:lnTo>
                    <a:pt x="6153150" y="10151173"/>
                  </a:lnTo>
                  <a:close/>
                </a:path>
                <a:path w="6153150" h="10267950">
                  <a:moveTo>
                    <a:pt x="6153150" y="5017135"/>
                  </a:moveTo>
                  <a:lnTo>
                    <a:pt x="6150991" y="4941443"/>
                  </a:lnTo>
                  <a:lnTo>
                    <a:pt x="6148959" y="4893691"/>
                  </a:lnTo>
                  <a:lnTo>
                    <a:pt x="6146546" y="4845939"/>
                  </a:lnTo>
                  <a:lnTo>
                    <a:pt x="6143752" y="4798314"/>
                  </a:lnTo>
                  <a:lnTo>
                    <a:pt x="6140450" y="4750816"/>
                  </a:lnTo>
                  <a:lnTo>
                    <a:pt x="6136640" y="4703445"/>
                  </a:lnTo>
                  <a:lnTo>
                    <a:pt x="6132576" y="4656201"/>
                  </a:lnTo>
                  <a:lnTo>
                    <a:pt x="6128004" y="4609084"/>
                  </a:lnTo>
                  <a:lnTo>
                    <a:pt x="6123051" y="4562094"/>
                  </a:lnTo>
                  <a:lnTo>
                    <a:pt x="6117590" y="4515231"/>
                  </a:lnTo>
                  <a:lnTo>
                    <a:pt x="6111748" y="4468368"/>
                  </a:lnTo>
                  <a:lnTo>
                    <a:pt x="6105525" y="4421759"/>
                  </a:lnTo>
                  <a:lnTo>
                    <a:pt x="6098794" y="4375277"/>
                  </a:lnTo>
                  <a:lnTo>
                    <a:pt x="6091682" y="4328922"/>
                  </a:lnTo>
                  <a:lnTo>
                    <a:pt x="6084189" y="4282694"/>
                  </a:lnTo>
                  <a:lnTo>
                    <a:pt x="6076315" y="4236720"/>
                  </a:lnTo>
                  <a:lnTo>
                    <a:pt x="6068060" y="4190746"/>
                  </a:lnTo>
                  <a:lnTo>
                    <a:pt x="6059297" y="4144899"/>
                  </a:lnTo>
                  <a:lnTo>
                    <a:pt x="6050153" y="4099306"/>
                  </a:lnTo>
                  <a:lnTo>
                    <a:pt x="6040628" y="4053840"/>
                  </a:lnTo>
                  <a:lnTo>
                    <a:pt x="6030722" y="4008501"/>
                  </a:lnTo>
                  <a:lnTo>
                    <a:pt x="6020435" y="3963289"/>
                  </a:lnTo>
                  <a:lnTo>
                    <a:pt x="6009640" y="3918204"/>
                  </a:lnTo>
                  <a:lnTo>
                    <a:pt x="5998591" y="3873246"/>
                  </a:lnTo>
                  <a:lnTo>
                    <a:pt x="5987034" y="3828542"/>
                  </a:lnTo>
                  <a:lnTo>
                    <a:pt x="5975096" y="3783977"/>
                  </a:lnTo>
                  <a:lnTo>
                    <a:pt x="5962904" y="3739527"/>
                  </a:lnTo>
                  <a:lnTo>
                    <a:pt x="5950204" y="3695319"/>
                  </a:lnTo>
                  <a:lnTo>
                    <a:pt x="5937123" y="3651250"/>
                  </a:lnTo>
                  <a:lnTo>
                    <a:pt x="5923661" y="3607308"/>
                  </a:lnTo>
                  <a:lnTo>
                    <a:pt x="5909818" y="3563493"/>
                  </a:lnTo>
                  <a:lnTo>
                    <a:pt x="5895594" y="3519932"/>
                  </a:lnTo>
                  <a:lnTo>
                    <a:pt x="5881116" y="3476498"/>
                  </a:lnTo>
                  <a:lnTo>
                    <a:pt x="5866130" y="3433318"/>
                  </a:lnTo>
                  <a:lnTo>
                    <a:pt x="5850763" y="3390265"/>
                  </a:lnTo>
                  <a:lnTo>
                    <a:pt x="5835015" y="3347339"/>
                  </a:lnTo>
                  <a:lnTo>
                    <a:pt x="5819013" y="3304667"/>
                  </a:lnTo>
                  <a:lnTo>
                    <a:pt x="5802503" y="3262122"/>
                  </a:lnTo>
                  <a:lnTo>
                    <a:pt x="5785739" y="3219704"/>
                  </a:lnTo>
                  <a:lnTo>
                    <a:pt x="5768594" y="3177540"/>
                  </a:lnTo>
                  <a:lnTo>
                    <a:pt x="5751068" y="3135630"/>
                  </a:lnTo>
                  <a:lnTo>
                    <a:pt x="5733161" y="3093847"/>
                  </a:lnTo>
                  <a:lnTo>
                    <a:pt x="5714873" y="3052191"/>
                  </a:lnTo>
                  <a:lnTo>
                    <a:pt x="5696331" y="3010789"/>
                  </a:lnTo>
                  <a:lnTo>
                    <a:pt x="5677281" y="2969641"/>
                  </a:lnTo>
                  <a:lnTo>
                    <a:pt x="5657977" y="2928620"/>
                  </a:lnTo>
                  <a:lnTo>
                    <a:pt x="5638292" y="2887853"/>
                  </a:lnTo>
                  <a:lnTo>
                    <a:pt x="5618353" y="2847213"/>
                  </a:lnTo>
                  <a:lnTo>
                    <a:pt x="5598033" y="2806827"/>
                  </a:lnTo>
                  <a:lnTo>
                    <a:pt x="5577332" y="2766568"/>
                  </a:lnTo>
                  <a:lnTo>
                    <a:pt x="5556250" y="2726563"/>
                  </a:lnTo>
                  <a:lnTo>
                    <a:pt x="5534787" y="2686812"/>
                  </a:lnTo>
                  <a:lnTo>
                    <a:pt x="5513070" y="2647188"/>
                  </a:lnTo>
                  <a:lnTo>
                    <a:pt x="5491099" y="2607945"/>
                  </a:lnTo>
                  <a:lnTo>
                    <a:pt x="5468620" y="2568702"/>
                  </a:lnTo>
                  <a:lnTo>
                    <a:pt x="5445887" y="2529840"/>
                  </a:lnTo>
                  <a:lnTo>
                    <a:pt x="5422900" y="2491105"/>
                  </a:lnTo>
                  <a:lnTo>
                    <a:pt x="5399532" y="2452624"/>
                  </a:lnTo>
                  <a:lnTo>
                    <a:pt x="5375783" y="2414397"/>
                  </a:lnTo>
                  <a:lnTo>
                    <a:pt x="5351780" y="2376297"/>
                  </a:lnTo>
                  <a:lnTo>
                    <a:pt x="5327396" y="2338451"/>
                  </a:lnTo>
                  <a:lnTo>
                    <a:pt x="5277739" y="2263521"/>
                  </a:lnTo>
                  <a:lnTo>
                    <a:pt x="5252339" y="2226437"/>
                  </a:lnTo>
                  <a:lnTo>
                    <a:pt x="5226685" y="2189480"/>
                  </a:lnTo>
                  <a:lnTo>
                    <a:pt x="5200777" y="2152777"/>
                  </a:lnTo>
                  <a:lnTo>
                    <a:pt x="5174488" y="2116455"/>
                  </a:lnTo>
                  <a:lnTo>
                    <a:pt x="5147945" y="2080260"/>
                  </a:lnTo>
                  <a:lnTo>
                    <a:pt x="5121021" y="2044319"/>
                  </a:lnTo>
                  <a:lnTo>
                    <a:pt x="5093843" y="2008632"/>
                  </a:lnTo>
                  <a:lnTo>
                    <a:pt x="5066411" y="1973199"/>
                  </a:lnTo>
                  <a:lnTo>
                    <a:pt x="5038598" y="1937893"/>
                  </a:lnTo>
                  <a:lnTo>
                    <a:pt x="5010531" y="1902968"/>
                  </a:lnTo>
                  <a:lnTo>
                    <a:pt x="4982083" y="1868297"/>
                  </a:lnTo>
                  <a:lnTo>
                    <a:pt x="4953508" y="1833880"/>
                  </a:lnTo>
                  <a:lnTo>
                    <a:pt x="4924425" y="1799590"/>
                  </a:lnTo>
                  <a:lnTo>
                    <a:pt x="4895215" y="1765681"/>
                  </a:lnTo>
                  <a:lnTo>
                    <a:pt x="4865624" y="1732026"/>
                  </a:lnTo>
                  <a:lnTo>
                    <a:pt x="4835779" y="1698625"/>
                  </a:lnTo>
                  <a:lnTo>
                    <a:pt x="4805680" y="1665478"/>
                  </a:lnTo>
                  <a:lnTo>
                    <a:pt x="4775200" y="1632585"/>
                  </a:lnTo>
                  <a:lnTo>
                    <a:pt x="4744593" y="1599946"/>
                  </a:lnTo>
                  <a:lnTo>
                    <a:pt x="4713605" y="1567561"/>
                  </a:lnTo>
                  <a:lnTo>
                    <a:pt x="4682363" y="1535557"/>
                  </a:lnTo>
                  <a:lnTo>
                    <a:pt x="4650740" y="1503680"/>
                  </a:lnTo>
                  <a:lnTo>
                    <a:pt x="4618990" y="1472184"/>
                  </a:lnTo>
                  <a:lnTo>
                    <a:pt x="4586859" y="1440942"/>
                  </a:lnTo>
                  <a:lnTo>
                    <a:pt x="4554601" y="1409954"/>
                  </a:lnTo>
                  <a:lnTo>
                    <a:pt x="4521962" y="1379220"/>
                  </a:lnTo>
                  <a:lnTo>
                    <a:pt x="4489069" y="1348867"/>
                  </a:lnTo>
                  <a:lnTo>
                    <a:pt x="4455922" y="1318641"/>
                  </a:lnTo>
                  <a:lnTo>
                    <a:pt x="4422521" y="1288796"/>
                  </a:lnTo>
                  <a:lnTo>
                    <a:pt x="4354830" y="1229995"/>
                  </a:lnTo>
                  <a:lnTo>
                    <a:pt x="4320667" y="1201039"/>
                  </a:lnTo>
                  <a:lnTo>
                    <a:pt x="4286250" y="1172337"/>
                  </a:lnTo>
                  <a:lnTo>
                    <a:pt x="4216527" y="1115822"/>
                  </a:lnTo>
                  <a:lnTo>
                    <a:pt x="4181348" y="1088136"/>
                  </a:lnTo>
                  <a:lnTo>
                    <a:pt x="4145915" y="1060577"/>
                  </a:lnTo>
                  <a:lnTo>
                    <a:pt x="4110228" y="1033399"/>
                  </a:lnTo>
                  <a:lnTo>
                    <a:pt x="4038092" y="979932"/>
                  </a:lnTo>
                  <a:lnTo>
                    <a:pt x="3964940" y="927735"/>
                  </a:lnTo>
                  <a:lnTo>
                    <a:pt x="3928110" y="902081"/>
                  </a:lnTo>
                  <a:lnTo>
                    <a:pt x="3891026" y="876808"/>
                  </a:lnTo>
                  <a:lnTo>
                    <a:pt x="3853561" y="851789"/>
                  </a:lnTo>
                  <a:lnTo>
                    <a:pt x="3815969" y="827151"/>
                  </a:lnTo>
                  <a:lnTo>
                    <a:pt x="3778250" y="802767"/>
                  </a:lnTo>
                  <a:lnTo>
                    <a:pt x="3740150" y="778764"/>
                  </a:lnTo>
                  <a:lnTo>
                    <a:pt x="3701923" y="755015"/>
                  </a:lnTo>
                  <a:lnTo>
                    <a:pt x="3663442" y="731647"/>
                  </a:lnTo>
                  <a:lnTo>
                    <a:pt x="3624707" y="708533"/>
                  </a:lnTo>
                  <a:lnTo>
                    <a:pt x="3585718" y="685800"/>
                  </a:lnTo>
                  <a:lnTo>
                    <a:pt x="3546602" y="663448"/>
                  </a:lnTo>
                  <a:lnTo>
                    <a:pt x="3507232" y="641350"/>
                  </a:lnTo>
                  <a:lnTo>
                    <a:pt x="3467735" y="619633"/>
                  </a:lnTo>
                  <a:lnTo>
                    <a:pt x="3427857" y="598297"/>
                  </a:lnTo>
                  <a:lnTo>
                    <a:pt x="3387852" y="577215"/>
                  </a:lnTo>
                  <a:lnTo>
                    <a:pt x="3347720" y="556514"/>
                  </a:lnTo>
                  <a:lnTo>
                    <a:pt x="3307334" y="536194"/>
                  </a:lnTo>
                  <a:lnTo>
                    <a:pt x="3266694" y="516128"/>
                  </a:lnTo>
                  <a:lnTo>
                    <a:pt x="3225927" y="496443"/>
                  </a:lnTo>
                  <a:lnTo>
                    <a:pt x="3184906" y="477139"/>
                  </a:lnTo>
                  <a:lnTo>
                    <a:pt x="3143631" y="458216"/>
                  </a:lnTo>
                  <a:lnTo>
                    <a:pt x="3102229" y="439547"/>
                  </a:lnTo>
                  <a:lnTo>
                    <a:pt x="3060700" y="421386"/>
                  </a:lnTo>
                  <a:lnTo>
                    <a:pt x="3018917" y="403479"/>
                  </a:lnTo>
                  <a:lnTo>
                    <a:pt x="2976880" y="385953"/>
                  </a:lnTo>
                  <a:lnTo>
                    <a:pt x="2934716" y="368808"/>
                  </a:lnTo>
                  <a:lnTo>
                    <a:pt x="2892425" y="351917"/>
                  </a:lnTo>
                  <a:lnTo>
                    <a:pt x="2849880" y="335534"/>
                  </a:lnTo>
                  <a:lnTo>
                    <a:pt x="2807208" y="319405"/>
                  </a:lnTo>
                  <a:lnTo>
                    <a:pt x="2764282" y="303784"/>
                  </a:lnTo>
                  <a:lnTo>
                    <a:pt x="2721229" y="288417"/>
                  </a:lnTo>
                  <a:lnTo>
                    <a:pt x="2677922" y="273431"/>
                  </a:lnTo>
                  <a:lnTo>
                    <a:pt x="2590927" y="244602"/>
                  </a:lnTo>
                  <a:lnTo>
                    <a:pt x="2503297" y="217424"/>
                  </a:lnTo>
                  <a:lnTo>
                    <a:pt x="2414905" y="191643"/>
                  </a:lnTo>
                  <a:lnTo>
                    <a:pt x="2325878" y="167386"/>
                  </a:lnTo>
                  <a:lnTo>
                    <a:pt x="2236343" y="144780"/>
                  </a:lnTo>
                  <a:lnTo>
                    <a:pt x="2146046" y="123698"/>
                  </a:lnTo>
                  <a:lnTo>
                    <a:pt x="2055241" y="104267"/>
                  </a:lnTo>
                  <a:lnTo>
                    <a:pt x="1963801" y="86487"/>
                  </a:lnTo>
                  <a:lnTo>
                    <a:pt x="1871726" y="70231"/>
                  </a:lnTo>
                  <a:lnTo>
                    <a:pt x="1779143" y="55626"/>
                  </a:lnTo>
                  <a:lnTo>
                    <a:pt x="1686052" y="42799"/>
                  </a:lnTo>
                  <a:lnTo>
                    <a:pt x="1592453" y="31496"/>
                  </a:lnTo>
                  <a:lnTo>
                    <a:pt x="1498346" y="21971"/>
                  </a:lnTo>
                  <a:lnTo>
                    <a:pt x="1403731" y="14097"/>
                  </a:lnTo>
                  <a:lnTo>
                    <a:pt x="1308608" y="8001"/>
                  </a:lnTo>
                  <a:lnTo>
                    <a:pt x="1212989" y="3556"/>
                  </a:lnTo>
                  <a:lnTo>
                    <a:pt x="1116977" y="889"/>
                  </a:lnTo>
                  <a:lnTo>
                    <a:pt x="1020521" y="0"/>
                  </a:lnTo>
                  <a:lnTo>
                    <a:pt x="924077" y="889"/>
                  </a:lnTo>
                  <a:lnTo>
                    <a:pt x="828040" y="3556"/>
                  </a:lnTo>
                  <a:lnTo>
                    <a:pt x="732485" y="8001"/>
                  </a:lnTo>
                  <a:lnTo>
                    <a:pt x="637374" y="14097"/>
                  </a:lnTo>
                  <a:lnTo>
                    <a:pt x="542734" y="21971"/>
                  </a:lnTo>
                  <a:lnTo>
                    <a:pt x="448602" y="31496"/>
                  </a:lnTo>
                  <a:lnTo>
                    <a:pt x="354965" y="42799"/>
                  </a:lnTo>
                  <a:lnTo>
                    <a:pt x="261861" y="55626"/>
                  </a:lnTo>
                  <a:lnTo>
                    <a:pt x="169303" y="70231"/>
                  </a:lnTo>
                  <a:lnTo>
                    <a:pt x="77292" y="86487"/>
                  </a:lnTo>
                  <a:lnTo>
                    <a:pt x="0" y="101473"/>
                  </a:lnTo>
                  <a:lnTo>
                    <a:pt x="0" y="5133975"/>
                  </a:lnTo>
                  <a:lnTo>
                    <a:pt x="1020521" y="5133975"/>
                  </a:lnTo>
                  <a:lnTo>
                    <a:pt x="6153150" y="5133975"/>
                  </a:lnTo>
                  <a:lnTo>
                    <a:pt x="6153150" y="5017135"/>
                  </a:lnTo>
                  <a:close/>
                </a:path>
              </a:pathLst>
            </a:custGeom>
            <a:solidFill>
              <a:srgbClr val="8A7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>
            <a:extLst>
              <a:ext uri="{FF2B5EF4-FFF2-40B4-BE49-F238E27FC236}">
                <a16:creationId xmlns:a16="http://schemas.microsoft.com/office/drawing/2014/main" id="{F033B69A-4233-4110-E25A-A50ECD634E9C}"/>
              </a:ext>
            </a:extLst>
          </p:cNvPr>
          <p:cNvSpPr/>
          <p:nvPr/>
        </p:nvSpPr>
        <p:spPr>
          <a:xfrm>
            <a:off x="12968287" y="63180"/>
            <a:ext cx="2144395" cy="2209165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0">
            <a:extLst>
              <a:ext uri="{FF2B5EF4-FFF2-40B4-BE49-F238E27FC236}">
                <a16:creationId xmlns:a16="http://schemas.microsoft.com/office/drawing/2014/main" id="{8308AC30-1AAE-D415-2D53-5E7982B65A6C}"/>
              </a:ext>
            </a:extLst>
          </p:cNvPr>
          <p:cNvSpPr/>
          <p:nvPr/>
        </p:nvSpPr>
        <p:spPr>
          <a:xfrm>
            <a:off x="15468600" y="119379"/>
            <a:ext cx="2144395" cy="2133600"/>
          </a:xfrm>
          <a:custGeom>
            <a:avLst/>
            <a:gdLst/>
            <a:ahLst/>
            <a:cxnLst/>
            <a:rect l="l" t="t" r="r" b="b"/>
            <a:pathLst>
              <a:path w="2144394" h="2133600">
                <a:moveTo>
                  <a:pt x="795528" y="838200"/>
                </a:moveTo>
                <a:lnTo>
                  <a:pt x="769874" y="812800"/>
                </a:lnTo>
                <a:lnTo>
                  <a:pt x="705866" y="749300"/>
                </a:lnTo>
                <a:lnTo>
                  <a:pt x="705231" y="749300"/>
                </a:lnTo>
                <a:lnTo>
                  <a:pt x="668655" y="723900"/>
                </a:lnTo>
                <a:lnTo>
                  <a:pt x="629539" y="698500"/>
                </a:lnTo>
                <a:lnTo>
                  <a:pt x="588518" y="673100"/>
                </a:lnTo>
                <a:lnTo>
                  <a:pt x="545846" y="660400"/>
                </a:lnTo>
                <a:lnTo>
                  <a:pt x="457454" y="635000"/>
                </a:lnTo>
                <a:lnTo>
                  <a:pt x="367665" y="635000"/>
                </a:lnTo>
                <a:lnTo>
                  <a:pt x="279654" y="660400"/>
                </a:lnTo>
                <a:lnTo>
                  <a:pt x="237490" y="673100"/>
                </a:lnTo>
                <a:lnTo>
                  <a:pt x="197104" y="698500"/>
                </a:lnTo>
                <a:lnTo>
                  <a:pt x="158750" y="723900"/>
                </a:lnTo>
                <a:lnTo>
                  <a:pt x="122936" y="762000"/>
                </a:lnTo>
                <a:lnTo>
                  <a:pt x="90297" y="800100"/>
                </a:lnTo>
                <a:lnTo>
                  <a:pt x="62738" y="838200"/>
                </a:lnTo>
                <a:lnTo>
                  <a:pt x="40132" y="876300"/>
                </a:lnTo>
                <a:lnTo>
                  <a:pt x="22606" y="914400"/>
                </a:lnTo>
                <a:lnTo>
                  <a:pt x="10033" y="965200"/>
                </a:lnTo>
                <a:lnTo>
                  <a:pt x="2540" y="1016000"/>
                </a:lnTo>
                <a:lnTo>
                  <a:pt x="0" y="1054100"/>
                </a:lnTo>
                <a:lnTo>
                  <a:pt x="2540" y="1104900"/>
                </a:lnTo>
                <a:lnTo>
                  <a:pt x="10033" y="1143000"/>
                </a:lnTo>
                <a:lnTo>
                  <a:pt x="22606" y="1193800"/>
                </a:lnTo>
                <a:lnTo>
                  <a:pt x="40132" y="1231900"/>
                </a:lnTo>
                <a:lnTo>
                  <a:pt x="62738" y="1282700"/>
                </a:lnTo>
                <a:lnTo>
                  <a:pt x="90297" y="1320800"/>
                </a:lnTo>
                <a:lnTo>
                  <a:pt x="122936" y="1358900"/>
                </a:lnTo>
                <a:lnTo>
                  <a:pt x="158750" y="1384300"/>
                </a:lnTo>
                <a:lnTo>
                  <a:pt x="197104" y="1409700"/>
                </a:lnTo>
                <a:lnTo>
                  <a:pt x="237490" y="1435100"/>
                </a:lnTo>
                <a:lnTo>
                  <a:pt x="323215" y="1460500"/>
                </a:lnTo>
                <a:lnTo>
                  <a:pt x="367665" y="1473200"/>
                </a:lnTo>
                <a:lnTo>
                  <a:pt x="502031" y="1473200"/>
                </a:lnTo>
                <a:lnTo>
                  <a:pt x="545846" y="1460500"/>
                </a:lnTo>
                <a:lnTo>
                  <a:pt x="588518" y="1435100"/>
                </a:lnTo>
                <a:lnTo>
                  <a:pt x="629539" y="1422400"/>
                </a:lnTo>
                <a:lnTo>
                  <a:pt x="668655" y="1397000"/>
                </a:lnTo>
                <a:lnTo>
                  <a:pt x="705231" y="1358900"/>
                </a:lnTo>
                <a:lnTo>
                  <a:pt x="705866" y="1358900"/>
                </a:lnTo>
                <a:lnTo>
                  <a:pt x="772922" y="1295400"/>
                </a:lnTo>
                <a:lnTo>
                  <a:pt x="786384" y="1282700"/>
                </a:lnTo>
                <a:lnTo>
                  <a:pt x="741299" y="1295400"/>
                </a:lnTo>
                <a:lnTo>
                  <a:pt x="648335" y="1295400"/>
                </a:lnTo>
                <a:lnTo>
                  <a:pt x="603250" y="1282700"/>
                </a:lnTo>
                <a:lnTo>
                  <a:pt x="560959" y="1257300"/>
                </a:lnTo>
                <a:lnTo>
                  <a:pt x="522732" y="1231900"/>
                </a:lnTo>
                <a:lnTo>
                  <a:pt x="491617" y="1193800"/>
                </a:lnTo>
                <a:lnTo>
                  <a:pt x="469265" y="1155700"/>
                </a:lnTo>
                <a:lnTo>
                  <a:pt x="455930" y="1104900"/>
                </a:lnTo>
                <a:lnTo>
                  <a:pt x="451485" y="1054100"/>
                </a:lnTo>
                <a:lnTo>
                  <a:pt x="455930" y="1016000"/>
                </a:lnTo>
                <a:lnTo>
                  <a:pt x="469265" y="965200"/>
                </a:lnTo>
                <a:lnTo>
                  <a:pt x="491617" y="927100"/>
                </a:lnTo>
                <a:lnTo>
                  <a:pt x="522732" y="889000"/>
                </a:lnTo>
                <a:lnTo>
                  <a:pt x="562356" y="850900"/>
                </a:lnTo>
                <a:lnTo>
                  <a:pt x="606298" y="838200"/>
                </a:lnTo>
                <a:lnTo>
                  <a:pt x="701421" y="812800"/>
                </a:lnTo>
                <a:lnTo>
                  <a:pt x="749300" y="825500"/>
                </a:lnTo>
                <a:lnTo>
                  <a:pt x="795528" y="838200"/>
                </a:lnTo>
                <a:close/>
              </a:path>
              <a:path w="2144394" h="2133600">
                <a:moveTo>
                  <a:pt x="1489075" y="406400"/>
                </a:moveTo>
                <a:lnTo>
                  <a:pt x="1485900" y="355600"/>
                </a:lnTo>
                <a:lnTo>
                  <a:pt x="1478026" y="317500"/>
                </a:lnTo>
                <a:lnTo>
                  <a:pt x="1465199" y="279400"/>
                </a:lnTo>
                <a:lnTo>
                  <a:pt x="1447673" y="228600"/>
                </a:lnTo>
                <a:lnTo>
                  <a:pt x="1425448" y="190500"/>
                </a:lnTo>
                <a:lnTo>
                  <a:pt x="1398270" y="152400"/>
                </a:lnTo>
                <a:lnTo>
                  <a:pt x="1366393" y="114300"/>
                </a:lnTo>
                <a:lnTo>
                  <a:pt x="1329690" y="88900"/>
                </a:lnTo>
                <a:lnTo>
                  <a:pt x="1290447" y="50800"/>
                </a:lnTo>
                <a:lnTo>
                  <a:pt x="1248918" y="38100"/>
                </a:lnTo>
                <a:lnTo>
                  <a:pt x="1205611" y="12700"/>
                </a:lnTo>
                <a:lnTo>
                  <a:pt x="1160907" y="0"/>
                </a:lnTo>
                <a:lnTo>
                  <a:pt x="977900" y="0"/>
                </a:lnTo>
                <a:lnTo>
                  <a:pt x="933196" y="12700"/>
                </a:lnTo>
                <a:lnTo>
                  <a:pt x="889889" y="38100"/>
                </a:lnTo>
                <a:lnTo>
                  <a:pt x="848360" y="50800"/>
                </a:lnTo>
                <a:lnTo>
                  <a:pt x="809117" y="88900"/>
                </a:lnTo>
                <a:lnTo>
                  <a:pt x="772541" y="114300"/>
                </a:lnTo>
                <a:lnTo>
                  <a:pt x="740537" y="152400"/>
                </a:lnTo>
                <a:lnTo>
                  <a:pt x="713359" y="190500"/>
                </a:lnTo>
                <a:lnTo>
                  <a:pt x="691134" y="228600"/>
                </a:lnTo>
                <a:lnTo>
                  <a:pt x="673608" y="279400"/>
                </a:lnTo>
                <a:lnTo>
                  <a:pt x="660781" y="317500"/>
                </a:lnTo>
                <a:lnTo>
                  <a:pt x="652907" y="355600"/>
                </a:lnTo>
                <a:lnTo>
                  <a:pt x="649732" y="406400"/>
                </a:lnTo>
                <a:lnTo>
                  <a:pt x="651510" y="457200"/>
                </a:lnTo>
                <a:lnTo>
                  <a:pt x="657860" y="495300"/>
                </a:lnTo>
                <a:lnTo>
                  <a:pt x="669163" y="533400"/>
                </a:lnTo>
                <a:lnTo>
                  <a:pt x="685165" y="584200"/>
                </a:lnTo>
                <a:lnTo>
                  <a:pt x="705993" y="622300"/>
                </a:lnTo>
                <a:lnTo>
                  <a:pt x="731647" y="660400"/>
                </a:lnTo>
                <a:lnTo>
                  <a:pt x="762000" y="698500"/>
                </a:lnTo>
                <a:lnTo>
                  <a:pt x="761492" y="698500"/>
                </a:lnTo>
                <a:lnTo>
                  <a:pt x="849757" y="787400"/>
                </a:lnTo>
                <a:lnTo>
                  <a:pt x="834009" y="736600"/>
                </a:lnTo>
                <a:lnTo>
                  <a:pt x="827786" y="698500"/>
                </a:lnTo>
                <a:lnTo>
                  <a:pt x="831088" y="647700"/>
                </a:lnTo>
                <a:lnTo>
                  <a:pt x="844042" y="596900"/>
                </a:lnTo>
                <a:lnTo>
                  <a:pt x="866521" y="558800"/>
                </a:lnTo>
                <a:lnTo>
                  <a:pt x="898652" y="520700"/>
                </a:lnTo>
                <a:lnTo>
                  <a:pt x="936752" y="482600"/>
                </a:lnTo>
                <a:lnTo>
                  <a:pt x="979043" y="457200"/>
                </a:lnTo>
                <a:lnTo>
                  <a:pt x="1024128" y="444500"/>
                </a:lnTo>
                <a:lnTo>
                  <a:pt x="1116965" y="444500"/>
                </a:lnTo>
                <a:lnTo>
                  <a:pt x="1162050" y="457200"/>
                </a:lnTo>
                <a:lnTo>
                  <a:pt x="1204341" y="482600"/>
                </a:lnTo>
                <a:lnTo>
                  <a:pt x="1242441" y="520700"/>
                </a:lnTo>
                <a:lnTo>
                  <a:pt x="1274064" y="558800"/>
                </a:lnTo>
                <a:lnTo>
                  <a:pt x="1296543" y="596900"/>
                </a:lnTo>
                <a:lnTo>
                  <a:pt x="1309624" y="647700"/>
                </a:lnTo>
                <a:lnTo>
                  <a:pt x="1313434" y="685800"/>
                </a:lnTo>
                <a:lnTo>
                  <a:pt x="1307973" y="736600"/>
                </a:lnTo>
                <a:lnTo>
                  <a:pt x="1293368" y="787400"/>
                </a:lnTo>
                <a:lnTo>
                  <a:pt x="1377315" y="698500"/>
                </a:lnTo>
                <a:lnTo>
                  <a:pt x="1376807" y="698500"/>
                </a:lnTo>
                <a:lnTo>
                  <a:pt x="1407160" y="660400"/>
                </a:lnTo>
                <a:lnTo>
                  <a:pt x="1432814" y="622300"/>
                </a:lnTo>
                <a:lnTo>
                  <a:pt x="1453642" y="584200"/>
                </a:lnTo>
                <a:lnTo>
                  <a:pt x="1469644" y="533400"/>
                </a:lnTo>
                <a:lnTo>
                  <a:pt x="1480947" y="495300"/>
                </a:lnTo>
                <a:lnTo>
                  <a:pt x="1487805" y="444500"/>
                </a:lnTo>
                <a:lnTo>
                  <a:pt x="1489075" y="406400"/>
                </a:lnTo>
                <a:close/>
              </a:path>
              <a:path w="2144394" h="2133600">
                <a:moveTo>
                  <a:pt x="1494409" y="1714500"/>
                </a:moveTo>
                <a:lnTo>
                  <a:pt x="1492758" y="1676400"/>
                </a:lnTo>
                <a:lnTo>
                  <a:pt x="1486281" y="1625600"/>
                </a:lnTo>
                <a:lnTo>
                  <a:pt x="1475105" y="1587500"/>
                </a:lnTo>
                <a:lnTo>
                  <a:pt x="1459103" y="1536700"/>
                </a:lnTo>
                <a:lnTo>
                  <a:pt x="1438275" y="1498600"/>
                </a:lnTo>
                <a:lnTo>
                  <a:pt x="1412621" y="1460500"/>
                </a:lnTo>
                <a:lnTo>
                  <a:pt x="1382141" y="1422400"/>
                </a:lnTo>
                <a:lnTo>
                  <a:pt x="1382776" y="1422400"/>
                </a:lnTo>
                <a:lnTo>
                  <a:pt x="1294511" y="1333500"/>
                </a:lnTo>
                <a:lnTo>
                  <a:pt x="1310259" y="1384300"/>
                </a:lnTo>
                <a:lnTo>
                  <a:pt x="1316482" y="1435100"/>
                </a:lnTo>
                <a:lnTo>
                  <a:pt x="1313180" y="1473200"/>
                </a:lnTo>
                <a:lnTo>
                  <a:pt x="1300226" y="1524000"/>
                </a:lnTo>
                <a:lnTo>
                  <a:pt x="1277620" y="1574800"/>
                </a:lnTo>
                <a:lnTo>
                  <a:pt x="1245616" y="1612900"/>
                </a:lnTo>
                <a:lnTo>
                  <a:pt x="1207389" y="1638300"/>
                </a:lnTo>
                <a:lnTo>
                  <a:pt x="1165225" y="1663700"/>
                </a:lnTo>
                <a:lnTo>
                  <a:pt x="1120140" y="1676400"/>
                </a:lnTo>
                <a:lnTo>
                  <a:pt x="1027303" y="1676400"/>
                </a:lnTo>
                <a:lnTo>
                  <a:pt x="982218" y="1663700"/>
                </a:lnTo>
                <a:lnTo>
                  <a:pt x="939927" y="1638300"/>
                </a:lnTo>
                <a:lnTo>
                  <a:pt x="901827" y="1612900"/>
                </a:lnTo>
                <a:lnTo>
                  <a:pt x="870204" y="1574800"/>
                </a:lnTo>
                <a:lnTo>
                  <a:pt x="847725" y="1524000"/>
                </a:lnTo>
                <a:lnTo>
                  <a:pt x="834644" y="1485900"/>
                </a:lnTo>
                <a:lnTo>
                  <a:pt x="830834" y="1435100"/>
                </a:lnTo>
                <a:lnTo>
                  <a:pt x="836295" y="1384300"/>
                </a:lnTo>
                <a:lnTo>
                  <a:pt x="850900" y="1346200"/>
                </a:lnTo>
                <a:lnTo>
                  <a:pt x="766953" y="1422400"/>
                </a:lnTo>
                <a:lnTo>
                  <a:pt x="767461" y="1422400"/>
                </a:lnTo>
                <a:lnTo>
                  <a:pt x="737108" y="1460500"/>
                </a:lnTo>
                <a:lnTo>
                  <a:pt x="711454" y="1498600"/>
                </a:lnTo>
                <a:lnTo>
                  <a:pt x="690626" y="1536700"/>
                </a:lnTo>
                <a:lnTo>
                  <a:pt x="674624" y="1587500"/>
                </a:lnTo>
                <a:lnTo>
                  <a:pt x="663321" y="1625600"/>
                </a:lnTo>
                <a:lnTo>
                  <a:pt x="656844" y="1676400"/>
                </a:lnTo>
                <a:lnTo>
                  <a:pt x="655193" y="1714500"/>
                </a:lnTo>
                <a:lnTo>
                  <a:pt x="658368" y="1765300"/>
                </a:lnTo>
                <a:lnTo>
                  <a:pt x="666242" y="1803400"/>
                </a:lnTo>
                <a:lnTo>
                  <a:pt x="678942" y="1854200"/>
                </a:lnTo>
                <a:lnTo>
                  <a:pt x="696468" y="1892300"/>
                </a:lnTo>
                <a:lnTo>
                  <a:pt x="718820" y="1930400"/>
                </a:lnTo>
                <a:lnTo>
                  <a:pt x="745998" y="1968500"/>
                </a:lnTo>
                <a:lnTo>
                  <a:pt x="777875" y="2006600"/>
                </a:lnTo>
                <a:lnTo>
                  <a:pt x="814578" y="2044700"/>
                </a:lnTo>
                <a:lnTo>
                  <a:pt x="853821" y="2070100"/>
                </a:lnTo>
                <a:lnTo>
                  <a:pt x="895350" y="2095500"/>
                </a:lnTo>
                <a:lnTo>
                  <a:pt x="1028827" y="2133600"/>
                </a:lnTo>
                <a:lnTo>
                  <a:pt x="1120775" y="2133600"/>
                </a:lnTo>
                <a:lnTo>
                  <a:pt x="1254252" y="2095500"/>
                </a:lnTo>
                <a:lnTo>
                  <a:pt x="1295781" y="2070100"/>
                </a:lnTo>
                <a:lnTo>
                  <a:pt x="1335151" y="2044700"/>
                </a:lnTo>
                <a:lnTo>
                  <a:pt x="1371727" y="2006600"/>
                </a:lnTo>
                <a:lnTo>
                  <a:pt x="1403731" y="1968500"/>
                </a:lnTo>
                <a:lnTo>
                  <a:pt x="1430782" y="1930400"/>
                </a:lnTo>
                <a:lnTo>
                  <a:pt x="1453134" y="1892300"/>
                </a:lnTo>
                <a:lnTo>
                  <a:pt x="1470660" y="1854200"/>
                </a:lnTo>
                <a:lnTo>
                  <a:pt x="1483360" y="1803400"/>
                </a:lnTo>
                <a:lnTo>
                  <a:pt x="1491361" y="1765300"/>
                </a:lnTo>
                <a:lnTo>
                  <a:pt x="1494409" y="1714500"/>
                </a:lnTo>
                <a:close/>
              </a:path>
              <a:path w="2144394" h="2133600">
                <a:moveTo>
                  <a:pt x="2144268" y="1066800"/>
                </a:moveTo>
                <a:lnTo>
                  <a:pt x="2141728" y="1028700"/>
                </a:lnTo>
                <a:lnTo>
                  <a:pt x="2134235" y="977900"/>
                </a:lnTo>
                <a:lnTo>
                  <a:pt x="2121662" y="927100"/>
                </a:lnTo>
                <a:lnTo>
                  <a:pt x="2104136" y="889000"/>
                </a:lnTo>
                <a:lnTo>
                  <a:pt x="2063115" y="825500"/>
                </a:lnTo>
                <a:lnTo>
                  <a:pt x="2021205" y="774700"/>
                </a:lnTo>
                <a:lnTo>
                  <a:pt x="1985518" y="736600"/>
                </a:lnTo>
                <a:lnTo>
                  <a:pt x="1947164" y="711200"/>
                </a:lnTo>
                <a:lnTo>
                  <a:pt x="1906778" y="685800"/>
                </a:lnTo>
                <a:lnTo>
                  <a:pt x="1864487" y="673100"/>
                </a:lnTo>
                <a:lnTo>
                  <a:pt x="1776603" y="647700"/>
                </a:lnTo>
                <a:lnTo>
                  <a:pt x="1686814" y="647700"/>
                </a:lnTo>
                <a:lnTo>
                  <a:pt x="1598422" y="673100"/>
                </a:lnTo>
                <a:lnTo>
                  <a:pt x="1555750" y="685800"/>
                </a:lnTo>
                <a:lnTo>
                  <a:pt x="1514729" y="711200"/>
                </a:lnTo>
                <a:lnTo>
                  <a:pt x="1475613" y="736600"/>
                </a:lnTo>
                <a:lnTo>
                  <a:pt x="1439037" y="762000"/>
                </a:lnTo>
                <a:lnTo>
                  <a:pt x="1438402" y="762000"/>
                </a:lnTo>
                <a:lnTo>
                  <a:pt x="1357884" y="838200"/>
                </a:lnTo>
                <a:lnTo>
                  <a:pt x="1402969" y="825500"/>
                </a:lnTo>
                <a:lnTo>
                  <a:pt x="1495933" y="825500"/>
                </a:lnTo>
                <a:lnTo>
                  <a:pt x="1541018" y="838200"/>
                </a:lnTo>
                <a:lnTo>
                  <a:pt x="1583309" y="863600"/>
                </a:lnTo>
                <a:lnTo>
                  <a:pt x="1621536" y="889000"/>
                </a:lnTo>
                <a:lnTo>
                  <a:pt x="1652651" y="927100"/>
                </a:lnTo>
                <a:lnTo>
                  <a:pt x="1674876" y="977900"/>
                </a:lnTo>
                <a:lnTo>
                  <a:pt x="1688338" y="1016000"/>
                </a:lnTo>
                <a:lnTo>
                  <a:pt x="1692783" y="1066800"/>
                </a:lnTo>
                <a:lnTo>
                  <a:pt x="1688338" y="1117600"/>
                </a:lnTo>
                <a:lnTo>
                  <a:pt x="1674876" y="1155700"/>
                </a:lnTo>
                <a:lnTo>
                  <a:pt x="1652651" y="1193800"/>
                </a:lnTo>
                <a:lnTo>
                  <a:pt x="1621536" y="1231900"/>
                </a:lnTo>
                <a:lnTo>
                  <a:pt x="1581912" y="1270000"/>
                </a:lnTo>
                <a:lnTo>
                  <a:pt x="1537970" y="1295400"/>
                </a:lnTo>
                <a:lnTo>
                  <a:pt x="1491107" y="1308100"/>
                </a:lnTo>
                <a:lnTo>
                  <a:pt x="1394968" y="1308100"/>
                </a:lnTo>
                <a:lnTo>
                  <a:pt x="1348740" y="1282700"/>
                </a:lnTo>
                <a:lnTo>
                  <a:pt x="1438402" y="1371600"/>
                </a:lnTo>
                <a:lnTo>
                  <a:pt x="1439037" y="1371600"/>
                </a:lnTo>
                <a:lnTo>
                  <a:pt x="1475613" y="1409700"/>
                </a:lnTo>
                <a:lnTo>
                  <a:pt x="1514729" y="1435100"/>
                </a:lnTo>
                <a:lnTo>
                  <a:pt x="1555750" y="1447800"/>
                </a:lnTo>
                <a:lnTo>
                  <a:pt x="1598422" y="1473200"/>
                </a:lnTo>
                <a:lnTo>
                  <a:pt x="1642237" y="1485900"/>
                </a:lnTo>
                <a:lnTo>
                  <a:pt x="1776603" y="1485900"/>
                </a:lnTo>
                <a:lnTo>
                  <a:pt x="1821053" y="1473200"/>
                </a:lnTo>
                <a:lnTo>
                  <a:pt x="1906778" y="1447800"/>
                </a:lnTo>
                <a:lnTo>
                  <a:pt x="1947164" y="1422400"/>
                </a:lnTo>
                <a:lnTo>
                  <a:pt x="1985518" y="1397000"/>
                </a:lnTo>
                <a:lnTo>
                  <a:pt x="2021205" y="1371600"/>
                </a:lnTo>
                <a:lnTo>
                  <a:pt x="2072259" y="1308100"/>
                </a:lnTo>
                <a:lnTo>
                  <a:pt x="2104136" y="1244600"/>
                </a:lnTo>
                <a:lnTo>
                  <a:pt x="2121662" y="1206500"/>
                </a:lnTo>
                <a:lnTo>
                  <a:pt x="2134235" y="1155700"/>
                </a:lnTo>
                <a:lnTo>
                  <a:pt x="2141728" y="1117600"/>
                </a:lnTo>
                <a:lnTo>
                  <a:pt x="2144268" y="106680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72F28B8-BB11-5769-2BA8-DC53676D8A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7656">
            <a:off x="10522547" y="4048637"/>
            <a:ext cx="3028781" cy="237668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A6E058E-A0B3-D8A4-B58E-073075AD185B}"/>
              </a:ext>
            </a:extLst>
          </p:cNvPr>
          <p:cNvSpPr txBox="1"/>
          <p:nvPr/>
        </p:nvSpPr>
        <p:spPr>
          <a:xfrm>
            <a:off x="4820126" y="5312050"/>
            <a:ext cx="4191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spc="465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(Web</a:t>
            </a:r>
            <a:r>
              <a:rPr lang="en-US" sz="4400" dirty="0"/>
              <a:t> </a:t>
            </a:r>
            <a:r>
              <a:rPr lang="en-US" sz="4400" spc="465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version)</a:t>
            </a:r>
            <a:r>
              <a:rPr lang="en-US" sz="4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43548603"/>
      </p:ext>
    </p:extLst>
  </p:cSld>
  <p:clrMapOvr>
    <a:masterClrMapping/>
  </p:clrMapOvr>
  <p:transition spd="slow"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18467B-FD57-82AE-0F08-A05DF96D35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356C56DB-D7FF-D7C7-15E5-0DCF6A7F5475}"/>
              </a:ext>
            </a:extLst>
          </p:cNvPr>
          <p:cNvSpPr/>
          <p:nvPr/>
        </p:nvSpPr>
        <p:spPr>
          <a:xfrm>
            <a:off x="-1066800" y="267418"/>
            <a:ext cx="53340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2C4466C2-89A6-5AED-E1B5-28B4619A1BFD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241638-94D9-ECC8-CCB6-D56B2DF2FA48}"/>
              </a:ext>
            </a:extLst>
          </p:cNvPr>
          <p:cNvSpPr txBox="1"/>
          <p:nvPr/>
        </p:nvSpPr>
        <p:spPr>
          <a:xfrm>
            <a:off x="152400" y="60024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Courses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B41F98-8017-32C6-1CAA-5CBB00A2B5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095500"/>
            <a:ext cx="8458200" cy="5943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D71DE9-B1D1-F8BE-55FF-1A7630CC4D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0" y="2095500"/>
            <a:ext cx="9214485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983244"/>
      </p:ext>
    </p:extLst>
  </p:cSld>
  <p:clrMapOvr>
    <a:masterClrMapping/>
  </p:clrMapOvr>
  <p:transition spd="slow"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A8CC07-5D80-511D-A818-91D24920B3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AD6D2264-D47F-8D6B-5B2D-9D01D9041110}"/>
              </a:ext>
            </a:extLst>
          </p:cNvPr>
          <p:cNvSpPr/>
          <p:nvPr/>
        </p:nvSpPr>
        <p:spPr>
          <a:xfrm>
            <a:off x="-1066800" y="267418"/>
            <a:ext cx="53340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78351E5B-7985-2DAC-609F-447696A77531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00301B-279A-E1FB-C6F2-A54C9E5FB8E5}"/>
              </a:ext>
            </a:extLst>
          </p:cNvPr>
          <p:cNvSpPr txBox="1"/>
          <p:nvPr/>
        </p:nvSpPr>
        <p:spPr>
          <a:xfrm>
            <a:off x="152400" y="60024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Courses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2C90B3-9FA9-ADA3-6FCC-818AF8A691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095500"/>
            <a:ext cx="8458200" cy="59436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CC3AD10-151E-29D9-5C54-496B844D62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600" y="2090737"/>
            <a:ext cx="8458199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31701"/>
      </p:ext>
    </p:extLst>
  </p:cSld>
  <p:clrMapOvr>
    <a:masterClrMapping/>
  </p:clrMapOvr>
  <p:transition spd="slow">
    <p:push dir="u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AB4288-0BB2-7E64-3C1E-DF285A8EAD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90D28735-8219-A227-309B-16D1B90D65DA}"/>
              </a:ext>
            </a:extLst>
          </p:cNvPr>
          <p:cNvSpPr/>
          <p:nvPr/>
        </p:nvSpPr>
        <p:spPr>
          <a:xfrm>
            <a:off x="-1066800" y="267418"/>
            <a:ext cx="53340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35B96814-DA7D-2323-3020-800AE2CB6B6D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0D0547-7451-D8D1-A82E-122A7495FE2E}"/>
              </a:ext>
            </a:extLst>
          </p:cNvPr>
          <p:cNvSpPr txBox="1"/>
          <p:nvPr/>
        </p:nvSpPr>
        <p:spPr>
          <a:xfrm>
            <a:off x="152400" y="60024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Courses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C392B3-03A3-5600-07BA-2B19C30B50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438400"/>
            <a:ext cx="7772400" cy="5410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36847CD-8447-FBAF-3CD6-27B3A3A6AA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2438400"/>
            <a:ext cx="90678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616659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450632-E28C-14F8-13B0-7FE97EC9C1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3463F4B4-6962-A7E2-51BB-EBC53FADEFC9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74908" y="824561"/>
            <a:ext cx="9864492" cy="1181414"/>
          </a:xfrm>
          <a:prstGeom prst="rect">
            <a:avLst/>
          </a:prstGeom>
        </p:spPr>
        <p:txBody>
          <a:bodyPr vert="horz" wrap="square" lIns="0" tIns="224155" rIns="0" bIns="0" rtlCol="0">
            <a:spAutoFit/>
          </a:bodyPr>
          <a:lstStyle/>
          <a:p>
            <a:pPr marL="12700" marR="5080">
              <a:lnSpc>
                <a:spcPct val="81400"/>
              </a:lnSpc>
              <a:spcBef>
                <a:spcPts val="1765"/>
              </a:spcBef>
            </a:pPr>
            <a:r>
              <a:rPr lang="en-US" sz="7500" spc="295" dirty="0"/>
              <a:t>Statement of Problem:</a:t>
            </a:r>
            <a:endParaRPr sz="7500" dirty="0"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1C785793-5F0E-2005-E2CB-92F611BEB28E}"/>
              </a:ext>
            </a:extLst>
          </p:cNvPr>
          <p:cNvSpPr txBox="1"/>
          <p:nvPr/>
        </p:nvSpPr>
        <p:spPr>
          <a:xfrm>
            <a:off x="699886" y="2552700"/>
            <a:ext cx="9864491" cy="398141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55600" marR="5080" indent="-342900">
              <a:lnSpc>
                <a:spcPct val="117600"/>
              </a:lnSpc>
              <a:spcBef>
                <a:spcPts val="90"/>
              </a:spcBef>
              <a:buFont typeface="Arial" panose="020B0604020202020204" pitchFamily="34" charset="0"/>
              <a:buChar char="•"/>
            </a:pPr>
            <a:r>
              <a:rPr lang="en-US" sz="4400" b="1" i="1" spc="295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Many students struggle to find diverse and creative project ideas.</a:t>
            </a:r>
          </a:p>
          <a:p>
            <a:pPr marL="12700" marR="5080">
              <a:lnSpc>
                <a:spcPct val="117600"/>
              </a:lnSpc>
              <a:spcBef>
                <a:spcPts val="90"/>
              </a:spcBef>
            </a:pPr>
            <a:endParaRPr lang="en-US" sz="4400" dirty="0">
              <a:solidFill>
                <a:srgbClr val="8A73FF"/>
              </a:solidFill>
              <a:latin typeface="Tahoma"/>
              <a:cs typeface="Tahoma"/>
            </a:endParaRPr>
          </a:p>
          <a:p>
            <a:pPr marL="355600" marR="5080" indent="-342900">
              <a:lnSpc>
                <a:spcPct val="117600"/>
              </a:lnSpc>
              <a:spcBef>
                <a:spcPts val="90"/>
              </a:spcBef>
              <a:buFont typeface="Arial" panose="020B0604020202020204" pitchFamily="34" charset="0"/>
              <a:buChar char="•"/>
            </a:pPr>
            <a:r>
              <a:rPr lang="en-US" sz="4400" b="1" i="1" spc="295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Challenges in locating suitable courses related to their majors</a:t>
            </a:r>
          </a:p>
        </p:txBody>
      </p:sp>
      <p:grpSp>
        <p:nvGrpSpPr>
          <p:cNvPr id="4" name="object 4">
            <a:extLst>
              <a:ext uri="{FF2B5EF4-FFF2-40B4-BE49-F238E27FC236}">
                <a16:creationId xmlns:a16="http://schemas.microsoft.com/office/drawing/2014/main" id="{7188CFE1-0C09-9AD2-6BE8-BCD12970BDAB}"/>
              </a:ext>
            </a:extLst>
          </p:cNvPr>
          <p:cNvGrpSpPr/>
          <p:nvPr/>
        </p:nvGrpSpPr>
        <p:grpSpPr>
          <a:xfrm>
            <a:off x="11277600" y="0"/>
            <a:ext cx="7010400" cy="10287000"/>
            <a:chOff x="8001000" y="0"/>
            <a:chExt cx="10287000" cy="10287000"/>
          </a:xfrm>
        </p:grpSpPr>
        <p:sp>
          <p:nvSpPr>
            <p:cNvPr id="5" name="object 5">
              <a:extLst>
                <a:ext uri="{FF2B5EF4-FFF2-40B4-BE49-F238E27FC236}">
                  <a16:creationId xmlns:a16="http://schemas.microsoft.com/office/drawing/2014/main" id="{C45C2129-1582-1769-607F-D507B65C4168}"/>
                </a:ext>
              </a:extLst>
            </p:cNvPr>
            <p:cNvSpPr/>
            <p:nvPr/>
          </p:nvSpPr>
          <p:spPr>
            <a:xfrm>
              <a:off x="8001000" y="0"/>
              <a:ext cx="10287000" cy="10287000"/>
            </a:xfrm>
            <a:custGeom>
              <a:avLst/>
              <a:gdLst/>
              <a:ahLst/>
              <a:cxnLst/>
              <a:rect l="l" t="t" r="r" b="b"/>
              <a:pathLst>
                <a:path w="10287000" h="10287000">
                  <a:moveTo>
                    <a:pt x="10287000" y="0"/>
                  </a:moveTo>
                  <a:lnTo>
                    <a:pt x="0" y="0"/>
                  </a:lnTo>
                  <a:lnTo>
                    <a:pt x="0" y="10287000"/>
                  </a:lnTo>
                  <a:lnTo>
                    <a:pt x="10287000" y="10287000"/>
                  </a:lnTo>
                  <a:lnTo>
                    <a:pt x="10287000" y="0"/>
                  </a:lnTo>
                  <a:close/>
                </a:path>
              </a:pathLst>
            </a:custGeom>
            <a:solidFill>
              <a:srgbClr val="8A7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96F21AE3-278E-E286-8C94-5DBEF2057F05}"/>
                </a:ext>
              </a:extLst>
            </p:cNvPr>
            <p:cNvSpPr/>
            <p:nvPr/>
          </p:nvSpPr>
          <p:spPr>
            <a:xfrm>
              <a:off x="9566655" y="1565655"/>
              <a:ext cx="7155815" cy="7155815"/>
            </a:xfrm>
            <a:custGeom>
              <a:avLst/>
              <a:gdLst/>
              <a:ahLst/>
              <a:cxnLst/>
              <a:rect l="l" t="t" r="r" b="b"/>
              <a:pathLst>
                <a:path w="7155815" h="7155815">
                  <a:moveTo>
                    <a:pt x="7155688" y="0"/>
                  </a:moveTo>
                  <a:lnTo>
                    <a:pt x="0" y="0"/>
                  </a:lnTo>
                  <a:lnTo>
                    <a:pt x="0" y="7155688"/>
                  </a:lnTo>
                  <a:lnTo>
                    <a:pt x="7155688" y="7155688"/>
                  </a:lnTo>
                  <a:lnTo>
                    <a:pt x="71556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>
              <a:extLst>
                <a:ext uri="{FF2B5EF4-FFF2-40B4-BE49-F238E27FC236}">
                  <a16:creationId xmlns:a16="http://schemas.microsoft.com/office/drawing/2014/main" id="{5B8E0D11-E5A1-F558-1F15-DDAA7BC026F4}"/>
                </a:ext>
              </a:extLst>
            </p:cNvPr>
            <p:cNvSpPr/>
            <p:nvPr/>
          </p:nvSpPr>
          <p:spPr>
            <a:xfrm>
              <a:off x="11633708" y="3632580"/>
              <a:ext cx="3021965" cy="3021965"/>
            </a:xfrm>
            <a:custGeom>
              <a:avLst/>
              <a:gdLst/>
              <a:ahLst/>
              <a:cxnLst/>
              <a:rect l="l" t="t" r="r" b="b"/>
              <a:pathLst>
                <a:path w="3021965" h="3021965">
                  <a:moveTo>
                    <a:pt x="3021711" y="0"/>
                  </a:moveTo>
                  <a:lnTo>
                    <a:pt x="0" y="0"/>
                  </a:lnTo>
                  <a:lnTo>
                    <a:pt x="0" y="3021711"/>
                  </a:lnTo>
                  <a:lnTo>
                    <a:pt x="3021711" y="3021711"/>
                  </a:lnTo>
                  <a:lnTo>
                    <a:pt x="3021711" y="0"/>
                  </a:lnTo>
                  <a:close/>
                </a:path>
              </a:pathLst>
            </a:custGeom>
            <a:solidFill>
              <a:srgbClr val="8A7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>
            <a:extLst>
              <a:ext uri="{FF2B5EF4-FFF2-40B4-BE49-F238E27FC236}">
                <a16:creationId xmlns:a16="http://schemas.microsoft.com/office/drawing/2014/main" id="{1D564945-5709-8E01-FEAF-17B5FCB50156}"/>
              </a:ext>
            </a:extLst>
          </p:cNvPr>
          <p:cNvSpPr/>
          <p:nvPr/>
        </p:nvSpPr>
        <p:spPr>
          <a:xfrm>
            <a:off x="584432" y="2005975"/>
            <a:ext cx="9702567" cy="45719"/>
          </a:xfrm>
          <a:custGeom>
            <a:avLst/>
            <a:gdLst/>
            <a:ahLst/>
            <a:cxnLst/>
            <a:rect l="l" t="t" r="r" b="b"/>
            <a:pathLst>
              <a:path w="1530350">
                <a:moveTo>
                  <a:pt x="1530223" y="0"/>
                </a:moveTo>
                <a:lnTo>
                  <a:pt x="0" y="0"/>
                </a:lnTo>
              </a:path>
            </a:pathLst>
          </a:custGeom>
          <a:ln w="28573">
            <a:solidFill>
              <a:srgbClr val="8A7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18C3D0B-397F-9F23-584D-4B7C833679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0" y="3320795"/>
            <a:ext cx="37338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5556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CD7C42-A9FE-2E8C-890F-27F91CCE05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CCAC1839-AA89-F368-61EB-221AF10D7EA4}"/>
              </a:ext>
            </a:extLst>
          </p:cNvPr>
          <p:cNvSpPr/>
          <p:nvPr/>
        </p:nvSpPr>
        <p:spPr>
          <a:xfrm>
            <a:off x="-1066800" y="267418"/>
            <a:ext cx="53340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50646021-92B8-DB52-8113-373AAB05A3DA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17BE8C-DBA1-A32C-E8C1-049B32EA243C}"/>
              </a:ext>
            </a:extLst>
          </p:cNvPr>
          <p:cNvSpPr txBox="1"/>
          <p:nvPr/>
        </p:nvSpPr>
        <p:spPr>
          <a:xfrm>
            <a:off x="152400" y="60024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Courses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C11007-3712-8CAC-4910-B6874BD84F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912224"/>
            <a:ext cx="15925800" cy="777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336220"/>
      </p:ext>
    </p:extLst>
  </p:cSld>
  <p:clrMapOvr>
    <a:masterClrMapping/>
  </p:clrMapOvr>
  <p:transition spd="slow">
    <p:push dir="u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241938-E25C-0DA5-87D5-B54DF2648E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8444A3C5-7BBD-393F-32EE-886789877AF8}"/>
              </a:ext>
            </a:extLst>
          </p:cNvPr>
          <p:cNvSpPr/>
          <p:nvPr/>
        </p:nvSpPr>
        <p:spPr>
          <a:xfrm>
            <a:off x="-1066800" y="267418"/>
            <a:ext cx="53340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F1E4113A-CE18-EF7A-06D0-64BF82E97D31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EA9425-65EF-5F44-3310-2554E40670CE}"/>
              </a:ext>
            </a:extLst>
          </p:cNvPr>
          <p:cNvSpPr txBox="1"/>
          <p:nvPr/>
        </p:nvSpPr>
        <p:spPr>
          <a:xfrm>
            <a:off x="152400" y="60024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Courses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02B040-2FEF-CF55-9BDB-44ACFF5C17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902699"/>
            <a:ext cx="12877800" cy="7955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549145"/>
      </p:ext>
    </p:extLst>
  </p:cSld>
  <p:clrMapOvr>
    <a:masterClrMapping/>
  </p:clrMapOvr>
  <p:transition spd="slow">
    <p:push dir="u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042FBB-8349-D2EE-2B34-6E523CDFFA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7562D325-57C0-4BE7-1EF6-BA4DE51C34FD}"/>
              </a:ext>
            </a:extLst>
          </p:cNvPr>
          <p:cNvSpPr/>
          <p:nvPr/>
        </p:nvSpPr>
        <p:spPr>
          <a:xfrm>
            <a:off x="-1066800" y="267418"/>
            <a:ext cx="53340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9F16DCFF-F287-5F40-3CC7-8D82452FF581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5EFE60-F561-75D5-66CC-5DCEF13CFA35}"/>
              </a:ext>
            </a:extLst>
          </p:cNvPr>
          <p:cNvSpPr txBox="1"/>
          <p:nvPr/>
        </p:nvSpPr>
        <p:spPr>
          <a:xfrm>
            <a:off x="152400" y="60024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Courses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A991DE0-0286-F266-E722-724520F0B2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07461"/>
            <a:ext cx="8915400" cy="491521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994A19E-B82A-EEDB-F043-75ACAF5827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3314700"/>
            <a:ext cx="10134600" cy="637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682628"/>
      </p:ext>
    </p:extLst>
  </p:cSld>
  <p:clrMapOvr>
    <a:masterClrMapping/>
  </p:clrMapOvr>
  <p:transition spd="slow">
    <p:push dir="u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C212A0-E0ED-B57E-F493-F159076608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77BAACB2-35CD-305E-93C4-2D8A8DD6D07B}"/>
              </a:ext>
            </a:extLst>
          </p:cNvPr>
          <p:cNvSpPr/>
          <p:nvPr/>
        </p:nvSpPr>
        <p:spPr>
          <a:xfrm>
            <a:off x="-1066800" y="267418"/>
            <a:ext cx="53340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B02D08E3-EBED-8E26-2E4F-65556B611B57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D2DC08-7C83-17C3-2AD2-5C943C1EB000}"/>
              </a:ext>
            </a:extLst>
          </p:cNvPr>
          <p:cNvSpPr txBox="1"/>
          <p:nvPr/>
        </p:nvSpPr>
        <p:spPr>
          <a:xfrm>
            <a:off x="152400" y="60024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Courses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69E09D-C7AA-354D-1DEA-B1ED27F185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56502"/>
            <a:ext cx="11353800" cy="72731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61CBC1-2579-0B80-FA6D-70407CD54E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3390900"/>
            <a:ext cx="9829800" cy="689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58803"/>
      </p:ext>
    </p:extLst>
  </p:cSld>
  <p:clrMapOvr>
    <a:masterClrMapping/>
  </p:clrMapOvr>
  <p:transition spd="slow">
    <p:push dir="u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842C29-9C9C-E0B0-514E-1CEC157F28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BDBA073C-E1B1-EF4B-6037-FCF5C7023891}"/>
              </a:ext>
            </a:extLst>
          </p:cNvPr>
          <p:cNvSpPr/>
          <p:nvPr/>
        </p:nvSpPr>
        <p:spPr>
          <a:xfrm>
            <a:off x="-1066800" y="267418"/>
            <a:ext cx="53340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75FB0C49-A1E6-722F-3387-4052BA1DA696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982EAA-795A-28E2-EFD8-8AAFD4367081}"/>
              </a:ext>
            </a:extLst>
          </p:cNvPr>
          <p:cNvSpPr txBox="1"/>
          <p:nvPr/>
        </p:nvSpPr>
        <p:spPr>
          <a:xfrm>
            <a:off x="152400" y="60024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Projects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D89774D-9C1D-F33B-006A-AE7E4CDB1E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854592"/>
            <a:ext cx="10972800" cy="783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570653"/>
      </p:ext>
    </p:extLst>
  </p:cSld>
  <p:clrMapOvr>
    <a:masterClrMapping/>
  </p:clrMapOvr>
  <p:transition spd="slow">
    <p:push dir="u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58A70C-1E0C-C21B-54FB-E149A5B39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BF204405-FAD3-9D54-0B6C-25D8548C75D2}"/>
              </a:ext>
            </a:extLst>
          </p:cNvPr>
          <p:cNvSpPr/>
          <p:nvPr/>
        </p:nvSpPr>
        <p:spPr>
          <a:xfrm>
            <a:off x="-1066800" y="267418"/>
            <a:ext cx="53340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B979777D-050C-8F06-B321-06EE2871D955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7688AD-749A-AE2E-E25D-2034904A6E18}"/>
              </a:ext>
            </a:extLst>
          </p:cNvPr>
          <p:cNvSpPr txBox="1"/>
          <p:nvPr/>
        </p:nvSpPr>
        <p:spPr>
          <a:xfrm>
            <a:off x="152400" y="60024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Projects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51726A-7AC6-C4FD-7A67-6749D7064C2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1756502"/>
            <a:ext cx="11887200" cy="826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535344"/>
      </p:ext>
    </p:extLst>
  </p:cSld>
  <p:clrMapOvr>
    <a:masterClrMapping/>
  </p:clrMapOvr>
  <p:transition spd="slow">
    <p:push dir="u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05DC44-534A-A1A5-6CB3-884051AFE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DCF57A75-A329-CF65-8ED4-A648A1C81EEE}"/>
              </a:ext>
            </a:extLst>
          </p:cNvPr>
          <p:cNvSpPr/>
          <p:nvPr/>
        </p:nvSpPr>
        <p:spPr>
          <a:xfrm>
            <a:off x="-1066800" y="267418"/>
            <a:ext cx="53340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36DF3C44-9906-1EF7-AFC6-E992E81348F7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F3B165-65ED-8B14-E507-82B86BBE4BCF}"/>
              </a:ext>
            </a:extLst>
          </p:cNvPr>
          <p:cNvSpPr txBox="1"/>
          <p:nvPr/>
        </p:nvSpPr>
        <p:spPr>
          <a:xfrm>
            <a:off x="152400" y="60024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Projects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26A2325-7DD0-A26F-568F-12469DF8D4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756502"/>
            <a:ext cx="15087600" cy="796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14219"/>
      </p:ext>
    </p:extLst>
  </p:cSld>
  <p:clrMapOvr>
    <a:masterClrMapping/>
  </p:clrMapOvr>
  <p:transition spd="slow">
    <p:push dir="u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73C18C-448F-B060-DDBF-ABCD40AC2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AEC94EDE-1863-25B7-2DF1-11799FEF9DF7}"/>
              </a:ext>
            </a:extLst>
          </p:cNvPr>
          <p:cNvSpPr/>
          <p:nvPr/>
        </p:nvSpPr>
        <p:spPr>
          <a:xfrm>
            <a:off x="-1066800" y="267418"/>
            <a:ext cx="53340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6716CFA4-4512-A809-1D25-5C1A12C73A4E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7F60B5-AB7D-60F9-1DB4-CE71A77F420E}"/>
              </a:ext>
            </a:extLst>
          </p:cNvPr>
          <p:cNvSpPr txBox="1"/>
          <p:nvPr/>
        </p:nvSpPr>
        <p:spPr>
          <a:xfrm>
            <a:off x="152400" y="60024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Projects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6242C0-566B-133E-EEB8-1295B2E6FB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5" y="1825638"/>
            <a:ext cx="9363075" cy="82630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A977A51-AE79-3F00-2C88-5286ED6E2C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600" y="1780314"/>
            <a:ext cx="7396797" cy="818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986036"/>
      </p:ext>
    </p:extLst>
  </p:cSld>
  <p:clrMapOvr>
    <a:masterClrMapping/>
  </p:clrMapOvr>
  <p:transition spd="slow">
    <p:push dir="u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BC65B2-6383-CC64-4F43-E2A12064D7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EF71D0AA-8F0A-9981-EBE0-6468C6C27BDD}"/>
              </a:ext>
            </a:extLst>
          </p:cNvPr>
          <p:cNvSpPr/>
          <p:nvPr/>
        </p:nvSpPr>
        <p:spPr>
          <a:xfrm>
            <a:off x="-1066800" y="267418"/>
            <a:ext cx="53340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61D8DBFF-E715-FD0F-2835-7ED40C174A0A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5A27E2-7B98-98B3-DF9C-7E0F359FDA63}"/>
              </a:ext>
            </a:extLst>
          </p:cNvPr>
          <p:cNvSpPr txBox="1"/>
          <p:nvPr/>
        </p:nvSpPr>
        <p:spPr>
          <a:xfrm>
            <a:off x="152400" y="60024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Projects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8CA09AC-34CB-CA34-E521-14F1F5B24D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560343"/>
            <a:ext cx="9372600" cy="75256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EACBCC4-51FC-2C9C-1037-8B72EE6226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1732689"/>
            <a:ext cx="9525000" cy="8059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550462"/>
      </p:ext>
    </p:extLst>
  </p:cSld>
  <p:clrMapOvr>
    <a:masterClrMapping/>
  </p:clrMapOvr>
  <p:transition spd="slow">
    <p:push dir="u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9CBC34-478F-684C-A28B-D01A02B1C6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E14C4827-7757-A154-E69F-3EC7904D6091}"/>
              </a:ext>
            </a:extLst>
          </p:cNvPr>
          <p:cNvSpPr/>
          <p:nvPr/>
        </p:nvSpPr>
        <p:spPr>
          <a:xfrm>
            <a:off x="-1066800" y="267418"/>
            <a:ext cx="53340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AAFFAC31-AAB2-EA2F-C037-3EEF3C1D8851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A5D07A-DC24-1821-4219-EB2D646BC2FB}"/>
              </a:ext>
            </a:extLst>
          </p:cNvPr>
          <p:cNvSpPr txBox="1"/>
          <p:nvPr/>
        </p:nvSpPr>
        <p:spPr>
          <a:xfrm>
            <a:off x="152400" y="60024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Posts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90CE97-566F-AD07-610F-EE353878F8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916986"/>
            <a:ext cx="9525000" cy="6477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701223B-CE7B-E5C1-E7A6-29501C7556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2933700"/>
            <a:ext cx="9753600" cy="613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010225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A55433-BBC4-45D9-1EEA-741584D011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E93E0C09-1904-8CE4-0109-42B4CB08476E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250424" y="824561"/>
            <a:ext cx="9864492" cy="1181414"/>
          </a:xfrm>
          <a:prstGeom prst="rect">
            <a:avLst/>
          </a:prstGeom>
        </p:spPr>
        <p:txBody>
          <a:bodyPr vert="horz" wrap="square" lIns="0" tIns="224155" rIns="0" bIns="0" rtlCol="0">
            <a:spAutoFit/>
          </a:bodyPr>
          <a:lstStyle/>
          <a:p>
            <a:pPr marL="12700" marR="5080">
              <a:lnSpc>
                <a:spcPct val="81400"/>
              </a:lnSpc>
              <a:spcBef>
                <a:spcPts val="1765"/>
              </a:spcBef>
            </a:pPr>
            <a:r>
              <a:rPr lang="en-US" sz="7500" spc="295" dirty="0"/>
              <a:t>Objectives:</a:t>
            </a:r>
            <a:endParaRPr sz="7500" dirty="0"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6243EF6-15FC-C7D0-B51D-1CA679266928}"/>
              </a:ext>
            </a:extLst>
          </p:cNvPr>
          <p:cNvSpPr txBox="1"/>
          <p:nvPr/>
        </p:nvSpPr>
        <p:spPr>
          <a:xfrm>
            <a:off x="178985" y="3467100"/>
            <a:ext cx="9769119" cy="4324132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17600"/>
              </a:lnSpc>
              <a:spcBef>
                <a:spcPts val="90"/>
              </a:spcBef>
            </a:pPr>
            <a:endParaRPr lang="en-US" sz="3200" b="1" i="1" spc="295" dirty="0">
              <a:solidFill>
                <a:srgbClr val="8A73FF"/>
              </a:solidFill>
              <a:latin typeface="Calibri"/>
              <a:ea typeface="+mj-ea"/>
              <a:cs typeface="Calibri"/>
            </a:endParaRPr>
          </a:p>
          <a:p>
            <a:pPr marL="355600" marR="5080" indent="-342900">
              <a:lnSpc>
                <a:spcPct val="117600"/>
              </a:lnSpc>
              <a:spcBef>
                <a:spcPts val="90"/>
              </a:spcBef>
              <a:buFont typeface="Arial" panose="020B0604020202020204" pitchFamily="34" charset="0"/>
              <a:buChar char="•"/>
            </a:pPr>
            <a:r>
              <a:rPr lang="en-US" sz="3200" b="1" i="1" spc="295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Share projects with peers.</a:t>
            </a:r>
          </a:p>
          <a:p>
            <a:pPr marL="12700" marR="5080">
              <a:lnSpc>
                <a:spcPct val="117600"/>
              </a:lnSpc>
              <a:spcBef>
                <a:spcPts val="90"/>
              </a:spcBef>
            </a:pPr>
            <a:endParaRPr lang="en-US" sz="3200" b="1" i="1" spc="295" dirty="0">
              <a:solidFill>
                <a:srgbClr val="8A73FF"/>
              </a:solidFill>
              <a:latin typeface="Calibri"/>
              <a:ea typeface="+mj-ea"/>
              <a:cs typeface="Calibri"/>
            </a:endParaRPr>
          </a:p>
          <a:p>
            <a:pPr marL="355600" marR="5080" indent="-342900">
              <a:lnSpc>
                <a:spcPct val="117600"/>
              </a:lnSpc>
              <a:spcBef>
                <a:spcPts val="90"/>
              </a:spcBef>
              <a:buFont typeface="Arial" panose="020B0604020202020204" pitchFamily="34" charset="0"/>
              <a:buChar char="•"/>
            </a:pPr>
            <a:r>
              <a:rPr lang="en-US" sz="3200" b="1" i="1" spc="295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Communication and real-time chatting.</a:t>
            </a:r>
          </a:p>
          <a:p>
            <a:pPr marL="12700" marR="5080">
              <a:lnSpc>
                <a:spcPct val="117600"/>
              </a:lnSpc>
              <a:spcBef>
                <a:spcPts val="90"/>
              </a:spcBef>
            </a:pPr>
            <a:endParaRPr lang="en-US" sz="4400" b="1" i="1" spc="295" dirty="0">
              <a:solidFill>
                <a:srgbClr val="8A73FF"/>
              </a:solidFill>
              <a:latin typeface="Tahoma"/>
              <a:ea typeface="+mj-ea"/>
              <a:cs typeface="Tahoma"/>
            </a:endParaRPr>
          </a:p>
          <a:p>
            <a:pPr marL="355600" marR="5080" indent="-342900">
              <a:lnSpc>
                <a:spcPct val="117600"/>
              </a:lnSpc>
              <a:spcBef>
                <a:spcPts val="90"/>
              </a:spcBef>
              <a:buFont typeface="Arial" panose="020B0604020202020204" pitchFamily="34" charset="0"/>
              <a:buChar char="•"/>
            </a:pPr>
            <a:r>
              <a:rPr lang="en-US" sz="3200" b="1" i="1" spc="295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Enroll in courses that align with their academic goals </a:t>
            </a:r>
          </a:p>
        </p:txBody>
      </p:sp>
      <p:grpSp>
        <p:nvGrpSpPr>
          <p:cNvPr id="4" name="object 4">
            <a:extLst>
              <a:ext uri="{FF2B5EF4-FFF2-40B4-BE49-F238E27FC236}">
                <a16:creationId xmlns:a16="http://schemas.microsoft.com/office/drawing/2014/main" id="{50D01A74-FF90-85AB-52E4-1519911BA010}"/>
              </a:ext>
            </a:extLst>
          </p:cNvPr>
          <p:cNvGrpSpPr/>
          <p:nvPr/>
        </p:nvGrpSpPr>
        <p:grpSpPr>
          <a:xfrm>
            <a:off x="10702096" y="0"/>
            <a:ext cx="7502292" cy="10287000"/>
            <a:chOff x="8001000" y="0"/>
            <a:chExt cx="10287000" cy="10287000"/>
          </a:xfrm>
        </p:grpSpPr>
        <p:sp>
          <p:nvSpPr>
            <p:cNvPr id="5" name="object 5">
              <a:extLst>
                <a:ext uri="{FF2B5EF4-FFF2-40B4-BE49-F238E27FC236}">
                  <a16:creationId xmlns:a16="http://schemas.microsoft.com/office/drawing/2014/main" id="{22114D06-60AE-E0D0-58CF-F633EFD6F754}"/>
                </a:ext>
              </a:extLst>
            </p:cNvPr>
            <p:cNvSpPr/>
            <p:nvPr/>
          </p:nvSpPr>
          <p:spPr>
            <a:xfrm>
              <a:off x="8001000" y="0"/>
              <a:ext cx="10287000" cy="10287000"/>
            </a:xfrm>
            <a:custGeom>
              <a:avLst/>
              <a:gdLst/>
              <a:ahLst/>
              <a:cxnLst/>
              <a:rect l="l" t="t" r="r" b="b"/>
              <a:pathLst>
                <a:path w="10287000" h="10287000">
                  <a:moveTo>
                    <a:pt x="10287000" y="0"/>
                  </a:moveTo>
                  <a:lnTo>
                    <a:pt x="0" y="0"/>
                  </a:lnTo>
                  <a:lnTo>
                    <a:pt x="0" y="10287000"/>
                  </a:lnTo>
                  <a:lnTo>
                    <a:pt x="10287000" y="10287000"/>
                  </a:lnTo>
                  <a:lnTo>
                    <a:pt x="10287000" y="0"/>
                  </a:lnTo>
                  <a:close/>
                </a:path>
              </a:pathLst>
            </a:custGeom>
            <a:solidFill>
              <a:srgbClr val="8A7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447FB43A-6991-6808-83A2-5C9207E7EC6B}"/>
                </a:ext>
              </a:extLst>
            </p:cNvPr>
            <p:cNvSpPr/>
            <p:nvPr/>
          </p:nvSpPr>
          <p:spPr>
            <a:xfrm>
              <a:off x="9566655" y="1565655"/>
              <a:ext cx="7155815" cy="7155815"/>
            </a:xfrm>
            <a:custGeom>
              <a:avLst/>
              <a:gdLst/>
              <a:ahLst/>
              <a:cxnLst/>
              <a:rect l="l" t="t" r="r" b="b"/>
              <a:pathLst>
                <a:path w="7155815" h="7155815">
                  <a:moveTo>
                    <a:pt x="7155688" y="0"/>
                  </a:moveTo>
                  <a:lnTo>
                    <a:pt x="0" y="0"/>
                  </a:lnTo>
                  <a:lnTo>
                    <a:pt x="0" y="7155688"/>
                  </a:lnTo>
                  <a:lnTo>
                    <a:pt x="7155688" y="7155688"/>
                  </a:lnTo>
                  <a:lnTo>
                    <a:pt x="71556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>
              <a:extLst>
                <a:ext uri="{FF2B5EF4-FFF2-40B4-BE49-F238E27FC236}">
                  <a16:creationId xmlns:a16="http://schemas.microsoft.com/office/drawing/2014/main" id="{01C4224A-C475-B085-46EC-BC4E2CA37E83}"/>
                </a:ext>
              </a:extLst>
            </p:cNvPr>
            <p:cNvSpPr/>
            <p:nvPr/>
          </p:nvSpPr>
          <p:spPr>
            <a:xfrm>
              <a:off x="11633708" y="3632580"/>
              <a:ext cx="3021965" cy="3021965"/>
            </a:xfrm>
            <a:custGeom>
              <a:avLst/>
              <a:gdLst/>
              <a:ahLst/>
              <a:cxnLst/>
              <a:rect l="l" t="t" r="r" b="b"/>
              <a:pathLst>
                <a:path w="3021965" h="3021965">
                  <a:moveTo>
                    <a:pt x="3021711" y="0"/>
                  </a:moveTo>
                  <a:lnTo>
                    <a:pt x="0" y="0"/>
                  </a:lnTo>
                  <a:lnTo>
                    <a:pt x="0" y="3021711"/>
                  </a:lnTo>
                  <a:lnTo>
                    <a:pt x="3021711" y="3021711"/>
                  </a:lnTo>
                  <a:lnTo>
                    <a:pt x="3021711" y="0"/>
                  </a:lnTo>
                  <a:close/>
                </a:path>
              </a:pathLst>
            </a:custGeom>
            <a:solidFill>
              <a:srgbClr val="8A7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>
            <a:extLst>
              <a:ext uri="{FF2B5EF4-FFF2-40B4-BE49-F238E27FC236}">
                <a16:creationId xmlns:a16="http://schemas.microsoft.com/office/drawing/2014/main" id="{ABD44F2D-1029-1E54-A19B-9637B38C6888}"/>
              </a:ext>
            </a:extLst>
          </p:cNvPr>
          <p:cNvSpPr/>
          <p:nvPr/>
        </p:nvSpPr>
        <p:spPr>
          <a:xfrm>
            <a:off x="584432" y="2005975"/>
            <a:ext cx="9702567" cy="45719"/>
          </a:xfrm>
          <a:custGeom>
            <a:avLst/>
            <a:gdLst/>
            <a:ahLst/>
            <a:cxnLst/>
            <a:rect l="l" t="t" r="r" b="b"/>
            <a:pathLst>
              <a:path w="1530350">
                <a:moveTo>
                  <a:pt x="1530223" y="0"/>
                </a:moveTo>
                <a:lnTo>
                  <a:pt x="0" y="0"/>
                </a:lnTo>
              </a:path>
            </a:pathLst>
          </a:custGeom>
          <a:ln w="28573">
            <a:solidFill>
              <a:srgbClr val="8A7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0FB87B-4F0A-129F-484B-AFDE3A97C865}"/>
              </a:ext>
            </a:extLst>
          </p:cNvPr>
          <p:cNvSpPr txBox="1"/>
          <p:nvPr/>
        </p:nvSpPr>
        <p:spPr>
          <a:xfrm>
            <a:off x="83612" y="2476500"/>
            <a:ext cx="98644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spc="295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Enable universities students to: </a:t>
            </a:r>
            <a:r>
              <a:rPr lang="en-US" dirty="0"/>
              <a:t>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65BACF-77A9-40E5-6319-6012786939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1375" y="1866900"/>
            <a:ext cx="4192113" cy="6261725"/>
          </a:xfrm>
          <a:prstGeom prst="flowChartAlternateProcess">
            <a:avLst/>
          </a:prstGeom>
        </p:spPr>
      </p:pic>
    </p:spTree>
    <p:extLst>
      <p:ext uri="{BB962C8B-B14F-4D97-AF65-F5344CB8AC3E}">
        <p14:creationId xmlns:p14="http://schemas.microsoft.com/office/powerpoint/2010/main" val="8818323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F388B9-2A10-C4C7-5612-A16BC46A64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EA34E68C-DF11-2593-7327-F740F9B7D661}"/>
              </a:ext>
            </a:extLst>
          </p:cNvPr>
          <p:cNvSpPr/>
          <p:nvPr/>
        </p:nvSpPr>
        <p:spPr>
          <a:xfrm>
            <a:off x="-1066800" y="267418"/>
            <a:ext cx="53340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88583950-6606-9E7C-4E8F-59FF550A8C1F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782976-6EE6-DB86-83E4-E9ED98D44EC7}"/>
              </a:ext>
            </a:extLst>
          </p:cNvPr>
          <p:cNvSpPr txBox="1"/>
          <p:nvPr/>
        </p:nvSpPr>
        <p:spPr>
          <a:xfrm>
            <a:off x="152400" y="60024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Posts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F3E0A6F-6845-7834-39FD-E31E304409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247900"/>
            <a:ext cx="7086600" cy="716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275669"/>
      </p:ext>
    </p:extLst>
  </p:cSld>
  <p:clrMapOvr>
    <a:masterClrMapping/>
  </p:clrMapOvr>
  <p:transition spd="slow">
    <p:push dir="u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A5BCA9-960C-789E-021C-139D2668E0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21216FDB-F1F3-2173-1EA2-ECD4E6E5B8C2}"/>
              </a:ext>
            </a:extLst>
          </p:cNvPr>
          <p:cNvSpPr/>
          <p:nvPr/>
        </p:nvSpPr>
        <p:spPr>
          <a:xfrm>
            <a:off x="-1066800" y="267418"/>
            <a:ext cx="53340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BC078A20-95E8-F896-7D4C-2A36F3323E78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82EA39-B7A1-BE50-AD78-7AA1FEC59AD9}"/>
              </a:ext>
            </a:extLst>
          </p:cNvPr>
          <p:cNvSpPr txBox="1"/>
          <p:nvPr/>
        </p:nvSpPr>
        <p:spPr>
          <a:xfrm>
            <a:off x="152400" y="60024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Posts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C345059-06A5-773D-8F2E-A0F5A968B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2324100"/>
            <a:ext cx="11734800" cy="69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74670"/>
      </p:ext>
    </p:extLst>
  </p:cSld>
  <p:clrMapOvr>
    <a:masterClrMapping/>
  </p:clrMapOvr>
  <p:transition spd="slow">
    <p:push dir="u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1CD649-7892-45C9-4D75-41F98723A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F39B0412-ED82-6CF4-F29B-ED6E0B86B416}"/>
              </a:ext>
            </a:extLst>
          </p:cNvPr>
          <p:cNvSpPr/>
          <p:nvPr/>
        </p:nvSpPr>
        <p:spPr>
          <a:xfrm>
            <a:off x="-1066800" y="267418"/>
            <a:ext cx="53340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CDE8F1E6-8B61-3AF7-72B2-60D67A0A47E1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6517F1-F10A-F9AB-A121-2AAA78EA7212}"/>
              </a:ext>
            </a:extLst>
          </p:cNvPr>
          <p:cNvSpPr txBox="1"/>
          <p:nvPr/>
        </p:nvSpPr>
        <p:spPr>
          <a:xfrm>
            <a:off x="152400" y="60024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Chatting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8804AE-7AAA-C9F8-4812-F308F7453A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658" y="2324100"/>
            <a:ext cx="11960542" cy="716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359383"/>
      </p:ext>
    </p:extLst>
  </p:cSld>
  <p:clrMapOvr>
    <a:masterClrMapping/>
  </p:clrMapOvr>
  <p:transition spd="slow">
    <p:push dir="u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B21496-21F0-A15C-2918-5D916E53CC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34637199-9294-9164-045B-3EC4751DE284}"/>
              </a:ext>
            </a:extLst>
          </p:cNvPr>
          <p:cNvSpPr/>
          <p:nvPr/>
        </p:nvSpPr>
        <p:spPr>
          <a:xfrm>
            <a:off x="-1066800" y="267418"/>
            <a:ext cx="5334000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29F33BA8-D360-0660-F272-2F3491F313E8}"/>
              </a:ext>
            </a:extLst>
          </p:cNvPr>
          <p:cNvSpPr/>
          <p:nvPr/>
        </p:nvSpPr>
        <p:spPr>
          <a:xfrm>
            <a:off x="14325600" y="90313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30FEA7-921C-D0C3-CE7A-899A3D42CCCC}"/>
              </a:ext>
            </a:extLst>
          </p:cNvPr>
          <p:cNvSpPr txBox="1"/>
          <p:nvPr/>
        </p:nvSpPr>
        <p:spPr>
          <a:xfrm>
            <a:off x="152400" y="60024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Chatting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0453A9-9CAF-1CD8-D80B-0DD6D98348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1" y="2324100"/>
            <a:ext cx="9525000" cy="6696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721184"/>
      </p:ext>
    </p:extLst>
  </p:cSld>
  <p:clrMapOvr>
    <a:masterClrMapping/>
  </p:clrMapOvr>
  <p:transition spd="slow">
    <p:push dir="u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6304" y="842848"/>
            <a:ext cx="9690100" cy="1289455"/>
          </a:xfrm>
          <a:prstGeom prst="rect">
            <a:avLst/>
          </a:prstGeom>
        </p:spPr>
        <p:txBody>
          <a:bodyPr vert="horz" wrap="square" lIns="0" tIns="5778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b="1" i="1" spc="350" dirty="0"/>
              <a:t>Future Work:</a:t>
            </a:r>
            <a:endParaRPr b="1" i="1" spc="305" dirty="0"/>
          </a:p>
        </p:txBody>
      </p:sp>
      <p:sp>
        <p:nvSpPr>
          <p:cNvPr id="9" name="object 9"/>
          <p:cNvSpPr/>
          <p:nvPr/>
        </p:nvSpPr>
        <p:spPr>
          <a:xfrm>
            <a:off x="14097000" y="380524"/>
            <a:ext cx="1534795" cy="1868257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6078200" y="322696"/>
            <a:ext cx="1534795" cy="1659801"/>
          </a:xfrm>
          <a:custGeom>
            <a:avLst/>
            <a:gdLst/>
            <a:ahLst/>
            <a:cxnLst/>
            <a:rect l="l" t="t" r="r" b="b"/>
            <a:pathLst>
              <a:path w="2144394" h="2133600">
                <a:moveTo>
                  <a:pt x="795528" y="838200"/>
                </a:moveTo>
                <a:lnTo>
                  <a:pt x="769874" y="812800"/>
                </a:lnTo>
                <a:lnTo>
                  <a:pt x="705866" y="749300"/>
                </a:lnTo>
                <a:lnTo>
                  <a:pt x="705231" y="749300"/>
                </a:lnTo>
                <a:lnTo>
                  <a:pt x="668655" y="723900"/>
                </a:lnTo>
                <a:lnTo>
                  <a:pt x="629539" y="698500"/>
                </a:lnTo>
                <a:lnTo>
                  <a:pt x="588518" y="673100"/>
                </a:lnTo>
                <a:lnTo>
                  <a:pt x="545846" y="660400"/>
                </a:lnTo>
                <a:lnTo>
                  <a:pt x="457454" y="635000"/>
                </a:lnTo>
                <a:lnTo>
                  <a:pt x="367665" y="635000"/>
                </a:lnTo>
                <a:lnTo>
                  <a:pt x="279654" y="660400"/>
                </a:lnTo>
                <a:lnTo>
                  <a:pt x="237490" y="673100"/>
                </a:lnTo>
                <a:lnTo>
                  <a:pt x="197104" y="698500"/>
                </a:lnTo>
                <a:lnTo>
                  <a:pt x="158750" y="723900"/>
                </a:lnTo>
                <a:lnTo>
                  <a:pt x="122936" y="762000"/>
                </a:lnTo>
                <a:lnTo>
                  <a:pt x="90297" y="800100"/>
                </a:lnTo>
                <a:lnTo>
                  <a:pt x="62738" y="838200"/>
                </a:lnTo>
                <a:lnTo>
                  <a:pt x="40132" y="876300"/>
                </a:lnTo>
                <a:lnTo>
                  <a:pt x="22606" y="914400"/>
                </a:lnTo>
                <a:lnTo>
                  <a:pt x="10033" y="965200"/>
                </a:lnTo>
                <a:lnTo>
                  <a:pt x="2540" y="1016000"/>
                </a:lnTo>
                <a:lnTo>
                  <a:pt x="0" y="1054100"/>
                </a:lnTo>
                <a:lnTo>
                  <a:pt x="2540" y="1104900"/>
                </a:lnTo>
                <a:lnTo>
                  <a:pt x="10033" y="1143000"/>
                </a:lnTo>
                <a:lnTo>
                  <a:pt x="22606" y="1193800"/>
                </a:lnTo>
                <a:lnTo>
                  <a:pt x="40132" y="1231900"/>
                </a:lnTo>
                <a:lnTo>
                  <a:pt x="62738" y="1282700"/>
                </a:lnTo>
                <a:lnTo>
                  <a:pt x="90297" y="1320800"/>
                </a:lnTo>
                <a:lnTo>
                  <a:pt x="122936" y="1358900"/>
                </a:lnTo>
                <a:lnTo>
                  <a:pt x="158750" y="1384300"/>
                </a:lnTo>
                <a:lnTo>
                  <a:pt x="197104" y="1409700"/>
                </a:lnTo>
                <a:lnTo>
                  <a:pt x="237490" y="1435100"/>
                </a:lnTo>
                <a:lnTo>
                  <a:pt x="323215" y="1460500"/>
                </a:lnTo>
                <a:lnTo>
                  <a:pt x="367665" y="1473200"/>
                </a:lnTo>
                <a:lnTo>
                  <a:pt x="502031" y="1473200"/>
                </a:lnTo>
                <a:lnTo>
                  <a:pt x="545846" y="1460500"/>
                </a:lnTo>
                <a:lnTo>
                  <a:pt x="588518" y="1435100"/>
                </a:lnTo>
                <a:lnTo>
                  <a:pt x="629539" y="1422400"/>
                </a:lnTo>
                <a:lnTo>
                  <a:pt x="668655" y="1397000"/>
                </a:lnTo>
                <a:lnTo>
                  <a:pt x="705231" y="1358900"/>
                </a:lnTo>
                <a:lnTo>
                  <a:pt x="705866" y="1358900"/>
                </a:lnTo>
                <a:lnTo>
                  <a:pt x="772922" y="1295400"/>
                </a:lnTo>
                <a:lnTo>
                  <a:pt x="786384" y="1282700"/>
                </a:lnTo>
                <a:lnTo>
                  <a:pt x="741299" y="1295400"/>
                </a:lnTo>
                <a:lnTo>
                  <a:pt x="648335" y="1295400"/>
                </a:lnTo>
                <a:lnTo>
                  <a:pt x="603250" y="1282700"/>
                </a:lnTo>
                <a:lnTo>
                  <a:pt x="560959" y="1257300"/>
                </a:lnTo>
                <a:lnTo>
                  <a:pt x="522732" y="1231900"/>
                </a:lnTo>
                <a:lnTo>
                  <a:pt x="491617" y="1193800"/>
                </a:lnTo>
                <a:lnTo>
                  <a:pt x="469265" y="1155700"/>
                </a:lnTo>
                <a:lnTo>
                  <a:pt x="455930" y="1104900"/>
                </a:lnTo>
                <a:lnTo>
                  <a:pt x="451485" y="1054100"/>
                </a:lnTo>
                <a:lnTo>
                  <a:pt x="455930" y="1016000"/>
                </a:lnTo>
                <a:lnTo>
                  <a:pt x="469265" y="965200"/>
                </a:lnTo>
                <a:lnTo>
                  <a:pt x="491617" y="927100"/>
                </a:lnTo>
                <a:lnTo>
                  <a:pt x="522732" y="889000"/>
                </a:lnTo>
                <a:lnTo>
                  <a:pt x="562356" y="850900"/>
                </a:lnTo>
                <a:lnTo>
                  <a:pt x="606298" y="838200"/>
                </a:lnTo>
                <a:lnTo>
                  <a:pt x="701421" y="812800"/>
                </a:lnTo>
                <a:lnTo>
                  <a:pt x="749300" y="825500"/>
                </a:lnTo>
                <a:lnTo>
                  <a:pt x="795528" y="838200"/>
                </a:lnTo>
                <a:close/>
              </a:path>
              <a:path w="2144394" h="2133600">
                <a:moveTo>
                  <a:pt x="1489075" y="406400"/>
                </a:moveTo>
                <a:lnTo>
                  <a:pt x="1485900" y="355600"/>
                </a:lnTo>
                <a:lnTo>
                  <a:pt x="1478026" y="317500"/>
                </a:lnTo>
                <a:lnTo>
                  <a:pt x="1465199" y="279400"/>
                </a:lnTo>
                <a:lnTo>
                  <a:pt x="1447673" y="228600"/>
                </a:lnTo>
                <a:lnTo>
                  <a:pt x="1425448" y="190500"/>
                </a:lnTo>
                <a:lnTo>
                  <a:pt x="1398270" y="152400"/>
                </a:lnTo>
                <a:lnTo>
                  <a:pt x="1366393" y="114300"/>
                </a:lnTo>
                <a:lnTo>
                  <a:pt x="1329690" y="88900"/>
                </a:lnTo>
                <a:lnTo>
                  <a:pt x="1290447" y="50800"/>
                </a:lnTo>
                <a:lnTo>
                  <a:pt x="1248918" y="38100"/>
                </a:lnTo>
                <a:lnTo>
                  <a:pt x="1205611" y="12700"/>
                </a:lnTo>
                <a:lnTo>
                  <a:pt x="1160907" y="0"/>
                </a:lnTo>
                <a:lnTo>
                  <a:pt x="977900" y="0"/>
                </a:lnTo>
                <a:lnTo>
                  <a:pt x="933196" y="12700"/>
                </a:lnTo>
                <a:lnTo>
                  <a:pt x="889889" y="38100"/>
                </a:lnTo>
                <a:lnTo>
                  <a:pt x="848360" y="50800"/>
                </a:lnTo>
                <a:lnTo>
                  <a:pt x="809117" y="88900"/>
                </a:lnTo>
                <a:lnTo>
                  <a:pt x="772541" y="114300"/>
                </a:lnTo>
                <a:lnTo>
                  <a:pt x="740537" y="152400"/>
                </a:lnTo>
                <a:lnTo>
                  <a:pt x="713359" y="190500"/>
                </a:lnTo>
                <a:lnTo>
                  <a:pt x="691134" y="228600"/>
                </a:lnTo>
                <a:lnTo>
                  <a:pt x="673608" y="279400"/>
                </a:lnTo>
                <a:lnTo>
                  <a:pt x="660781" y="317500"/>
                </a:lnTo>
                <a:lnTo>
                  <a:pt x="652907" y="355600"/>
                </a:lnTo>
                <a:lnTo>
                  <a:pt x="649732" y="406400"/>
                </a:lnTo>
                <a:lnTo>
                  <a:pt x="651510" y="457200"/>
                </a:lnTo>
                <a:lnTo>
                  <a:pt x="657860" y="495300"/>
                </a:lnTo>
                <a:lnTo>
                  <a:pt x="669163" y="533400"/>
                </a:lnTo>
                <a:lnTo>
                  <a:pt x="685165" y="584200"/>
                </a:lnTo>
                <a:lnTo>
                  <a:pt x="705993" y="622300"/>
                </a:lnTo>
                <a:lnTo>
                  <a:pt x="731647" y="660400"/>
                </a:lnTo>
                <a:lnTo>
                  <a:pt x="762000" y="698500"/>
                </a:lnTo>
                <a:lnTo>
                  <a:pt x="761492" y="698500"/>
                </a:lnTo>
                <a:lnTo>
                  <a:pt x="849757" y="787400"/>
                </a:lnTo>
                <a:lnTo>
                  <a:pt x="834009" y="736600"/>
                </a:lnTo>
                <a:lnTo>
                  <a:pt x="827786" y="698500"/>
                </a:lnTo>
                <a:lnTo>
                  <a:pt x="831088" y="647700"/>
                </a:lnTo>
                <a:lnTo>
                  <a:pt x="844042" y="596900"/>
                </a:lnTo>
                <a:lnTo>
                  <a:pt x="866521" y="558800"/>
                </a:lnTo>
                <a:lnTo>
                  <a:pt x="898652" y="520700"/>
                </a:lnTo>
                <a:lnTo>
                  <a:pt x="936752" y="482600"/>
                </a:lnTo>
                <a:lnTo>
                  <a:pt x="979043" y="457200"/>
                </a:lnTo>
                <a:lnTo>
                  <a:pt x="1024128" y="444500"/>
                </a:lnTo>
                <a:lnTo>
                  <a:pt x="1116965" y="444500"/>
                </a:lnTo>
                <a:lnTo>
                  <a:pt x="1162050" y="457200"/>
                </a:lnTo>
                <a:lnTo>
                  <a:pt x="1204341" y="482600"/>
                </a:lnTo>
                <a:lnTo>
                  <a:pt x="1242441" y="520700"/>
                </a:lnTo>
                <a:lnTo>
                  <a:pt x="1274064" y="558800"/>
                </a:lnTo>
                <a:lnTo>
                  <a:pt x="1296543" y="596900"/>
                </a:lnTo>
                <a:lnTo>
                  <a:pt x="1309624" y="647700"/>
                </a:lnTo>
                <a:lnTo>
                  <a:pt x="1313434" y="685800"/>
                </a:lnTo>
                <a:lnTo>
                  <a:pt x="1307973" y="736600"/>
                </a:lnTo>
                <a:lnTo>
                  <a:pt x="1293368" y="787400"/>
                </a:lnTo>
                <a:lnTo>
                  <a:pt x="1377315" y="698500"/>
                </a:lnTo>
                <a:lnTo>
                  <a:pt x="1376807" y="698500"/>
                </a:lnTo>
                <a:lnTo>
                  <a:pt x="1407160" y="660400"/>
                </a:lnTo>
                <a:lnTo>
                  <a:pt x="1432814" y="622300"/>
                </a:lnTo>
                <a:lnTo>
                  <a:pt x="1453642" y="584200"/>
                </a:lnTo>
                <a:lnTo>
                  <a:pt x="1469644" y="533400"/>
                </a:lnTo>
                <a:lnTo>
                  <a:pt x="1480947" y="495300"/>
                </a:lnTo>
                <a:lnTo>
                  <a:pt x="1487805" y="444500"/>
                </a:lnTo>
                <a:lnTo>
                  <a:pt x="1489075" y="406400"/>
                </a:lnTo>
                <a:close/>
              </a:path>
              <a:path w="2144394" h="2133600">
                <a:moveTo>
                  <a:pt x="1494409" y="1714500"/>
                </a:moveTo>
                <a:lnTo>
                  <a:pt x="1492758" y="1676400"/>
                </a:lnTo>
                <a:lnTo>
                  <a:pt x="1486281" y="1625600"/>
                </a:lnTo>
                <a:lnTo>
                  <a:pt x="1475105" y="1587500"/>
                </a:lnTo>
                <a:lnTo>
                  <a:pt x="1459103" y="1536700"/>
                </a:lnTo>
                <a:lnTo>
                  <a:pt x="1438275" y="1498600"/>
                </a:lnTo>
                <a:lnTo>
                  <a:pt x="1412621" y="1460500"/>
                </a:lnTo>
                <a:lnTo>
                  <a:pt x="1382141" y="1422400"/>
                </a:lnTo>
                <a:lnTo>
                  <a:pt x="1382776" y="1422400"/>
                </a:lnTo>
                <a:lnTo>
                  <a:pt x="1294511" y="1333500"/>
                </a:lnTo>
                <a:lnTo>
                  <a:pt x="1310259" y="1384300"/>
                </a:lnTo>
                <a:lnTo>
                  <a:pt x="1316482" y="1435100"/>
                </a:lnTo>
                <a:lnTo>
                  <a:pt x="1313180" y="1473200"/>
                </a:lnTo>
                <a:lnTo>
                  <a:pt x="1300226" y="1524000"/>
                </a:lnTo>
                <a:lnTo>
                  <a:pt x="1277620" y="1574800"/>
                </a:lnTo>
                <a:lnTo>
                  <a:pt x="1245616" y="1612900"/>
                </a:lnTo>
                <a:lnTo>
                  <a:pt x="1207389" y="1638300"/>
                </a:lnTo>
                <a:lnTo>
                  <a:pt x="1165225" y="1663700"/>
                </a:lnTo>
                <a:lnTo>
                  <a:pt x="1120140" y="1676400"/>
                </a:lnTo>
                <a:lnTo>
                  <a:pt x="1027303" y="1676400"/>
                </a:lnTo>
                <a:lnTo>
                  <a:pt x="982218" y="1663700"/>
                </a:lnTo>
                <a:lnTo>
                  <a:pt x="939927" y="1638300"/>
                </a:lnTo>
                <a:lnTo>
                  <a:pt x="901827" y="1612900"/>
                </a:lnTo>
                <a:lnTo>
                  <a:pt x="870204" y="1574800"/>
                </a:lnTo>
                <a:lnTo>
                  <a:pt x="847725" y="1524000"/>
                </a:lnTo>
                <a:lnTo>
                  <a:pt x="834644" y="1485900"/>
                </a:lnTo>
                <a:lnTo>
                  <a:pt x="830834" y="1435100"/>
                </a:lnTo>
                <a:lnTo>
                  <a:pt x="836295" y="1384300"/>
                </a:lnTo>
                <a:lnTo>
                  <a:pt x="850900" y="1346200"/>
                </a:lnTo>
                <a:lnTo>
                  <a:pt x="766953" y="1422400"/>
                </a:lnTo>
                <a:lnTo>
                  <a:pt x="767461" y="1422400"/>
                </a:lnTo>
                <a:lnTo>
                  <a:pt x="737108" y="1460500"/>
                </a:lnTo>
                <a:lnTo>
                  <a:pt x="711454" y="1498600"/>
                </a:lnTo>
                <a:lnTo>
                  <a:pt x="690626" y="1536700"/>
                </a:lnTo>
                <a:lnTo>
                  <a:pt x="674624" y="1587500"/>
                </a:lnTo>
                <a:lnTo>
                  <a:pt x="663321" y="1625600"/>
                </a:lnTo>
                <a:lnTo>
                  <a:pt x="656844" y="1676400"/>
                </a:lnTo>
                <a:lnTo>
                  <a:pt x="655193" y="1714500"/>
                </a:lnTo>
                <a:lnTo>
                  <a:pt x="658368" y="1765300"/>
                </a:lnTo>
                <a:lnTo>
                  <a:pt x="666242" y="1803400"/>
                </a:lnTo>
                <a:lnTo>
                  <a:pt x="678942" y="1854200"/>
                </a:lnTo>
                <a:lnTo>
                  <a:pt x="696468" y="1892300"/>
                </a:lnTo>
                <a:lnTo>
                  <a:pt x="718820" y="1930400"/>
                </a:lnTo>
                <a:lnTo>
                  <a:pt x="745998" y="1968500"/>
                </a:lnTo>
                <a:lnTo>
                  <a:pt x="777875" y="2006600"/>
                </a:lnTo>
                <a:lnTo>
                  <a:pt x="814578" y="2044700"/>
                </a:lnTo>
                <a:lnTo>
                  <a:pt x="853821" y="2070100"/>
                </a:lnTo>
                <a:lnTo>
                  <a:pt x="895350" y="2095500"/>
                </a:lnTo>
                <a:lnTo>
                  <a:pt x="1028827" y="2133600"/>
                </a:lnTo>
                <a:lnTo>
                  <a:pt x="1120775" y="2133600"/>
                </a:lnTo>
                <a:lnTo>
                  <a:pt x="1254252" y="2095500"/>
                </a:lnTo>
                <a:lnTo>
                  <a:pt x="1295781" y="2070100"/>
                </a:lnTo>
                <a:lnTo>
                  <a:pt x="1335151" y="2044700"/>
                </a:lnTo>
                <a:lnTo>
                  <a:pt x="1371727" y="2006600"/>
                </a:lnTo>
                <a:lnTo>
                  <a:pt x="1403731" y="1968500"/>
                </a:lnTo>
                <a:lnTo>
                  <a:pt x="1430782" y="1930400"/>
                </a:lnTo>
                <a:lnTo>
                  <a:pt x="1453134" y="1892300"/>
                </a:lnTo>
                <a:lnTo>
                  <a:pt x="1470660" y="1854200"/>
                </a:lnTo>
                <a:lnTo>
                  <a:pt x="1483360" y="1803400"/>
                </a:lnTo>
                <a:lnTo>
                  <a:pt x="1491361" y="1765300"/>
                </a:lnTo>
                <a:lnTo>
                  <a:pt x="1494409" y="1714500"/>
                </a:lnTo>
                <a:close/>
              </a:path>
              <a:path w="2144394" h="2133600">
                <a:moveTo>
                  <a:pt x="2144268" y="1066800"/>
                </a:moveTo>
                <a:lnTo>
                  <a:pt x="2141728" y="1028700"/>
                </a:lnTo>
                <a:lnTo>
                  <a:pt x="2134235" y="977900"/>
                </a:lnTo>
                <a:lnTo>
                  <a:pt x="2121662" y="927100"/>
                </a:lnTo>
                <a:lnTo>
                  <a:pt x="2104136" y="889000"/>
                </a:lnTo>
                <a:lnTo>
                  <a:pt x="2063115" y="825500"/>
                </a:lnTo>
                <a:lnTo>
                  <a:pt x="2021205" y="774700"/>
                </a:lnTo>
                <a:lnTo>
                  <a:pt x="1985518" y="736600"/>
                </a:lnTo>
                <a:lnTo>
                  <a:pt x="1947164" y="711200"/>
                </a:lnTo>
                <a:lnTo>
                  <a:pt x="1906778" y="685800"/>
                </a:lnTo>
                <a:lnTo>
                  <a:pt x="1864487" y="673100"/>
                </a:lnTo>
                <a:lnTo>
                  <a:pt x="1776603" y="647700"/>
                </a:lnTo>
                <a:lnTo>
                  <a:pt x="1686814" y="647700"/>
                </a:lnTo>
                <a:lnTo>
                  <a:pt x="1598422" y="673100"/>
                </a:lnTo>
                <a:lnTo>
                  <a:pt x="1555750" y="685800"/>
                </a:lnTo>
                <a:lnTo>
                  <a:pt x="1514729" y="711200"/>
                </a:lnTo>
                <a:lnTo>
                  <a:pt x="1475613" y="736600"/>
                </a:lnTo>
                <a:lnTo>
                  <a:pt x="1439037" y="762000"/>
                </a:lnTo>
                <a:lnTo>
                  <a:pt x="1438402" y="762000"/>
                </a:lnTo>
                <a:lnTo>
                  <a:pt x="1357884" y="838200"/>
                </a:lnTo>
                <a:lnTo>
                  <a:pt x="1402969" y="825500"/>
                </a:lnTo>
                <a:lnTo>
                  <a:pt x="1495933" y="825500"/>
                </a:lnTo>
                <a:lnTo>
                  <a:pt x="1541018" y="838200"/>
                </a:lnTo>
                <a:lnTo>
                  <a:pt x="1583309" y="863600"/>
                </a:lnTo>
                <a:lnTo>
                  <a:pt x="1621536" y="889000"/>
                </a:lnTo>
                <a:lnTo>
                  <a:pt x="1652651" y="927100"/>
                </a:lnTo>
                <a:lnTo>
                  <a:pt x="1674876" y="977900"/>
                </a:lnTo>
                <a:lnTo>
                  <a:pt x="1688338" y="1016000"/>
                </a:lnTo>
                <a:lnTo>
                  <a:pt x="1692783" y="1066800"/>
                </a:lnTo>
                <a:lnTo>
                  <a:pt x="1688338" y="1117600"/>
                </a:lnTo>
                <a:lnTo>
                  <a:pt x="1674876" y="1155700"/>
                </a:lnTo>
                <a:lnTo>
                  <a:pt x="1652651" y="1193800"/>
                </a:lnTo>
                <a:lnTo>
                  <a:pt x="1621536" y="1231900"/>
                </a:lnTo>
                <a:lnTo>
                  <a:pt x="1581912" y="1270000"/>
                </a:lnTo>
                <a:lnTo>
                  <a:pt x="1537970" y="1295400"/>
                </a:lnTo>
                <a:lnTo>
                  <a:pt x="1491107" y="1308100"/>
                </a:lnTo>
                <a:lnTo>
                  <a:pt x="1394968" y="1308100"/>
                </a:lnTo>
                <a:lnTo>
                  <a:pt x="1348740" y="1282700"/>
                </a:lnTo>
                <a:lnTo>
                  <a:pt x="1438402" y="1371600"/>
                </a:lnTo>
                <a:lnTo>
                  <a:pt x="1439037" y="1371600"/>
                </a:lnTo>
                <a:lnTo>
                  <a:pt x="1475613" y="1409700"/>
                </a:lnTo>
                <a:lnTo>
                  <a:pt x="1514729" y="1435100"/>
                </a:lnTo>
                <a:lnTo>
                  <a:pt x="1555750" y="1447800"/>
                </a:lnTo>
                <a:lnTo>
                  <a:pt x="1598422" y="1473200"/>
                </a:lnTo>
                <a:lnTo>
                  <a:pt x="1642237" y="1485900"/>
                </a:lnTo>
                <a:lnTo>
                  <a:pt x="1776603" y="1485900"/>
                </a:lnTo>
                <a:lnTo>
                  <a:pt x="1821053" y="1473200"/>
                </a:lnTo>
                <a:lnTo>
                  <a:pt x="1906778" y="1447800"/>
                </a:lnTo>
                <a:lnTo>
                  <a:pt x="1947164" y="1422400"/>
                </a:lnTo>
                <a:lnTo>
                  <a:pt x="1985518" y="1397000"/>
                </a:lnTo>
                <a:lnTo>
                  <a:pt x="2021205" y="1371600"/>
                </a:lnTo>
                <a:lnTo>
                  <a:pt x="2072259" y="1308100"/>
                </a:lnTo>
                <a:lnTo>
                  <a:pt x="2104136" y="1244600"/>
                </a:lnTo>
                <a:lnTo>
                  <a:pt x="2121662" y="1206500"/>
                </a:lnTo>
                <a:lnTo>
                  <a:pt x="2134235" y="1155700"/>
                </a:lnTo>
                <a:lnTo>
                  <a:pt x="2141728" y="1117600"/>
                </a:lnTo>
                <a:lnTo>
                  <a:pt x="2144268" y="106680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 flipV="1">
            <a:off x="1016304" y="1790700"/>
            <a:ext cx="6767145" cy="191797"/>
          </a:xfrm>
          <a:custGeom>
            <a:avLst/>
            <a:gdLst/>
            <a:ahLst/>
            <a:cxnLst/>
            <a:rect l="l" t="t" r="r" b="b"/>
            <a:pathLst>
              <a:path w="1445895">
                <a:moveTo>
                  <a:pt x="1445640" y="0"/>
                </a:moveTo>
                <a:lnTo>
                  <a:pt x="0" y="0"/>
                </a:lnTo>
              </a:path>
            </a:pathLst>
          </a:custGeom>
          <a:ln w="28573">
            <a:solidFill>
              <a:srgbClr val="8A7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06D48F-04CD-BAF4-917A-9C6A874EFD0B}"/>
              </a:ext>
            </a:extLst>
          </p:cNvPr>
          <p:cNvSpPr txBox="1"/>
          <p:nvPr/>
        </p:nvSpPr>
        <p:spPr>
          <a:xfrm>
            <a:off x="1524000" y="2857500"/>
            <a:ext cx="10363200" cy="34778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b="1" i="1" spc="350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AI Based Course Recommendation.</a:t>
            </a:r>
          </a:p>
          <a:p>
            <a:endParaRPr lang="en-US" sz="4400" b="1" i="1" spc="350" dirty="0">
              <a:solidFill>
                <a:srgbClr val="8A73FF"/>
              </a:solidFill>
              <a:latin typeface="Calibri"/>
              <a:ea typeface="+mj-ea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b="1" i="1" spc="350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Advanced Project Filtering.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4400" b="1" i="1" spc="350" dirty="0">
              <a:solidFill>
                <a:srgbClr val="8A73FF"/>
              </a:solidFill>
              <a:latin typeface="Calibri"/>
              <a:ea typeface="+mj-ea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b="1" i="1" spc="350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Course Subcategories.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8376CA-13B4-9DFD-03CA-C7789EF8EF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3D8A6E77-4490-6F3B-9C22-7C8401CDEE0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00" y="4000500"/>
            <a:ext cx="5486400" cy="1289455"/>
          </a:xfrm>
          <a:prstGeom prst="rect">
            <a:avLst/>
          </a:prstGeom>
        </p:spPr>
        <p:txBody>
          <a:bodyPr vert="horz" wrap="square" lIns="0" tIns="5778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b="1" i="1" spc="305" dirty="0"/>
              <a:t>Thank you </a:t>
            </a:r>
            <a:endParaRPr b="1" i="1" spc="305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C582521D-0B38-4F5A-4CE9-B4DD6AE5FCFC}"/>
              </a:ext>
            </a:extLst>
          </p:cNvPr>
          <p:cNvSpPr/>
          <p:nvPr/>
        </p:nvSpPr>
        <p:spPr>
          <a:xfrm>
            <a:off x="14097000" y="380524"/>
            <a:ext cx="1534795" cy="1868257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id="{E5458A30-B2EB-FF2D-4F2E-8F5C892D8A18}"/>
              </a:ext>
            </a:extLst>
          </p:cNvPr>
          <p:cNvSpPr/>
          <p:nvPr/>
        </p:nvSpPr>
        <p:spPr>
          <a:xfrm>
            <a:off x="16078200" y="322696"/>
            <a:ext cx="1534795" cy="1659801"/>
          </a:xfrm>
          <a:custGeom>
            <a:avLst/>
            <a:gdLst/>
            <a:ahLst/>
            <a:cxnLst/>
            <a:rect l="l" t="t" r="r" b="b"/>
            <a:pathLst>
              <a:path w="2144394" h="2133600">
                <a:moveTo>
                  <a:pt x="795528" y="838200"/>
                </a:moveTo>
                <a:lnTo>
                  <a:pt x="769874" y="812800"/>
                </a:lnTo>
                <a:lnTo>
                  <a:pt x="705866" y="749300"/>
                </a:lnTo>
                <a:lnTo>
                  <a:pt x="705231" y="749300"/>
                </a:lnTo>
                <a:lnTo>
                  <a:pt x="668655" y="723900"/>
                </a:lnTo>
                <a:lnTo>
                  <a:pt x="629539" y="698500"/>
                </a:lnTo>
                <a:lnTo>
                  <a:pt x="588518" y="673100"/>
                </a:lnTo>
                <a:lnTo>
                  <a:pt x="545846" y="660400"/>
                </a:lnTo>
                <a:lnTo>
                  <a:pt x="457454" y="635000"/>
                </a:lnTo>
                <a:lnTo>
                  <a:pt x="367665" y="635000"/>
                </a:lnTo>
                <a:lnTo>
                  <a:pt x="279654" y="660400"/>
                </a:lnTo>
                <a:lnTo>
                  <a:pt x="237490" y="673100"/>
                </a:lnTo>
                <a:lnTo>
                  <a:pt x="197104" y="698500"/>
                </a:lnTo>
                <a:lnTo>
                  <a:pt x="158750" y="723900"/>
                </a:lnTo>
                <a:lnTo>
                  <a:pt x="122936" y="762000"/>
                </a:lnTo>
                <a:lnTo>
                  <a:pt x="90297" y="800100"/>
                </a:lnTo>
                <a:lnTo>
                  <a:pt x="62738" y="838200"/>
                </a:lnTo>
                <a:lnTo>
                  <a:pt x="40132" y="876300"/>
                </a:lnTo>
                <a:lnTo>
                  <a:pt x="22606" y="914400"/>
                </a:lnTo>
                <a:lnTo>
                  <a:pt x="10033" y="965200"/>
                </a:lnTo>
                <a:lnTo>
                  <a:pt x="2540" y="1016000"/>
                </a:lnTo>
                <a:lnTo>
                  <a:pt x="0" y="1054100"/>
                </a:lnTo>
                <a:lnTo>
                  <a:pt x="2540" y="1104900"/>
                </a:lnTo>
                <a:lnTo>
                  <a:pt x="10033" y="1143000"/>
                </a:lnTo>
                <a:lnTo>
                  <a:pt x="22606" y="1193800"/>
                </a:lnTo>
                <a:lnTo>
                  <a:pt x="40132" y="1231900"/>
                </a:lnTo>
                <a:lnTo>
                  <a:pt x="62738" y="1282700"/>
                </a:lnTo>
                <a:lnTo>
                  <a:pt x="90297" y="1320800"/>
                </a:lnTo>
                <a:lnTo>
                  <a:pt x="122936" y="1358900"/>
                </a:lnTo>
                <a:lnTo>
                  <a:pt x="158750" y="1384300"/>
                </a:lnTo>
                <a:lnTo>
                  <a:pt x="197104" y="1409700"/>
                </a:lnTo>
                <a:lnTo>
                  <a:pt x="237490" y="1435100"/>
                </a:lnTo>
                <a:lnTo>
                  <a:pt x="323215" y="1460500"/>
                </a:lnTo>
                <a:lnTo>
                  <a:pt x="367665" y="1473200"/>
                </a:lnTo>
                <a:lnTo>
                  <a:pt x="502031" y="1473200"/>
                </a:lnTo>
                <a:lnTo>
                  <a:pt x="545846" y="1460500"/>
                </a:lnTo>
                <a:lnTo>
                  <a:pt x="588518" y="1435100"/>
                </a:lnTo>
                <a:lnTo>
                  <a:pt x="629539" y="1422400"/>
                </a:lnTo>
                <a:lnTo>
                  <a:pt x="668655" y="1397000"/>
                </a:lnTo>
                <a:lnTo>
                  <a:pt x="705231" y="1358900"/>
                </a:lnTo>
                <a:lnTo>
                  <a:pt x="705866" y="1358900"/>
                </a:lnTo>
                <a:lnTo>
                  <a:pt x="772922" y="1295400"/>
                </a:lnTo>
                <a:lnTo>
                  <a:pt x="786384" y="1282700"/>
                </a:lnTo>
                <a:lnTo>
                  <a:pt x="741299" y="1295400"/>
                </a:lnTo>
                <a:lnTo>
                  <a:pt x="648335" y="1295400"/>
                </a:lnTo>
                <a:lnTo>
                  <a:pt x="603250" y="1282700"/>
                </a:lnTo>
                <a:lnTo>
                  <a:pt x="560959" y="1257300"/>
                </a:lnTo>
                <a:lnTo>
                  <a:pt x="522732" y="1231900"/>
                </a:lnTo>
                <a:lnTo>
                  <a:pt x="491617" y="1193800"/>
                </a:lnTo>
                <a:lnTo>
                  <a:pt x="469265" y="1155700"/>
                </a:lnTo>
                <a:lnTo>
                  <a:pt x="455930" y="1104900"/>
                </a:lnTo>
                <a:lnTo>
                  <a:pt x="451485" y="1054100"/>
                </a:lnTo>
                <a:lnTo>
                  <a:pt x="455930" y="1016000"/>
                </a:lnTo>
                <a:lnTo>
                  <a:pt x="469265" y="965200"/>
                </a:lnTo>
                <a:lnTo>
                  <a:pt x="491617" y="927100"/>
                </a:lnTo>
                <a:lnTo>
                  <a:pt x="522732" y="889000"/>
                </a:lnTo>
                <a:lnTo>
                  <a:pt x="562356" y="850900"/>
                </a:lnTo>
                <a:lnTo>
                  <a:pt x="606298" y="838200"/>
                </a:lnTo>
                <a:lnTo>
                  <a:pt x="701421" y="812800"/>
                </a:lnTo>
                <a:lnTo>
                  <a:pt x="749300" y="825500"/>
                </a:lnTo>
                <a:lnTo>
                  <a:pt x="795528" y="838200"/>
                </a:lnTo>
                <a:close/>
              </a:path>
              <a:path w="2144394" h="2133600">
                <a:moveTo>
                  <a:pt x="1489075" y="406400"/>
                </a:moveTo>
                <a:lnTo>
                  <a:pt x="1485900" y="355600"/>
                </a:lnTo>
                <a:lnTo>
                  <a:pt x="1478026" y="317500"/>
                </a:lnTo>
                <a:lnTo>
                  <a:pt x="1465199" y="279400"/>
                </a:lnTo>
                <a:lnTo>
                  <a:pt x="1447673" y="228600"/>
                </a:lnTo>
                <a:lnTo>
                  <a:pt x="1425448" y="190500"/>
                </a:lnTo>
                <a:lnTo>
                  <a:pt x="1398270" y="152400"/>
                </a:lnTo>
                <a:lnTo>
                  <a:pt x="1366393" y="114300"/>
                </a:lnTo>
                <a:lnTo>
                  <a:pt x="1329690" y="88900"/>
                </a:lnTo>
                <a:lnTo>
                  <a:pt x="1290447" y="50800"/>
                </a:lnTo>
                <a:lnTo>
                  <a:pt x="1248918" y="38100"/>
                </a:lnTo>
                <a:lnTo>
                  <a:pt x="1205611" y="12700"/>
                </a:lnTo>
                <a:lnTo>
                  <a:pt x="1160907" y="0"/>
                </a:lnTo>
                <a:lnTo>
                  <a:pt x="977900" y="0"/>
                </a:lnTo>
                <a:lnTo>
                  <a:pt x="933196" y="12700"/>
                </a:lnTo>
                <a:lnTo>
                  <a:pt x="889889" y="38100"/>
                </a:lnTo>
                <a:lnTo>
                  <a:pt x="848360" y="50800"/>
                </a:lnTo>
                <a:lnTo>
                  <a:pt x="809117" y="88900"/>
                </a:lnTo>
                <a:lnTo>
                  <a:pt x="772541" y="114300"/>
                </a:lnTo>
                <a:lnTo>
                  <a:pt x="740537" y="152400"/>
                </a:lnTo>
                <a:lnTo>
                  <a:pt x="713359" y="190500"/>
                </a:lnTo>
                <a:lnTo>
                  <a:pt x="691134" y="228600"/>
                </a:lnTo>
                <a:lnTo>
                  <a:pt x="673608" y="279400"/>
                </a:lnTo>
                <a:lnTo>
                  <a:pt x="660781" y="317500"/>
                </a:lnTo>
                <a:lnTo>
                  <a:pt x="652907" y="355600"/>
                </a:lnTo>
                <a:lnTo>
                  <a:pt x="649732" y="406400"/>
                </a:lnTo>
                <a:lnTo>
                  <a:pt x="651510" y="457200"/>
                </a:lnTo>
                <a:lnTo>
                  <a:pt x="657860" y="495300"/>
                </a:lnTo>
                <a:lnTo>
                  <a:pt x="669163" y="533400"/>
                </a:lnTo>
                <a:lnTo>
                  <a:pt x="685165" y="584200"/>
                </a:lnTo>
                <a:lnTo>
                  <a:pt x="705993" y="622300"/>
                </a:lnTo>
                <a:lnTo>
                  <a:pt x="731647" y="660400"/>
                </a:lnTo>
                <a:lnTo>
                  <a:pt x="762000" y="698500"/>
                </a:lnTo>
                <a:lnTo>
                  <a:pt x="761492" y="698500"/>
                </a:lnTo>
                <a:lnTo>
                  <a:pt x="849757" y="787400"/>
                </a:lnTo>
                <a:lnTo>
                  <a:pt x="834009" y="736600"/>
                </a:lnTo>
                <a:lnTo>
                  <a:pt x="827786" y="698500"/>
                </a:lnTo>
                <a:lnTo>
                  <a:pt x="831088" y="647700"/>
                </a:lnTo>
                <a:lnTo>
                  <a:pt x="844042" y="596900"/>
                </a:lnTo>
                <a:lnTo>
                  <a:pt x="866521" y="558800"/>
                </a:lnTo>
                <a:lnTo>
                  <a:pt x="898652" y="520700"/>
                </a:lnTo>
                <a:lnTo>
                  <a:pt x="936752" y="482600"/>
                </a:lnTo>
                <a:lnTo>
                  <a:pt x="979043" y="457200"/>
                </a:lnTo>
                <a:lnTo>
                  <a:pt x="1024128" y="444500"/>
                </a:lnTo>
                <a:lnTo>
                  <a:pt x="1116965" y="444500"/>
                </a:lnTo>
                <a:lnTo>
                  <a:pt x="1162050" y="457200"/>
                </a:lnTo>
                <a:lnTo>
                  <a:pt x="1204341" y="482600"/>
                </a:lnTo>
                <a:lnTo>
                  <a:pt x="1242441" y="520700"/>
                </a:lnTo>
                <a:lnTo>
                  <a:pt x="1274064" y="558800"/>
                </a:lnTo>
                <a:lnTo>
                  <a:pt x="1296543" y="596900"/>
                </a:lnTo>
                <a:lnTo>
                  <a:pt x="1309624" y="647700"/>
                </a:lnTo>
                <a:lnTo>
                  <a:pt x="1313434" y="685800"/>
                </a:lnTo>
                <a:lnTo>
                  <a:pt x="1307973" y="736600"/>
                </a:lnTo>
                <a:lnTo>
                  <a:pt x="1293368" y="787400"/>
                </a:lnTo>
                <a:lnTo>
                  <a:pt x="1377315" y="698500"/>
                </a:lnTo>
                <a:lnTo>
                  <a:pt x="1376807" y="698500"/>
                </a:lnTo>
                <a:lnTo>
                  <a:pt x="1407160" y="660400"/>
                </a:lnTo>
                <a:lnTo>
                  <a:pt x="1432814" y="622300"/>
                </a:lnTo>
                <a:lnTo>
                  <a:pt x="1453642" y="584200"/>
                </a:lnTo>
                <a:lnTo>
                  <a:pt x="1469644" y="533400"/>
                </a:lnTo>
                <a:lnTo>
                  <a:pt x="1480947" y="495300"/>
                </a:lnTo>
                <a:lnTo>
                  <a:pt x="1487805" y="444500"/>
                </a:lnTo>
                <a:lnTo>
                  <a:pt x="1489075" y="406400"/>
                </a:lnTo>
                <a:close/>
              </a:path>
              <a:path w="2144394" h="2133600">
                <a:moveTo>
                  <a:pt x="1494409" y="1714500"/>
                </a:moveTo>
                <a:lnTo>
                  <a:pt x="1492758" y="1676400"/>
                </a:lnTo>
                <a:lnTo>
                  <a:pt x="1486281" y="1625600"/>
                </a:lnTo>
                <a:lnTo>
                  <a:pt x="1475105" y="1587500"/>
                </a:lnTo>
                <a:lnTo>
                  <a:pt x="1459103" y="1536700"/>
                </a:lnTo>
                <a:lnTo>
                  <a:pt x="1438275" y="1498600"/>
                </a:lnTo>
                <a:lnTo>
                  <a:pt x="1412621" y="1460500"/>
                </a:lnTo>
                <a:lnTo>
                  <a:pt x="1382141" y="1422400"/>
                </a:lnTo>
                <a:lnTo>
                  <a:pt x="1382776" y="1422400"/>
                </a:lnTo>
                <a:lnTo>
                  <a:pt x="1294511" y="1333500"/>
                </a:lnTo>
                <a:lnTo>
                  <a:pt x="1310259" y="1384300"/>
                </a:lnTo>
                <a:lnTo>
                  <a:pt x="1316482" y="1435100"/>
                </a:lnTo>
                <a:lnTo>
                  <a:pt x="1313180" y="1473200"/>
                </a:lnTo>
                <a:lnTo>
                  <a:pt x="1300226" y="1524000"/>
                </a:lnTo>
                <a:lnTo>
                  <a:pt x="1277620" y="1574800"/>
                </a:lnTo>
                <a:lnTo>
                  <a:pt x="1245616" y="1612900"/>
                </a:lnTo>
                <a:lnTo>
                  <a:pt x="1207389" y="1638300"/>
                </a:lnTo>
                <a:lnTo>
                  <a:pt x="1165225" y="1663700"/>
                </a:lnTo>
                <a:lnTo>
                  <a:pt x="1120140" y="1676400"/>
                </a:lnTo>
                <a:lnTo>
                  <a:pt x="1027303" y="1676400"/>
                </a:lnTo>
                <a:lnTo>
                  <a:pt x="982218" y="1663700"/>
                </a:lnTo>
                <a:lnTo>
                  <a:pt x="939927" y="1638300"/>
                </a:lnTo>
                <a:lnTo>
                  <a:pt x="901827" y="1612900"/>
                </a:lnTo>
                <a:lnTo>
                  <a:pt x="870204" y="1574800"/>
                </a:lnTo>
                <a:lnTo>
                  <a:pt x="847725" y="1524000"/>
                </a:lnTo>
                <a:lnTo>
                  <a:pt x="834644" y="1485900"/>
                </a:lnTo>
                <a:lnTo>
                  <a:pt x="830834" y="1435100"/>
                </a:lnTo>
                <a:lnTo>
                  <a:pt x="836295" y="1384300"/>
                </a:lnTo>
                <a:lnTo>
                  <a:pt x="850900" y="1346200"/>
                </a:lnTo>
                <a:lnTo>
                  <a:pt x="766953" y="1422400"/>
                </a:lnTo>
                <a:lnTo>
                  <a:pt x="767461" y="1422400"/>
                </a:lnTo>
                <a:lnTo>
                  <a:pt x="737108" y="1460500"/>
                </a:lnTo>
                <a:lnTo>
                  <a:pt x="711454" y="1498600"/>
                </a:lnTo>
                <a:lnTo>
                  <a:pt x="690626" y="1536700"/>
                </a:lnTo>
                <a:lnTo>
                  <a:pt x="674624" y="1587500"/>
                </a:lnTo>
                <a:lnTo>
                  <a:pt x="663321" y="1625600"/>
                </a:lnTo>
                <a:lnTo>
                  <a:pt x="656844" y="1676400"/>
                </a:lnTo>
                <a:lnTo>
                  <a:pt x="655193" y="1714500"/>
                </a:lnTo>
                <a:lnTo>
                  <a:pt x="658368" y="1765300"/>
                </a:lnTo>
                <a:lnTo>
                  <a:pt x="666242" y="1803400"/>
                </a:lnTo>
                <a:lnTo>
                  <a:pt x="678942" y="1854200"/>
                </a:lnTo>
                <a:lnTo>
                  <a:pt x="696468" y="1892300"/>
                </a:lnTo>
                <a:lnTo>
                  <a:pt x="718820" y="1930400"/>
                </a:lnTo>
                <a:lnTo>
                  <a:pt x="745998" y="1968500"/>
                </a:lnTo>
                <a:lnTo>
                  <a:pt x="777875" y="2006600"/>
                </a:lnTo>
                <a:lnTo>
                  <a:pt x="814578" y="2044700"/>
                </a:lnTo>
                <a:lnTo>
                  <a:pt x="853821" y="2070100"/>
                </a:lnTo>
                <a:lnTo>
                  <a:pt x="895350" y="2095500"/>
                </a:lnTo>
                <a:lnTo>
                  <a:pt x="1028827" y="2133600"/>
                </a:lnTo>
                <a:lnTo>
                  <a:pt x="1120775" y="2133600"/>
                </a:lnTo>
                <a:lnTo>
                  <a:pt x="1254252" y="2095500"/>
                </a:lnTo>
                <a:lnTo>
                  <a:pt x="1295781" y="2070100"/>
                </a:lnTo>
                <a:lnTo>
                  <a:pt x="1335151" y="2044700"/>
                </a:lnTo>
                <a:lnTo>
                  <a:pt x="1371727" y="2006600"/>
                </a:lnTo>
                <a:lnTo>
                  <a:pt x="1403731" y="1968500"/>
                </a:lnTo>
                <a:lnTo>
                  <a:pt x="1430782" y="1930400"/>
                </a:lnTo>
                <a:lnTo>
                  <a:pt x="1453134" y="1892300"/>
                </a:lnTo>
                <a:lnTo>
                  <a:pt x="1470660" y="1854200"/>
                </a:lnTo>
                <a:lnTo>
                  <a:pt x="1483360" y="1803400"/>
                </a:lnTo>
                <a:lnTo>
                  <a:pt x="1491361" y="1765300"/>
                </a:lnTo>
                <a:lnTo>
                  <a:pt x="1494409" y="1714500"/>
                </a:lnTo>
                <a:close/>
              </a:path>
              <a:path w="2144394" h="2133600">
                <a:moveTo>
                  <a:pt x="2144268" y="1066800"/>
                </a:moveTo>
                <a:lnTo>
                  <a:pt x="2141728" y="1028700"/>
                </a:lnTo>
                <a:lnTo>
                  <a:pt x="2134235" y="977900"/>
                </a:lnTo>
                <a:lnTo>
                  <a:pt x="2121662" y="927100"/>
                </a:lnTo>
                <a:lnTo>
                  <a:pt x="2104136" y="889000"/>
                </a:lnTo>
                <a:lnTo>
                  <a:pt x="2063115" y="825500"/>
                </a:lnTo>
                <a:lnTo>
                  <a:pt x="2021205" y="774700"/>
                </a:lnTo>
                <a:lnTo>
                  <a:pt x="1985518" y="736600"/>
                </a:lnTo>
                <a:lnTo>
                  <a:pt x="1947164" y="711200"/>
                </a:lnTo>
                <a:lnTo>
                  <a:pt x="1906778" y="685800"/>
                </a:lnTo>
                <a:lnTo>
                  <a:pt x="1864487" y="673100"/>
                </a:lnTo>
                <a:lnTo>
                  <a:pt x="1776603" y="647700"/>
                </a:lnTo>
                <a:lnTo>
                  <a:pt x="1686814" y="647700"/>
                </a:lnTo>
                <a:lnTo>
                  <a:pt x="1598422" y="673100"/>
                </a:lnTo>
                <a:lnTo>
                  <a:pt x="1555750" y="685800"/>
                </a:lnTo>
                <a:lnTo>
                  <a:pt x="1514729" y="711200"/>
                </a:lnTo>
                <a:lnTo>
                  <a:pt x="1475613" y="736600"/>
                </a:lnTo>
                <a:lnTo>
                  <a:pt x="1439037" y="762000"/>
                </a:lnTo>
                <a:lnTo>
                  <a:pt x="1438402" y="762000"/>
                </a:lnTo>
                <a:lnTo>
                  <a:pt x="1357884" y="838200"/>
                </a:lnTo>
                <a:lnTo>
                  <a:pt x="1402969" y="825500"/>
                </a:lnTo>
                <a:lnTo>
                  <a:pt x="1495933" y="825500"/>
                </a:lnTo>
                <a:lnTo>
                  <a:pt x="1541018" y="838200"/>
                </a:lnTo>
                <a:lnTo>
                  <a:pt x="1583309" y="863600"/>
                </a:lnTo>
                <a:lnTo>
                  <a:pt x="1621536" y="889000"/>
                </a:lnTo>
                <a:lnTo>
                  <a:pt x="1652651" y="927100"/>
                </a:lnTo>
                <a:lnTo>
                  <a:pt x="1674876" y="977900"/>
                </a:lnTo>
                <a:lnTo>
                  <a:pt x="1688338" y="1016000"/>
                </a:lnTo>
                <a:lnTo>
                  <a:pt x="1692783" y="1066800"/>
                </a:lnTo>
                <a:lnTo>
                  <a:pt x="1688338" y="1117600"/>
                </a:lnTo>
                <a:lnTo>
                  <a:pt x="1674876" y="1155700"/>
                </a:lnTo>
                <a:lnTo>
                  <a:pt x="1652651" y="1193800"/>
                </a:lnTo>
                <a:lnTo>
                  <a:pt x="1621536" y="1231900"/>
                </a:lnTo>
                <a:lnTo>
                  <a:pt x="1581912" y="1270000"/>
                </a:lnTo>
                <a:lnTo>
                  <a:pt x="1537970" y="1295400"/>
                </a:lnTo>
                <a:lnTo>
                  <a:pt x="1491107" y="1308100"/>
                </a:lnTo>
                <a:lnTo>
                  <a:pt x="1394968" y="1308100"/>
                </a:lnTo>
                <a:lnTo>
                  <a:pt x="1348740" y="1282700"/>
                </a:lnTo>
                <a:lnTo>
                  <a:pt x="1438402" y="1371600"/>
                </a:lnTo>
                <a:lnTo>
                  <a:pt x="1439037" y="1371600"/>
                </a:lnTo>
                <a:lnTo>
                  <a:pt x="1475613" y="1409700"/>
                </a:lnTo>
                <a:lnTo>
                  <a:pt x="1514729" y="1435100"/>
                </a:lnTo>
                <a:lnTo>
                  <a:pt x="1555750" y="1447800"/>
                </a:lnTo>
                <a:lnTo>
                  <a:pt x="1598422" y="1473200"/>
                </a:lnTo>
                <a:lnTo>
                  <a:pt x="1642237" y="1485900"/>
                </a:lnTo>
                <a:lnTo>
                  <a:pt x="1776603" y="1485900"/>
                </a:lnTo>
                <a:lnTo>
                  <a:pt x="1821053" y="1473200"/>
                </a:lnTo>
                <a:lnTo>
                  <a:pt x="1906778" y="1447800"/>
                </a:lnTo>
                <a:lnTo>
                  <a:pt x="1947164" y="1422400"/>
                </a:lnTo>
                <a:lnTo>
                  <a:pt x="1985518" y="1397000"/>
                </a:lnTo>
                <a:lnTo>
                  <a:pt x="2021205" y="1371600"/>
                </a:lnTo>
                <a:lnTo>
                  <a:pt x="2072259" y="1308100"/>
                </a:lnTo>
                <a:lnTo>
                  <a:pt x="2104136" y="1244600"/>
                </a:lnTo>
                <a:lnTo>
                  <a:pt x="2121662" y="1206500"/>
                </a:lnTo>
                <a:lnTo>
                  <a:pt x="2134235" y="1155700"/>
                </a:lnTo>
                <a:lnTo>
                  <a:pt x="2141728" y="1117600"/>
                </a:lnTo>
                <a:lnTo>
                  <a:pt x="2144268" y="106680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82312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7254" y="566556"/>
            <a:ext cx="11328096" cy="1256370"/>
          </a:xfrm>
          <a:prstGeom prst="rect">
            <a:avLst/>
          </a:prstGeom>
        </p:spPr>
        <p:txBody>
          <a:bodyPr vert="horz" wrap="square" lIns="0" tIns="233045" rIns="0" bIns="0" rtlCol="0">
            <a:spAutoFit/>
          </a:bodyPr>
          <a:lstStyle/>
          <a:p>
            <a:pPr marL="12700" marR="5080">
              <a:lnSpc>
                <a:spcPts val="7820"/>
              </a:lnSpc>
              <a:spcBef>
                <a:spcPts val="1835"/>
              </a:spcBef>
            </a:pPr>
            <a:r>
              <a:rPr lang="en-US" spc="340" dirty="0"/>
              <a:t>Tools and Technologies: </a:t>
            </a:r>
            <a:endParaRPr spc="340" dirty="0"/>
          </a:p>
        </p:txBody>
      </p:sp>
      <p:sp>
        <p:nvSpPr>
          <p:cNvPr id="9" name="object 9"/>
          <p:cNvSpPr/>
          <p:nvPr/>
        </p:nvSpPr>
        <p:spPr>
          <a:xfrm>
            <a:off x="13458822" y="101352"/>
            <a:ext cx="2144395" cy="2209165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5996602" y="101352"/>
            <a:ext cx="2144395" cy="2133600"/>
          </a:xfrm>
          <a:custGeom>
            <a:avLst/>
            <a:gdLst/>
            <a:ahLst/>
            <a:cxnLst/>
            <a:rect l="l" t="t" r="r" b="b"/>
            <a:pathLst>
              <a:path w="2144394" h="2133600">
                <a:moveTo>
                  <a:pt x="795528" y="838200"/>
                </a:moveTo>
                <a:lnTo>
                  <a:pt x="769874" y="812800"/>
                </a:lnTo>
                <a:lnTo>
                  <a:pt x="705866" y="749300"/>
                </a:lnTo>
                <a:lnTo>
                  <a:pt x="705231" y="749300"/>
                </a:lnTo>
                <a:lnTo>
                  <a:pt x="668655" y="723900"/>
                </a:lnTo>
                <a:lnTo>
                  <a:pt x="629539" y="698500"/>
                </a:lnTo>
                <a:lnTo>
                  <a:pt x="588518" y="673100"/>
                </a:lnTo>
                <a:lnTo>
                  <a:pt x="545846" y="660400"/>
                </a:lnTo>
                <a:lnTo>
                  <a:pt x="457454" y="635000"/>
                </a:lnTo>
                <a:lnTo>
                  <a:pt x="367665" y="635000"/>
                </a:lnTo>
                <a:lnTo>
                  <a:pt x="279654" y="660400"/>
                </a:lnTo>
                <a:lnTo>
                  <a:pt x="237490" y="673100"/>
                </a:lnTo>
                <a:lnTo>
                  <a:pt x="197104" y="698500"/>
                </a:lnTo>
                <a:lnTo>
                  <a:pt x="158750" y="723900"/>
                </a:lnTo>
                <a:lnTo>
                  <a:pt x="122936" y="762000"/>
                </a:lnTo>
                <a:lnTo>
                  <a:pt x="90297" y="800100"/>
                </a:lnTo>
                <a:lnTo>
                  <a:pt x="62738" y="838200"/>
                </a:lnTo>
                <a:lnTo>
                  <a:pt x="40132" y="876300"/>
                </a:lnTo>
                <a:lnTo>
                  <a:pt x="22606" y="914400"/>
                </a:lnTo>
                <a:lnTo>
                  <a:pt x="10033" y="965200"/>
                </a:lnTo>
                <a:lnTo>
                  <a:pt x="2540" y="1016000"/>
                </a:lnTo>
                <a:lnTo>
                  <a:pt x="0" y="1054100"/>
                </a:lnTo>
                <a:lnTo>
                  <a:pt x="2540" y="1104900"/>
                </a:lnTo>
                <a:lnTo>
                  <a:pt x="10033" y="1143000"/>
                </a:lnTo>
                <a:lnTo>
                  <a:pt x="22606" y="1193800"/>
                </a:lnTo>
                <a:lnTo>
                  <a:pt x="40132" y="1231900"/>
                </a:lnTo>
                <a:lnTo>
                  <a:pt x="62738" y="1282700"/>
                </a:lnTo>
                <a:lnTo>
                  <a:pt x="90297" y="1320800"/>
                </a:lnTo>
                <a:lnTo>
                  <a:pt x="122936" y="1358900"/>
                </a:lnTo>
                <a:lnTo>
                  <a:pt x="158750" y="1384300"/>
                </a:lnTo>
                <a:lnTo>
                  <a:pt x="197104" y="1409700"/>
                </a:lnTo>
                <a:lnTo>
                  <a:pt x="237490" y="1435100"/>
                </a:lnTo>
                <a:lnTo>
                  <a:pt x="323215" y="1460500"/>
                </a:lnTo>
                <a:lnTo>
                  <a:pt x="367665" y="1473200"/>
                </a:lnTo>
                <a:lnTo>
                  <a:pt x="502031" y="1473200"/>
                </a:lnTo>
                <a:lnTo>
                  <a:pt x="545846" y="1460500"/>
                </a:lnTo>
                <a:lnTo>
                  <a:pt x="588518" y="1435100"/>
                </a:lnTo>
                <a:lnTo>
                  <a:pt x="629539" y="1422400"/>
                </a:lnTo>
                <a:lnTo>
                  <a:pt x="668655" y="1397000"/>
                </a:lnTo>
                <a:lnTo>
                  <a:pt x="705231" y="1358900"/>
                </a:lnTo>
                <a:lnTo>
                  <a:pt x="705866" y="1358900"/>
                </a:lnTo>
                <a:lnTo>
                  <a:pt x="772922" y="1295400"/>
                </a:lnTo>
                <a:lnTo>
                  <a:pt x="786384" y="1282700"/>
                </a:lnTo>
                <a:lnTo>
                  <a:pt x="741299" y="1295400"/>
                </a:lnTo>
                <a:lnTo>
                  <a:pt x="648335" y="1295400"/>
                </a:lnTo>
                <a:lnTo>
                  <a:pt x="603250" y="1282700"/>
                </a:lnTo>
                <a:lnTo>
                  <a:pt x="560959" y="1257300"/>
                </a:lnTo>
                <a:lnTo>
                  <a:pt x="522732" y="1231900"/>
                </a:lnTo>
                <a:lnTo>
                  <a:pt x="491617" y="1193800"/>
                </a:lnTo>
                <a:lnTo>
                  <a:pt x="469265" y="1155700"/>
                </a:lnTo>
                <a:lnTo>
                  <a:pt x="455930" y="1104900"/>
                </a:lnTo>
                <a:lnTo>
                  <a:pt x="451485" y="1054100"/>
                </a:lnTo>
                <a:lnTo>
                  <a:pt x="455930" y="1016000"/>
                </a:lnTo>
                <a:lnTo>
                  <a:pt x="469265" y="965200"/>
                </a:lnTo>
                <a:lnTo>
                  <a:pt x="491617" y="927100"/>
                </a:lnTo>
                <a:lnTo>
                  <a:pt x="522732" y="889000"/>
                </a:lnTo>
                <a:lnTo>
                  <a:pt x="562356" y="850900"/>
                </a:lnTo>
                <a:lnTo>
                  <a:pt x="606298" y="838200"/>
                </a:lnTo>
                <a:lnTo>
                  <a:pt x="701421" y="812800"/>
                </a:lnTo>
                <a:lnTo>
                  <a:pt x="749300" y="825500"/>
                </a:lnTo>
                <a:lnTo>
                  <a:pt x="795528" y="838200"/>
                </a:lnTo>
                <a:close/>
              </a:path>
              <a:path w="2144394" h="2133600">
                <a:moveTo>
                  <a:pt x="1489075" y="406400"/>
                </a:moveTo>
                <a:lnTo>
                  <a:pt x="1485900" y="355600"/>
                </a:lnTo>
                <a:lnTo>
                  <a:pt x="1478026" y="317500"/>
                </a:lnTo>
                <a:lnTo>
                  <a:pt x="1465199" y="279400"/>
                </a:lnTo>
                <a:lnTo>
                  <a:pt x="1447673" y="228600"/>
                </a:lnTo>
                <a:lnTo>
                  <a:pt x="1425448" y="190500"/>
                </a:lnTo>
                <a:lnTo>
                  <a:pt x="1398270" y="152400"/>
                </a:lnTo>
                <a:lnTo>
                  <a:pt x="1366393" y="114300"/>
                </a:lnTo>
                <a:lnTo>
                  <a:pt x="1329690" y="88900"/>
                </a:lnTo>
                <a:lnTo>
                  <a:pt x="1290447" y="50800"/>
                </a:lnTo>
                <a:lnTo>
                  <a:pt x="1248918" y="38100"/>
                </a:lnTo>
                <a:lnTo>
                  <a:pt x="1205611" y="12700"/>
                </a:lnTo>
                <a:lnTo>
                  <a:pt x="1160907" y="0"/>
                </a:lnTo>
                <a:lnTo>
                  <a:pt x="977900" y="0"/>
                </a:lnTo>
                <a:lnTo>
                  <a:pt x="933196" y="12700"/>
                </a:lnTo>
                <a:lnTo>
                  <a:pt x="889889" y="38100"/>
                </a:lnTo>
                <a:lnTo>
                  <a:pt x="848360" y="50800"/>
                </a:lnTo>
                <a:lnTo>
                  <a:pt x="809117" y="88900"/>
                </a:lnTo>
                <a:lnTo>
                  <a:pt x="772541" y="114300"/>
                </a:lnTo>
                <a:lnTo>
                  <a:pt x="740537" y="152400"/>
                </a:lnTo>
                <a:lnTo>
                  <a:pt x="713359" y="190500"/>
                </a:lnTo>
                <a:lnTo>
                  <a:pt x="691134" y="228600"/>
                </a:lnTo>
                <a:lnTo>
                  <a:pt x="673608" y="279400"/>
                </a:lnTo>
                <a:lnTo>
                  <a:pt x="660781" y="317500"/>
                </a:lnTo>
                <a:lnTo>
                  <a:pt x="652907" y="355600"/>
                </a:lnTo>
                <a:lnTo>
                  <a:pt x="649732" y="406400"/>
                </a:lnTo>
                <a:lnTo>
                  <a:pt x="651510" y="457200"/>
                </a:lnTo>
                <a:lnTo>
                  <a:pt x="657860" y="495300"/>
                </a:lnTo>
                <a:lnTo>
                  <a:pt x="669163" y="533400"/>
                </a:lnTo>
                <a:lnTo>
                  <a:pt x="685165" y="584200"/>
                </a:lnTo>
                <a:lnTo>
                  <a:pt x="705993" y="622300"/>
                </a:lnTo>
                <a:lnTo>
                  <a:pt x="731647" y="660400"/>
                </a:lnTo>
                <a:lnTo>
                  <a:pt x="762000" y="698500"/>
                </a:lnTo>
                <a:lnTo>
                  <a:pt x="761492" y="698500"/>
                </a:lnTo>
                <a:lnTo>
                  <a:pt x="849757" y="787400"/>
                </a:lnTo>
                <a:lnTo>
                  <a:pt x="834009" y="736600"/>
                </a:lnTo>
                <a:lnTo>
                  <a:pt x="827786" y="698500"/>
                </a:lnTo>
                <a:lnTo>
                  <a:pt x="831088" y="647700"/>
                </a:lnTo>
                <a:lnTo>
                  <a:pt x="844042" y="596900"/>
                </a:lnTo>
                <a:lnTo>
                  <a:pt x="866521" y="558800"/>
                </a:lnTo>
                <a:lnTo>
                  <a:pt x="898652" y="520700"/>
                </a:lnTo>
                <a:lnTo>
                  <a:pt x="936752" y="482600"/>
                </a:lnTo>
                <a:lnTo>
                  <a:pt x="979043" y="457200"/>
                </a:lnTo>
                <a:lnTo>
                  <a:pt x="1024128" y="444500"/>
                </a:lnTo>
                <a:lnTo>
                  <a:pt x="1116965" y="444500"/>
                </a:lnTo>
                <a:lnTo>
                  <a:pt x="1162050" y="457200"/>
                </a:lnTo>
                <a:lnTo>
                  <a:pt x="1204341" y="482600"/>
                </a:lnTo>
                <a:lnTo>
                  <a:pt x="1242441" y="520700"/>
                </a:lnTo>
                <a:lnTo>
                  <a:pt x="1274064" y="558800"/>
                </a:lnTo>
                <a:lnTo>
                  <a:pt x="1296543" y="596900"/>
                </a:lnTo>
                <a:lnTo>
                  <a:pt x="1309624" y="647700"/>
                </a:lnTo>
                <a:lnTo>
                  <a:pt x="1313434" y="685800"/>
                </a:lnTo>
                <a:lnTo>
                  <a:pt x="1307973" y="736600"/>
                </a:lnTo>
                <a:lnTo>
                  <a:pt x="1293368" y="787400"/>
                </a:lnTo>
                <a:lnTo>
                  <a:pt x="1377315" y="698500"/>
                </a:lnTo>
                <a:lnTo>
                  <a:pt x="1376807" y="698500"/>
                </a:lnTo>
                <a:lnTo>
                  <a:pt x="1407160" y="660400"/>
                </a:lnTo>
                <a:lnTo>
                  <a:pt x="1432814" y="622300"/>
                </a:lnTo>
                <a:lnTo>
                  <a:pt x="1453642" y="584200"/>
                </a:lnTo>
                <a:lnTo>
                  <a:pt x="1469644" y="533400"/>
                </a:lnTo>
                <a:lnTo>
                  <a:pt x="1480947" y="495300"/>
                </a:lnTo>
                <a:lnTo>
                  <a:pt x="1487805" y="444500"/>
                </a:lnTo>
                <a:lnTo>
                  <a:pt x="1489075" y="406400"/>
                </a:lnTo>
                <a:close/>
              </a:path>
              <a:path w="2144394" h="2133600">
                <a:moveTo>
                  <a:pt x="1494409" y="1714500"/>
                </a:moveTo>
                <a:lnTo>
                  <a:pt x="1492758" y="1676400"/>
                </a:lnTo>
                <a:lnTo>
                  <a:pt x="1486281" y="1625600"/>
                </a:lnTo>
                <a:lnTo>
                  <a:pt x="1475105" y="1587500"/>
                </a:lnTo>
                <a:lnTo>
                  <a:pt x="1459103" y="1536700"/>
                </a:lnTo>
                <a:lnTo>
                  <a:pt x="1438275" y="1498600"/>
                </a:lnTo>
                <a:lnTo>
                  <a:pt x="1412621" y="1460500"/>
                </a:lnTo>
                <a:lnTo>
                  <a:pt x="1382141" y="1422400"/>
                </a:lnTo>
                <a:lnTo>
                  <a:pt x="1382776" y="1422400"/>
                </a:lnTo>
                <a:lnTo>
                  <a:pt x="1294511" y="1333500"/>
                </a:lnTo>
                <a:lnTo>
                  <a:pt x="1310259" y="1384300"/>
                </a:lnTo>
                <a:lnTo>
                  <a:pt x="1316482" y="1435100"/>
                </a:lnTo>
                <a:lnTo>
                  <a:pt x="1313180" y="1473200"/>
                </a:lnTo>
                <a:lnTo>
                  <a:pt x="1300226" y="1524000"/>
                </a:lnTo>
                <a:lnTo>
                  <a:pt x="1277620" y="1574800"/>
                </a:lnTo>
                <a:lnTo>
                  <a:pt x="1245616" y="1612900"/>
                </a:lnTo>
                <a:lnTo>
                  <a:pt x="1207389" y="1638300"/>
                </a:lnTo>
                <a:lnTo>
                  <a:pt x="1165225" y="1663700"/>
                </a:lnTo>
                <a:lnTo>
                  <a:pt x="1120140" y="1676400"/>
                </a:lnTo>
                <a:lnTo>
                  <a:pt x="1027303" y="1676400"/>
                </a:lnTo>
                <a:lnTo>
                  <a:pt x="982218" y="1663700"/>
                </a:lnTo>
                <a:lnTo>
                  <a:pt x="939927" y="1638300"/>
                </a:lnTo>
                <a:lnTo>
                  <a:pt x="901827" y="1612900"/>
                </a:lnTo>
                <a:lnTo>
                  <a:pt x="870204" y="1574800"/>
                </a:lnTo>
                <a:lnTo>
                  <a:pt x="847725" y="1524000"/>
                </a:lnTo>
                <a:lnTo>
                  <a:pt x="834644" y="1485900"/>
                </a:lnTo>
                <a:lnTo>
                  <a:pt x="830834" y="1435100"/>
                </a:lnTo>
                <a:lnTo>
                  <a:pt x="836295" y="1384300"/>
                </a:lnTo>
                <a:lnTo>
                  <a:pt x="850900" y="1346200"/>
                </a:lnTo>
                <a:lnTo>
                  <a:pt x="766953" y="1422400"/>
                </a:lnTo>
                <a:lnTo>
                  <a:pt x="767461" y="1422400"/>
                </a:lnTo>
                <a:lnTo>
                  <a:pt x="737108" y="1460500"/>
                </a:lnTo>
                <a:lnTo>
                  <a:pt x="711454" y="1498600"/>
                </a:lnTo>
                <a:lnTo>
                  <a:pt x="690626" y="1536700"/>
                </a:lnTo>
                <a:lnTo>
                  <a:pt x="674624" y="1587500"/>
                </a:lnTo>
                <a:lnTo>
                  <a:pt x="663321" y="1625600"/>
                </a:lnTo>
                <a:lnTo>
                  <a:pt x="656844" y="1676400"/>
                </a:lnTo>
                <a:lnTo>
                  <a:pt x="655193" y="1714500"/>
                </a:lnTo>
                <a:lnTo>
                  <a:pt x="658368" y="1765300"/>
                </a:lnTo>
                <a:lnTo>
                  <a:pt x="666242" y="1803400"/>
                </a:lnTo>
                <a:lnTo>
                  <a:pt x="678942" y="1854200"/>
                </a:lnTo>
                <a:lnTo>
                  <a:pt x="696468" y="1892300"/>
                </a:lnTo>
                <a:lnTo>
                  <a:pt x="718820" y="1930400"/>
                </a:lnTo>
                <a:lnTo>
                  <a:pt x="745998" y="1968500"/>
                </a:lnTo>
                <a:lnTo>
                  <a:pt x="777875" y="2006600"/>
                </a:lnTo>
                <a:lnTo>
                  <a:pt x="814578" y="2044700"/>
                </a:lnTo>
                <a:lnTo>
                  <a:pt x="853821" y="2070100"/>
                </a:lnTo>
                <a:lnTo>
                  <a:pt x="895350" y="2095500"/>
                </a:lnTo>
                <a:lnTo>
                  <a:pt x="1028827" y="2133600"/>
                </a:lnTo>
                <a:lnTo>
                  <a:pt x="1120775" y="2133600"/>
                </a:lnTo>
                <a:lnTo>
                  <a:pt x="1254252" y="2095500"/>
                </a:lnTo>
                <a:lnTo>
                  <a:pt x="1295781" y="2070100"/>
                </a:lnTo>
                <a:lnTo>
                  <a:pt x="1335151" y="2044700"/>
                </a:lnTo>
                <a:lnTo>
                  <a:pt x="1371727" y="2006600"/>
                </a:lnTo>
                <a:lnTo>
                  <a:pt x="1403731" y="1968500"/>
                </a:lnTo>
                <a:lnTo>
                  <a:pt x="1430782" y="1930400"/>
                </a:lnTo>
                <a:lnTo>
                  <a:pt x="1453134" y="1892300"/>
                </a:lnTo>
                <a:lnTo>
                  <a:pt x="1470660" y="1854200"/>
                </a:lnTo>
                <a:lnTo>
                  <a:pt x="1483360" y="1803400"/>
                </a:lnTo>
                <a:lnTo>
                  <a:pt x="1491361" y="1765300"/>
                </a:lnTo>
                <a:lnTo>
                  <a:pt x="1494409" y="1714500"/>
                </a:lnTo>
                <a:close/>
              </a:path>
              <a:path w="2144394" h="2133600">
                <a:moveTo>
                  <a:pt x="2144268" y="1066800"/>
                </a:moveTo>
                <a:lnTo>
                  <a:pt x="2141728" y="1028700"/>
                </a:lnTo>
                <a:lnTo>
                  <a:pt x="2134235" y="977900"/>
                </a:lnTo>
                <a:lnTo>
                  <a:pt x="2121662" y="927100"/>
                </a:lnTo>
                <a:lnTo>
                  <a:pt x="2104136" y="889000"/>
                </a:lnTo>
                <a:lnTo>
                  <a:pt x="2063115" y="825500"/>
                </a:lnTo>
                <a:lnTo>
                  <a:pt x="2021205" y="774700"/>
                </a:lnTo>
                <a:lnTo>
                  <a:pt x="1985518" y="736600"/>
                </a:lnTo>
                <a:lnTo>
                  <a:pt x="1947164" y="711200"/>
                </a:lnTo>
                <a:lnTo>
                  <a:pt x="1906778" y="685800"/>
                </a:lnTo>
                <a:lnTo>
                  <a:pt x="1864487" y="673100"/>
                </a:lnTo>
                <a:lnTo>
                  <a:pt x="1776603" y="647700"/>
                </a:lnTo>
                <a:lnTo>
                  <a:pt x="1686814" y="647700"/>
                </a:lnTo>
                <a:lnTo>
                  <a:pt x="1598422" y="673100"/>
                </a:lnTo>
                <a:lnTo>
                  <a:pt x="1555750" y="685800"/>
                </a:lnTo>
                <a:lnTo>
                  <a:pt x="1514729" y="711200"/>
                </a:lnTo>
                <a:lnTo>
                  <a:pt x="1475613" y="736600"/>
                </a:lnTo>
                <a:lnTo>
                  <a:pt x="1439037" y="762000"/>
                </a:lnTo>
                <a:lnTo>
                  <a:pt x="1438402" y="762000"/>
                </a:lnTo>
                <a:lnTo>
                  <a:pt x="1357884" y="838200"/>
                </a:lnTo>
                <a:lnTo>
                  <a:pt x="1402969" y="825500"/>
                </a:lnTo>
                <a:lnTo>
                  <a:pt x="1495933" y="825500"/>
                </a:lnTo>
                <a:lnTo>
                  <a:pt x="1541018" y="838200"/>
                </a:lnTo>
                <a:lnTo>
                  <a:pt x="1583309" y="863600"/>
                </a:lnTo>
                <a:lnTo>
                  <a:pt x="1621536" y="889000"/>
                </a:lnTo>
                <a:lnTo>
                  <a:pt x="1652651" y="927100"/>
                </a:lnTo>
                <a:lnTo>
                  <a:pt x="1674876" y="977900"/>
                </a:lnTo>
                <a:lnTo>
                  <a:pt x="1688338" y="1016000"/>
                </a:lnTo>
                <a:lnTo>
                  <a:pt x="1692783" y="1066800"/>
                </a:lnTo>
                <a:lnTo>
                  <a:pt x="1688338" y="1117600"/>
                </a:lnTo>
                <a:lnTo>
                  <a:pt x="1674876" y="1155700"/>
                </a:lnTo>
                <a:lnTo>
                  <a:pt x="1652651" y="1193800"/>
                </a:lnTo>
                <a:lnTo>
                  <a:pt x="1621536" y="1231900"/>
                </a:lnTo>
                <a:lnTo>
                  <a:pt x="1581912" y="1270000"/>
                </a:lnTo>
                <a:lnTo>
                  <a:pt x="1537970" y="1295400"/>
                </a:lnTo>
                <a:lnTo>
                  <a:pt x="1491107" y="1308100"/>
                </a:lnTo>
                <a:lnTo>
                  <a:pt x="1394968" y="1308100"/>
                </a:lnTo>
                <a:lnTo>
                  <a:pt x="1348740" y="1282700"/>
                </a:lnTo>
                <a:lnTo>
                  <a:pt x="1438402" y="1371600"/>
                </a:lnTo>
                <a:lnTo>
                  <a:pt x="1439037" y="1371600"/>
                </a:lnTo>
                <a:lnTo>
                  <a:pt x="1475613" y="1409700"/>
                </a:lnTo>
                <a:lnTo>
                  <a:pt x="1514729" y="1435100"/>
                </a:lnTo>
                <a:lnTo>
                  <a:pt x="1555750" y="1447800"/>
                </a:lnTo>
                <a:lnTo>
                  <a:pt x="1598422" y="1473200"/>
                </a:lnTo>
                <a:lnTo>
                  <a:pt x="1642237" y="1485900"/>
                </a:lnTo>
                <a:lnTo>
                  <a:pt x="1776603" y="1485900"/>
                </a:lnTo>
                <a:lnTo>
                  <a:pt x="1821053" y="1473200"/>
                </a:lnTo>
                <a:lnTo>
                  <a:pt x="1906778" y="1447800"/>
                </a:lnTo>
                <a:lnTo>
                  <a:pt x="1947164" y="1422400"/>
                </a:lnTo>
                <a:lnTo>
                  <a:pt x="1985518" y="1397000"/>
                </a:lnTo>
                <a:lnTo>
                  <a:pt x="2021205" y="1371600"/>
                </a:lnTo>
                <a:lnTo>
                  <a:pt x="2072259" y="1308100"/>
                </a:lnTo>
                <a:lnTo>
                  <a:pt x="2104136" y="1244600"/>
                </a:lnTo>
                <a:lnTo>
                  <a:pt x="2121662" y="1206500"/>
                </a:lnTo>
                <a:lnTo>
                  <a:pt x="2134235" y="1155700"/>
                </a:lnTo>
                <a:lnTo>
                  <a:pt x="2141728" y="1117600"/>
                </a:lnTo>
                <a:lnTo>
                  <a:pt x="2144268" y="106680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 flipV="1">
            <a:off x="1212535" y="1775849"/>
            <a:ext cx="11506200" cy="45719"/>
          </a:xfrm>
          <a:custGeom>
            <a:avLst/>
            <a:gdLst/>
            <a:ahLst/>
            <a:cxnLst/>
            <a:rect l="l" t="t" r="r" b="b"/>
            <a:pathLst>
              <a:path w="1445895">
                <a:moveTo>
                  <a:pt x="1445640" y="0"/>
                </a:moveTo>
                <a:lnTo>
                  <a:pt x="0" y="0"/>
                </a:lnTo>
              </a:path>
            </a:pathLst>
          </a:custGeom>
          <a:ln w="28573">
            <a:solidFill>
              <a:srgbClr val="8A7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1">
            <a:extLst>
              <a:ext uri="{FF2B5EF4-FFF2-40B4-BE49-F238E27FC236}">
                <a16:creationId xmlns:a16="http://schemas.microsoft.com/office/drawing/2014/main" id="{4325C395-4FD8-0C46-2381-E87472F5A6D9}"/>
              </a:ext>
            </a:extLst>
          </p:cNvPr>
          <p:cNvSpPr/>
          <p:nvPr/>
        </p:nvSpPr>
        <p:spPr>
          <a:xfrm>
            <a:off x="1777834" y="3857644"/>
            <a:ext cx="3098966" cy="69532"/>
          </a:xfrm>
          <a:custGeom>
            <a:avLst/>
            <a:gdLst/>
            <a:ahLst/>
            <a:cxnLst/>
            <a:rect l="l" t="t" r="r" b="b"/>
            <a:pathLst>
              <a:path w="1445895">
                <a:moveTo>
                  <a:pt x="1445640" y="0"/>
                </a:moveTo>
                <a:lnTo>
                  <a:pt x="0" y="0"/>
                </a:lnTo>
              </a:path>
            </a:pathLst>
          </a:custGeom>
          <a:ln w="28573">
            <a:solidFill>
              <a:srgbClr val="8A7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A838CB-645E-788C-97AF-BE4222AB00D8}"/>
              </a:ext>
            </a:extLst>
          </p:cNvPr>
          <p:cNvSpPr txBox="1"/>
          <p:nvPr/>
        </p:nvSpPr>
        <p:spPr>
          <a:xfrm>
            <a:off x="1600200" y="2917220"/>
            <a:ext cx="41054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spc="340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Frontend:</a:t>
            </a:r>
            <a:endParaRPr lang="en-US" sz="4800" b="1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8672FA2-8D50-3429-FBB9-3586FEAC63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304" y="4389140"/>
            <a:ext cx="4165296" cy="14706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A70E9ED-A79A-677D-BB84-3F5ABAC16E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722" y="6321745"/>
            <a:ext cx="4165296" cy="153719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F366D29-5ED1-E7C0-C8A5-FC0867EE20BE}"/>
              </a:ext>
            </a:extLst>
          </p:cNvPr>
          <p:cNvSpPr txBox="1"/>
          <p:nvPr/>
        </p:nvSpPr>
        <p:spPr>
          <a:xfrm>
            <a:off x="12877800" y="2703348"/>
            <a:ext cx="40671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spc="340" dirty="0">
                <a:solidFill>
                  <a:srgbClr val="8A73FF"/>
                </a:solidFill>
                <a:latin typeface="Calibri"/>
                <a:ea typeface="+mj-ea"/>
                <a:cs typeface="Calibri"/>
              </a:rPr>
              <a:t>Backend:</a:t>
            </a:r>
          </a:p>
        </p:txBody>
      </p:sp>
      <p:sp>
        <p:nvSpPr>
          <p:cNvPr id="28" name="object 11">
            <a:extLst>
              <a:ext uri="{FF2B5EF4-FFF2-40B4-BE49-F238E27FC236}">
                <a16:creationId xmlns:a16="http://schemas.microsoft.com/office/drawing/2014/main" id="{7F494E4F-6DBA-298D-0B8C-C42CCB687AE6}"/>
              </a:ext>
            </a:extLst>
          </p:cNvPr>
          <p:cNvSpPr/>
          <p:nvPr/>
        </p:nvSpPr>
        <p:spPr>
          <a:xfrm>
            <a:off x="12877800" y="3927176"/>
            <a:ext cx="2642235" cy="45719"/>
          </a:xfrm>
          <a:custGeom>
            <a:avLst/>
            <a:gdLst/>
            <a:ahLst/>
            <a:cxnLst/>
            <a:rect l="l" t="t" r="r" b="b"/>
            <a:pathLst>
              <a:path w="1445895">
                <a:moveTo>
                  <a:pt x="1445640" y="0"/>
                </a:moveTo>
                <a:lnTo>
                  <a:pt x="0" y="0"/>
                </a:lnTo>
              </a:path>
            </a:pathLst>
          </a:custGeom>
          <a:ln w="28573">
            <a:solidFill>
              <a:srgbClr val="8A7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Freeform 5">
            <a:extLst>
              <a:ext uri="{FF2B5EF4-FFF2-40B4-BE49-F238E27FC236}">
                <a16:creationId xmlns:a16="http://schemas.microsoft.com/office/drawing/2014/main" id="{2743ABCC-CD30-B229-0489-8293E054AE64}"/>
              </a:ext>
            </a:extLst>
          </p:cNvPr>
          <p:cNvSpPr/>
          <p:nvPr/>
        </p:nvSpPr>
        <p:spPr>
          <a:xfrm>
            <a:off x="7315200" y="5238535"/>
            <a:ext cx="3048000" cy="1635143"/>
          </a:xfrm>
          <a:custGeom>
            <a:avLst/>
            <a:gdLst/>
            <a:ahLst/>
            <a:cxnLst/>
            <a:rect l="l" t="t" r="r" b="b"/>
            <a:pathLst>
              <a:path w="3139071" h="1635143">
                <a:moveTo>
                  <a:pt x="0" y="0"/>
                </a:moveTo>
                <a:lnTo>
                  <a:pt x="3139071" y="0"/>
                </a:lnTo>
                <a:lnTo>
                  <a:pt x="3139071" y="1635143"/>
                </a:lnTo>
                <a:lnTo>
                  <a:pt x="0" y="16351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0" name="Freeform 4">
            <a:extLst>
              <a:ext uri="{FF2B5EF4-FFF2-40B4-BE49-F238E27FC236}">
                <a16:creationId xmlns:a16="http://schemas.microsoft.com/office/drawing/2014/main" id="{2C07F472-C976-0C8B-98A3-396F3E05EBC4}"/>
              </a:ext>
            </a:extLst>
          </p:cNvPr>
          <p:cNvSpPr/>
          <p:nvPr/>
        </p:nvSpPr>
        <p:spPr>
          <a:xfrm>
            <a:off x="12702219" y="4040088"/>
            <a:ext cx="3657600" cy="1024128"/>
          </a:xfrm>
          <a:custGeom>
            <a:avLst/>
            <a:gdLst/>
            <a:ahLst/>
            <a:cxnLst/>
            <a:rect l="l" t="t" r="r" b="b"/>
            <a:pathLst>
              <a:path w="3657600" h="1024128">
                <a:moveTo>
                  <a:pt x="0" y="0"/>
                </a:moveTo>
                <a:lnTo>
                  <a:pt x="3657600" y="0"/>
                </a:lnTo>
                <a:lnTo>
                  <a:pt x="3657600" y="1024128"/>
                </a:lnTo>
                <a:lnTo>
                  <a:pt x="0" y="102412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31" name="Freeform 6">
            <a:extLst>
              <a:ext uri="{FF2B5EF4-FFF2-40B4-BE49-F238E27FC236}">
                <a16:creationId xmlns:a16="http://schemas.microsoft.com/office/drawing/2014/main" id="{25048627-A6C9-7DA5-997C-58D4CA6051FC}"/>
              </a:ext>
            </a:extLst>
          </p:cNvPr>
          <p:cNvSpPr/>
          <p:nvPr/>
        </p:nvSpPr>
        <p:spPr>
          <a:xfrm>
            <a:off x="12348194" y="5013736"/>
            <a:ext cx="3845153" cy="1537199"/>
          </a:xfrm>
          <a:custGeom>
            <a:avLst/>
            <a:gdLst/>
            <a:ahLst/>
            <a:cxnLst/>
            <a:rect l="l" t="t" r="r" b="b"/>
            <a:pathLst>
              <a:path w="4374974" h="1689834">
                <a:moveTo>
                  <a:pt x="0" y="0"/>
                </a:moveTo>
                <a:lnTo>
                  <a:pt x="4374974" y="0"/>
                </a:lnTo>
                <a:lnTo>
                  <a:pt x="4374974" y="1689834"/>
                </a:lnTo>
                <a:lnTo>
                  <a:pt x="0" y="168983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32" name="Freeform 9">
            <a:extLst>
              <a:ext uri="{FF2B5EF4-FFF2-40B4-BE49-F238E27FC236}">
                <a16:creationId xmlns:a16="http://schemas.microsoft.com/office/drawing/2014/main" id="{8B7BED37-D351-11B4-D597-32F743FBDA3B}"/>
              </a:ext>
            </a:extLst>
          </p:cNvPr>
          <p:cNvSpPr/>
          <p:nvPr/>
        </p:nvSpPr>
        <p:spPr>
          <a:xfrm>
            <a:off x="12508229" y="6796226"/>
            <a:ext cx="3657600" cy="1023479"/>
          </a:xfrm>
          <a:custGeom>
            <a:avLst/>
            <a:gdLst/>
            <a:ahLst/>
            <a:cxnLst/>
            <a:rect l="l" t="t" r="r" b="b"/>
            <a:pathLst>
              <a:path w="2501838" h="1023479">
                <a:moveTo>
                  <a:pt x="0" y="0"/>
                </a:moveTo>
                <a:lnTo>
                  <a:pt x="2501838" y="0"/>
                </a:lnTo>
                <a:lnTo>
                  <a:pt x="2501838" y="1023479"/>
                </a:lnTo>
                <a:lnTo>
                  <a:pt x="0" y="102347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86D93B66-342E-5CC4-A35E-E465F7D7E35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4562" y="8256384"/>
            <a:ext cx="3904934" cy="12954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6E98E43E-5890-EAB0-4BF8-E67727C783A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723" y="8310991"/>
            <a:ext cx="4221478" cy="1409453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99547" y="4090033"/>
            <a:ext cx="4992053" cy="1338058"/>
          </a:xfrm>
          <a:prstGeom prst="rect">
            <a:avLst/>
          </a:prstGeom>
        </p:spPr>
        <p:txBody>
          <a:bodyPr vert="horz" wrap="square" lIns="0" tIns="249554" rIns="0" bIns="0" rtlCol="0">
            <a:spAutoFit/>
          </a:bodyPr>
          <a:lstStyle/>
          <a:p>
            <a:pPr marL="12700" marR="5080" indent="494030">
              <a:lnSpc>
                <a:spcPts val="8290"/>
              </a:lnSpc>
              <a:spcBef>
                <a:spcPts val="1964"/>
              </a:spcBef>
            </a:pPr>
            <a:r>
              <a:rPr lang="en-US" sz="8500" spc="465" dirty="0"/>
              <a:t>Features</a:t>
            </a:r>
            <a:endParaRPr sz="8500" dirty="0"/>
          </a:p>
        </p:txBody>
      </p:sp>
      <p:grpSp>
        <p:nvGrpSpPr>
          <p:cNvPr id="4" name="object 4"/>
          <p:cNvGrpSpPr/>
          <p:nvPr/>
        </p:nvGrpSpPr>
        <p:grpSpPr>
          <a:xfrm>
            <a:off x="19050" y="0"/>
            <a:ext cx="2571750" cy="10267950"/>
            <a:chOff x="0" y="-1"/>
            <a:chExt cx="6153150" cy="10267950"/>
          </a:xfrm>
        </p:grpSpPr>
        <p:sp>
          <p:nvSpPr>
            <p:cNvPr id="5" name="object 5"/>
            <p:cNvSpPr/>
            <p:nvPr/>
          </p:nvSpPr>
          <p:spPr>
            <a:xfrm>
              <a:off x="0" y="-1"/>
              <a:ext cx="6153150" cy="10267950"/>
            </a:xfrm>
            <a:custGeom>
              <a:avLst/>
              <a:gdLst/>
              <a:ahLst/>
              <a:cxnLst/>
              <a:rect l="l" t="t" r="r" b="b"/>
              <a:pathLst>
                <a:path w="6153150" h="10267950">
                  <a:moveTo>
                    <a:pt x="6153150" y="0"/>
                  </a:moveTo>
                  <a:lnTo>
                    <a:pt x="0" y="0"/>
                  </a:lnTo>
                  <a:lnTo>
                    <a:pt x="0" y="10267950"/>
                  </a:lnTo>
                  <a:lnTo>
                    <a:pt x="6153150" y="10267950"/>
                  </a:lnTo>
                  <a:lnTo>
                    <a:pt x="6153150" y="0"/>
                  </a:lnTo>
                  <a:close/>
                </a:path>
              </a:pathLst>
            </a:custGeom>
            <a:solidFill>
              <a:srgbClr val="E0A1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6153150" cy="10267950"/>
            </a:xfrm>
            <a:custGeom>
              <a:avLst/>
              <a:gdLst/>
              <a:ahLst/>
              <a:cxnLst/>
              <a:rect l="l" t="t" r="r" b="b"/>
              <a:pathLst>
                <a:path w="6153150" h="10267950">
                  <a:moveTo>
                    <a:pt x="6153150" y="10151173"/>
                  </a:moveTo>
                  <a:lnTo>
                    <a:pt x="6150991" y="10075481"/>
                  </a:lnTo>
                  <a:lnTo>
                    <a:pt x="6148959" y="10027641"/>
                  </a:lnTo>
                  <a:lnTo>
                    <a:pt x="6146546" y="9979914"/>
                  </a:lnTo>
                  <a:lnTo>
                    <a:pt x="6143752" y="9932302"/>
                  </a:lnTo>
                  <a:lnTo>
                    <a:pt x="6140450" y="9884804"/>
                  </a:lnTo>
                  <a:lnTo>
                    <a:pt x="6136640" y="9837420"/>
                  </a:lnTo>
                  <a:lnTo>
                    <a:pt x="6132576" y="9790163"/>
                  </a:lnTo>
                  <a:lnTo>
                    <a:pt x="6128004" y="9743034"/>
                  </a:lnTo>
                  <a:lnTo>
                    <a:pt x="6123051" y="9696031"/>
                  </a:lnTo>
                  <a:lnTo>
                    <a:pt x="6117590" y="9649155"/>
                  </a:lnTo>
                  <a:lnTo>
                    <a:pt x="6111748" y="9602406"/>
                  </a:lnTo>
                  <a:lnTo>
                    <a:pt x="6105525" y="9555785"/>
                  </a:lnTo>
                  <a:lnTo>
                    <a:pt x="6098794" y="9509290"/>
                  </a:lnTo>
                  <a:lnTo>
                    <a:pt x="6091682" y="9462960"/>
                  </a:lnTo>
                  <a:lnTo>
                    <a:pt x="6084189" y="9416732"/>
                  </a:lnTo>
                  <a:lnTo>
                    <a:pt x="6076315" y="9370657"/>
                  </a:lnTo>
                  <a:lnTo>
                    <a:pt x="6068060" y="9324721"/>
                  </a:lnTo>
                  <a:lnTo>
                    <a:pt x="6059297" y="9278925"/>
                  </a:lnTo>
                  <a:lnTo>
                    <a:pt x="6050153" y="9233281"/>
                  </a:lnTo>
                  <a:lnTo>
                    <a:pt x="6040628" y="9187777"/>
                  </a:lnTo>
                  <a:lnTo>
                    <a:pt x="6030722" y="9142425"/>
                  </a:lnTo>
                  <a:lnTo>
                    <a:pt x="6020435" y="9097226"/>
                  </a:lnTo>
                  <a:lnTo>
                    <a:pt x="6009640" y="9052179"/>
                  </a:lnTo>
                  <a:lnTo>
                    <a:pt x="5998591" y="9007221"/>
                  </a:lnTo>
                  <a:lnTo>
                    <a:pt x="5987034" y="8962517"/>
                  </a:lnTo>
                  <a:lnTo>
                    <a:pt x="5975096" y="8917940"/>
                  </a:lnTo>
                  <a:lnTo>
                    <a:pt x="5962904" y="8873490"/>
                  </a:lnTo>
                  <a:lnTo>
                    <a:pt x="5950204" y="8829294"/>
                  </a:lnTo>
                  <a:lnTo>
                    <a:pt x="5937123" y="8785225"/>
                  </a:lnTo>
                  <a:lnTo>
                    <a:pt x="5923661" y="8741283"/>
                  </a:lnTo>
                  <a:lnTo>
                    <a:pt x="5909818" y="8697468"/>
                  </a:lnTo>
                  <a:lnTo>
                    <a:pt x="5895594" y="8653907"/>
                  </a:lnTo>
                  <a:lnTo>
                    <a:pt x="5881116" y="8610473"/>
                  </a:lnTo>
                  <a:lnTo>
                    <a:pt x="5866130" y="8567293"/>
                  </a:lnTo>
                  <a:lnTo>
                    <a:pt x="5850763" y="8524240"/>
                  </a:lnTo>
                  <a:lnTo>
                    <a:pt x="5835015" y="8481314"/>
                  </a:lnTo>
                  <a:lnTo>
                    <a:pt x="5819013" y="8438642"/>
                  </a:lnTo>
                  <a:lnTo>
                    <a:pt x="5802503" y="8396097"/>
                  </a:lnTo>
                  <a:lnTo>
                    <a:pt x="5785739" y="8353679"/>
                  </a:lnTo>
                  <a:lnTo>
                    <a:pt x="5768594" y="8311515"/>
                  </a:lnTo>
                  <a:lnTo>
                    <a:pt x="5751068" y="8269605"/>
                  </a:lnTo>
                  <a:lnTo>
                    <a:pt x="5733161" y="8227822"/>
                  </a:lnTo>
                  <a:lnTo>
                    <a:pt x="5714873" y="8186166"/>
                  </a:lnTo>
                  <a:lnTo>
                    <a:pt x="5696331" y="8144764"/>
                  </a:lnTo>
                  <a:lnTo>
                    <a:pt x="5677281" y="8103616"/>
                  </a:lnTo>
                  <a:lnTo>
                    <a:pt x="5657977" y="8062595"/>
                  </a:lnTo>
                  <a:lnTo>
                    <a:pt x="5638292" y="8021828"/>
                  </a:lnTo>
                  <a:lnTo>
                    <a:pt x="5618353" y="7981188"/>
                  </a:lnTo>
                  <a:lnTo>
                    <a:pt x="5598033" y="7940802"/>
                  </a:lnTo>
                  <a:lnTo>
                    <a:pt x="5577332" y="7900543"/>
                  </a:lnTo>
                  <a:lnTo>
                    <a:pt x="5556250" y="7860538"/>
                  </a:lnTo>
                  <a:lnTo>
                    <a:pt x="5534787" y="7820787"/>
                  </a:lnTo>
                  <a:lnTo>
                    <a:pt x="5513070" y="7781163"/>
                  </a:lnTo>
                  <a:lnTo>
                    <a:pt x="5491099" y="7741920"/>
                  </a:lnTo>
                  <a:lnTo>
                    <a:pt x="5468620" y="7702677"/>
                  </a:lnTo>
                  <a:lnTo>
                    <a:pt x="5445887" y="7663815"/>
                  </a:lnTo>
                  <a:lnTo>
                    <a:pt x="5422900" y="7625080"/>
                  </a:lnTo>
                  <a:lnTo>
                    <a:pt x="5399532" y="7586599"/>
                  </a:lnTo>
                  <a:lnTo>
                    <a:pt x="5375783" y="7548372"/>
                  </a:lnTo>
                  <a:lnTo>
                    <a:pt x="5351780" y="7510272"/>
                  </a:lnTo>
                  <a:lnTo>
                    <a:pt x="5327396" y="7472426"/>
                  </a:lnTo>
                  <a:lnTo>
                    <a:pt x="5277739" y="7397496"/>
                  </a:lnTo>
                  <a:lnTo>
                    <a:pt x="5252339" y="7360412"/>
                  </a:lnTo>
                  <a:lnTo>
                    <a:pt x="5226685" y="7323455"/>
                  </a:lnTo>
                  <a:lnTo>
                    <a:pt x="5200777" y="7286752"/>
                  </a:lnTo>
                  <a:lnTo>
                    <a:pt x="5174488" y="7250430"/>
                  </a:lnTo>
                  <a:lnTo>
                    <a:pt x="5147945" y="7214235"/>
                  </a:lnTo>
                  <a:lnTo>
                    <a:pt x="5121021" y="7178294"/>
                  </a:lnTo>
                  <a:lnTo>
                    <a:pt x="5093843" y="7142607"/>
                  </a:lnTo>
                  <a:lnTo>
                    <a:pt x="5066411" y="7107174"/>
                  </a:lnTo>
                  <a:lnTo>
                    <a:pt x="5038598" y="7071868"/>
                  </a:lnTo>
                  <a:lnTo>
                    <a:pt x="5010531" y="7036943"/>
                  </a:lnTo>
                  <a:lnTo>
                    <a:pt x="4982083" y="7002272"/>
                  </a:lnTo>
                  <a:lnTo>
                    <a:pt x="4953508" y="6967855"/>
                  </a:lnTo>
                  <a:lnTo>
                    <a:pt x="4924425" y="6933565"/>
                  </a:lnTo>
                  <a:lnTo>
                    <a:pt x="4895215" y="6899656"/>
                  </a:lnTo>
                  <a:lnTo>
                    <a:pt x="4865624" y="6866001"/>
                  </a:lnTo>
                  <a:lnTo>
                    <a:pt x="4835779" y="6832600"/>
                  </a:lnTo>
                  <a:lnTo>
                    <a:pt x="4805680" y="6799453"/>
                  </a:lnTo>
                  <a:lnTo>
                    <a:pt x="4775200" y="6766560"/>
                  </a:lnTo>
                  <a:lnTo>
                    <a:pt x="4744593" y="6733921"/>
                  </a:lnTo>
                  <a:lnTo>
                    <a:pt x="4713605" y="6701536"/>
                  </a:lnTo>
                  <a:lnTo>
                    <a:pt x="4682363" y="6669532"/>
                  </a:lnTo>
                  <a:lnTo>
                    <a:pt x="4650740" y="6637655"/>
                  </a:lnTo>
                  <a:lnTo>
                    <a:pt x="4618990" y="6606159"/>
                  </a:lnTo>
                  <a:lnTo>
                    <a:pt x="4586859" y="6574917"/>
                  </a:lnTo>
                  <a:lnTo>
                    <a:pt x="4554601" y="6543929"/>
                  </a:lnTo>
                  <a:lnTo>
                    <a:pt x="4521962" y="6513195"/>
                  </a:lnTo>
                  <a:lnTo>
                    <a:pt x="4489069" y="6482842"/>
                  </a:lnTo>
                  <a:lnTo>
                    <a:pt x="4455922" y="6452616"/>
                  </a:lnTo>
                  <a:lnTo>
                    <a:pt x="4422521" y="6422771"/>
                  </a:lnTo>
                  <a:lnTo>
                    <a:pt x="4354830" y="6363970"/>
                  </a:lnTo>
                  <a:lnTo>
                    <a:pt x="4320667" y="6335014"/>
                  </a:lnTo>
                  <a:lnTo>
                    <a:pt x="4286250" y="6306312"/>
                  </a:lnTo>
                  <a:lnTo>
                    <a:pt x="4216527" y="6249797"/>
                  </a:lnTo>
                  <a:lnTo>
                    <a:pt x="4181348" y="6222111"/>
                  </a:lnTo>
                  <a:lnTo>
                    <a:pt x="4145915" y="6194552"/>
                  </a:lnTo>
                  <a:lnTo>
                    <a:pt x="4110228" y="6167374"/>
                  </a:lnTo>
                  <a:lnTo>
                    <a:pt x="4038092" y="6113907"/>
                  </a:lnTo>
                  <a:lnTo>
                    <a:pt x="3964940" y="6061710"/>
                  </a:lnTo>
                  <a:lnTo>
                    <a:pt x="3928110" y="6036056"/>
                  </a:lnTo>
                  <a:lnTo>
                    <a:pt x="3891026" y="6010783"/>
                  </a:lnTo>
                  <a:lnTo>
                    <a:pt x="3853561" y="5985764"/>
                  </a:lnTo>
                  <a:lnTo>
                    <a:pt x="3815969" y="5961126"/>
                  </a:lnTo>
                  <a:lnTo>
                    <a:pt x="3778250" y="5936742"/>
                  </a:lnTo>
                  <a:lnTo>
                    <a:pt x="3740150" y="5912739"/>
                  </a:lnTo>
                  <a:lnTo>
                    <a:pt x="3701923" y="5888990"/>
                  </a:lnTo>
                  <a:lnTo>
                    <a:pt x="3663442" y="5865622"/>
                  </a:lnTo>
                  <a:lnTo>
                    <a:pt x="3624707" y="5842508"/>
                  </a:lnTo>
                  <a:lnTo>
                    <a:pt x="3585718" y="5819775"/>
                  </a:lnTo>
                  <a:lnTo>
                    <a:pt x="3546602" y="5797423"/>
                  </a:lnTo>
                  <a:lnTo>
                    <a:pt x="3507232" y="5775325"/>
                  </a:lnTo>
                  <a:lnTo>
                    <a:pt x="3467735" y="5753608"/>
                  </a:lnTo>
                  <a:lnTo>
                    <a:pt x="3427857" y="5732272"/>
                  </a:lnTo>
                  <a:lnTo>
                    <a:pt x="3387852" y="5711190"/>
                  </a:lnTo>
                  <a:lnTo>
                    <a:pt x="3347720" y="5690489"/>
                  </a:lnTo>
                  <a:lnTo>
                    <a:pt x="3307334" y="5670169"/>
                  </a:lnTo>
                  <a:lnTo>
                    <a:pt x="3266694" y="5650103"/>
                  </a:lnTo>
                  <a:lnTo>
                    <a:pt x="3225927" y="5630418"/>
                  </a:lnTo>
                  <a:lnTo>
                    <a:pt x="3184906" y="5611114"/>
                  </a:lnTo>
                  <a:lnTo>
                    <a:pt x="3143631" y="5592191"/>
                  </a:lnTo>
                  <a:lnTo>
                    <a:pt x="3102229" y="5573522"/>
                  </a:lnTo>
                  <a:lnTo>
                    <a:pt x="3060700" y="5555361"/>
                  </a:lnTo>
                  <a:lnTo>
                    <a:pt x="3018917" y="5537454"/>
                  </a:lnTo>
                  <a:lnTo>
                    <a:pt x="2976880" y="5519928"/>
                  </a:lnTo>
                  <a:lnTo>
                    <a:pt x="2934716" y="5502783"/>
                  </a:lnTo>
                  <a:lnTo>
                    <a:pt x="2892425" y="5485892"/>
                  </a:lnTo>
                  <a:lnTo>
                    <a:pt x="2849880" y="5469509"/>
                  </a:lnTo>
                  <a:lnTo>
                    <a:pt x="2807208" y="5453380"/>
                  </a:lnTo>
                  <a:lnTo>
                    <a:pt x="2764282" y="5437759"/>
                  </a:lnTo>
                  <a:lnTo>
                    <a:pt x="2721229" y="5422392"/>
                  </a:lnTo>
                  <a:lnTo>
                    <a:pt x="2677922" y="5407406"/>
                  </a:lnTo>
                  <a:lnTo>
                    <a:pt x="2590927" y="5378577"/>
                  </a:lnTo>
                  <a:lnTo>
                    <a:pt x="2503297" y="5351399"/>
                  </a:lnTo>
                  <a:lnTo>
                    <a:pt x="2414905" y="5325618"/>
                  </a:lnTo>
                  <a:lnTo>
                    <a:pt x="2325878" y="5301361"/>
                  </a:lnTo>
                  <a:lnTo>
                    <a:pt x="2236343" y="5278755"/>
                  </a:lnTo>
                  <a:lnTo>
                    <a:pt x="2146046" y="5257673"/>
                  </a:lnTo>
                  <a:lnTo>
                    <a:pt x="2055241" y="5238242"/>
                  </a:lnTo>
                  <a:lnTo>
                    <a:pt x="1963801" y="5220462"/>
                  </a:lnTo>
                  <a:lnTo>
                    <a:pt x="1871726" y="5204206"/>
                  </a:lnTo>
                  <a:lnTo>
                    <a:pt x="1779143" y="5189601"/>
                  </a:lnTo>
                  <a:lnTo>
                    <a:pt x="1686052" y="5176774"/>
                  </a:lnTo>
                  <a:lnTo>
                    <a:pt x="1592453" y="5165471"/>
                  </a:lnTo>
                  <a:lnTo>
                    <a:pt x="1498346" y="5155946"/>
                  </a:lnTo>
                  <a:lnTo>
                    <a:pt x="1403731" y="5148072"/>
                  </a:lnTo>
                  <a:lnTo>
                    <a:pt x="1308608" y="5141976"/>
                  </a:lnTo>
                  <a:lnTo>
                    <a:pt x="1212989" y="5137531"/>
                  </a:lnTo>
                  <a:lnTo>
                    <a:pt x="1116977" y="5134864"/>
                  </a:lnTo>
                  <a:lnTo>
                    <a:pt x="1020521" y="5133975"/>
                  </a:lnTo>
                  <a:lnTo>
                    <a:pt x="924077" y="5134864"/>
                  </a:lnTo>
                  <a:lnTo>
                    <a:pt x="828040" y="5137531"/>
                  </a:lnTo>
                  <a:lnTo>
                    <a:pt x="732485" y="5141976"/>
                  </a:lnTo>
                  <a:lnTo>
                    <a:pt x="637374" y="5148072"/>
                  </a:lnTo>
                  <a:lnTo>
                    <a:pt x="542734" y="5155946"/>
                  </a:lnTo>
                  <a:lnTo>
                    <a:pt x="448602" y="5165471"/>
                  </a:lnTo>
                  <a:lnTo>
                    <a:pt x="354965" y="5176774"/>
                  </a:lnTo>
                  <a:lnTo>
                    <a:pt x="261861" y="5189601"/>
                  </a:lnTo>
                  <a:lnTo>
                    <a:pt x="169303" y="5204206"/>
                  </a:lnTo>
                  <a:lnTo>
                    <a:pt x="77292" y="5220462"/>
                  </a:lnTo>
                  <a:lnTo>
                    <a:pt x="0" y="5235448"/>
                  </a:lnTo>
                  <a:lnTo>
                    <a:pt x="0" y="10267950"/>
                  </a:lnTo>
                  <a:lnTo>
                    <a:pt x="6153150" y="10267950"/>
                  </a:lnTo>
                  <a:lnTo>
                    <a:pt x="6153150" y="10151173"/>
                  </a:lnTo>
                  <a:close/>
                </a:path>
                <a:path w="6153150" h="10267950">
                  <a:moveTo>
                    <a:pt x="6153150" y="5017135"/>
                  </a:moveTo>
                  <a:lnTo>
                    <a:pt x="6150991" y="4941443"/>
                  </a:lnTo>
                  <a:lnTo>
                    <a:pt x="6148959" y="4893691"/>
                  </a:lnTo>
                  <a:lnTo>
                    <a:pt x="6146546" y="4845939"/>
                  </a:lnTo>
                  <a:lnTo>
                    <a:pt x="6143752" y="4798314"/>
                  </a:lnTo>
                  <a:lnTo>
                    <a:pt x="6140450" y="4750816"/>
                  </a:lnTo>
                  <a:lnTo>
                    <a:pt x="6136640" y="4703445"/>
                  </a:lnTo>
                  <a:lnTo>
                    <a:pt x="6132576" y="4656201"/>
                  </a:lnTo>
                  <a:lnTo>
                    <a:pt x="6128004" y="4609084"/>
                  </a:lnTo>
                  <a:lnTo>
                    <a:pt x="6123051" y="4562094"/>
                  </a:lnTo>
                  <a:lnTo>
                    <a:pt x="6117590" y="4515231"/>
                  </a:lnTo>
                  <a:lnTo>
                    <a:pt x="6111748" y="4468368"/>
                  </a:lnTo>
                  <a:lnTo>
                    <a:pt x="6105525" y="4421759"/>
                  </a:lnTo>
                  <a:lnTo>
                    <a:pt x="6098794" y="4375277"/>
                  </a:lnTo>
                  <a:lnTo>
                    <a:pt x="6091682" y="4328922"/>
                  </a:lnTo>
                  <a:lnTo>
                    <a:pt x="6084189" y="4282694"/>
                  </a:lnTo>
                  <a:lnTo>
                    <a:pt x="6076315" y="4236720"/>
                  </a:lnTo>
                  <a:lnTo>
                    <a:pt x="6068060" y="4190746"/>
                  </a:lnTo>
                  <a:lnTo>
                    <a:pt x="6059297" y="4144899"/>
                  </a:lnTo>
                  <a:lnTo>
                    <a:pt x="6050153" y="4099306"/>
                  </a:lnTo>
                  <a:lnTo>
                    <a:pt x="6040628" y="4053840"/>
                  </a:lnTo>
                  <a:lnTo>
                    <a:pt x="6030722" y="4008501"/>
                  </a:lnTo>
                  <a:lnTo>
                    <a:pt x="6020435" y="3963289"/>
                  </a:lnTo>
                  <a:lnTo>
                    <a:pt x="6009640" y="3918204"/>
                  </a:lnTo>
                  <a:lnTo>
                    <a:pt x="5998591" y="3873246"/>
                  </a:lnTo>
                  <a:lnTo>
                    <a:pt x="5987034" y="3828542"/>
                  </a:lnTo>
                  <a:lnTo>
                    <a:pt x="5975096" y="3783977"/>
                  </a:lnTo>
                  <a:lnTo>
                    <a:pt x="5962904" y="3739527"/>
                  </a:lnTo>
                  <a:lnTo>
                    <a:pt x="5950204" y="3695319"/>
                  </a:lnTo>
                  <a:lnTo>
                    <a:pt x="5937123" y="3651250"/>
                  </a:lnTo>
                  <a:lnTo>
                    <a:pt x="5923661" y="3607308"/>
                  </a:lnTo>
                  <a:lnTo>
                    <a:pt x="5909818" y="3563493"/>
                  </a:lnTo>
                  <a:lnTo>
                    <a:pt x="5895594" y="3519932"/>
                  </a:lnTo>
                  <a:lnTo>
                    <a:pt x="5881116" y="3476498"/>
                  </a:lnTo>
                  <a:lnTo>
                    <a:pt x="5866130" y="3433318"/>
                  </a:lnTo>
                  <a:lnTo>
                    <a:pt x="5850763" y="3390265"/>
                  </a:lnTo>
                  <a:lnTo>
                    <a:pt x="5835015" y="3347339"/>
                  </a:lnTo>
                  <a:lnTo>
                    <a:pt x="5819013" y="3304667"/>
                  </a:lnTo>
                  <a:lnTo>
                    <a:pt x="5802503" y="3262122"/>
                  </a:lnTo>
                  <a:lnTo>
                    <a:pt x="5785739" y="3219704"/>
                  </a:lnTo>
                  <a:lnTo>
                    <a:pt x="5768594" y="3177540"/>
                  </a:lnTo>
                  <a:lnTo>
                    <a:pt x="5751068" y="3135630"/>
                  </a:lnTo>
                  <a:lnTo>
                    <a:pt x="5733161" y="3093847"/>
                  </a:lnTo>
                  <a:lnTo>
                    <a:pt x="5714873" y="3052191"/>
                  </a:lnTo>
                  <a:lnTo>
                    <a:pt x="5696331" y="3010789"/>
                  </a:lnTo>
                  <a:lnTo>
                    <a:pt x="5677281" y="2969641"/>
                  </a:lnTo>
                  <a:lnTo>
                    <a:pt x="5657977" y="2928620"/>
                  </a:lnTo>
                  <a:lnTo>
                    <a:pt x="5638292" y="2887853"/>
                  </a:lnTo>
                  <a:lnTo>
                    <a:pt x="5618353" y="2847213"/>
                  </a:lnTo>
                  <a:lnTo>
                    <a:pt x="5598033" y="2806827"/>
                  </a:lnTo>
                  <a:lnTo>
                    <a:pt x="5577332" y="2766568"/>
                  </a:lnTo>
                  <a:lnTo>
                    <a:pt x="5556250" y="2726563"/>
                  </a:lnTo>
                  <a:lnTo>
                    <a:pt x="5534787" y="2686812"/>
                  </a:lnTo>
                  <a:lnTo>
                    <a:pt x="5513070" y="2647188"/>
                  </a:lnTo>
                  <a:lnTo>
                    <a:pt x="5491099" y="2607945"/>
                  </a:lnTo>
                  <a:lnTo>
                    <a:pt x="5468620" y="2568702"/>
                  </a:lnTo>
                  <a:lnTo>
                    <a:pt x="5445887" y="2529840"/>
                  </a:lnTo>
                  <a:lnTo>
                    <a:pt x="5422900" y="2491105"/>
                  </a:lnTo>
                  <a:lnTo>
                    <a:pt x="5399532" y="2452624"/>
                  </a:lnTo>
                  <a:lnTo>
                    <a:pt x="5375783" y="2414397"/>
                  </a:lnTo>
                  <a:lnTo>
                    <a:pt x="5351780" y="2376297"/>
                  </a:lnTo>
                  <a:lnTo>
                    <a:pt x="5327396" y="2338451"/>
                  </a:lnTo>
                  <a:lnTo>
                    <a:pt x="5277739" y="2263521"/>
                  </a:lnTo>
                  <a:lnTo>
                    <a:pt x="5252339" y="2226437"/>
                  </a:lnTo>
                  <a:lnTo>
                    <a:pt x="5226685" y="2189480"/>
                  </a:lnTo>
                  <a:lnTo>
                    <a:pt x="5200777" y="2152777"/>
                  </a:lnTo>
                  <a:lnTo>
                    <a:pt x="5174488" y="2116455"/>
                  </a:lnTo>
                  <a:lnTo>
                    <a:pt x="5147945" y="2080260"/>
                  </a:lnTo>
                  <a:lnTo>
                    <a:pt x="5121021" y="2044319"/>
                  </a:lnTo>
                  <a:lnTo>
                    <a:pt x="5093843" y="2008632"/>
                  </a:lnTo>
                  <a:lnTo>
                    <a:pt x="5066411" y="1973199"/>
                  </a:lnTo>
                  <a:lnTo>
                    <a:pt x="5038598" y="1937893"/>
                  </a:lnTo>
                  <a:lnTo>
                    <a:pt x="5010531" y="1902968"/>
                  </a:lnTo>
                  <a:lnTo>
                    <a:pt x="4982083" y="1868297"/>
                  </a:lnTo>
                  <a:lnTo>
                    <a:pt x="4953508" y="1833880"/>
                  </a:lnTo>
                  <a:lnTo>
                    <a:pt x="4924425" y="1799590"/>
                  </a:lnTo>
                  <a:lnTo>
                    <a:pt x="4895215" y="1765681"/>
                  </a:lnTo>
                  <a:lnTo>
                    <a:pt x="4865624" y="1732026"/>
                  </a:lnTo>
                  <a:lnTo>
                    <a:pt x="4835779" y="1698625"/>
                  </a:lnTo>
                  <a:lnTo>
                    <a:pt x="4805680" y="1665478"/>
                  </a:lnTo>
                  <a:lnTo>
                    <a:pt x="4775200" y="1632585"/>
                  </a:lnTo>
                  <a:lnTo>
                    <a:pt x="4744593" y="1599946"/>
                  </a:lnTo>
                  <a:lnTo>
                    <a:pt x="4713605" y="1567561"/>
                  </a:lnTo>
                  <a:lnTo>
                    <a:pt x="4682363" y="1535557"/>
                  </a:lnTo>
                  <a:lnTo>
                    <a:pt x="4650740" y="1503680"/>
                  </a:lnTo>
                  <a:lnTo>
                    <a:pt x="4618990" y="1472184"/>
                  </a:lnTo>
                  <a:lnTo>
                    <a:pt x="4586859" y="1440942"/>
                  </a:lnTo>
                  <a:lnTo>
                    <a:pt x="4554601" y="1409954"/>
                  </a:lnTo>
                  <a:lnTo>
                    <a:pt x="4521962" y="1379220"/>
                  </a:lnTo>
                  <a:lnTo>
                    <a:pt x="4489069" y="1348867"/>
                  </a:lnTo>
                  <a:lnTo>
                    <a:pt x="4455922" y="1318641"/>
                  </a:lnTo>
                  <a:lnTo>
                    <a:pt x="4422521" y="1288796"/>
                  </a:lnTo>
                  <a:lnTo>
                    <a:pt x="4354830" y="1229995"/>
                  </a:lnTo>
                  <a:lnTo>
                    <a:pt x="4320667" y="1201039"/>
                  </a:lnTo>
                  <a:lnTo>
                    <a:pt x="4286250" y="1172337"/>
                  </a:lnTo>
                  <a:lnTo>
                    <a:pt x="4216527" y="1115822"/>
                  </a:lnTo>
                  <a:lnTo>
                    <a:pt x="4181348" y="1088136"/>
                  </a:lnTo>
                  <a:lnTo>
                    <a:pt x="4145915" y="1060577"/>
                  </a:lnTo>
                  <a:lnTo>
                    <a:pt x="4110228" y="1033399"/>
                  </a:lnTo>
                  <a:lnTo>
                    <a:pt x="4038092" y="979932"/>
                  </a:lnTo>
                  <a:lnTo>
                    <a:pt x="3964940" y="927735"/>
                  </a:lnTo>
                  <a:lnTo>
                    <a:pt x="3928110" y="902081"/>
                  </a:lnTo>
                  <a:lnTo>
                    <a:pt x="3891026" y="876808"/>
                  </a:lnTo>
                  <a:lnTo>
                    <a:pt x="3853561" y="851789"/>
                  </a:lnTo>
                  <a:lnTo>
                    <a:pt x="3815969" y="827151"/>
                  </a:lnTo>
                  <a:lnTo>
                    <a:pt x="3778250" y="802767"/>
                  </a:lnTo>
                  <a:lnTo>
                    <a:pt x="3740150" y="778764"/>
                  </a:lnTo>
                  <a:lnTo>
                    <a:pt x="3701923" y="755015"/>
                  </a:lnTo>
                  <a:lnTo>
                    <a:pt x="3663442" y="731647"/>
                  </a:lnTo>
                  <a:lnTo>
                    <a:pt x="3624707" y="708533"/>
                  </a:lnTo>
                  <a:lnTo>
                    <a:pt x="3585718" y="685800"/>
                  </a:lnTo>
                  <a:lnTo>
                    <a:pt x="3546602" y="663448"/>
                  </a:lnTo>
                  <a:lnTo>
                    <a:pt x="3507232" y="641350"/>
                  </a:lnTo>
                  <a:lnTo>
                    <a:pt x="3467735" y="619633"/>
                  </a:lnTo>
                  <a:lnTo>
                    <a:pt x="3427857" y="598297"/>
                  </a:lnTo>
                  <a:lnTo>
                    <a:pt x="3387852" y="577215"/>
                  </a:lnTo>
                  <a:lnTo>
                    <a:pt x="3347720" y="556514"/>
                  </a:lnTo>
                  <a:lnTo>
                    <a:pt x="3307334" y="536194"/>
                  </a:lnTo>
                  <a:lnTo>
                    <a:pt x="3266694" y="516128"/>
                  </a:lnTo>
                  <a:lnTo>
                    <a:pt x="3225927" y="496443"/>
                  </a:lnTo>
                  <a:lnTo>
                    <a:pt x="3184906" y="477139"/>
                  </a:lnTo>
                  <a:lnTo>
                    <a:pt x="3143631" y="458216"/>
                  </a:lnTo>
                  <a:lnTo>
                    <a:pt x="3102229" y="439547"/>
                  </a:lnTo>
                  <a:lnTo>
                    <a:pt x="3060700" y="421386"/>
                  </a:lnTo>
                  <a:lnTo>
                    <a:pt x="3018917" y="403479"/>
                  </a:lnTo>
                  <a:lnTo>
                    <a:pt x="2976880" y="385953"/>
                  </a:lnTo>
                  <a:lnTo>
                    <a:pt x="2934716" y="368808"/>
                  </a:lnTo>
                  <a:lnTo>
                    <a:pt x="2892425" y="351917"/>
                  </a:lnTo>
                  <a:lnTo>
                    <a:pt x="2849880" y="335534"/>
                  </a:lnTo>
                  <a:lnTo>
                    <a:pt x="2807208" y="319405"/>
                  </a:lnTo>
                  <a:lnTo>
                    <a:pt x="2764282" y="303784"/>
                  </a:lnTo>
                  <a:lnTo>
                    <a:pt x="2721229" y="288417"/>
                  </a:lnTo>
                  <a:lnTo>
                    <a:pt x="2677922" y="273431"/>
                  </a:lnTo>
                  <a:lnTo>
                    <a:pt x="2590927" y="244602"/>
                  </a:lnTo>
                  <a:lnTo>
                    <a:pt x="2503297" y="217424"/>
                  </a:lnTo>
                  <a:lnTo>
                    <a:pt x="2414905" y="191643"/>
                  </a:lnTo>
                  <a:lnTo>
                    <a:pt x="2325878" y="167386"/>
                  </a:lnTo>
                  <a:lnTo>
                    <a:pt x="2236343" y="144780"/>
                  </a:lnTo>
                  <a:lnTo>
                    <a:pt x="2146046" y="123698"/>
                  </a:lnTo>
                  <a:lnTo>
                    <a:pt x="2055241" y="104267"/>
                  </a:lnTo>
                  <a:lnTo>
                    <a:pt x="1963801" y="86487"/>
                  </a:lnTo>
                  <a:lnTo>
                    <a:pt x="1871726" y="70231"/>
                  </a:lnTo>
                  <a:lnTo>
                    <a:pt x="1779143" y="55626"/>
                  </a:lnTo>
                  <a:lnTo>
                    <a:pt x="1686052" y="42799"/>
                  </a:lnTo>
                  <a:lnTo>
                    <a:pt x="1592453" y="31496"/>
                  </a:lnTo>
                  <a:lnTo>
                    <a:pt x="1498346" y="21971"/>
                  </a:lnTo>
                  <a:lnTo>
                    <a:pt x="1403731" y="14097"/>
                  </a:lnTo>
                  <a:lnTo>
                    <a:pt x="1308608" y="8001"/>
                  </a:lnTo>
                  <a:lnTo>
                    <a:pt x="1212989" y="3556"/>
                  </a:lnTo>
                  <a:lnTo>
                    <a:pt x="1116977" y="889"/>
                  </a:lnTo>
                  <a:lnTo>
                    <a:pt x="1020521" y="0"/>
                  </a:lnTo>
                  <a:lnTo>
                    <a:pt x="924077" y="889"/>
                  </a:lnTo>
                  <a:lnTo>
                    <a:pt x="828040" y="3556"/>
                  </a:lnTo>
                  <a:lnTo>
                    <a:pt x="732485" y="8001"/>
                  </a:lnTo>
                  <a:lnTo>
                    <a:pt x="637374" y="14097"/>
                  </a:lnTo>
                  <a:lnTo>
                    <a:pt x="542734" y="21971"/>
                  </a:lnTo>
                  <a:lnTo>
                    <a:pt x="448602" y="31496"/>
                  </a:lnTo>
                  <a:lnTo>
                    <a:pt x="354965" y="42799"/>
                  </a:lnTo>
                  <a:lnTo>
                    <a:pt x="261861" y="55626"/>
                  </a:lnTo>
                  <a:lnTo>
                    <a:pt x="169303" y="70231"/>
                  </a:lnTo>
                  <a:lnTo>
                    <a:pt x="77292" y="86487"/>
                  </a:lnTo>
                  <a:lnTo>
                    <a:pt x="0" y="101473"/>
                  </a:lnTo>
                  <a:lnTo>
                    <a:pt x="0" y="5133975"/>
                  </a:lnTo>
                  <a:lnTo>
                    <a:pt x="1020521" y="5133975"/>
                  </a:lnTo>
                  <a:lnTo>
                    <a:pt x="6153150" y="5133975"/>
                  </a:lnTo>
                  <a:lnTo>
                    <a:pt x="6153150" y="5017135"/>
                  </a:lnTo>
                  <a:close/>
                </a:path>
              </a:pathLst>
            </a:custGeom>
            <a:solidFill>
              <a:srgbClr val="8A7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73C58411-1CE4-E4E2-4E88-6594799923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0800" y="3086100"/>
            <a:ext cx="5486400" cy="3867150"/>
          </a:xfrm>
          <a:prstGeom prst="rect">
            <a:avLst/>
          </a:prstGeom>
        </p:spPr>
      </p:pic>
      <p:sp>
        <p:nvSpPr>
          <p:cNvPr id="9" name="object 9">
            <a:extLst>
              <a:ext uri="{FF2B5EF4-FFF2-40B4-BE49-F238E27FC236}">
                <a16:creationId xmlns:a16="http://schemas.microsoft.com/office/drawing/2014/main" id="{656CB161-532F-E95B-8C15-3DD73F940881}"/>
              </a:ext>
            </a:extLst>
          </p:cNvPr>
          <p:cNvSpPr/>
          <p:nvPr/>
        </p:nvSpPr>
        <p:spPr>
          <a:xfrm>
            <a:off x="12968287" y="63180"/>
            <a:ext cx="2144395" cy="2209165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0">
            <a:extLst>
              <a:ext uri="{FF2B5EF4-FFF2-40B4-BE49-F238E27FC236}">
                <a16:creationId xmlns:a16="http://schemas.microsoft.com/office/drawing/2014/main" id="{E5220487-63B8-5BCE-4953-08E839ACE872}"/>
              </a:ext>
            </a:extLst>
          </p:cNvPr>
          <p:cNvSpPr/>
          <p:nvPr/>
        </p:nvSpPr>
        <p:spPr>
          <a:xfrm>
            <a:off x="15468600" y="119379"/>
            <a:ext cx="2144395" cy="2133600"/>
          </a:xfrm>
          <a:custGeom>
            <a:avLst/>
            <a:gdLst/>
            <a:ahLst/>
            <a:cxnLst/>
            <a:rect l="l" t="t" r="r" b="b"/>
            <a:pathLst>
              <a:path w="2144394" h="2133600">
                <a:moveTo>
                  <a:pt x="795528" y="838200"/>
                </a:moveTo>
                <a:lnTo>
                  <a:pt x="769874" y="812800"/>
                </a:lnTo>
                <a:lnTo>
                  <a:pt x="705866" y="749300"/>
                </a:lnTo>
                <a:lnTo>
                  <a:pt x="705231" y="749300"/>
                </a:lnTo>
                <a:lnTo>
                  <a:pt x="668655" y="723900"/>
                </a:lnTo>
                <a:lnTo>
                  <a:pt x="629539" y="698500"/>
                </a:lnTo>
                <a:lnTo>
                  <a:pt x="588518" y="673100"/>
                </a:lnTo>
                <a:lnTo>
                  <a:pt x="545846" y="660400"/>
                </a:lnTo>
                <a:lnTo>
                  <a:pt x="457454" y="635000"/>
                </a:lnTo>
                <a:lnTo>
                  <a:pt x="367665" y="635000"/>
                </a:lnTo>
                <a:lnTo>
                  <a:pt x="279654" y="660400"/>
                </a:lnTo>
                <a:lnTo>
                  <a:pt x="237490" y="673100"/>
                </a:lnTo>
                <a:lnTo>
                  <a:pt x="197104" y="698500"/>
                </a:lnTo>
                <a:lnTo>
                  <a:pt x="158750" y="723900"/>
                </a:lnTo>
                <a:lnTo>
                  <a:pt x="122936" y="762000"/>
                </a:lnTo>
                <a:lnTo>
                  <a:pt x="90297" y="800100"/>
                </a:lnTo>
                <a:lnTo>
                  <a:pt x="62738" y="838200"/>
                </a:lnTo>
                <a:lnTo>
                  <a:pt x="40132" y="876300"/>
                </a:lnTo>
                <a:lnTo>
                  <a:pt x="22606" y="914400"/>
                </a:lnTo>
                <a:lnTo>
                  <a:pt x="10033" y="965200"/>
                </a:lnTo>
                <a:lnTo>
                  <a:pt x="2540" y="1016000"/>
                </a:lnTo>
                <a:lnTo>
                  <a:pt x="0" y="1054100"/>
                </a:lnTo>
                <a:lnTo>
                  <a:pt x="2540" y="1104900"/>
                </a:lnTo>
                <a:lnTo>
                  <a:pt x="10033" y="1143000"/>
                </a:lnTo>
                <a:lnTo>
                  <a:pt x="22606" y="1193800"/>
                </a:lnTo>
                <a:lnTo>
                  <a:pt x="40132" y="1231900"/>
                </a:lnTo>
                <a:lnTo>
                  <a:pt x="62738" y="1282700"/>
                </a:lnTo>
                <a:lnTo>
                  <a:pt x="90297" y="1320800"/>
                </a:lnTo>
                <a:lnTo>
                  <a:pt x="122936" y="1358900"/>
                </a:lnTo>
                <a:lnTo>
                  <a:pt x="158750" y="1384300"/>
                </a:lnTo>
                <a:lnTo>
                  <a:pt x="197104" y="1409700"/>
                </a:lnTo>
                <a:lnTo>
                  <a:pt x="237490" y="1435100"/>
                </a:lnTo>
                <a:lnTo>
                  <a:pt x="323215" y="1460500"/>
                </a:lnTo>
                <a:lnTo>
                  <a:pt x="367665" y="1473200"/>
                </a:lnTo>
                <a:lnTo>
                  <a:pt x="502031" y="1473200"/>
                </a:lnTo>
                <a:lnTo>
                  <a:pt x="545846" y="1460500"/>
                </a:lnTo>
                <a:lnTo>
                  <a:pt x="588518" y="1435100"/>
                </a:lnTo>
                <a:lnTo>
                  <a:pt x="629539" y="1422400"/>
                </a:lnTo>
                <a:lnTo>
                  <a:pt x="668655" y="1397000"/>
                </a:lnTo>
                <a:lnTo>
                  <a:pt x="705231" y="1358900"/>
                </a:lnTo>
                <a:lnTo>
                  <a:pt x="705866" y="1358900"/>
                </a:lnTo>
                <a:lnTo>
                  <a:pt x="772922" y="1295400"/>
                </a:lnTo>
                <a:lnTo>
                  <a:pt x="786384" y="1282700"/>
                </a:lnTo>
                <a:lnTo>
                  <a:pt x="741299" y="1295400"/>
                </a:lnTo>
                <a:lnTo>
                  <a:pt x="648335" y="1295400"/>
                </a:lnTo>
                <a:lnTo>
                  <a:pt x="603250" y="1282700"/>
                </a:lnTo>
                <a:lnTo>
                  <a:pt x="560959" y="1257300"/>
                </a:lnTo>
                <a:lnTo>
                  <a:pt x="522732" y="1231900"/>
                </a:lnTo>
                <a:lnTo>
                  <a:pt x="491617" y="1193800"/>
                </a:lnTo>
                <a:lnTo>
                  <a:pt x="469265" y="1155700"/>
                </a:lnTo>
                <a:lnTo>
                  <a:pt x="455930" y="1104900"/>
                </a:lnTo>
                <a:lnTo>
                  <a:pt x="451485" y="1054100"/>
                </a:lnTo>
                <a:lnTo>
                  <a:pt x="455930" y="1016000"/>
                </a:lnTo>
                <a:lnTo>
                  <a:pt x="469265" y="965200"/>
                </a:lnTo>
                <a:lnTo>
                  <a:pt x="491617" y="927100"/>
                </a:lnTo>
                <a:lnTo>
                  <a:pt x="522732" y="889000"/>
                </a:lnTo>
                <a:lnTo>
                  <a:pt x="562356" y="850900"/>
                </a:lnTo>
                <a:lnTo>
                  <a:pt x="606298" y="838200"/>
                </a:lnTo>
                <a:lnTo>
                  <a:pt x="701421" y="812800"/>
                </a:lnTo>
                <a:lnTo>
                  <a:pt x="749300" y="825500"/>
                </a:lnTo>
                <a:lnTo>
                  <a:pt x="795528" y="838200"/>
                </a:lnTo>
                <a:close/>
              </a:path>
              <a:path w="2144394" h="2133600">
                <a:moveTo>
                  <a:pt x="1489075" y="406400"/>
                </a:moveTo>
                <a:lnTo>
                  <a:pt x="1485900" y="355600"/>
                </a:lnTo>
                <a:lnTo>
                  <a:pt x="1478026" y="317500"/>
                </a:lnTo>
                <a:lnTo>
                  <a:pt x="1465199" y="279400"/>
                </a:lnTo>
                <a:lnTo>
                  <a:pt x="1447673" y="228600"/>
                </a:lnTo>
                <a:lnTo>
                  <a:pt x="1425448" y="190500"/>
                </a:lnTo>
                <a:lnTo>
                  <a:pt x="1398270" y="152400"/>
                </a:lnTo>
                <a:lnTo>
                  <a:pt x="1366393" y="114300"/>
                </a:lnTo>
                <a:lnTo>
                  <a:pt x="1329690" y="88900"/>
                </a:lnTo>
                <a:lnTo>
                  <a:pt x="1290447" y="50800"/>
                </a:lnTo>
                <a:lnTo>
                  <a:pt x="1248918" y="38100"/>
                </a:lnTo>
                <a:lnTo>
                  <a:pt x="1205611" y="12700"/>
                </a:lnTo>
                <a:lnTo>
                  <a:pt x="1160907" y="0"/>
                </a:lnTo>
                <a:lnTo>
                  <a:pt x="977900" y="0"/>
                </a:lnTo>
                <a:lnTo>
                  <a:pt x="933196" y="12700"/>
                </a:lnTo>
                <a:lnTo>
                  <a:pt x="889889" y="38100"/>
                </a:lnTo>
                <a:lnTo>
                  <a:pt x="848360" y="50800"/>
                </a:lnTo>
                <a:lnTo>
                  <a:pt x="809117" y="88900"/>
                </a:lnTo>
                <a:lnTo>
                  <a:pt x="772541" y="114300"/>
                </a:lnTo>
                <a:lnTo>
                  <a:pt x="740537" y="152400"/>
                </a:lnTo>
                <a:lnTo>
                  <a:pt x="713359" y="190500"/>
                </a:lnTo>
                <a:lnTo>
                  <a:pt x="691134" y="228600"/>
                </a:lnTo>
                <a:lnTo>
                  <a:pt x="673608" y="279400"/>
                </a:lnTo>
                <a:lnTo>
                  <a:pt x="660781" y="317500"/>
                </a:lnTo>
                <a:lnTo>
                  <a:pt x="652907" y="355600"/>
                </a:lnTo>
                <a:lnTo>
                  <a:pt x="649732" y="406400"/>
                </a:lnTo>
                <a:lnTo>
                  <a:pt x="651510" y="457200"/>
                </a:lnTo>
                <a:lnTo>
                  <a:pt x="657860" y="495300"/>
                </a:lnTo>
                <a:lnTo>
                  <a:pt x="669163" y="533400"/>
                </a:lnTo>
                <a:lnTo>
                  <a:pt x="685165" y="584200"/>
                </a:lnTo>
                <a:lnTo>
                  <a:pt x="705993" y="622300"/>
                </a:lnTo>
                <a:lnTo>
                  <a:pt x="731647" y="660400"/>
                </a:lnTo>
                <a:lnTo>
                  <a:pt x="762000" y="698500"/>
                </a:lnTo>
                <a:lnTo>
                  <a:pt x="761492" y="698500"/>
                </a:lnTo>
                <a:lnTo>
                  <a:pt x="849757" y="787400"/>
                </a:lnTo>
                <a:lnTo>
                  <a:pt x="834009" y="736600"/>
                </a:lnTo>
                <a:lnTo>
                  <a:pt x="827786" y="698500"/>
                </a:lnTo>
                <a:lnTo>
                  <a:pt x="831088" y="647700"/>
                </a:lnTo>
                <a:lnTo>
                  <a:pt x="844042" y="596900"/>
                </a:lnTo>
                <a:lnTo>
                  <a:pt x="866521" y="558800"/>
                </a:lnTo>
                <a:lnTo>
                  <a:pt x="898652" y="520700"/>
                </a:lnTo>
                <a:lnTo>
                  <a:pt x="936752" y="482600"/>
                </a:lnTo>
                <a:lnTo>
                  <a:pt x="979043" y="457200"/>
                </a:lnTo>
                <a:lnTo>
                  <a:pt x="1024128" y="444500"/>
                </a:lnTo>
                <a:lnTo>
                  <a:pt x="1116965" y="444500"/>
                </a:lnTo>
                <a:lnTo>
                  <a:pt x="1162050" y="457200"/>
                </a:lnTo>
                <a:lnTo>
                  <a:pt x="1204341" y="482600"/>
                </a:lnTo>
                <a:lnTo>
                  <a:pt x="1242441" y="520700"/>
                </a:lnTo>
                <a:lnTo>
                  <a:pt x="1274064" y="558800"/>
                </a:lnTo>
                <a:lnTo>
                  <a:pt x="1296543" y="596900"/>
                </a:lnTo>
                <a:lnTo>
                  <a:pt x="1309624" y="647700"/>
                </a:lnTo>
                <a:lnTo>
                  <a:pt x="1313434" y="685800"/>
                </a:lnTo>
                <a:lnTo>
                  <a:pt x="1307973" y="736600"/>
                </a:lnTo>
                <a:lnTo>
                  <a:pt x="1293368" y="787400"/>
                </a:lnTo>
                <a:lnTo>
                  <a:pt x="1377315" y="698500"/>
                </a:lnTo>
                <a:lnTo>
                  <a:pt x="1376807" y="698500"/>
                </a:lnTo>
                <a:lnTo>
                  <a:pt x="1407160" y="660400"/>
                </a:lnTo>
                <a:lnTo>
                  <a:pt x="1432814" y="622300"/>
                </a:lnTo>
                <a:lnTo>
                  <a:pt x="1453642" y="584200"/>
                </a:lnTo>
                <a:lnTo>
                  <a:pt x="1469644" y="533400"/>
                </a:lnTo>
                <a:lnTo>
                  <a:pt x="1480947" y="495300"/>
                </a:lnTo>
                <a:lnTo>
                  <a:pt x="1487805" y="444500"/>
                </a:lnTo>
                <a:lnTo>
                  <a:pt x="1489075" y="406400"/>
                </a:lnTo>
                <a:close/>
              </a:path>
              <a:path w="2144394" h="2133600">
                <a:moveTo>
                  <a:pt x="1494409" y="1714500"/>
                </a:moveTo>
                <a:lnTo>
                  <a:pt x="1492758" y="1676400"/>
                </a:lnTo>
                <a:lnTo>
                  <a:pt x="1486281" y="1625600"/>
                </a:lnTo>
                <a:lnTo>
                  <a:pt x="1475105" y="1587500"/>
                </a:lnTo>
                <a:lnTo>
                  <a:pt x="1459103" y="1536700"/>
                </a:lnTo>
                <a:lnTo>
                  <a:pt x="1438275" y="1498600"/>
                </a:lnTo>
                <a:lnTo>
                  <a:pt x="1412621" y="1460500"/>
                </a:lnTo>
                <a:lnTo>
                  <a:pt x="1382141" y="1422400"/>
                </a:lnTo>
                <a:lnTo>
                  <a:pt x="1382776" y="1422400"/>
                </a:lnTo>
                <a:lnTo>
                  <a:pt x="1294511" y="1333500"/>
                </a:lnTo>
                <a:lnTo>
                  <a:pt x="1310259" y="1384300"/>
                </a:lnTo>
                <a:lnTo>
                  <a:pt x="1316482" y="1435100"/>
                </a:lnTo>
                <a:lnTo>
                  <a:pt x="1313180" y="1473200"/>
                </a:lnTo>
                <a:lnTo>
                  <a:pt x="1300226" y="1524000"/>
                </a:lnTo>
                <a:lnTo>
                  <a:pt x="1277620" y="1574800"/>
                </a:lnTo>
                <a:lnTo>
                  <a:pt x="1245616" y="1612900"/>
                </a:lnTo>
                <a:lnTo>
                  <a:pt x="1207389" y="1638300"/>
                </a:lnTo>
                <a:lnTo>
                  <a:pt x="1165225" y="1663700"/>
                </a:lnTo>
                <a:lnTo>
                  <a:pt x="1120140" y="1676400"/>
                </a:lnTo>
                <a:lnTo>
                  <a:pt x="1027303" y="1676400"/>
                </a:lnTo>
                <a:lnTo>
                  <a:pt x="982218" y="1663700"/>
                </a:lnTo>
                <a:lnTo>
                  <a:pt x="939927" y="1638300"/>
                </a:lnTo>
                <a:lnTo>
                  <a:pt x="901827" y="1612900"/>
                </a:lnTo>
                <a:lnTo>
                  <a:pt x="870204" y="1574800"/>
                </a:lnTo>
                <a:lnTo>
                  <a:pt x="847725" y="1524000"/>
                </a:lnTo>
                <a:lnTo>
                  <a:pt x="834644" y="1485900"/>
                </a:lnTo>
                <a:lnTo>
                  <a:pt x="830834" y="1435100"/>
                </a:lnTo>
                <a:lnTo>
                  <a:pt x="836295" y="1384300"/>
                </a:lnTo>
                <a:lnTo>
                  <a:pt x="850900" y="1346200"/>
                </a:lnTo>
                <a:lnTo>
                  <a:pt x="766953" y="1422400"/>
                </a:lnTo>
                <a:lnTo>
                  <a:pt x="767461" y="1422400"/>
                </a:lnTo>
                <a:lnTo>
                  <a:pt x="737108" y="1460500"/>
                </a:lnTo>
                <a:lnTo>
                  <a:pt x="711454" y="1498600"/>
                </a:lnTo>
                <a:lnTo>
                  <a:pt x="690626" y="1536700"/>
                </a:lnTo>
                <a:lnTo>
                  <a:pt x="674624" y="1587500"/>
                </a:lnTo>
                <a:lnTo>
                  <a:pt x="663321" y="1625600"/>
                </a:lnTo>
                <a:lnTo>
                  <a:pt x="656844" y="1676400"/>
                </a:lnTo>
                <a:lnTo>
                  <a:pt x="655193" y="1714500"/>
                </a:lnTo>
                <a:lnTo>
                  <a:pt x="658368" y="1765300"/>
                </a:lnTo>
                <a:lnTo>
                  <a:pt x="666242" y="1803400"/>
                </a:lnTo>
                <a:lnTo>
                  <a:pt x="678942" y="1854200"/>
                </a:lnTo>
                <a:lnTo>
                  <a:pt x="696468" y="1892300"/>
                </a:lnTo>
                <a:lnTo>
                  <a:pt x="718820" y="1930400"/>
                </a:lnTo>
                <a:lnTo>
                  <a:pt x="745998" y="1968500"/>
                </a:lnTo>
                <a:lnTo>
                  <a:pt x="777875" y="2006600"/>
                </a:lnTo>
                <a:lnTo>
                  <a:pt x="814578" y="2044700"/>
                </a:lnTo>
                <a:lnTo>
                  <a:pt x="853821" y="2070100"/>
                </a:lnTo>
                <a:lnTo>
                  <a:pt x="895350" y="2095500"/>
                </a:lnTo>
                <a:lnTo>
                  <a:pt x="1028827" y="2133600"/>
                </a:lnTo>
                <a:lnTo>
                  <a:pt x="1120775" y="2133600"/>
                </a:lnTo>
                <a:lnTo>
                  <a:pt x="1254252" y="2095500"/>
                </a:lnTo>
                <a:lnTo>
                  <a:pt x="1295781" y="2070100"/>
                </a:lnTo>
                <a:lnTo>
                  <a:pt x="1335151" y="2044700"/>
                </a:lnTo>
                <a:lnTo>
                  <a:pt x="1371727" y="2006600"/>
                </a:lnTo>
                <a:lnTo>
                  <a:pt x="1403731" y="1968500"/>
                </a:lnTo>
                <a:lnTo>
                  <a:pt x="1430782" y="1930400"/>
                </a:lnTo>
                <a:lnTo>
                  <a:pt x="1453134" y="1892300"/>
                </a:lnTo>
                <a:lnTo>
                  <a:pt x="1470660" y="1854200"/>
                </a:lnTo>
                <a:lnTo>
                  <a:pt x="1483360" y="1803400"/>
                </a:lnTo>
                <a:lnTo>
                  <a:pt x="1491361" y="1765300"/>
                </a:lnTo>
                <a:lnTo>
                  <a:pt x="1494409" y="1714500"/>
                </a:lnTo>
                <a:close/>
              </a:path>
              <a:path w="2144394" h="2133600">
                <a:moveTo>
                  <a:pt x="2144268" y="1066800"/>
                </a:moveTo>
                <a:lnTo>
                  <a:pt x="2141728" y="1028700"/>
                </a:lnTo>
                <a:lnTo>
                  <a:pt x="2134235" y="977900"/>
                </a:lnTo>
                <a:lnTo>
                  <a:pt x="2121662" y="927100"/>
                </a:lnTo>
                <a:lnTo>
                  <a:pt x="2104136" y="889000"/>
                </a:lnTo>
                <a:lnTo>
                  <a:pt x="2063115" y="825500"/>
                </a:lnTo>
                <a:lnTo>
                  <a:pt x="2021205" y="774700"/>
                </a:lnTo>
                <a:lnTo>
                  <a:pt x="1985518" y="736600"/>
                </a:lnTo>
                <a:lnTo>
                  <a:pt x="1947164" y="711200"/>
                </a:lnTo>
                <a:lnTo>
                  <a:pt x="1906778" y="685800"/>
                </a:lnTo>
                <a:lnTo>
                  <a:pt x="1864487" y="673100"/>
                </a:lnTo>
                <a:lnTo>
                  <a:pt x="1776603" y="647700"/>
                </a:lnTo>
                <a:lnTo>
                  <a:pt x="1686814" y="647700"/>
                </a:lnTo>
                <a:lnTo>
                  <a:pt x="1598422" y="673100"/>
                </a:lnTo>
                <a:lnTo>
                  <a:pt x="1555750" y="685800"/>
                </a:lnTo>
                <a:lnTo>
                  <a:pt x="1514729" y="711200"/>
                </a:lnTo>
                <a:lnTo>
                  <a:pt x="1475613" y="736600"/>
                </a:lnTo>
                <a:lnTo>
                  <a:pt x="1439037" y="762000"/>
                </a:lnTo>
                <a:lnTo>
                  <a:pt x="1438402" y="762000"/>
                </a:lnTo>
                <a:lnTo>
                  <a:pt x="1357884" y="838200"/>
                </a:lnTo>
                <a:lnTo>
                  <a:pt x="1402969" y="825500"/>
                </a:lnTo>
                <a:lnTo>
                  <a:pt x="1495933" y="825500"/>
                </a:lnTo>
                <a:lnTo>
                  <a:pt x="1541018" y="838200"/>
                </a:lnTo>
                <a:lnTo>
                  <a:pt x="1583309" y="863600"/>
                </a:lnTo>
                <a:lnTo>
                  <a:pt x="1621536" y="889000"/>
                </a:lnTo>
                <a:lnTo>
                  <a:pt x="1652651" y="927100"/>
                </a:lnTo>
                <a:lnTo>
                  <a:pt x="1674876" y="977900"/>
                </a:lnTo>
                <a:lnTo>
                  <a:pt x="1688338" y="1016000"/>
                </a:lnTo>
                <a:lnTo>
                  <a:pt x="1692783" y="1066800"/>
                </a:lnTo>
                <a:lnTo>
                  <a:pt x="1688338" y="1117600"/>
                </a:lnTo>
                <a:lnTo>
                  <a:pt x="1674876" y="1155700"/>
                </a:lnTo>
                <a:lnTo>
                  <a:pt x="1652651" y="1193800"/>
                </a:lnTo>
                <a:lnTo>
                  <a:pt x="1621536" y="1231900"/>
                </a:lnTo>
                <a:lnTo>
                  <a:pt x="1581912" y="1270000"/>
                </a:lnTo>
                <a:lnTo>
                  <a:pt x="1537970" y="1295400"/>
                </a:lnTo>
                <a:lnTo>
                  <a:pt x="1491107" y="1308100"/>
                </a:lnTo>
                <a:lnTo>
                  <a:pt x="1394968" y="1308100"/>
                </a:lnTo>
                <a:lnTo>
                  <a:pt x="1348740" y="1282700"/>
                </a:lnTo>
                <a:lnTo>
                  <a:pt x="1438402" y="1371600"/>
                </a:lnTo>
                <a:lnTo>
                  <a:pt x="1439037" y="1371600"/>
                </a:lnTo>
                <a:lnTo>
                  <a:pt x="1475613" y="1409700"/>
                </a:lnTo>
                <a:lnTo>
                  <a:pt x="1514729" y="1435100"/>
                </a:lnTo>
                <a:lnTo>
                  <a:pt x="1555750" y="1447800"/>
                </a:lnTo>
                <a:lnTo>
                  <a:pt x="1598422" y="1473200"/>
                </a:lnTo>
                <a:lnTo>
                  <a:pt x="1642237" y="1485900"/>
                </a:lnTo>
                <a:lnTo>
                  <a:pt x="1776603" y="1485900"/>
                </a:lnTo>
                <a:lnTo>
                  <a:pt x="1821053" y="1473200"/>
                </a:lnTo>
                <a:lnTo>
                  <a:pt x="1906778" y="1447800"/>
                </a:lnTo>
                <a:lnTo>
                  <a:pt x="1947164" y="1422400"/>
                </a:lnTo>
                <a:lnTo>
                  <a:pt x="1985518" y="1397000"/>
                </a:lnTo>
                <a:lnTo>
                  <a:pt x="2021205" y="1371600"/>
                </a:lnTo>
                <a:lnTo>
                  <a:pt x="2072259" y="1308100"/>
                </a:lnTo>
                <a:lnTo>
                  <a:pt x="2104136" y="1244600"/>
                </a:lnTo>
                <a:lnTo>
                  <a:pt x="2121662" y="1206500"/>
                </a:lnTo>
                <a:lnTo>
                  <a:pt x="2134235" y="1155700"/>
                </a:lnTo>
                <a:lnTo>
                  <a:pt x="2141728" y="1117600"/>
                </a:lnTo>
                <a:lnTo>
                  <a:pt x="2144268" y="106680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485AEC91-8FE7-5E06-40A2-DC934A4BA793}"/>
              </a:ext>
            </a:extLst>
          </p:cNvPr>
          <p:cNvSpPr/>
          <p:nvPr/>
        </p:nvSpPr>
        <p:spPr>
          <a:xfrm>
            <a:off x="-1066800" y="267418"/>
            <a:ext cx="5798922" cy="1311984"/>
          </a:xfrm>
          <a:custGeom>
            <a:avLst/>
            <a:gdLst/>
            <a:ahLst/>
            <a:cxnLst/>
            <a:rect l="l" t="t" r="r" b="b"/>
            <a:pathLst>
              <a:path w="1527288" h="345543">
                <a:moveTo>
                  <a:pt x="1324088" y="0"/>
                </a:moveTo>
                <a:cubicBezTo>
                  <a:pt x="1436312" y="0"/>
                  <a:pt x="1527288" y="77352"/>
                  <a:pt x="1527288" y="172772"/>
                </a:cubicBezTo>
                <a:cubicBezTo>
                  <a:pt x="1527288" y="268191"/>
                  <a:pt x="1436312" y="345543"/>
                  <a:pt x="1324088" y="345543"/>
                </a:cubicBezTo>
                <a:lnTo>
                  <a:pt x="203200" y="345543"/>
                </a:lnTo>
                <a:cubicBezTo>
                  <a:pt x="90976" y="345543"/>
                  <a:pt x="0" y="268191"/>
                  <a:pt x="0" y="172772"/>
                </a:cubicBezTo>
                <a:cubicBezTo>
                  <a:pt x="0" y="77352"/>
                  <a:pt x="90976" y="0"/>
                  <a:pt x="203200" y="0"/>
                </a:cubicBezTo>
                <a:close/>
              </a:path>
            </a:pathLst>
          </a:custGeom>
          <a:solidFill>
            <a:srgbClr val="9933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61C9B5A7-1953-225E-C6B5-73F0F89B4FAD}"/>
              </a:ext>
            </a:extLst>
          </p:cNvPr>
          <p:cNvSpPr/>
          <p:nvPr/>
        </p:nvSpPr>
        <p:spPr>
          <a:xfrm>
            <a:off x="14020800" y="114300"/>
            <a:ext cx="1610995" cy="1666189"/>
          </a:xfrm>
          <a:custGeom>
            <a:avLst/>
            <a:gdLst/>
            <a:ahLst/>
            <a:cxnLst/>
            <a:rect l="l" t="t" r="r" b="b"/>
            <a:pathLst>
              <a:path w="2144394" h="2209165">
                <a:moveTo>
                  <a:pt x="1124839" y="0"/>
                </a:moveTo>
                <a:lnTo>
                  <a:pt x="1074801" y="5587"/>
                </a:lnTo>
                <a:lnTo>
                  <a:pt x="1030604" y="25907"/>
                </a:lnTo>
                <a:lnTo>
                  <a:pt x="994918" y="58292"/>
                </a:lnTo>
                <a:lnTo>
                  <a:pt x="970533" y="100456"/>
                </a:lnTo>
                <a:lnTo>
                  <a:pt x="960120" y="149732"/>
                </a:lnTo>
                <a:lnTo>
                  <a:pt x="1029970" y="909827"/>
                </a:lnTo>
                <a:lnTo>
                  <a:pt x="683641" y="225170"/>
                </a:lnTo>
                <a:lnTo>
                  <a:pt x="649604" y="187959"/>
                </a:lnTo>
                <a:lnTo>
                  <a:pt x="607187" y="164083"/>
                </a:lnTo>
                <a:lnTo>
                  <a:pt x="560070" y="154304"/>
                </a:lnTo>
                <a:lnTo>
                  <a:pt x="511683" y="159257"/>
                </a:lnTo>
                <a:lnTo>
                  <a:pt x="465708" y="179831"/>
                </a:lnTo>
                <a:lnTo>
                  <a:pt x="428497" y="213867"/>
                </a:lnTo>
                <a:lnTo>
                  <a:pt x="404495" y="256285"/>
                </a:lnTo>
                <a:lnTo>
                  <a:pt x="394716" y="303402"/>
                </a:lnTo>
                <a:lnTo>
                  <a:pt x="399795" y="351789"/>
                </a:lnTo>
                <a:lnTo>
                  <a:pt x="420370" y="397890"/>
                </a:lnTo>
                <a:lnTo>
                  <a:pt x="923670" y="971550"/>
                </a:lnTo>
                <a:lnTo>
                  <a:pt x="241046" y="621283"/>
                </a:lnTo>
                <a:lnTo>
                  <a:pt x="191643" y="611251"/>
                </a:lnTo>
                <a:lnTo>
                  <a:pt x="143255" y="616838"/>
                </a:lnTo>
                <a:lnTo>
                  <a:pt x="99313" y="636651"/>
                </a:lnTo>
                <a:lnTo>
                  <a:pt x="63119" y="669162"/>
                </a:lnTo>
                <a:lnTo>
                  <a:pt x="37973" y="712851"/>
                </a:lnTo>
                <a:lnTo>
                  <a:pt x="27939" y="762126"/>
                </a:lnTo>
                <a:lnTo>
                  <a:pt x="33527" y="810513"/>
                </a:lnTo>
                <a:lnTo>
                  <a:pt x="53339" y="854455"/>
                </a:lnTo>
                <a:lnTo>
                  <a:pt x="85851" y="890651"/>
                </a:lnTo>
                <a:lnTo>
                  <a:pt x="129539" y="915796"/>
                </a:lnTo>
                <a:lnTo>
                  <a:pt x="874014" y="1084199"/>
                </a:lnTo>
                <a:lnTo>
                  <a:pt x="115824" y="1202054"/>
                </a:lnTo>
                <a:lnTo>
                  <a:pt x="69850" y="1222882"/>
                </a:lnTo>
                <a:lnTo>
                  <a:pt x="34035" y="1255776"/>
                </a:lnTo>
                <a:lnTo>
                  <a:pt x="10159" y="1297685"/>
                </a:lnTo>
                <a:lnTo>
                  <a:pt x="0" y="1345183"/>
                </a:lnTo>
                <a:lnTo>
                  <a:pt x="5333" y="1395349"/>
                </a:lnTo>
                <a:lnTo>
                  <a:pt x="26161" y="1441195"/>
                </a:lnTo>
                <a:lnTo>
                  <a:pt x="59181" y="1477009"/>
                </a:lnTo>
                <a:lnTo>
                  <a:pt x="100964" y="1501012"/>
                </a:lnTo>
                <a:lnTo>
                  <a:pt x="148589" y="1511173"/>
                </a:lnTo>
                <a:lnTo>
                  <a:pt x="198627" y="1505838"/>
                </a:lnTo>
                <a:lnTo>
                  <a:pt x="899922" y="1204340"/>
                </a:lnTo>
                <a:lnTo>
                  <a:pt x="355853" y="1745360"/>
                </a:lnTo>
                <a:lnTo>
                  <a:pt x="330962" y="1789176"/>
                </a:lnTo>
                <a:lnTo>
                  <a:pt x="321310" y="1836927"/>
                </a:lnTo>
                <a:lnTo>
                  <a:pt x="326643" y="1884806"/>
                </a:lnTo>
                <a:lnTo>
                  <a:pt x="346328" y="1929383"/>
                </a:lnTo>
                <a:lnTo>
                  <a:pt x="380110" y="1966721"/>
                </a:lnTo>
                <a:lnTo>
                  <a:pt x="423925" y="1991613"/>
                </a:lnTo>
                <a:lnTo>
                  <a:pt x="471677" y="2001265"/>
                </a:lnTo>
                <a:lnTo>
                  <a:pt x="519556" y="1995931"/>
                </a:lnTo>
                <a:lnTo>
                  <a:pt x="564006" y="1976246"/>
                </a:lnTo>
                <a:lnTo>
                  <a:pt x="601472" y="1942464"/>
                </a:lnTo>
                <a:lnTo>
                  <a:pt x="1020318" y="1238123"/>
                </a:lnTo>
                <a:lnTo>
                  <a:pt x="869441" y="2043937"/>
                </a:lnTo>
                <a:lnTo>
                  <a:pt x="875029" y="2093976"/>
                </a:lnTo>
                <a:lnTo>
                  <a:pt x="895349" y="2138299"/>
                </a:lnTo>
                <a:lnTo>
                  <a:pt x="927735" y="2173985"/>
                </a:lnTo>
                <a:lnTo>
                  <a:pt x="969772" y="2198369"/>
                </a:lnTo>
                <a:lnTo>
                  <a:pt x="1019174" y="2208656"/>
                </a:lnTo>
                <a:lnTo>
                  <a:pt x="1069212" y="2203068"/>
                </a:lnTo>
                <a:lnTo>
                  <a:pt x="1113408" y="2182876"/>
                </a:lnTo>
                <a:lnTo>
                  <a:pt x="1149095" y="2150363"/>
                </a:lnTo>
                <a:lnTo>
                  <a:pt x="1173479" y="2108327"/>
                </a:lnTo>
                <a:lnTo>
                  <a:pt x="1183893" y="2058924"/>
                </a:lnTo>
                <a:lnTo>
                  <a:pt x="1134745" y="1297685"/>
                </a:lnTo>
                <a:lnTo>
                  <a:pt x="1460372" y="1983612"/>
                </a:lnTo>
                <a:lnTo>
                  <a:pt x="1494408" y="2020824"/>
                </a:lnTo>
                <a:lnTo>
                  <a:pt x="1536699" y="2044700"/>
                </a:lnTo>
                <a:lnTo>
                  <a:pt x="1583943" y="2054478"/>
                </a:lnTo>
                <a:lnTo>
                  <a:pt x="1632331" y="2049399"/>
                </a:lnTo>
                <a:lnTo>
                  <a:pt x="1678304" y="2028825"/>
                </a:lnTo>
                <a:lnTo>
                  <a:pt x="1715516" y="1994915"/>
                </a:lnTo>
                <a:lnTo>
                  <a:pt x="1739391" y="1952498"/>
                </a:lnTo>
                <a:lnTo>
                  <a:pt x="1749297" y="1905253"/>
                </a:lnTo>
                <a:lnTo>
                  <a:pt x="1744218" y="1856866"/>
                </a:lnTo>
                <a:lnTo>
                  <a:pt x="1723643" y="1810892"/>
                </a:lnTo>
                <a:lnTo>
                  <a:pt x="1236472" y="1223899"/>
                </a:lnTo>
                <a:lnTo>
                  <a:pt x="1902968" y="1587373"/>
                </a:lnTo>
                <a:lnTo>
                  <a:pt x="1952370" y="1597532"/>
                </a:lnTo>
                <a:lnTo>
                  <a:pt x="2000631" y="1591944"/>
                </a:lnTo>
                <a:lnTo>
                  <a:pt x="2044572" y="1572132"/>
                </a:lnTo>
                <a:lnTo>
                  <a:pt x="2080895" y="1539620"/>
                </a:lnTo>
                <a:lnTo>
                  <a:pt x="2105914" y="1495932"/>
                </a:lnTo>
                <a:lnTo>
                  <a:pt x="2116074" y="1446529"/>
                </a:lnTo>
                <a:lnTo>
                  <a:pt x="2110485" y="1398142"/>
                </a:lnTo>
                <a:lnTo>
                  <a:pt x="2090674" y="1354201"/>
                </a:lnTo>
                <a:lnTo>
                  <a:pt x="2058162" y="1318005"/>
                </a:lnTo>
                <a:lnTo>
                  <a:pt x="2014474" y="1292859"/>
                </a:lnTo>
                <a:lnTo>
                  <a:pt x="1275206" y="1104391"/>
                </a:lnTo>
                <a:lnTo>
                  <a:pt x="2028189" y="1006728"/>
                </a:lnTo>
                <a:lnTo>
                  <a:pt x="2074037" y="985901"/>
                </a:lnTo>
                <a:lnTo>
                  <a:pt x="2109851" y="952880"/>
                </a:lnTo>
                <a:lnTo>
                  <a:pt x="2133853" y="911098"/>
                </a:lnTo>
                <a:lnTo>
                  <a:pt x="2144014" y="863473"/>
                </a:lnTo>
                <a:lnTo>
                  <a:pt x="2138679" y="813434"/>
                </a:lnTo>
                <a:lnTo>
                  <a:pt x="2117851" y="767460"/>
                </a:lnTo>
                <a:lnTo>
                  <a:pt x="2084831" y="731646"/>
                </a:lnTo>
                <a:lnTo>
                  <a:pt x="2043049" y="707770"/>
                </a:lnTo>
                <a:lnTo>
                  <a:pt x="1995424" y="697610"/>
                </a:lnTo>
                <a:lnTo>
                  <a:pt x="1945258" y="702944"/>
                </a:lnTo>
                <a:lnTo>
                  <a:pt x="1236472" y="984884"/>
                </a:lnTo>
                <a:lnTo>
                  <a:pt x="1788160" y="463295"/>
                </a:lnTo>
                <a:lnTo>
                  <a:pt x="1813051" y="419480"/>
                </a:lnTo>
                <a:lnTo>
                  <a:pt x="1822703" y="371728"/>
                </a:lnTo>
                <a:lnTo>
                  <a:pt x="1817370" y="323850"/>
                </a:lnTo>
                <a:lnTo>
                  <a:pt x="1797685" y="279400"/>
                </a:lnTo>
                <a:lnTo>
                  <a:pt x="1763902" y="241934"/>
                </a:lnTo>
                <a:lnTo>
                  <a:pt x="1720087" y="217169"/>
                </a:lnTo>
                <a:lnTo>
                  <a:pt x="1672335" y="207517"/>
                </a:lnTo>
                <a:lnTo>
                  <a:pt x="1624456" y="212725"/>
                </a:lnTo>
                <a:lnTo>
                  <a:pt x="1580006" y="232409"/>
                </a:lnTo>
                <a:lnTo>
                  <a:pt x="1542541" y="266318"/>
                </a:lnTo>
                <a:lnTo>
                  <a:pt x="1160906" y="869823"/>
                </a:lnTo>
                <a:lnTo>
                  <a:pt x="1274572" y="164845"/>
                </a:lnTo>
                <a:lnTo>
                  <a:pt x="1268983" y="114680"/>
                </a:lnTo>
                <a:lnTo>
                  <a:pt x="1248664" y="70484"/>
                </a:lnTo>
                <a:lnTo>
                  <a:pt x="1216278" y="34798"/>
                </a:lnTo>
                <a:lnTo>
                  <a:pt x="1174241" y="10413"/>
                </a:lnTo>
                <a:lnTo>
                  <a:pt x="1124839" y="0"/>
                </a:lnTo>
                <a:close/>
              </a:path>
            </a:pathLst>
          </a:custGeom>
          <a:solidFill>
            <a:srgbClr val="8A73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017BF4-EBA3-FA16-0AA2-909FEB1C55E5}"/>
              </a:ext>
            </a:extLst>
          </p:cNvPr>
          <p:cNvSpPr txBox="1"/>
          <p:nvPr/>
        </p:nvSpPr>
        <p:spPr>
          <a:xfrm>
            <a:off x="152400" y="643235"/>
            <a:ext cx="4405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chemeClr val="bg1">
                    <a:lumMod val="95000"/>
                  </a:schemeClr>
                </a:solidFill>
              </a:rPr>
              <a:t>Log in &amp; Welcome Screen</a:t>
            </a:r>
            <a:endParaRPr lang="en-US" sz="2400" b="1" i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002AD6C-C2EE-F418-8801-50A6384340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004561"/>
            <a:ext cx="7848600" cy="71775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3F137A0-0A18-C62E-6D3C-98EA3AC5BDD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6" r="8420" b="2854"/>
          <a:stretch>
            <a:fillRect/>
          </a:stretch>
        </p:blipFill>
        <p:spPr bwMode="auto">
          <a:xfrm>
            <a:off x="10058400" y="2023612"/>
            <a:ext cx="4114800" cy="71775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470</TotalTime>
  <Words>300</Words>
  <Application>Microsoft Office PowerPoint</Application>
  <PresentationFormat>Custom</PresentationFormat>
  <Paragraphs>145</Paragraphs>
  <Slides>65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6" baseType="lpstr">
      <vt:lpstr>Office Theme</vt:lpstr>
      <vt:lpstr>PowerPoint Presentation</vt:lpstr>
      <vt:lpstr>Overview:</vt:lpstr>
      <vt:lpstr>PowerPoint Presentation</vt:lpstr>
      <vt:lpstr>What is jamati:</vt:lpstr>
      <vt:lpstr>Statement of Problem:</vt:lpstr>
      <vt:lpstr>Objectives:</vt:lpstr>
      <vt:lpstr>Tools and Technologies: </vt:lpstr>
      <vt:lpstr>Features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Admin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Instructor Views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Students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Future Work: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- Jamati Graduation Software</dc:title>
  <dc:creator>shaheen abbas</dc:creator>
  <cp:keywords>DAGq-a8b6DY,BAGSH5k0GiQ,0</cp:keywords>
  <cp:lastModifiedBy>HP</cp:lastModifiedBy>
  <cp:revision>10</cp:revision>
  <dcterms:created xsi:type="dcterms:W3CDTF">2025-06-21T11:25:07Z</dcterms:created>
  <dcterms:modified xsi:type="dcterms:W3CDTF">2025-06-29T18:39:18Z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2025-06-21T00:00:00Z</vt:filetime>
  </property>
  <property fmtid="{D5CDD505-2E9C-101B-9397-08002B2CF9AE}" pid="3" name="Creator">
    <vt:lpwstr>Microsoft® Word 2016</vt:lpwstr>
  </property>
  <property fmtid="{D5CDD505-2E9C-101B-9397-08002B2CF9AE}" pid="4" name="LastSaved">
    <vt:filetime>2025-06-21T00:00:00Z</vt:filetime>
  </property>
  <property fmtid="{D5CDD505-2E9C-101B-9397-08002B2CF9AE}" pid="5" name="Producer">
    <vt:lpwstr>www.ilovepdf.com</vt:lpwstr>
  </property>
</Properties>
</file>