
<file path=[Content_Types].xml><?xml version="1.0" encoding="utf-8"?>
<Types xmlns="http://schemas.openxmlformats.org/package/2006/content-types">
  <Default Extension="jfif"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4478" r:id="rId1"/>
  </p:sldMasterIdLst>
  <p:notesMasterIdLst>
    <p:notesMasterId r:id="rId28"/>
  </p:notesMasterIdLst>
  <p:sldIdLst>
    <p:sldId id="256" r:id="rId2"/>
    <p:sldId id="269" r:id="rId3"/>
    <p:sldId id="266" r:id="rId4"/>
    <p:sldId id="270" r:id="rId5"/>
    <p:sldId id="273" r:id="rId6"/>
    <p:sldId id="271" r:id="rId7"/>
    <p:sldId id="272" r:id="rId8"/>
    <p:sldId id="267" r:id="rId9"/>
    <p:sldId id="274" r:id="rId10"/>
    <p:sldId id="276" r:id="rId11"/>
    <p:sldId id="277" r:id="rId12"/>
    <p:sldId id="278" r:id="rId13"/>
    <p:sldId id="279" r:id="rId14"/>
    <p:sldId id="280" r:id="rId15"/>
    <p:sldId id="281" r:id="rId16"/>
    <p:sldId id="282" r:id="rId17"/>
    <p:sldId id="283" r:id="rId18"/>
    <p:sldId id="284" r:id="rId19"/>
    <p:sldId id="285" r:id="rId20"/>
    <p:sldId id="286" r:id="rId21"/>
    <p:sldId id="287" r:id="rId22"/>
    <p:sldId id="288" r:id="rId23"/>
    <p:sldId id="289" r:id="rId24"/>
    <p:sldId id="290" r:id="rId25"/>
    <p:sldId id="291" r:id="rId26"/>
    <p:sldId id="293" r:id="rId2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6357" autoAdjust="0"/>
  </p:normalViewPr>
  <p:slideViewPr>
    <p:cSldViewPr snapToGrid="0">
      <p:cViewPr varScale="1">
        <p:scale>
          <a:sx n="85" d="100"/>
          <a:sy n="85" d="100"/>
        </p:scale>
        <p:origin x="180" y="84"/>
      </p:cViewPr>
      <p:guideLst/>
    </p:cSldViewPr>
  </p:slideViewPr>
  <p:outlineViewPr>
    <p:cViewPr>
      <p:scale>
        <a:sx n="33" d="100"/>
        <a:sy n="33" d="100"/>
      </p:scale>
      <p:origin x="0" y="-474"/>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CF07771-3FAA-4D43-A059-9A7D838C2880}" type="datetimeFigureOut">
              <a:rPr lang="en-US" smtClean="0"/>
              <a:t>1/21/2023</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8B68C18-1BF1-F447-95ED-60EAAE35426E}" type="slidenum">
              <a:rPr lang="en-US" smtClean="0"/>
              <a:t>‹#›</a:t>
            </a:fld>
            <a:endParaRPr lang="en-US" dirty="0"/>
          </a:p>
        </p:txBody>
      </p:sp>
    </p:spTree>
    <p:extLst>
      <p:ext uri="{BB962C8B-B14F-4D97-AF65-F5344CB8AC3E}">
        <p14:creationId xmlns:p14="http://schemas.microsoft.com/office/powerpoint/2010/main" val="13917592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with Image">
    <p:bg>
      <p:bgRef idx="1001">
        <a:schemeClr val="bg2"/>
      </p:bgRef>
    </p:bg>
    <p:spTree>
      <p:nvGrpSpPr>
        <p:cNvPr id="1" name=""/>
        <p:cNvGrpSpPr/>
        <p:nvPr/>
      </p:nvGrpSpPr>
      <p:grpSpPr>
        <a:xfrm>
          <a:off x="0" y="0"/>
          <a:ext cx="0" cy="0"/>
          <a:chOff x="0" y="0"/>
          <a:chExt cx="0" cy="0"/>
        </a:xfrm>
      </p:grpSpPr>
      <p:sp>
        <p:nvSpPr>
          <p:cNvPr id="12" name="Freeform 6" title="Page Number Shape"/>
          <p:cNvSpPr/>
          <p:nvPr/>
        </p:nvSpPr>
        <p:spPr bwMode="auto">
          <a:xfrm>
            <a:off x="11784011" y="-1"/>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accent1"/>
          </a:solidFill>
          <a:ln w="0">
            <a:noFill/>
            <a:prstDash val="solid"/>
            <a:round/>
            <a:headEnd/>
            <a:tailEnd/>
          </a:ln>
        </p:spPr>
      </p:sp>
      <p:sp>
        <p:nvSpPr>
          <p:cNvPr id="2" name="Title 1"/>
          <p:cNvSpPr>
            <a:spLocks noGrp="1"/>
          </p:cNvSpPr>
          <p:nvPr>
            <p:ph type="ctrTitle"/>
          </p:nvPr>
        </p:nvSpPr>
        <p:spPr>
          <a:xfrm>
            <a:off x="5747656" y="1264197"/>
            <a:ext cx="5670487" cy="4268965"/>
          </a:xfrm>
        </p:spPr>
        <p:txBody>
          <a:bodyPr anchor="ctr">
            <a:normAutofit/>
          </a:bodyPr>
          <a:lstStyle>
            <a:lvl1pPr algn="l">
              <a:lnSpc>
                <a:spcPct val="85000"/>
              </a:lnSpc>
              <a:defRPr sz="6000" cap="none" baseline="0">
                <a:solidFill>
                  <a:schemeClr val="tx2"/>
                </a:solidFill>
              </a:defRPr>
            </a:lvl1pPr>
          </a:lstStyle>
          <a:p>
            <a:r>
              <a:rPr lang="en-US" noProof="0"/>
              <a:t>Click to edit Master title style</a:t>
            </a:r>
          </a:p>
        </p:txBody>
      </p:sp>
      <p:sp>
        <p:nvSpPr>
          <p:cNvPr id="3" name="Subtitle 2"/>
          <p:cNvSpPr>
            <a:spLocks noGrp="1"/>
          </p:cNvSpPr>
          <p:nvPr>
            <p:ph type="subTitle" idx="1"/>
          </p:nvPr>
        </p:nvSpPr>
        <p:spPr>
          <a:xfrm>
            <a:off x="667666" y="4151085"/>
            <a:ext cx="4633806" cy="1591181"/>
          </a:xfrm>
        </p:spPr>
        <p:txBody>
          <a:bodyPr anchor="b">
            <a:noAutofit/>
          </a:bodyPr>
          <a:lstStyle>
            <a:lvl1pPr marL="0" indent="0" algn="r">
              <a:lnSpc>
                <a:spcPct val="100000"/>
              </a:lnSpc>
              <a:spcBef>
                <a:spcPts val="0"/>
              </a:spcBef>
              <a:buNone/>
              <a:defRPr sz="2300" b="0" i="1"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p>
        </p:txBody>
      </p:sp>
      <p:cxnSp>
        <p:nvCxnSpPr>
          <p:cNvPr id="9" name="Straight Connector 8" title="Verticle Rule Line"/>
          <p:cNvCxnSpPr>
            <a:cxnSpLocks/>
          </p:cNvCxnSpPr>
          <p:nvPr/>
        </p:nvCxnSpPr>
        <p:spPr>
          <a:xfrm>
            <a:off x="5524563" y="1115733"/>
            <a:ext cx="0" cy="4626534"/>
          </a:xfrm>
          <a:prstGeom prst="line">
            <a:avLst/>
          </a:prstGeom>
          <a:ln w="63500">
            <a:solidFill>
              <a:schemeClr val="tx2"/>
            </a:solidFill>
          </a:ln>
        </p:spPr>
        <p:style>
          <a:lnRef idx="1">
            <a:schemeClr val="accent1"/>
          </a:lnRef>
          <a:fillRef idx="0">
            <a:schemeClr val="accent1"/>
          </a:fillRef>
          <a:effectRef idx="0">
            <a:schemeClr val="accent1"/>
          </a:effectRef>
          <a:fontRef idx="minor">
            <a:schemeClr val="tx1"/>
          </a:fontRef>
        </p:style>
      </p:cxnSp>
      <p:sp>
        <p:nvSpPr>
          <p:cNvPr id="11" name="Picture Placeholder 10">
            <a:extLst>
              <a:ext uri="{FF2B5EF4-FFF2-40B4-BE49-F238E27FC236}">
                <a16:creationId xmlns:a16="http://schemas.microsoft.com/office/drawing/2014/main" id="{137A75DA-C6FF-4420-94B9-E3338D1F9A04}"/>
              </a:ext>
            </a:extLst>
          </p:cNvPr>
          <p:cNvSpPr>
            <a:spLocks noGrp="1"/>
          </p:cNvSpPr>
          <p:nvPr>
            <p:ph type="pic" sz="quarter" idx="10" hasCustomPrompt="1"/>
          </p:nvPr>
        </p:nvSpPr>
        <p:spPr>
          <a:xfrm>
            <a:off x="2743615" y="1367500"/>
            <a:ext cx="2397795" cy="2397795"/>
          </a:xfrm>
          <a:prstGeom prst="ellipse">
            <a:avLst/>
          </a:prstGeom>
          <a:solidFill>
            <a:schemeClr val="bg1"/>
          </a:solidFill>
        </p:spPr>
        <p:txBody>
          <a:bodyPr anchor="ctr"/>
          <a:lstStyle>
            <a:lvl1pPr marL="0" indent="0" algn="ctr">
              <a:buNone/>
              <a:defRPr i="1"/>
            </a:lvl1pPr>
          </a:lstStyle>
          <a:p>
            <a:r>
              <a:rPr lang="en-US" noProof="0" dirty="0"/>
              <a:t>Insert Portrait Photo</a:t>
            </a:r>
          </a:p>
        </p:txBody>
      </p:sp>
    </p:spTree>
    <p:extLst>
      <p:ext uri="{BB962C8B-B14F-4D97-AF65-F5344CB8AC3E}">
        <p14:creationId xmlns:p14="http://schemas.microsoft.com/office/powerpoint/2010/main" val="182742633"/>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792">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16C1126B-4E27-49D1-926A-A5CDC562C77C}"/>
              </a:ext>
            </a:extLst>
          </p:cNvPr>
          <p:cNvSpPr/>
          <p:nvPr userDrawn="1"/>
        </p:nvSpPr>
        <p:spPr>
          <a:xfrm>
            <a:off x="0" y="0"/>
            <a:ext cx="4896195"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p:cNvSpPr>
            <a:spLocks noGrp="1"/>
          </p:cNvSpPr>
          <p:nvPr>
            <p:ph type="title"/>
          </p:nvPr>
        </p:nvSpPr>
        <p:spPr>
          <a:xfrm>
            <a:off x="762000" y="559678"/>
            <a:ext cx="3833906" cy="2221622"/>
          </a:xfrm>
        </p:spPr>
        <p:txBody>
          <a:bodyPr anchor="b"/>
          <a:lstStyle>
            <a:lvl1pPr>
              <a:defRPr>
                <a:solidFill>
                  <a:schemeClr val="bg1"/>
                </a:solidFill>
              </a:defRPr>
            </a:lvl1pPr>
          </a:lstStyle>
          <a:p>
            <a:r>
              <a:rPr lang="en-US" noProof="0"/>
              <a:t>Click to edit Master title style</a:t>
            </a:r>
          </a:p>
        </p:txBody>
      </p:sp>
      <p:sp>
        <p:nvSpPr>
          <p:cNvPr id="4" name="Date Placeholder 3"/>
          <p:cNvSpPr>
            <a:spLocks noGrp="1"/>
          </p:cNvSpPr>
          <p:nvPr>
            <p:ph type="dt" sz="half" idx="10"/>
          </p:nvPr>
        </p:nvSpPr>
        <p:spPr/>
        <p:txBody>
          <a:bodyPr/>
          <a:lstStyle>
            <a:lvl1pPr>
              <a:defRPr>
                <a:solidFill>
                  <a:schemeClr val="bg1"/>
                </a:solidFill>
              </a:defRPr>
            </a:lvl1pPr>
          </a:lstStyle>
          <a:p>
            <a:endParaRPr lang="en-US" noProof="0" dirty="0"/>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US" noProof="0" dirty="0"/>
          </a:p>
        </p:txBody>
      </p:sp>
      <p:sp>
        <p:nvSpPr>
          <p:cNvPr id="6" name="Slide Number Placeholder 5"/>
          <p:cNvSpPr>
            <a:spLocks noGrp="1"/>
          </p:cNvSpPr>
          <p:nvPr>
            <p:ph type="sldNum" sz="quarter" idx="12"/>
          </p:nvPr>
        </p:nvSpPr>
        <p:spPr/>
        <p:txBody>
          <a:bodyPr/>
          <a:lstStyle/>
          <a:p>
            <a:fld id="{13D2E340-0663-474B-992C-9192B5C45E57}" type="slidenum">
              <a:rPr lang="en-US" noProof="0" smtClean="0"/>
              <a:t>‹#›</a:t>
            </a:fld>
            <a:endParaRPr lang="en-US" noProof="0" dirty="0"/>
          </a:p>
        </p:txBody>
      </p:sp>
      <p:sp>
        <p:nvSpPr>
          <p:cNvPr id="20" name="Text Placeholder 19">
            <a:extLst>
              <a:ext uri="{FF2B5EF4-FFF2-40B4-BE49-F238E27FC236}">
                <a16:creationId xmlns:a16="http://schemas.microsoft.com/office/drawing/2014/main" id="{66A1A72B-59FA-4D91-8267-669EAAD44565}"/>
              </a:ext>
            </a:extLst>
          </p:cNvPr>
          <p:cNvSpPr>
            <a:spLocks noGrp="1"/>
          </p:cNvSpPr>
          <p:nvPr>
            <p:ph type="body" sz="quarter" idx="18" hasCustomPrompt="1"/>
          </p:nvPr>
        </p:nvSpPr>
        <p:spPr>
          <a:xfrm>
            <a:off x="762000" y="2895600"/>
            <a:ext cx="3842550" cy="2855913"/>
          </a:xfrm>
        </p:spPr>
        <p:txBody>
          <a:bodyPr/>
          <a:lstStyle>
            <a:lvl1pPr marL="0" indent="0" algn="r">
              <a:buNone/>
              <a:defRPr>
                <a:solidFill>
                  <a:schemeClr val="bg1"/>
                </a:solidFill>
              </a:defRPr>
            </a:lvl1pPr>
            <a:lvl2pPr marL="402336" indent="0" algn="r">
              <a:buNone/>
              <a:defRPr/>
            </a:lvl2pPr>
            <a:lvl3pPr marL="859536" indent="0" algn="r">
              <a:buNone/>
              <a:defRPr/>
            </a:lvl3pPr>
            <a:lvl4pPr marL="1316736" indent="0" algn="r">
              <a:buNone/>
              <a:defRPr/>
            </a:lvl4pPr>
            <a:lvl5pPr marL="1773936" indent="0" algn="r">
              <a:buNone/>
              <a:defRPr/>
            </a:lvl5pPr>
          </a:lstStyle>
          <a:p>
            <a:pPr lvl="0"/>
            <a:r>
              <a:rPr lang="en-US" noProof="0"/>
              <a:t>Place your subtitle here</a:t>
            </a:r>
          </a:p>
        </p:txBody>
      </p:sp>
      <p:cxnSp>
        <p:nvCxnSpPr>
          <p:cNvPr id="21" name="Straight Connector 20" title="Horizontal Rule Line">
            <a:extLst>
              <a:ext uri="{FF2B5EF4-FFF2-40B4-BE49-F238E27FC236}">
                <a16:creationId xmlns:a16="http://schemas.microsoft.com/office/drawing/2014/main" id="{D75086F1-E157-4A98-93DB-478F34A1158E}"/>
              </a:ext>
            </a:extLst>
          </p:cNvPr>
          <p:cNvCxnSpPr/>
          <p:nvPr userDrawn="1"/>
        </p:nvCxnSpPr>
        <p:spPr>
          <a:xfrm>
            <a:off x="0" y="6199730"/>
            <a:ext cx="449580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7" name="Content Placeholder 6">
            <a:extLst>
              <a:ext uri="{FF2B5EF4-FFF2-40B4-BE49-F238E27FC236}">
                <a16:creationId xmlns:a16="http://schemas.microsoft.com/office/drawing/2014/main" id="{FBC751F3-ABD6-4995-8494-4932D12ACE1B}"/>
              </a:ext>
            </a:extLst>
          </p:cNvPr>
          <p:cNvSpPr>
            <a:spLocks noGrp="1"/>
          </p:cNvSpPr>
          <p:nvPr>
            <p:ph sz="quarter" idx="19"/>
          </p:nvPr>
        </p:nvSpPr>
        <p:spPr>
          <a:xfrm>
            <a:off x="5326063" y="559678"/>
            <a:ext cx="6103937" cy="5191835"/>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28754519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16C1126B-4E27-49D1-926A-A5CDC562C77C}"/>
              </a:ext>
            </a:extLst>
          </p:cNvPr>
          <p:cNvSpPr/>
          <p:nvPr userDrawn="1"/>
        </p:nvSpPr>
        <p:spPr>
          <a:xfrm>
            <a:off x="0" y="0"/>
            <a:ext cx="4896195"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p:cNvSpPr>
            <a:spLocks noGrp="1"/>
          </p:cNvSpPr>
          <p:nvPr>
            <p:ph type="title"/>
          </p:nvPr>
        </p:nvSpPr>
        <p:spPr>
          <a:xfrm>
            <a:off x="762000" y="559678"/>
            <a:ext cx="3833906" cy="2221622"/>
          </a:xfrm>
        </p:spPr>
        <p:txBody>
          <a:bodyPr anchor="b"/>
          <a:lstStyle>
            <a:lvl1pPr>
              <a:defRPr>
                <a:solidFill>
                  <a:schemeClr val="bg1"/>
                </a:solidFill>
              </a:defRPr>
            </a:lvl1pPr>
          </a:lstStyle>
          <a:p>
            <a:r>
              <a:rPr lang="en-US" noProof="0"/>
              <a:t>Click to edit Master title style</a:t>
            </a:r>
          </a:p>
        </p:txBody>
      </p:sp>
      <p:sp>
        <p:nvSpPr>
          <p:cNvPr id="4" name="Date Placeholder 3"/>
          <p:cNvSpPr>
            <a:spLocks noGrp="1"/>
          </p:cNvSpPr>
          <p:nvPr>
            <p:ph type="dt" sz="half" idx="10"/>
          </p:nvPr>
        </p:nvSpPr>
        <p:spPr/>
        <p:txBody>
          <a:bodyPr/>
          <a:lstStyle>
            <a:lvl1pPr>
              <a:defRPr>
                <a:solidFill>
                  <a:schemeClr val="bg1"/>
                </a:solidFill>
              </a:defRPr>
            </a:lvl1pPr>
          </a:lstStyle>
          <a:p>
            <a:endParaRPr lang="en-US" noProof="0" dirty="0"/>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US" noProof="0" dirty="0"/>
          </a:p>
        </p:txBody>
      </p:sp>
      <p:sp>
        <p:nvSpPr>
          <p:cNvPr id="6" name="Slide Number Placeholder 5"/>
          <p:cNvSpPr>
            <a:spLocks noGrp="1"/>
          </p:cNvSpPr>
          <p:nvPr>
            <p:ph type="sldNum" sz="quarter" idx="12"/>
          </p:nvPr>
        </p:nvSpPr>
        <p:spPr/>
        <p:txBody>
          <a:bodyPr/>
          <a:lstStyle/>
          <a:p>
            <a:fld id="{13D2E340-0663-474B-992C-9192B5C45E57}" type="slidenum">
              <a:rPr lang="en-US" noProof="0" smtClean="0"/>
              <a:t>‹#›</a:t>
            </a:fld>
            <a:endParaRPr lang="en-US" noProof="0" dirty="0"/>
          </a:p>
        </p:txBody>
      </p:sp>
      <p:sp>
        <p:nvSpPr>
          <p:cNvPr id="20" name="Text Placeholder 19">
            <a:extLst>
              <a:ext uri="{FF2B5EF4-FFF2-40B4-BE49-F238E27FC236}">
                <a16:creationId xmlns:a16="http://schemas.microsoft.com/office/drawing/2014/main" id="{66A1A72B-59FA-4D91-8267-669EAAD44565}"/>
              </a:ext>
            </a:extLst>
          </p:cNvPr>
          <p:cNvSpPr>
            <a:spLocks noGrp="1"/>
          </p:cNvSpPr>
          <p:nvPr>
            <p:ph type="body" sz="quarter" idx="18" hasCustomPrompt="1"/>
          </p:nvPr>
        </p:nvSpPr>
        <p:spPr>
          <a:xfrm>
            <a:off x="762000" y="2895600"/>
            <a:ext cx="3842550" cy="2855913"/>
          </a:xfrm>
        </p:spPr>
        <p:txBody>
          <a:bodyPr/>
          <a:lstStyle>
            <a:lvl1pPr marL="0" indent="0" algn="r">
              <a:buNone/>
              <a:defRPr>
                <a:solidFill>
                  <a:schemeClr val="bg1"/>
                </a:solidFill>
              </a:defRPr>
            </a:lvl1pPr>
            <a:lvl2pPr marL="402336" indent="0" algn="r">
              <a:buNone/>
              <a:defRPr/>
            </a:lvl2pPr>
            <a:lvl3pPr marL="859536" indent="0" algn="r">
              <a:buNone/>
              <a:defRPr/>
            </a:lvl3pPr>
            <a:lvl4pPr marL="1316736" indent="0" algn="r">
              <a:buNone/>
              <a:defRPr/>
            </a:lvl4pPr>
            <a:lvl5pPr marL="1773936" indent="0" algn="r">
              <a:buNone/>
              <a:defRPr/>
            </a:lvl5pPr>
          </a:lstStyle>
          <a:p>
            <a:pPr lvl="0"/>
            <a:r>
              <a:rPr lang="en-US" noProof="0"/>
              <a:t>Place your subtitle here</a:t>
            </a:r>
          </a:p>
        </p:txBody>
      </p:sp>
      <p:cxnSp>
        <p:nvCxnSpPr>
          <p:cNvPr id="21" name="Straight Connector 20" title="Horizontal Rule Line">
            <a:extLst>
              <a:ext uri="{FF2B5EF4-FFF2-40B4-BE49-F238E27FC236}">
                <a16:creationId xmlns:a16="http://schemas.microsoft.com/office/drawing/2014/main" id="{D75086F1-E157-4A98-93DB-478F34A1158E}"/>
              </a:ext>
            </a:extLst>
          </p:cNvPr>
          <p:cNvCxnSpPr/>
          <p:nvPr userDrawn="1"/>
        </p:nvCxnSpPr>
        <p:spPr>
          <a:xfrm>
            <a:off x="0" y="6199730"/>
            <a:ext cx="449580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7" name="Picture Placeholder 6">
            <a:extLst>
              <a:ext uri="{FF2B5EF4-FFF2-40B4-BE49-F238E27FC236}">
                <a16:creationId xmlns:a16="http://schemas.microsoft.com/office/drawing/2014/main" id="{1466EC8C-C8BE-4149-A684-18CFF4574C18}"/>
              </a:ext>
            </a:extLst>
          </p:cNvPr>
          <p:cNvSpPr>
            <a:spLocks noGrp="1"/>
          </p:cNvSpPr>
          <p:nvPr>
            <p:ph type="pic" sz="quarter" idx="19"/>
          </p:nvPr>
        </p:nvSpPr>
        <p:spPr>
          <a:xfrm>
            <a:off x="5297488" y="559678"/>
            <a:ext cx="6132512" cy="5191835"/>
          </a:xfrm>
        </p:spPr>
        <p:txBody>
          <a:bodyPr anchor="ctr"/>
          <a:lstStyle>
            <a:lvl1pPr marL="0" indent="0" algn="ctr">
              <a:buNone/>
              <a:defRPr/>
            </a:lvl1pPr>
          </a:lstStyle>
          <a:p>
            <a:r>
              <a:rPr lang="en-US" noProof="0" dirty="0"/>
              <a:t>Click icon to add picture</a:t>
            </a:r>
          </a:p>
        </p:txBody>
      </p:sp>
    </p:spTree>
    <p:extLst>
      <p:ext uri="{BB962C8B-B14F-4D97-AF65-F5344CB8AC3E}">
        <p14:creationId xmlns:p14="http://schemas.microsoft.com/office/powerpoint/2010/main" val="36874912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16C1126B-4E27-49D1-926A-A5CDC562C77C}"/>
              </a:ext>
            </a:extLst>
          </p:cNvPr>
          <p:cNvSpPr/>
          <p:nvPr userDrawn="1"/>
        </p:nvSpPr>
        <p:spPr>
          <a:xfrm>
            <a:off x="0" y="0"/>
            <a:ext cx="4896195"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p:cNvSpPr>
            <a:spLocks noGrp="1"/>
          </p:cNvSpPr>
          <p:nvPr>
            <p:ph type="title"/>
          </p:nvPr>
        </p:nvSpPr>
        <p:spPr>
          <a:xfrm>
            <a:off x="762000" y="559677"/>
            <a:ext cx="3833906" cy="5274923"/>
          </a:xfrm>
        </p:spPr>
        <p:txBody>
          <a:bodyPr anchor="b"/>
          <a:lstStyle>
            <a:lvl1pPr>
              <a:defRPr>
                <a:solidFill>
                  <a:schemeClr val="bg1"/>
                </a:solidFill>
              </a:defRPr>
            </a:lvl1pPr>
          </a:lstStyle>
          <a:p>
            <a:r>
              <a:rPr lang="en-US" noProof="0"/>
              <a:t>Click to edit Master title style</a:t>
            </a:r>
          </a:p>
        </p:txBody>
      </p:sp>
      <p:sp>
        <p:nvSpPr>
          <p:cNvPr id="4" name="Date Placeholder 3"/>
          <p:cNvSpPr>
            <a:spLocks noGrp="1"/>
          </p:cNvSpPr>
          <p:nvPr>
            <p:ph type="dt" sz="half" idx="10"/>
          </p:nvPr>
        </p:nvSpPr>
        <p:spPr/>
        <p:txBody>
          <a:bodyPr/>
          <a:lstStyle>
            <a:lvl1pPr>
              <a:defRPr>
                <a:solidFill>
                  <a:schemeClr val="bg1"/>
                </a:solidFill>
              </a:defRPr>
            </a:lvl1pPr>
          </a:lstStyle>
          <a:p>
            <a:endParaRPr lang="en-US" noProof="0" dirty="0"/>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US" noProof="0" dirty="0"/>
          </a:p>
        </p:txBody>
      </p:sp>
      <p:sp>
        <p:nvSpPr>
          <p:cNvPr id="6" name="Slide Number Placeholder 5"/>
          <p:cNvSpPr>
            <a:spLocks noGrp="1"/>
          </p:cNvSpPr>
          <p:nvPr>
            <p:ph type="sldNum" sz="quarter" idx="12"/>
          </p:nvPr>
        </p:nvSpPr>
        <p:spPr/>
        <p:txBody>
          <a:bodyPr/>
          <a:lstStyle/>
          <a:p>
            <a:fld id="{13D2E340-0663-474B-992C-9192B5C45E57}" type="slidenum">
              <a:rPr lang="en-US" noProof="0" smtClean="0"/>
              <a:t>‹#›</a:t>
            </a:fld>
            <a:endParaRPr lang="en-US" noProof="0" dirty="0"/>
          </a:p>
        </p:txBody>
      </p:sp>
      <p:cxnSp>
        <p:nvCxnSpPr>
          <p:cNvPr id="21" name="Straight Connector 20" title="Horizontal Rule Line">
            <a:extLst>
              <a:ext uri="{FF2B5EF4-FFF2-40B4-BE49-F238E27FC236}">
                <a16:creationId xmlns:a16="http://schemas.microsoft.com/office/drawing/2014/main" id="{D75086F1-E157-4A98-93DB-478F34A1158E}"/>
              </a:ext>
            </a:extLst>
          </p:cNvPr>
          <p:cNvCxnSpPr/>
          <p:nvPr userDrawn="1"/>
        </p:nvCxnSpPr>
        <p:spPr>
          <a:xfrm>
            <a:off x="0" y="6199730"/>
            <a:ext cx="449580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1" name="Content Placeholder 2">
            <a:extLst>
              <a:ext uri="{FF2B5EF4-FFF2-40B4-BE49-F238E27FC236}">
                <a16:creationId xmlns:a16="http://schemas.microsoft.com/office/drawing/2014/main" id="{4889D34E-DF9E-41B7-A5EC-B9D63999B3D0}"/>
              </a:ext>
            </a:extLst>
          </p:cNvPr>
          <p:cNvSpPr>
            <a:spLocks noGrp="1"/>
          </p:cNvSpPr>
          <p:nvPr>
            <p:ph idx="1"/>
          </p:nvPr>
        </p:nvSpPr>
        <p:spPr>
          <a:xfrm>
            <a:off x="5181600" y="559678"/>
            <a:ext cx="6172200" cy="5617285"/>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322261737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p>
        </p:txBody>
      </p:sp>
      <p:sp>
        <p:nvSpPr>
          <p:cNvPr id="3" name="Content Placeholder 2"/>
          <p:cNvSpPr>
            <a:spLocks noGrp="1"/>
          </p:cNvSpPr>
          <p:nvPr>
            <p:ph sz="half" idx="1"/>
          </p:nvPr>
        </p:nvSpPr>
        <p:spPr>
          <a:xfrm>
            <a:off x="5181600" y="540628"/>
            <a:ext cx="6248400" cy="2488946"/>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Content Placeholder 3"/>
          <p:cNvSpPr>
            <a:spLocks noGrp="1"/>
          </p:cNvSpPr>
          <p:nvPr>
            <p:ph sz="half" idx="2"/>
          </p:nvPr>
        </p:nvSpPr>
        <p:spPr>
          <a:xfrm>
            <a:off x="5181600" y="3712467"/>
            <a:ext cx="6248400" cy="2482228"/>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 name="Date Placeholder 4"/>
          <p:cNvSpPr>
            <a:spLocks noGrp="1"/>
          </p:cNvSpPr>
          <p:nvPr>
            <p:ph type="dt" sz="half" idx="10"/>
          </p:nvPr>
        </p:nvSpPr>
        <p:spPr/>
        <p:txBody>
          <a:bodyPr/>
          <a:lstStyle/>
          <a:p>
            <a:endParaRPr lang="en-US" noProof="0" dirty="0"/>
          </a:p>
        </p:txBody>
      </p:sp>
      <p:sp>
        <p:nvSpPr>
          <p:cNvPr id="6" name="Footer Placeholder 5"/>
          <p:cNvSpPr>
            <a:spLocks noGrp="1"/>
          </p:cNvSpPr>
          <p:nvPr>
            <p:ph type="ftr" sz="quarter" idx="11"/>
          </p:nvPr>
        </p:nvSpPr>
        <p:spPr/>
        <p:txBody>
          <a:bodyPr/>
          <a:lstStyle/>
          <a:p>
            <a:endParaRPr lang="en-US" noProof="0" dirty="0"/>
          </a:p>
        </p:txBody>
      </p:sp>
      <p:sp>
        <p:nvSpPr>
          <p:cNvPr id="7" name="Slide Number Placeholder 6"/>
          <p:cNvSpPr>
            <a:spLocks noGrp="1"/>
          </p:cNvSpPr>
          <p:nvPr>
            <p:ph type="sldNum" sz="quarter" idx="12"/>
          </p:nvPr>
        </p:nvSpPr>
        <p:spPr/>
        <p:txBody>
          <a:bodyPr/>
          <a:lstStyle/>
          <a:p>
            <a:fld id="{13D2E340-0663-474B-992C-9192B5C45E57}" type="slidenum">
              <a:rPr lang="en-US" noProof="0" smtClean="0"/>
              <a:t>‹#›</a:t>
            </a:fld>
            <a:endParaRPr lang="en-US" noProof="0" dirty="0"/>
          </a:p>
        </p:txBody>
      </p:sp>
    </p:spTree>
    <p:extLst>
      <p:ext uri="{BB962C8B-B14F-4D97-AF65-F5344CB8AC3E}">
        <p14:creationId xmlns:p14="http://schemas.microsoft.com/office/powerpoint/2010/main" val="24543023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62000" y="557784"/>
            <a:ext cx="3831336" cy="4956048"/>
          </a:xfrm>
        </p:spPr>
        <p:txBody>
          <a:bodyPr/>
          <a:lstStyle/>
          <a:p>
            <a:r>
              <a:rPr lang="en-US" noProof="0"/>
              <a:t>Click to edit Master title style</a:t>
            </a:r>
          </a:p>
        </p:txBody>
      </p:sp>
      <p:sp>
        <p:nvSpPr>
          <p:cNvPr id="3" name="Text Placeholder 2"/>
          <p:cNvSpPr>
            <a:spLocks noGrp="1"/>
          </p:cNvSpPr>
          <p:nvPr>
            <p:ph type="body" idx="1"/>
          </p:nvPr>
        </p:nvSpPr>
        <p:spPr>
          <a:xfrm>
            <a:off x="5181600" y="558065"/>
            <a:ext cx="6245352" cy="914400"/>
          </a:xfrm>
        </p:spPr>
        <p:txBody>
          <a:bodyPr anchor="b">
            <a:normAutofit/>
          </a:bodyPr>
          <a:lstStyle>
            <a:lvl1pPr marL="0" indent="0">
              <a:lnSpc>
                <a:spcPct val="113000"/>
              </a:lnSpc>
              <a:spcBef>
                <a:spcPts val="0"/>
              </a:spcBef>
              <a:buNone/>
              <a:defRPr sz="2400" b="0" i="1" baseline="0">
                <a:solidFill>
                  <a:schemeClr val="tx1">
                    <a:lumMod val="85000"/>
                    <a:lumOff val="1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Click to edit Master text styles</a:t>
            </a:r>
          </a:p>
        </p:txBody>
      </p:sp>
      <p:sp>
        <p:nvSpPr>
          <p:cNvPr id="4" name="Content Placeholder 3"/>
          <p:cNvSpPr>
            <a:spLocks noGrp="1"/>
          </p:cNvSpPr>
          <p:nvPr>
            <p:ph sz="half" idx="2"/>
          </p:nvPr>
        </p:nvSpPr>
        <p:spPr>
          <a:xfrm>
            <a:off x="5181600" y="1526671"/>
            <a:ext cx="6245352" cy="1755648"/>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 name="Text Placeholder 4"/>
          <p:cNvSpPr>
            <a:spLocks noGrp="1"/>
          </p:cNvSpPr>
          <p:nvPr>
            <p:ph type="body" sz="quarter" idx="3"/>
          </p:nvPr>
        </p:nvSpPr>
        <p:spPr>
          <a:xfrm>
            <a:off x="5181600" y="3700826"/>
            <a:ext cx="6248400" cy="914400"/>
          </a:xfrm>
        </p:spPr>
        <p:txBody>
          <a:bodyPr anchor="b">
            <a:normAutofit/>
          </a:bodyPr>
          <a:lstStyle>
            <a:lvl1pPr marL="0" indent="0">
              <a:buNone/>
              <a:defRPr sz="2400" b="0" i="1" baseline="0">
                <a:solidFill>
                  <a:schemeClr val="tx1">
                    <a:lumMod val="85000"/>
                    <a:lumOff val="1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Click to edit Master text styles</a:t>
            </a:r>
          </a:p>
        </p:txBody>
      </p:sp>
      <p:sp>
        <p:nvSpPr>
          <p:cNvPr id="6" name="Content Placeholder 5"/>
          <p:cNvSpPr>
            <a:spLocks noGrp="1"/>
          </p:cNvSpPr>
          <p:nvPr>
            <p:ph sz="quarter" idx="4"/>
          </p:nvPr>
        </p:nvSpPr>
        <p:spPr>
          <a:xfrm>
            <a:off x="5181600" y="4669432"/>
            <a:ext cx="6245352" cy="1755648"/>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7" name="Date Placeholder 6"/>
          <p:cNvSpPr>
            <a:spLocks noGrp="1"/>
          </p:cNvSpPr>
          <p:nvPr>
            <p:ph type="dt" sz="half" idx="10"/>
          </p:nvPr>
        </p:nvSpPr>
        <p:spPr/>
        <p:txBody>
          <a:bodyPr/>
          <a:lstStyle/>
          <a:p>
            <a:endParaRPr lang="en-US" noProof="0" dirty="0"/>
          </a:p>
        </p:txBody>
      </p:sp>
      <p:sp>
        <p:nvSpPr>
          <p:cNvPr id="8" name="Footer Placeholder 7"/>
          <p:cNvSpPr>
            <a:spLocks noGrp="1"/>
          </p:cNvSpPr>
          <p:nvPr>
            <p:ph type="ftr" sz="quarter" idx="11"/>
          </p:nvPr>
        </p:nvSpPr>
        <p:spPr/>
        <p:txBody>
          <a:bodyPr/>
          <a:lstStyle/>
          <a:p>
            <a:endParaRPr lang="en-US" noProof="0" dirty="0"/>
          </a:p>
        </p:txBody>
      </p:sp>
      <p:sp>
        <p:nvSpPr>
          <p:cNvPr id="9" name="Slide Number Placeholder 8"/>
          <p:cNvSpPr>
            <a:spLocks noGrp="1"/>
          </p:cNvSpPr>
          <p:nvPr>
            <p:ph type="sldNum" sz="quarter" idx="12"/>
          </p:nvPr>
        </p:nvSpPr>
        <p:spPr/>
        <p:txBody>
          <a:bodyPr/>
          <a:lstStyle/>
          <a:p>
            <a:fld id="{13D2E340-0663-474B-992C-9192B5C45E57}" type="slidenum">
              <a:rPr lang="en-US" noProof="0" smtClean="0"/>
              <a:t>‹#›</a:t>
            </a:fld>
            <a:endParaRPr lang="en-US" noProof="0" dirty="0"/>
          </a:p>
        </p:txBody>
      </p:sp>
    </p:spTree>
    <p:extLst>
      <p:ext uri="{BB962C8B-B14F-4D97-AF65-F5344CB8AC3E}">
        <p14:creationId xmlns:p14="http://schemas.microsoft.com/office/powerpoint/2010/main" val="427701993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p>
        </p:txBody>
      </p:sp>
      <p:sp>
        <p:nvSpPr>
          <p:cNvPr id="3" name="Date Placeholder 2"/>
          <p:cNvSpPr>
            <a:spLocks noGrp="1"/>
          </p:cNvSpPr>
          <p:nvPr>
            <p:ph type="dt" sz="half" idx="10"/>
          </p:nvPr>
        </p:nvSpPr>
        <p:spPr/>
        <p:txBody>
          <a:bodyPr/>
          <a:lstStyle/>
          <a:p>
            <a:endParaRPr lang="en-US" noProof="0" dirty="0"/>
          </a:p>
        </p:txBody>
      </p:sp>
      <p:sp>
        <p:nvSpPr>
          <p:cNvPr id="4" name="Footer Placeholder 3"/>
          <p:cNvSpPr>
            <a:spLocks noGrp="1"/>
          </p:cNvSpPr>
          <p:nvPr>
            <p:ph type="ftr" sz="quarter" idx="11"/>
          </p:nvPr>
        </p:nvSpPr>
        <p:spPr/>
        <p:txBody>
          <a:bodyPr/>
          <a:lstStyle/>
          <a:p>
            <a:endParaRPr lang="en-US" noProof="0" dirty="0"/>
          </a:p>
        </p:txBody>
      </p:sp>
      <p:sp>
        <p:nvSpPr>
          <p:cNvPr id="5" name="Slide Number Placeholder 4"/>
          <p:cNvSpPr>
            <a:spLocks noGrp="1"/>
          </p:cNvSpPr>
          <p:nvPr>
            <p:ph type="sldNum" sz="quarter" idx="12"/>
          </p:nvPr>
        </p:nvSpPr>
        <p:spPr/>
        <p:txBody>
          <a:bodyPr/>
          <a:lstStyle/>
          <a:p>
            <a:fld id="{13D2E340-0663-474B-992C-9192B5C45E57}" type="slidenum">
              <a:rPr lang="en-US" noProof="0" smtClean="0"/>
              <a:t>‹#›</a:t>
            </a:fld>
            <a:endParaRPr lang="en-US" noProof="0" dirty="0"/>
          </a:p>
        </p:txBody>
      </p:sp>
    </p:spTree>
    <p:extLst>
      <p:ext uri="{BB962C8B-B14F-4D97-AF65-F5344CB8AC3E}">
        <p14:creationId xmlns:p14="http://schemas.microsoft.com/office/powerpoint/2010/main" val="20434470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noProof="0" dirty="0"/>
          </a:p>
        </p:txBody>
      </p:sp>
      <p:sp>
        <p:nvSpPr>
          <p:cNvPr id="3" name="Footer Placeholder 2"/>
          <p:cNvSpPr>
            <a:spLocks noGrp="1"/>
          </p:cNvSpPr>
          <p:nvPr>
            <p:ph type="ftr" sz="quarter" idx="11"/>
          </p:nvPr>
        </p:nvSpPr>
        <p:spPr/>
        <p:txBody>
          <a:bodyPr/>
          <a:lstStyle/>
          <a:p>
            <a:endParaRPr lang="en-US" noProof="0" dirty="0"/>
          </a:p>
        </p:txBody>
      </p:sp>
      <p:sp>
        <p:nvSpPr>
          <p:cNvPr id="4" name="Slide Number Placeholder 3"/>
          <p:cNvSpPr>
            <a:spLocks noGrp="1"/>
          </p:cNvSpPr>
          <p:nvPr>
            <p:ph type="sldNum" sz="quarter" idx="12"/>
          </p:nvPr>
        </p:nvSpPr>
        <p:spPr/>
        <p:txBody>
          <a:bodyPr/>
          <a:lstStyle/>
          <a:p>
            <a:fld id="{13D2E340-0663-474B-992C-9192B5C45E57}" type="slidenum">
              <a:rPr lang="en-US" noProof="0" smtClean="0"/>
              <a:t>‹#›</a:t>
            </a:fld>
            <a:endParaRPr lang="en-US" noProof="0" dirty="0"/>
          </a:p>
        </p:txBody>
      </p:sp>
    </p:spTree>
    <p:extLst>
      <p:ext uri="{BB962C8B-B14F-4D97-AF65-F5344CB8AC3E}">
        <p14:creationId xmlns:p14="http://schemas.microsoft.com/office/powerpoint/2010/main" val="823902382"/>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ubtitle, and Conten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E2565D1-06D8-4141-9B5F-95C29313C16C}"/>
              </a:ext>
            </a:extLst>
          </p:cNvPr>
          <p:cNvSpPr/>
          <p:nvPr userDrawn="1"/>
        </p:nvSpPr>
        <p:spPr>
          <a:xfrm>
            <a:off x="0" y="0"/>
            <a:ext cx="48961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Text Placeholder 19">
            <a:extLst>
              <a:ext uri="{FF2B5EF4-FFF2-40B4-BE49-F238E27FC236}">
                <a16:creationId xmlns:a16="http://schemas.microsoft.com/office/drawing/2014/main" id="{04FBD4F5-432F-4C2D-A734-6CC48615FF21}"/>
              </a:ext>
            </a:extLst>
          </p:cNvPr>
          <p:cNvSpPr>
            <a:spLocks noGrp="1"/>
          </p:cNvSpPr>
          <p:nvPr>
            <p:ph type="body" sz="quarter" idx="18" hasCustomPrompt="1"/>
          </p:nvPr>
        </p:nvSpPr>
        <p:spPr>
          <a:xfrm>
            <a:off x="762000" y="2895600"/>
            <a:ext cx="3842550" cy="2855913"/>
          </a:xfrm>
        </p:spPr>
        <p:txBody>
          <a:bodyPr/>
          <a:lstStyle>
            <a:lvl1pPr marL="0" indent="0" algn="r">
              <a:buNone/>
              <a:defRPr/>
            </a:lvl1pPr>
            <a:lvl2pPr marL="402336" indent="0" algn="r">
              <a:buNone/>
              <a:defRPr/>
            </a:lvl2pPr>
            <a:lvl3pPr marL="859536" indent="0" algn="r">
              <a:buNone/>
              <a:defRPr/>
            </a:lvl3pPr>
            <a:lvl4pPr marL="1316736" indent="0" algn="r">
              <a:buNone/>
              <a:defRPr/>
            </a:lvl4pPr>
            <a:lvl5pPr marL="1773936" indent="0" algn="r">
              <a:buNone/>
              <a:defRPr/>
            </a:lvl5pPr>
          </a:lstStyle>
          <a:p>
            <a:pPr lvl="0"/>
            <a:r>
              <a:rPr lang="en-US" noProof="0"/>
              <a:t>Place your subtitle here</a:t>
            </a:r>
          </a:p>
        </p:txBody>
      </p:sp>
      <p:sp>
        <p:nvSpPr>
          <p:cNvPr id="3" name="Content Placeholder 2"/>
          <p:cNvSpPr>
            <a:spLocks noGrp="1"/>
          </p:cNvSpPr>
          <p:nvPr>
            <p:ph idx="1"/>
          </p:nvPr>
        </p:nvSpPr>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Date Placeholder 3"/>
          <p:cNvSpPr>
            <a:spLocks noGrp="1"/>
          </p:cNvSpPr>
          <p:nvPr>
            <p:ph type="dt" sz="half" idx="10"/>
          </p:nvPr>
        </p:nvSpPr>
        <p:spPr/>
        <p:txBody>
          <a:bodyPr/>
          <a:lstStyle/>
          <a:p>
            <a:endParaRPr lang="en-US" noProof="0" dirty="0"/>
          </a:p>
        </p:txBody>
      </p:sp>
      <p:sp>
        <p:nvSpPr>
          <p:cNvPr id="5" name="Footer Placeholder 4"/>
          <p:cNvSpPr>
            <a:spLocks noGrp="1"/>
          </p:cNvSpPr>
          <p:nvPr>
            <p:ph type="ftr" sz="quarter" idx="11"/>
          </p:nvPr>
        </p:nvSpPr>
        <p:spPr/>
        <p:txBody>
          <a:bodyPr/>
          <a:lstStyle/>
          <a:p>
            <a:endParaRPr lang="en-US" noProof="0" dirty="0"/>
          </a:p>
        </p:txBody>
      </p:sp>
      <p:sp>
        <p:nvSpPr>
          <p:cNvPr id="6" name="Slide Number Placeholder 5"/>
          <p:cNvSpPr>
            <a:spLocks noGrp="1"/>
          </p:cNvSpPr>
          <p:nvPr>
            <p:ph type="sldNum" sz="quarter" idx="12"/>
          </p:nvPr>
        </p:nvSpPr>
        <p:spPr/>
        <p:txBody>
          <a:bodyPr/>
          <a:lstStyle/>
          <a:p>
            <a:fld id="{13D2E340-0663-474B-992C-9192B5C45E57}" type="slidenum">
              <a:rPr lang="en-US" noProof="0" smtClean="0"/>
              <a:t>‹#›</a:t>
            </a:fld>
            <a:endParaRPr lang="en-US" noProof="0" dirty="0"/>
          </a:p>
        </p:txBody>
      </p:sp>
      <p:sp>
        <p:nvSpPr>
          <p:cNvPr id="11" name="Title 1">
            <a:extLst>
              <a:ext uri="{FF2B5EF4-FFF2-40B4-BE49-F238E27FC236}">
                <a16:creationId xmlns:a16="http://schemas.microsoft.com/office/drawing/2014/main" id="{3837580B-9009-4524-B820-7ACB27BCBEB4}"/>
              </a:ext>
            </a:extLst>
          </p:cNvPr>
          <p:cNvSpPr>
            <a:spLocks noGrp="1"/>
          </p:cNvSpPr>
          <p:nvPr>
            <p:ph type="title"/>
          </p:nvPr>
        </p:nvSpPr>
        <p:spPr>
          <a:xfrm>
            <a:off x="762000" y="559678"/>
            <a:ext cx="3833906" cy="2221622"/>
          </a:xfrm>
        </p:spPr>
        <p:txBody>
          <a:bodyPr anchor="b"/>
          <a:lstStyle/>
          <a:p>
            <a:r>
              <a:rPr lang="en-US" noProof="0"/>
              <a:t>Click to edit Master title style</a:t>
            </a:r>
          </a:p>
        </p:txBody>
      </p:sp>
      <p:cxnSp>
        <p:nvCxnSpPr>
          <p:cNvPr id="12" name="Straight Connector 11" title="Horizontal Rule Line">
            <a:extLst>
              <a:ext uri="{FF2B5EF4-FFF2-40B4-BE49-F238E27FC236}">
                <a16:creationId xmlns:a16="http://schemas.microsoft.com/office/drawing/2014/main" id="{54F1A406-73A8-450C-B21C-AA9616F476CE}"/>
              </a:ext>
            </a:extLst>
          </p:cNvPr>
          <p:cNvCxnSpPr/>
          <p:nvPr userDrawn="1"/>
        </p:nvCxnSpPr>
        <p:spPr>
          <a:xfrm>
            <a:off x="0" y="6199730"/>
            <a:ext cx="449580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779541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6 Image / Icon Bullets Light">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16C1126B-4E27-49D1-926A-A5CDC562C77C}"/>
              </a:ext>
            </a:extLst>
          </p:cNvPr>
          <p:cNvSpPr/>
          <p:nvPr userDrawn="1"/>
        </p:nvSpPr>
        <p:spPr>
          <a:xfrm>
            <a:off x="0" y="0"/>
            <a:ext cx="48961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p:cNvSpPr>
            <a:spLocks noGrp="1"/>
          </p:cNvSpPr>
          <p:nvPr>
            <p:ph type="title"/>
          </p:nvPr>
        </p:nvSpPr>
        <p:spPr>
          <a:xfrm>
            <a:off x="762000" y="559678"/>
            <a:ext cx="3833906" cy="2221622"/>
          </a:xfrm>
        </p:spPr>
        <p:txBody>
          <a:bodyPr anchor="b"/>
          <a:lstStyle/>
          <a:p>
            <a:r>
              <a:rPr lang="en-US" noProof="0"/>
              <a:t>Click to edit Master title style</a:t>
            </a:r>
          </a:p>
        </p:txBody>
      </p:sp>
      <p:sp>
        <p:nvSpPr>
          <p:cNvPr id="4" name="Date Placeholder 3"/>
          <p:cNvSpPr>
            <a:spLocks noGrp="1"/>
          </p:cNvSpPr>
          <p:nvPr>
            <p:ph type="dt" sz="half" idx="10"/>
          </p:nvPr>
        </p:nvSpPr>
        <p:spPr/>
        <p:txBody>
          <a:bodyPr/>
          <a:lstStyle/>
          <a:p>
            <a:endParaRPr lang="en-US" noProof="0" dirty="0"/>
          </a:p>
        </p:txBody>
      </p:sp>
      <p:sp>
        <p:nvSpPr>
          <p:cNvPr id="5" name="Footer Placeholder 4"/>
          <p:cNvSpPr>
            <a:spLocks noGrp="1"/>
          </p:cNvSpPr>
          <p:nvPr>
            <p:ph type="ftr" sz="quarter" idx="11"/>
          </p:nvPr>
        </p:nvSpPr>
        <p:spPr/>
        <p:txBody>
          <a:bodyPr/>
          <a:lstStyle/>
          <a:p>
            <a:endParaRPr lang="en-US" noProof="0" dirty="0"/>
          </a:p>
        </p:txBody>
      </p:sp>
      <p:sp>
        <p:nvSpPr>
          <p:cNvPr id="6" name="Slide Number Placeholder 5"/>
          <p:cNvSpPr>
            <a:spLocks noGrp="1"/>
          </p:cNvSpPr>
          <p:nvPr>
            <p:ph type="sldNum" sz="quarter" idx="12"/>
          </p:nvPr>
        </p:nvSpPr>
        <p:spPr/>
        <p:txBody>
          <a:bodyPr/>
          <a:lstStyle/>
          <a:p>
            <a:fld id="{13D2E340-0663-474B-992C-9192B5C45E57}" type="slidenum">
              <a:rPr lang="en-US" noProof="0" smtClean="0"/>
              <a:t>‹#›</a:t>
            </a:fld>
            <a:endParaRPr lang="en-US" noProof="0" dirty="0"/>
          </a:p>
        </p:txBody>
      </p:sp>
      <p:sp>
        <p:nvSpPr>
          <p:cNvPr id="20" name="Text Placeholder 19">
            <a:extLst>
              <a:ext uri="{FF2B5EF4-FFF2-40B4-BE49-F238E27FC236}">
                <a16:creationId xmlns:a16="http://schemas.microsoft.com/office/drawing/2014/main" id="{66A1A72B-59FA-4D91-8267-669EAAD44565}"/>
              </a:ext>
            </a:extLst>
          </p:cNvPr>
          <p:cNvSpPr>
            <a:spLocks noGrp="1"/>
          </p:cNvSpPr>
          <p:nvPr>
            <p:ph type="body" sz="quarter" idx="18" hasCustomPrompt="1"/>
          </p:nvPr>
        </p:nvSpPr>
        <p:spPr>
          <a:xfrm>
            <a:off x="762000" y="2895600"/>
            <a:ext cx="3842550" cy="2855913"/>
          </a:xfrm>
        </p:spPr>
        <p:txBody>
          <a:bodyPr/>
          <a:lstStyle>
            <a:lvl1pPr marL="0" indent="0" algn="r">
              <a:buNone/>
              <a:defRPr/>
            </a:lvl1pPr>
            <a:lvl2pPr marL="402336" indent="0" algn="r">
              <a:buNone/>
              <a:defRPr/>
            </a:lvl2pPr>
            <a:lvl3pPr marL="859536" indent="0" algn="r">
              <a:buNone/>
              <a:defRPr/>
            </a:lvl3pPr>
            <a:lvl4pPr marL="1316736" indent="0" algn="r">
              <a:buNone/>
              <a:defRPr/>
            </a:lvl4pPr>
            <a:lvl5pPr marL="1773936" indent="0" algn="r">
              <a:buNone/>
              <a:defRPr/>
            </a:lvl5pPr>
          </a:lstStyle>
          <a:p>
            <a:pPr lvl="0"/>
            <a:r>
              <a:rPr lang="en-US" noProof="0"/>
              <a:t>Place your subtitle here</a:t>
            </a:r>
          </a:p>
        </p:txBody>
      </p:sp>
      <p:cxnSp>
        <p:nvCxnSpPr>
          <p:cNvPr id="21" name="Straight Connector 20" title="Horizontal Rule Line">
            <a:extLst>
              <a:ext uri="{FF2B5EF4-FFF2-40B4-BE49-F238E27FC236}">
                <a16:creationId xmlns:a16="http://schemas.microsoft.com/office/drawing/2014/main" id="{D75086F1-E157-4A98-93DB-478F34A1158E}"/>
              </a:ext>
            </a:extLst>
          </p:cNvPr>
          <p:cNvCxnSpPr/>
          <p:nvPr userDrawn="1"/>
        </p:nvCxnSpPr>
        <p:spPr>
          <a:xfrm>
            <a:off x="0" y="6199730"/>
            <a:ext cx="4495800" cy="0"/>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6" name="Content Placeholder 2">
            <a:extLst>
              <a:ext uri="{FF2B5EF4-FFF2-40B4-BE49-F238E27FC236}">
                <a16:creationId xmlns:a16="http://schemas.microsoft.com/office/drawing/2014/main" id="{0CF91DE7-F23F-444D-B56E-B059EC98D983}"/>
              </a:ext>
            </a:extLst>
          </p:cNvPr>
          <p:cNvSpPr>
            <a:spLocks noGrp="1"/>
          </p:cNvSpPr>
          <p:nvPr>
            <p:ph idx="1" hasCustomPrompt="1"/>
          </p:nvPr>
        </p:nvSpPr>
        <p:spPr>
          <a:xfrm>
            <a:off x="5162550" y="559678"/>
            <a:ext cx="1944000" cy="2700000"/>
          </a:xfrm>
          <a:solidFill>
            <a:schemeClr val="bg1"/>
          </a:solidFill>
        </p:spPr>
        <p:txBody>
          <a:bodyPr lIns="0" tIns="1332000" rIns="0" bIns="0">
            <a:normAutofit/>
          </a:bodyPr>
          <a:lstStyle>
            <a:lvl1pPr marL="0" indent="0" algn="ctr">
              <a:buNone/>
              <a:defRPr sz="1600">
                <a:solidFill>
                  <a:schemeClr val="tx1">
                    <a:lumMod val="85000"/>
                    <a:lumOff val="15000"/>
                  </a:schemeClr>
                </a:solidFill>
              </a:defRPr>
            </a:lvl1pPr>
          </a:lstStyle>
          <a:p>
            <a:pPr lvl="0"/>
            <a:r>
              <a:rPr lang="en-US" noProof="0"/>
              <a:t>Item Description</a:t>
            </a:r>
          </a:p>
        </p:txBody>
      </p:sp>
      <p:sp>
        <p:nvSpPr>
          <p:cNvPr id="19" name="Text Placeholder 8">
            <a:extLst>
              <a:ext uri="{FF2B5EF4-FFF2-40B4-BE49-F238E27FC236}">
                <a16:creationId xmlns:a16="http://schemas.microsoft.com/office/drawing/2014/main" id="{DD8B7AFB-040F-4222-BF21-649EEB9B7663}"/>
              </a:ext>
            </a:extLst>
          </p:cNvPr>
          <p:cNvSpPr>
            <a:spLocks noGrp="1"/>
          </p:cNvSpPr>
          <p:nvPr>
            <p:ph type="body" sz="quarter" idx="13" hasCustomPrompt="1"/>
          </p:nvPr>
        </p:nvSpPr>
        <p:spPr>
          <a:xfrm>
            <a:off x="7295581" y="559678"/>
            <a:ext cx="1944000" cy="2700000"/>
          </a:xfrm>
          <a:solidFill>
            <a:schemeClr val="bg1"/>
          </a:solidFill>
        </p:spPr>
        <p:txBody>
          <a:bodyPr lIns="0" tIns="1332000" rIns="0" bIns="0">
            <a:normAutofit/>
          </a:bodyPr>
          <a:lstStyle>
            <a:lvl1pPr marL="0" indent="0" algn="ctr">
              <a:buNone/>
              <a:defRPr sz="1600">
                <a:solidFill>
                  <a:schemeClr val="tx1">
                    <a:lumMod val="85000"/>
                    <a:lumOff val="15000"/>
                  </a:schemeClr>
                </a:solidFill>
              </a:defRPr>
            </a:lvl1pPr>
          </a:lstStyle>
          <a:p>
            <a:pPr lvl="0"/>
            <a:r>
              <a:rPr lang="en-US" noProof="0"/>
              <a:t>Item Description</a:t>
            </a:r>
          </a:p>
        </p:txBody>
      </p:sp>
      <p:sp>
        <p:nvSpPr>
          <p:cNvPr id="22" name="Text Placeholder 10">
            <a:extLst>
              <a:ext uri="{FF2B5EF4-FFF2-40B4-BE49-F238E27FC236}">
                <a16:creationId xmlns:a16="http://schemas.microsoft.com/office/drawing/2014/main" id="{36C44B50-DCD8-4661-AE20-1744F5052F2B}"/>
              </a:ext>
            </a:extLst>
          </p:cNvPr>
          <p:cNvSpPr>
            <a:spLocks noGrp="1"/>
          </p:cNvSpPr>
          <p:nvPr>
            <p:ph type="body" sz="quarter" idx="14" hasCustomPrompt="1"/>
          </p:nvPr>
        </p:nvSpPr>
        <p:spPr>
          <a:xfrm>
            <a:off x="9428613" y="559678"/>
            <a:ext cx="1944000" cy="2700000"/>
          </a:xfrm>
          <a:solidFill>
            <a:schemeClr val="bg1"/>
          </a:solidFill>
        </p:spPr>
        <p:txBody>
          <a:bodyPr lIns="0" tIns="1332000" rIns="0" bIns="0">
            <a:normAutofit/>
          </a:bodyPr>
          <a:lstStyle>
            <a:lvl1pPr marL="0" indent="0" algn="ctr">
              <a:buNone/>
              <a:defRPr sz="1600">
                <a:solidFill>
                  <a:schemeClr val="tx1">
                    <a:lumMod val="85000"/>
                    <a:lumOff val="15000"/>
                  </a:schemeClr>
                </a:solidFill>
              </a:defRPr>
            </a:lvl1pPr>
          </a:lstStyle>
          <a:p>
            <a:pPr lvl="0"/>
            <a:r>
              <a:rPr lang="en-US" noProof="0"/>
              <a:t>Item Description</a:t>
            </a:r>
          </a:p>
        </p:txBody>
      </p:sp>
      <p:sp>
        <p:nvSpPr>
          <p:cNvPr id="23" name="Text Placeholder 6">
            <a:extLst>
              <a:ext uri="{FF2B5EF4-FFF2-40B4-BE49-F238E27FC236}">
                <a16:creationId xmlns:a16="http://schemas.microsoft.com/office/drawing/2014/main" id="{C0107EA4-5D36-4C90-97D0-F9F14116BDE7}"/>
              </a:ext>
            </a:extLst>
          </p:cNvPr>
          <p:cNvSpPr>
            <a:spLocks noGrp="1"/>
          </p:cNvSpPr>
          <p:nvPr>
            <p:ph type="body" sz="quarter" idx="19" hasCustomPrompt="1"/>
          </p:nvPr>
        </p:nvSpPr>
        <p:spPr>
          <a:xfrm>
            <a:off x="5162550" y="3429000"/>
            <a:ext cx="1944000" cy="2700000"/>
          </a:xfrm>
          <a:solidFill>
            <a:schemeClr val="bg1"/>
          </a:solidFill>
        </p:spPr>
        <p:txBody>
          <a:bodyPr lIns="0" tIns="1332000" rIns="0" bIns="0"/>
          <a:lstStyle>
            <a:lvl1pPr marL="0" indent="0" algn="ctr">
              <a:buNone/>
              <a:defRPr sz="1600">
                <a:solidFill>
                  <a:schemeClr val="tx1">
                    <a:lumMod val="85000"/>
                    <a:lumOff val="15000"/>
                  </a:schemeClr>
                </a:solidFill>
              </a:defRPr>
            </a:lvl1pPr>
          </a:lstStyle>
          <a:p>
            <a:pPr lvl="0"/>
            <a:r>
              <a:rPr lang="en-US" noProof="0"/>
              <a:t>Item Description</a:t>
            </a:r>
          </a:p>
        </p:txBody>
      </p:sp>
      <p:sp>
        <p:nvSpPr>
          <p:cNvPr id="24" name="Text Placeholder 15">
            <a:extLst>
              <a:ext uri="{FF2B5EF4-FFF2-40B4-BE49-F238E27FC236}">
                <a16:creationId xmlns:a16="http://schemas.microsoft.com/office/drawing/2014/main" id="{CB22D40E-097C-4007-9190-A37498065321}"/>
              </a:ext>
            </a:extLst>
          </p:cNvPr>
          <p:cNvSpPr>
            <a:spLocks noGrp="1"/>
          </p:cNvSpPr>
          <p:nvPr>
            <p:ph type="body" sz="quarter" idx="20" hasCustomPrompt="1"/>
          </p:nvPr>
        </p:nvSpPr>
        <p:spPr>
          <a:xfrm>
            <a:off x="7295356" y="3429000"/>
            <a:ext cx="1944000" cy="2700000"/>
          </a:xfrm>
          <a:solidFill>
            <a:schemeClr val="bg1"/>
          </a:solidFill>
        </p:spPr>
        <p:txBody>
          <a:bodyPr lIns="0" tIns="1332000" rIns="0" bIns="0">
            <a:normAutofit/>
          </a:bodyPr>
          <a:lstStyle>
            <a:lvl1pPr marL="0" indent="0" algn="ctr">
              <a:buNone/>
              <a:defRPr sz="1600">
                <a:solidFill>
                  <a:schemeClr val="tx1">
                    <a:lumMod val="85000"/>
                    <a:lumOff val="15000"/>
                  </a:schemeClr>
                </a:solidFill>
              </a:defRPr>
            </a:lvl1pPr>
          </a:lstStyle>
          <a:p>
            <a:pPr lvl="0"/>
            <a:r>
              <a:rPr lang="en-US" noProof="0"/>
              <a:t>Item Description</a:t>
            </a:r>
          </a:p>
        </p:txBody>
      </p:sp>
      <p:sp>
        <p:nvSpPr>
          <p:cNvPr id="25" name="Text Placeholder 18">
            <a:extLst>
              <a:ext uri="{FF2B5EF4-FFF2-40B4-BE49-F238E27FC236}">
                <a16:creationId xmlns:a16="http://schemas.microsoft.com/office/drawing/2014/main" id="{D385A57E-D5E6-4E0A-BE4C-C1B40196AB2B}"/>
              </a:ext>
            </a:extLst>
          </p:cNvPr>
          <p:cNvSpPr>
            <a:spLocks noGrp="1"/>
          </p:cNvSpPr>
          <p:nvPr>
            <p:ph type="body" sz="quarter" idx="21" hasCustomPrompt="1"/>
          </p:nvPr>
        </p:nvSpPr>
        <p:spPr>
          <a:xfrm>
            <a:off x="9428163" y="3429000"/>
            <a:ext cx="1944000" cy="2700000"/>
          </a:xfrm>
          <a:solidFill>
            <a:schemeClr val="bg1"/>
          </a:solidFill>
        </p:spPr>
        <p:txBody>
          <a:bodyPr lIns="0" tIns="1332000" rIns="0" bIns="0">
            <a:normAutofit/>
          </a:bodyPr>
          <a:lstStyle>
            <a:lvl1pPr marL="0" indent="0" algn="ctr">
              <a:buNone/>
              <a:defRPr sz="1600">
                <a:solidFill>
                  <a:schemeClr val="tx1">
                    <a:lumMod val="85000"/>
                    <a:lumOff val="15000"/>
                  </a:schemeClr>
                </a:solidFill>
              </a:defRPr>
            </a:lvl1pPr>
          </a:lstStyle>
          <a:p>
            <a:pPr lvl="0"/>
            <a:r>
              <a:rPr lang="en-US" noProof="0"/>
              <a:t>Item Description</a:t>
            </a:r>
          </a:p>
        </p:txBody>
      </p:sp>
      <p:sp>
        <p:nvSpPr>
          <p:cNvPr id="26" name="Picture Placeholder 22">
            <a:extLst>
              <a:ext uri="{FF2B5EF4-FFF2-40B4-BE49-F238E27FC236}">
                <a16:creationId xmlns:a16="http://schemas.microsoft.com/office/drawing/2014/main" id="{3D1BBD84-BA1A-4F7F-BD78-6D42162E33D5}"/>
              </a:ext>
            </a:extLst>
          </p:cNvPr>
          <p:cNvSpPr>
            <a:spLocks noGrp="1"/>
          </p:cNvSpPr>
          <p:nvPr>
            <p:ph type="pic" sz="quarter" idx="22" hasCustomPrompt="1"/>
          </p:nvPr>
        </p:nvSpPr>
        <p:spPr>
          <a:xfrm>
            <a:off x="5648550" y="729000"/>
            <a:ext cx="972000" cy="972000"/>
          </a:xfrm>
          <a:prstGeom prst="ellipse">
            <a:avLst/>
          </a:prstGeom>
          <a:solidFill>
            <a:schemeClr val="bg1">
              <a:lumMod val="95000"/>
            </a:schemeClr>
          </a:solidFill>
        </p:spPr>
        <p:txBody>
          <a:bodyPr anchor="ctr">
            <a:normAutofit/>
          </a:bodyPr>
          <a:lstStyle>
            <a:lvl1pPr marL="0" indent="0" algn="ctr">
              <a:buNone/>
              <a:defRPr sz="1200" i="1">
                <a:solidFill>
                  <a:schemeClr val="tx1">
                    <a:lumMod val="85000"/>
                    <a:lumOff val="15000"/>
                  </a:schemeClr>
                </a:solidFill>
              </a:defRPr>
            </a:lvl1pPr>
          </a:lstStyle>
          <a:p>
            <a:r>
              <a:rPr lang="en-US" noProof="0" dirty="0"/>
              <a:t>Insert Icon / Picture</a:t>
            </a:r>
          </a:p>
        </p:txBody>
      </p:sp>
      <p:sp>
        <p:nvSpPr>
          <p:cNvPr id="27" name="Picture Placeholder 24">
            <a:extLst>
              <a:ext uri="{FF2B5EF4-FFF2-40B4-BE49-F238E27FC236}">
                <a16:creationId xmlns:a16="http://schemas.microsoft.com/office/drawing/2014/main" id="{75DDD589-ADD5-491E-B180-F1FCDF9ED6A1}"/>
              </a:ext>
            </a:extLst>
          </p:cNvPr>
          <p:cNvSpPr>
            <a:spLocks noGrp="1"/>
          </p:cNvSpPr>
          <p:nvPr>
            <p:ph type="pic" sz="quarter" idx="23" hasCustomPrompt="1"/>
          </p:nvPr>
        </p:nvSpPr>
        <p:spPr>
          <a:xfrm>
            <a:off x="7781581" y="729000"/>
            <a:ext cx="972000" cy="972000"/>
          </a:xfrm>
          <a:prstGeom prst="ellipse">
            <a:avLst/>
          </a:prstGeom>
          <a:solidFill>
            <a:schemeClr val="bg1">
              <a:lumMod val="95000"/>
            </a:schemeClr>
          </a:solidFill>
        </p:spPr>
        <p:txBody>
          <a:bodyPr anchor="ctr">
            <a:normAutofit/>
          </a:bodyPr>
          <a:lstStyle>
            <a:lvl1pPr marL="0" indent="0" algn="ctr">
              <a:buNone/>
              <a:defRPr sz="1200" i="1">
                <a:solidFill>
                  <a:schemeClr val="tx1">
                    <a:lumMod val="85000"/>
                    <a:lumOff val="15000"/>
                  </a:schemeClr>
                </a:solidFill>
              </a:defRPr>
            </a:lvl1pPr>
          </a:lstStyle>
          <a:p>
            <a:r>
              <a:rPr lang="en-US" noProof="0" dirty="0"/>
              <a:t>Insert Icon / Picture</a:t>
            </a:r>
          </a:p>
        </p:txBody>
      </p:sp>
      <p:sp>
        <p:nvSpPr>
          <p:cNvPr id="28" name="Picture Placeholder 26">
            <a:extLst>
              <a:ext uri="{FF2B5EF4-FFF2-40B4-BE49-F238E27FC236}">
                <a16:creationId xmlns:a16="http://schemas.microsoft.com/office/drawing/2014/main" id="{BFFFDD99-5C1A-4C7C-8FA2-BEA3DB4BA884}"/>
              </a:ext>
            </a:extLst>
          </p:cNvPr>
          <p:cNvSpPr>
            <a:spLocks noGrp="1"/>
          </p:cNvSpPr>
          <p:nvPr>
            <p:ph type="pic" sz="quarter" idx="24" hasCustomPrompt="1"/>
          </p:nvPr>
        </p:nvSpPr>
        <p:spPr>
          <a:xfrm>
            <a:off x="9914613" y="729000"/>
            <a:ext cx="972000" cy="972000"/>
          </a:xfrm>
          <a:prstGeom prst="ellipse">
            <a:avLst/>
          </a:prstGeom>
          <a:solidFill>
            <a:schemeClr val="bg1">
              <a:lumMod val="95000"/>
            </a:schemeClr>
          </a:solidFill>
        </p:spPr>
        <p:txBody>
          <a:bodyPr anchor="ctr">
            <a:normAutofit/>
          </a:bodyPr>
          <a:lstStyle>
            <a:lvl1pPr marL="0" indent="0" algn="ctr">
              <a:buNone/>
              <a:defRPr sz="1200" i="1">
                <a:solidFill>
                  <a:schemeClr val="tx1">
                    <a:lumMod val="85000"/>
                    <a:lumOff val="15000"/>
                  </a:schemeClr>
                </a:solidFill>
              </a:defRPr>
            </a:lvl1pPr>
          </a:lstStyle>
          <a:p>
            <a:r>
              <a:rPr lang="en-US" noProof="0" dirty="0"/>
              <a:t>Insert Icon / Picture</a:t>
            </a:r>
          </a:p>
        </p:txBody>
      </p:sp>
      <p:sp>
        <p:nvSpPr>
          <p:cNvPr id="29" name="Picture Placeholder 30">
            <a:extLst>
              <a:ext uri="{FF2B5EF4-FFF2-40B4-BE49-F238E27FC236}">
                <a16:creationId xmlns:a16="http://schemas.microsoft.com/office/drawing/2014/main" id="{23C5456C-A352-4CF6-8671-B2572BAD518D}"/>
              </a:ext>
            </a:extLst>
          </p:cNvPr>
          <p:cNvSpPr>
            <a:spLocks noGrp="1"/>
          </p:cNvSpPr>
          <p:nvPr>
            <p:ph type="pic" sz="quarter" idx="25" hasCustomPrompt="1"/>
          </p:nvPr>
        </p:nvSpPr>
        <p:spPr>
          <a:xfrm>
            <a:off x="5648550" y="3598323"/>
            <a:ext cx="972000" cy="972000"/>
          </a:xfrm>
          <a:prstGeom prst="ellipse">
            <a:avLst/>
          </a:prstGeom>
          <a:solidFill>
            <a:schemeClr val="bg1">
              <a:lumMod val="95000"/>
            </a:schemeClr>
          </a:solidFill>
        </p:spPr>
        <p:txBody>
          <a:bodyPr anchor="ctr">
            <a:normAutofit/>
          </a:bodyPr>
          <a:lstStyle>
            <a:lvl1pPr marL="0" indent="0" algn="ctr">
              <a:buNone/>
              <a:defRPr sz="1200" i="1">
                <a:solidFill>
                  <a:schemeClr val="tx1">
                    <a:lumMod val="85000"/>
                    <a:lumOff val="15000"/>
                  </a:schemeClr>
                </a:solidFill>
              </a:defRPr>
            </a:lvl1pPr>
          </a:lstStyle>
          <a:p>
            <a:r>
              <a:rPr lang="en-US" noProof="0" dirty="0"/>
              <a:t>Insert Icon / Picture</a:t>
            </a:r>
          </a:p>
        </p:txBody>
      </p:sp>
      <p:sp>
        <p:nvSpPr>
          <p:cNvPr id="30" name="Picture Placeholder 32">
            <a:extLst>
              <a:ext uri="{FF2B5EF4-FFF2-40B4-BE49-F238E27FC236}">
                <a16:creationId xmlns:a16="http://schemas.microsoft.com/office/drawing/2014/main" id="{C7C33AAD-B12F-4AA1-80BD-D7D3D1304B98}"/>
              </a:ext>
            </a:extLst>
          </p:cNvPr>
          <p:cNvSpPr>
            <a:spLocks noGrp="1"/>
          </p:cNvSpPr>
          <p:nvPr>
            <p:ph type="pic" sz="quarter" idx="26" hasCustomPrompt="1"/>
          </p:nvPr>
        </p:nvSpPr>
        <p:spPr>
          <a:xfrm>
            <a:off x="7781581" y="3598323"/>
            <a:ext cx="972000" cy="972000"/>
          </a:xfrm>
          <a:prstGeom prst="ellipse">
            <a:avLst/>
          </a:prstGeom>
          <a:solidFill>
            <a:schemeClr val="bg1">
              <a:lumMod val="95000"/>
            </a:schemeClr>
          </a:solidFill>
        </p:spPr>
        <p:txBody>
          <a:bodyPr anchor="ctr">
            <a:normAutofit/>
          </a:bodyPr>
          <a:lstStyle>
            <a:lvl1pPr marL="0" indent="0" algn="ctr">
              <a:buNone/>
              <a:defRPr sz="1200" i="1">
                <a:solidFill>
                  <a:schemeClr val="tx1">
                    <a:lumMod val="85000"/>
                    <a:lumOff val="15000"/>
                  </a:schemeClr>
                </a:solidFill>
              </a:defRPr>
            </a:lvl1pPr>
          </a:lstStyle>
          <a:p>
            <a:r>
              <a:rPr lang="en-US" noProof="0" dirty="0"/>
              <a:t>Insert Icon / Picture</a:t>
            </a:r>
          </a:p>
        </p:txBody>
      </p:sp>
      <p:sp>
        <p:nvSpPr>
          <p:cNvPr id="31" name="Picture Placeholder 34">
            <a:extLst>
              <a:ext uri="{FF2B5EF4-FFF2-40B4-BE49-F238E27FC236}">
                <a16:creationId xmlns:a16="http://schemas.microsoft.com/office/drawing/2014/main" id="{E2951AF1-2CE3-48B5-9CF3-7488DCDF3299}"/>
              </a:ext>
            </a:extLst>
          </p:cNvPr>
          <p:cNvSpPr>
            <a:spLocks noGrp="1"/>
          </p:cNvSpPr>
          <p:nvPr>
            <p:ph type="pic" sz="quarter" idx="27" hasCustomPrompt="1"/>
          </p:nvPr>
        </p:nvSpPr>
        <p:spPr>
          <a:xfrm>
            <a:off x="9914613" y="3598323"/>
            <a:ext cx="972000" cy="972000"/>
          </a:xfrm>
          <a:prstGeom prst="ellipse">
            <a:avLst/>
          </a:prstGeom>
          <a:solidFill>
            <a:schemeClr val="bg1">
              <a:lumMod val="95000"/>
            </a:schemeClr>
          </a:solidFill>
        </p:spPr>
        <p:txBody>
          <a:bodyPr anchor="ctr">
            <a:normAutofit/>
          </a:bodyPr>
          <a:lstStyle>
            <a:lvl1pPr marL="0" indent="0" algn="ctr">
              <a:buNone/>
              <a:defRPr sz="1200" i="1">
                <a:solidFill>
                  <a:schemeClr val="tx1">
                    <a:lumMod val="85000"/>
                    <a:lumOff val="15000"/>
                  </a:schemeClr>
                </a:solidFill>
              </a:defRPr>
            </a:lvl1pPr>
          </a:lstStyle>
          <a:p>
            <a:r>
              <a:rPr lang="en-US" noProof="0" dirty="0"/>
              <a:t>Insert Icon / Picture</a:t>
            </a:r>
          </a:p>
        </p:txBody>
      </p:sp>
    </p:spTree>
    <p:extLst>
      <p:ext uri="{BB962C8B-B14F-4D97-AF65-F5344CB8AC3E}">
        <p14:creationId xmlns:p14="http://schemas.microsoft.com/office/powerpoint/2010/main" val="41879821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Numbered Bullets in a row">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16C1126B-4E27-49D1-926A-A5CDC562C77C}"/>
              </a:ext>
            </a:extLst>
          </p:cNvPr>
          <p:cNvSpPr/>
          <p:nvPr userDrawn="1"/>
        </p:nvSpPr>
        <p:spPr>
          <a:xfrm>
            <a:off x="0" y="0"/>
            <a:ext cx="48961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p:cNvSpPr>
            <a:spLocks noGrp="1"/>
          </p:cNvSpPr>
          <p:nvPr>
            <p:ph type="title"/>
          </p:nvPr>
        </p:nvSpPr>
        <p:spPr>
          <a:xfrm>
            <a:off x="762000" y="559678"/>
            <a:ext cx="3833906" cy="2221622"/>
          </a:xfrm>
        </p:spPr>
        <p:txBody>
          <a:bodyPr anchor="b"/>
          <a:lstStyle/>
          <a:p>
            <a:r>
              <a:rPr lang="en-US" noProof="0"/>
              <a:t>Click to edit Master title style</a:t>
            </a:r>
          </a:p>
        </p:txBody>
      </p:sp>
      <p:sp>
        <p:nvSpPr>
          <p:cNvPr id="3" name="Content Placeholder 2"/>
          <p:cNvSpPr>
            <a:spLocks noGrp="1"/>
          </p:cNvSpPr>
          <p:nvPr>
            <p:ph idx="1" hasCustomPrompt="1"/>
          </p:nvPr>
        </p:nvSpPr>
        <p:spPr>
          <a:xfrm>
            <a:off x="5162550" y="2019300"/>
            <a:ext cx="1944000" cy="2700000"/>
          </a:xfrm>
          <a:gradFill>
            <a:gsLst>
              <a:gs pos="0">
                <a:schemeClr val="accent1">
                  <a:lumMod val="20000"/>
                  <a:lumOff val="80000"/>
                </a:schemeClr>
              </a:gs>
              <a:gs pos="99000">
                <a:schemeClr val="accent1">
                  <a:lumMod val="20000"/>
                  <a:lumOff val="80000"/>
                </a:schemeClr>
              </a:gs>
              <a:gs pos="100000">
                <a:schemeClr val="accent1"/>
              </a:gs>
            </a:gsLst>
            <a:lin ang="5400000" scaled="1"/>
          </a:gradFill>
        </p:spPr>
        <p:txBody>
          <a:bodyPr lIns="0" tIns="1332000" rIns="0" bIns="0">
            <a:noAutofit/>
          </a:bodyPr>
          <a:lstStyle>
            <a:lvl1pPr marL="0" indent="0" algn="ctr">
              <a:buNone/>
              <a:defRPr sz="1600"/>
            </a:lvl1pPr>
          </a:lstStyle>
          <a:p>
            <a:pPr lvl="0"/>
            <a:r>
              <a:rPr lang="en-US" noProof="0"/>
              <a:t>Event Description</a:t>
            </a:r>
          </a:p>
        </p:txBody>
      </p:sp>
      <p:sp>
        <p:nvSpPr>
          <p:cNvPr id="4" name="Date Placeholder 3"/>
          <p:cNvSpPr>
            <a:spLocks noGrp="1"/>
          </p:cNvSpPr>
          <p:nvPr>
            <p:ph type="dt" sz="half" idx="10"/>
          </p:nvPr>
        </p:nvSpPr>
        <p:spPr/>
        <p:txBody>
          <a:bodyPr/>
          <a:lstStyle/>
          <a:p>
            <a:endParaRPr lang="en-US" noProof="0" dirty="0"/>
          </a:p>
        </p:txBody>
      </p:sp>
      <p:sp>
        <p:nvSpPr>
          <p:cNvPr id="5" name="Footer Placeholder 4"/>
          <p:cNvSpPr>
            <a:spLocks noGrp="1"/>
          </p:cNvSpPr>
          <p:nvPr>
            <p:ph type="ftr" sz="quarter" idx="11"/>
          </p:nvPr>
        </p:nvSpPr>
        <p:spPr/>
        <p:txBody>
          <a:bodyPr/>
          <a:lstStyle/>
          <a:p>
            <a:endParaRPr lang="en-US" noProof="0" dirty="0"/>
          </a:p>
        </p:txBody>
      </p:sp>
      <p:sp>
        <p:nvSpPr>
          <p:cNvPr id="6" name="Slide Number Placeholder 5"/>
          <p:cNvSpPr>
            <a:spLocks noGrp="1"/>
          </p:cNvSpPr>
          <p:nvPr>
            <p:ph type="sldNum" sz="quarter" idx="12"/>
          </p:nvPr>
        </p:nvSpPr>
        <p:spPr/>
        <p:txBody>
          <a:bodyPr/>
          <a:lstStyle/>
          <a:p>
            <a:fld id="{13D2E340-0663-474B-992C-9192B5C45E57}" type="slidenum">
              <a:rPr lang="en-US" noProof="0" smtClean="0"/>
              <a:t>‹#›</a:t>
            </a:fld>
            <a:endParaRPr lang="en-US" noProof="0" dirty="0"/>
          </a:p>
        </p:txBody>
      </p:sp>
      <p:sp>
        <p:nvSpPr>
          <p:cNvPr id="9" name="Text Placeholder 8">
            <a:extLst>
              <a:ext uri="{FF2B5EF4-FFF2-40B4-BE49-F238E27FC236}">
                <a16:creationId xmlns:a16="http://schemas.microsoft.com/office/drawing/2014/main" id="{617748B7-E5B4-4481-8BBD-FA336F544D66}"/>
              </a:ext>
            </a:extLst>
          </p:cNvPr>
          <p:cNvSpPr>
            <a:spLocks noGrp="1"/>
          </p:cNvSpPr>
          <p:nvPr>
            <p:ph type="body" sz="quarter" idx="13" hasCustomPrompt="1"/>
          </p:nvPr>
        </p:nvSpPr>
        <p:spPr>
          <a:xfrm>
            <a:off x="7295806" y="2019300"/>
            <a:ext cx="1943100" cy="2700000"/>
          </a:xfrm>
          <a:gradFill>
            <a:gsLst>
              <a:gs pos="0">
                <a:schemeClr val="accent3">
                  <a:lumMod val="20000"/>
                  <a:lumOff val="80000"/>
                </a:schemeClr>
              </a:gs>
              <a:gs pos="99000">
                <a:schemeClr val="accent3">
                  <a:lumMod val="20000"/>
                  <a:lumOff val="80000"/>
                </a:schemeClr>
              </a:gs>
              <a:gs pos="100000">
                <a:schemeClr val="accent3"/>
              </a:gs>
            </a:gsLst>
            <a:lin ang="5400000" scaled="1"/>
          </a:gradFill>
        </p:spPr>
        <p:txBody>
          <a:bodyPr lIns="0" tIns="1332000" rIns="0" bIns="0">
            <a:noAutofit/>
          </a:bodyPr>
          <a:lstStyle>
            <a:lvl1pPr marL="0" indent="0" algn="ctr">
              <a:buNone/>
              <a:defRPr sz="1600"/>
            </a:lvl1pPr>
          </a:lstStyle>
          <a:p>
            <a:pPr lvl="0"/>
            <a:r>
              <a:rPr lang="en-US" noProof="0"/>
              <a:t>Event Description</a:t>
            </a:r>
          </a:p>
        </p:txBody>
      </p:sp>
      <p:sp>
        <p:nvSpPr>
          <p:cNvPr id="11" name="Text Placeholder 10">
            <a:extLst>
              <a:ext uri="{FF2B5EF4-FFF2-40B4-BE49-F238E27FC236}">
                <a16:creationId xmlns:a16="http://schemas.microsoft.com/office/drawing/2014/main" id="{47DBBB1B-8761-455D-AD09-0A48C1ED27E0}"/>
              </a:ext>
            </a:extLst>
          </p:cNvPr>
          <p:cNvSpPr>
            <a:spLocks noGrp="1"/>
          </p:cNvSpPr>
          <p:nvPr>
            <p:ph type="body" sz="quarter" idx="14" hasCustomPrompt="1"/>
          </p:nvPr>
        </p:nvSpPr>
        <p:spPr>
          <a:xfrm>
            <a:off x="9428163" y="2019300"/>
            <a:ext cx="1943100" cy="2700000"/>
          </a:xfrm>
          <a:gradFill>
            <a:gsLst>
              <a:gs pos="0">
                <a:schemeClr val="accent5">
                  <a:lumMod val="20000"/>
                  <a:lumOff val="80000"/>
                </a:schemeClr>
              </a:gs>
              <a:gs pos="99000">
                <a:schemeClr val="accent5">
                  <a:lumMod val="20000"/>
                  <a:lumOff val="80000"/>
                </a:schemeClr>
              </a:gs>
              <a:gs pos="100000">
                <a:schemeClr val="accent5"/>
              </a:gs>
            </a:gsLst>
            <a:lin ang="5400000" scaled="1"/>
          </a:gradFill>
        </p:spPr>
        <p:txBody>
          <a:bodyPr lIns="0" tIns="1332000" rIns="0" bIns="0">
            <a:noAutofit/>
          </a:bodyPr>
          <a:lstStyle>
            <a:lvl1pPr marL="0" indent="0" algn="ctr">
              <a:buNone/>
              <a:defRPr sz="1600"/>
            </a:lvl1pPr>
          </a:lstStyle>
          <a:p>
            <a:pPr lvl="0"/>
            <a:r>
              <a:rPr lang="en-US" noProof="0"/>
              <a:t>Event Description</a:t>
            </a:r>
          </a:p>
        </p:txBody>
      </p:sp>
      <p:sp>
        <p:nvSpPr>
          <p:cNvPr id="13" name="Text Placeholder 12">
            <a:extLst>
              <a:ext uri="{FF2B5EF4-FFF2-40B4-BE49-F238E27FC236}">
                <a16:creationId xmlns:a16="http://schemas.microsoft.com/office/drawing/2014/main" id="{701A7388-8628-470F-82E9-729C86AAFDC5}"/>
              </a:ext>
            </a:extLst>
          </p:cNvPr>
          <p:cNvSpPr>
            <a:spLocks noGrp="1"/>
          </p:cNvSpPr>
          <p:nvPr>
            <p:ph type="body" sz="quarter" idx="15" hasCustomPrompt="1"/>
          </p:nvPr>
        </p:nvSpPr>
        <p:spPr>
          <a:xfrm>
            <a:off x="5720550" y="2324100"/>
            <a:ext cx="828000" cy="828000"/>
          </a:xfrm>
          <a:prstGeom prst="ellipse">
            <a:avLst/>
          </a:prstGeom>
          <a:solidFill>
            <a:schemeClr val="tx1">
              <a:lumMod val="85000"/>
              <a:lumOff val="15000"/>
            </a:schemeClr>
          </a:solidFill>
        </p:spPr>
        <p:txBody>
          <a:bodyPr lIns="0" tIns="0" rIns="0" bIns="0" anchor="ctr">
            <a:noAutofit/>
          </a:bodyPr>
          <a:lstStyle>
            <a:lvl1pPr marL="0" indent="0" algn="ctr">
              <a:lnSpc>
                <a:spcPct val="100000"/>
              </a:lnSpc>
              <a:buNone/>
              <a:defRPr sz="2000" i="1">
                <a:solidFill>
                  <a:schemeClr val="bg1"/>
                </a:solidFill>
                <a:latin typeface="+mj-lt"/>
              </a:defRPr>
            </a:lvl1pPr>
          </a:lstStyle>
          <a:p>
            <a:pPr lvl="0"/>
            <a:r>
              <a:rPr lang="en-US" noProof="0"/>
              <a:t>1</a:t>
            </a:r>
          </a:p>
        </p:txBody>
      </p:sp>
      <p:sp>
        <p:nvSpPr>
          <p:cNvPr id="15" name="Text Placeholder 14">
            <a:extLst>
              <a:ext uri="{FF2B5EF4-FFF2-40B4-BE49-F238E27FC236}">
                <a16:creationId xmlns:a16="http://schemas.microsoft.com/office/drawing/2014/main" id="{CAE5D4FA-2556-4640-8793-063247AA272E}"/>
              </a:ext>
            </a:extLst>
          </p:cNvPr>
          <p:cNvSpPr>
            <a:spLocks noGrp="1"/>
          </p:cNvSpPr>
          <p:nvPr>
            <p:ph type="body" sz="quarter" idx="16" hasCustomPrompt="1"/>
          </p:nvPr>
        </p:nvSpPr>
        <p:spPr>
          <a:xfrm>
            <a:off x="7853356" y="2324100"/>
            <a:ext cx="828000" cy="828000"/>
          </a:xfrm>
          <a:prstGeom prst="ellipse">
            <a:avLst/>
          </a:prstGeom>
          <a:solidFill>
            <a:schemeClr val="tx1">
              <a:lumMod val="85000"/>
              <a:lumOff val="15000"/>
            </a:schemeClr>
          </a:solidFill>
        </p:spPr>
        <p:txBody>
          <a:bodyPr lIns="0" tIns="0" rIns="0" bIns="0" anchor="ctr"/>
          <a:lstStyle>
            <a:lvl1pPr marL="0" indent="0" algn="ctr">
              <a:buNone/>
              <a:defRPr i="1">
                <a:solidFill>
                  <a:schemeClr val="bg1"/>
                </a:solidFill>
                <a:latin typeface="+mj-lt"/>
              </a:defRPr>
            </a:lvl1pPr>
          </a:lstStyle>
          <a:p>
            <a:pPr lvl="0"/>
            <a:r>
              <a:rPr lang="en-US" noProof="0"/>
              <a:t>2</a:t>
            </a:r>
          </a:p>
        </p:txBody>
      </p:sp>
      <p:sp>
        <p:nvSpPr>
          <p:cNvPr id="17" name="Text Placeholder 16">
            <a:extLst>
              <a:ext uri="{FF2B5EF4-FFF2-40B4-BE49-F238E27FC236}">
                <a16:creationId xmlns:a16="http://schemas.microsoft.com/office/drawing/2014/main" id="{8379251E-EDF2-4AC5-AB5B-C1FD66A9D6F3}"/>
              </a:ext>
            </a:extLst>
          </p:cNvPr>
          <p:cNvSpPr>
            <a:spLocks noGrp="1"/>
          </p:cNvSpPr>
          <p:nvPr>
            <p:ph type="body" sz="quarter" idx="17" hasCustomPrompt="1"/>
          </p:nvPr>
        </p:nvSpPr>
        <p:spPr>
          <a:xfrm>
            <a:off x="9985713" y="2324100"/>
            <a:ext cx="828000" cy="828000"/>
          </a:xfrm>
          <a:prstGeom prst="ellipse">
            <a:avLst/>
          </a:prstGeom>
          <a:solidFill>
            <a:schemeClr val="tx1">
              <a:lumMod val="85000"/>
              <a:lumOff val="15000"/>
            </a:schemeClr>
          </a:solidFill>
        </p:spPr>
        <p:txBody>
          <a:bodyPr lIns="0" tIns="0" rIns="0" bIns="0" anchor="ctr"/>
          <a:lstStyle>
            <a:lvl1pPr marL="0" indent="0" algn="ctr">
              <a:buNone/>
              <a:defRPr i="1">
                <a:solidFill>
                  <a:schemeClr val="bg1"/>
                </a:solidFill>
                <a:latin typeface="+mj-lt"/>
              </a:defRPr>
            </a:lvl1pPr>
          </a:lstStyle>
          <a:p>
            <a:pPr lvl="0"/>
            <a:r>
              <a:rPr lang="en-US" noProof="0"/>
              <a:t>3</a:t>
            </a:r>
          </a:p>
        </p:txBody>
      </p:sp>
      <p:sp>
        <p:nvSpPr>
          <p:cNvPr id="20" name="Text Placeholder 19">
            <a:extLst>
              <a:ext uri="{FF2B5EF4-FFF2-40B4-BE49-F238E27FC236}">
                <a16:creationId xmlns:a16="http://schemas.microsoft.com/office/drawing/2014/main" id="{66A1A72B-59FA-4D91-8267-669EAAD44565}"/>
              </a:ext>
            </a:extLst>
          </p:cNvPr>
          <p:cNvSpPr>
            <a:spLocks noGrp="1"/>
          </p:cNvSpPr>
          <p:nvPr>
            <p:ph type="body" sz="quarter" idx="18" hasCustomPrompt="1"/>
          </p:nvPr>
        </p:nvSpPr>
        <p:spPr>
          <a:xfrm>
            <a:off x="762000" y="2895600"/>
            <a:ext cx="3842550" cy="2855913"/>
          </a:xfrm>
        </p:spPr>
        <p:txBody>
          <a:bodyPr/>
          <a:lstStyle>
            <a:lvl1pPr marL="0" indent="0" algn="r">
              <a:buNone/>
              <a:defRPr/>
            </a:lvl1pPr>
            <a:lvl2pPr marL="402336" indent="0" algn="r">
              <a:buNone/>
              <a:defRPr/>
            </a:lvl2pPr>
            <a:lvl3pPr marL="859536" indent="0" algn="r">
              <a:buNone/>
              <a:defRPr/>
            </a:lvl3pPr>
            <a:lvl4pPr marL="1316736" indent="0" algn="r">
              <a:buNone/>
              <a:defRPr/>
            </a:lvl4pPr>
            <a:lvl5pPr marL="1773936" indent="0" algn="r">
              <a:buNone/>
              <a:defRPr/>
            </a:lvl5pPr>
          </a:lstStyle>
          <a:p>
            <a:pPr lvl="0"/>
            <a:r>
              <a:rPr lang="en-US" noProof="0"/>
              <a:t>Place your subtitle here</a:t>
            </a:r>
          </a:p>
        </p:txBody>
      </p:sp>
      <p:cxnSp>
        <p:nvCxnSpPr>
          <p:cNvPr id="21" name="Straight Connector 20" title="Horizontal Rule Line">
            <a:extLst>
              <a:ext uri="{FF2B5EF4-FFF2-40B4-BE49-F238E27FC236}">
                <a16:creationId xmlns:a16="http://schemas.microsoft.com/office/drawing/2014/main" id="{D75086F1-E157-4A98-93DB-478F34A1158E}"/>
              </a:ext>
            </a:extLst>
          </p:cNvPr>
          <p:cNvCxnSpPr/>
          <p:nvPr userDrawn="1"/>
        </p:nvCxnSpPr>
        <p:spPr>
          <a:xfrm>
            <a:off x="0" y="6199730"/>
            <a:ext cx="4495800" cy="0"/>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013160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Subtitle only">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16C1126B-4E27-49D1-926A-A5CDC562C77C}"/>
              </a:ext>
            </a:extLst>
          </p:cNvPr>
          <p:cNvSpPr/>
          <p:nvPr userDrawn="1"/>
        </p:nvSpPr>
        <p:spPr>
          <a:xfrm>
            <a:off x="0" y="0"/>
            <a:ext cx="4896195"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p:cNvSpPr>
            <a:spLocks noGrp="1"/>
          </p:cNvSpPr>
          <p:nvPr>
            <p:ph type="title"/>
          </p:nvPr>
        </p:nvSpPr>
        <p:spPr>
          <a:xfrm>
            <a:off x="762000" y="559678"/>
            <a:ext cx="3833906" cy="2221622"/>
          </a:xfrm>
        </p:spPr>
        <p:txBody>
          <a:bodyPr anchor="b"/>
          <a:lstStyle>
            <a:lvl1pPr>
              <a:defRPr>
                <a:solidFill>
                  <a:schemeClr val="bg1"/>
                </a:solidFill>
              </a:defRPr>
            </a:lvl1pPr>
          </a:lstStyle>
          <a:p>
            <a:r>
              <a:rPr lang="en-US" noProof="0"/>
              <a:t>Click to edit Master title style</a:t>
            </a:r>
          </a:p>
        </p:txBody>
      </p:sp>
      <p:sp>
        <p:nvSpPr>
          <p:cNvPr id="4" name="Date Placeholder 3"/>
          <p:cNvSpPr>
            <a:spLocks noGrp="1"/>
          </p:cNvSpPr>
          <p:nvPr>
            <p:ph type="dt" sz="half" idx="10"/>
          </p:nvPr>
        </p:nvSpPr>
        <p:spPr/>
        <p:txBody>
          <a:bodyPr/>
          <a:lstStyle>
            <a:lvl1pPr>
              <a:defRPr>
                <a:solidFill>
                  <a:schemeClr val="bg1"/>
                </a:solidFill>
              </a:defRPr>
            </a:lvl1pPr>
          </a:lstStyle>
          <a:p>
            <a:endParaRPr lang="en-US" noProof="0" dirty="0"/>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US" noProof="0" dirty="0"/>
          </a:p>
        </p:txBody>
      </p:sp>
      <p:sp>
        <p:nvSpPr>
          <p:cNvPr id="6" name="Slide Number Placeholder 5"/>
          <p:cNvSpPr>
            <a:spLocks noGrp="1"/>
          </p:cNvSpPr>
          <p:nvPr>
            <p:ph type="sldNum" sz="quarter" idx="12"/>
          </p:nvPr>
        </p:nvSpPr>
        <p:spPr/>
        <p:txBody>
          <a:bodyPr/>
          <a:lstStyle/>
          <a:p>
            <a:fld id="{13D2E340-0663-474B-992C-9192B5C45E57}" type="slidenum">
              <a:rPr lang="en-US" noProof="0" smtClean="0"/>
              <a:t>‹#›</a:t>
            </a:fld>
            <a:endParaRPr lang="en-US" noProof="0" dirty="0"/>
          </a:p>
        </p:txBody>
      </p:sp>
      <p:sp>
        <p:nvSpPr>
          <p:cNvPr id="20" name="Text Placeholder 19">
            <a:extLst>
              <a:ext uri="{FF2B5EF4-FFF2-40B4-BE49-F238E27FC236}">
                <a16:creationId xmlns:a16="http://schemas.microsoft.com/office/drawing/2014/main" id="{66A1A72B-59FA-4D91-8267-669EAAD44565}"/>
              </a:ext>
            </a:extLst>
          </p:cNvPr>
          <p:cNvSpPr>
            <a:spLocks noGrp="1"/>
          </p:cNvSpPr>
          <p:nvPr>
            <p:ph type="body" sz="quarter" idx="18" hasCustomPrompt="1"/>
          </p:nvPr>
        </p:nvSpPr>
        <p:spPr>
          <a:xfrm>
            <a:off x="762000" y="2895600"/>
            <a:ext cx="3842550" cy="2855913"/>
          </a:xfrm>
        </p:spPr>
        <p:txBody>
          <a:bodyPr/>
          <a:lstStyle>
            <a:lvl1pPr marL="0" indent="0" algn="r">
              <a:buNone/>
              <a:defRPr>
                <a:solidFill>
                  <a:schemeClr val="bg1"/>
                </a:solidFill>
              </a:defRPr>
            </a:lvl1pPr>
            <a:lvl2pPr marL="402336" indent="0" algn="r">
              <a:buNone/>
              <a:defRPr/>
            </a:lvl2pPr>
            <a:lvl3pPr marL="859536" indent="0" algn="r">
              <a:buNone/>
              <a:defRPr/>
            </a:lvl3pPr>
            <a:lvl4pPr marL="1316736" indent="0" algn="r">
              <a:buNone/>
              <a:defRPr/>
            </a:lvl4pPr>
            <a:lvl5pPr marL="1773936" indent="0" algn="r">
              <a:buNone/>
              <a:defRPr/>
            </a:lvl5pPr>
          </a:lstStyle>
          <a:p>
            <a:pPr lvl="0"/>
            <a:r>
              <a:rPr lang="en-US" noProof="0"/>
              <a:t>Place your subtitle here</a:t>
            </a:r>
          </a:p>
        </p:txBody>
      </p:sp>
      <p:cxnSp>
        <p:nvCxnSpPr>
          <p:cNvPr id="21" name="Straight Connector 20" title="Horizontal Rule Line">
            <a:extLst>
              <a:ext uri="{FF2B5EF4-FFF2-40B4-BE49-F238E27FC236}">
                <a16:creationId xmlns:a16="http://schemas.microsoft.com/office/drawing/2014/main" id="{D75086F1-E157-4A98-93DB-478F34A1158E}"/>
              </a:ext>
            </a:extLst>
          </p:cNvPr>
          <p:cNvCxnSpPr/>
          <p:nvPr userDrawn="1"/>
        </p:nvCxnSpPr>
        <p:spPr>
          <a:xfrm>
            <a:off x="0" y="6199730"/>
            <a:ext cx="449580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239142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6 Image / Icon Bullets">
    <p:bg>
      <p:bgPr>
        <a:solidFill>
          <a:schemeClr val="bg2"/>
        </a:solidFill>
        <a:effectLst/>
      </p:bgPr>
    </p:bg>
    <p:spTree>
      <p:nvGrpSpPr>
        <p:cNvPr id="1" name=""/>
        <p:cNvGrpSpPr/>
        <p:nvPr/>
      </p:nvGrpSpPr>
      <p:grpSpPr>
        <a:xfrm>
          <a:off x="0" y="0"/>
          <a:ext cx="0" cy="0"/>
          <a:chOff x="0" y="0"/>
          <a:chExt cx="0" cy="0"/>
        </a:xfrm>
      </p:grpSpPr>
      <p:sp>
        <p:nvSpPr>
          <p:cNvPr id="9" name="Freeform 6" title="Page Number Shape">
            <a:extLst>
              <a:ext uri="{FF2B5EF4-FFF2-40B4-BE49-F238E27FC236}">
                <a16:creationId xmlns:a16="http://schemas.microsoft.com/office/drawing/2014/main" id="{4C028BF1-8F7F-4E8E-9D47-05D46323E336}"/>
              </a:ext>
            </a:extLst>
          </p:cNvPr>
          <p:cNvSpPr/>
          <p:nvPr userDrawn="1"/>
        </p:nvSpPr>
        <p:spPr bwMode="auto">
          <a:xfrm>
            <a:off x="11784011" y="5380580"/>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solidFill>
          <a:ln w="0">
            <a:noFill/>
            <a:prstDash val="solid"/>
            <a:round/>
            <a:headEnd/>
            <a:tailEnd/>
          </a:ln>
        </p:spPr>
      </p:sp>
      <p:sp>
        <p:nvSpPr>
          <p:cNvPr id="18" name="Rectangle 17">
            <a:extLst>
              <a:ext uri="{FF2B5EF4-FFF2-40B4-BE49-F238E27FC236}">
                <a16:creationId xmlns:a16="http://schemas.microsoft.com/office/drawing/2014/main" id="{16C1126B-4E27-49D1-926A-A5CDC562C77C}"/>
              </a:ext>
            </a:extLst>
          </p:cNvPr>
          <p:cNvSpPr/>
          <p:nvPr userDrawn="1"/>
        </p:nvSpPr>
        <p:spPr>
          <a:xfrm>
            <a:off x="0" y="0"/>
            <a:ext cx="4896195"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p:cNvSpPr>
            <a:spLocks noGrp="1"/>
          </p:cNvSpPr>
          <p:nvPr>
            <p:ph type="title"/>
          </p:nvPr>
        </p:nvSpPr>
        <p:spPr>
          <a:xfrm>
            <a:off x="762000" y="559678"/>
            <a:ext cx="3833906" cy="2221622"/>
          </a:xfrm>
        </p:spPr>
        <p:txBody>
          <a:bodyPr anchor="b"/>
          <a:lstStyle>
            <a:lvl1pPr>
              <a:defRPr>
                <a:solidFill>
                  <a:schemeClr val="bg1"/>
                </a:solidFill>
              </a:defRPr>
            </a:lvl1pPr>
          </a:lstStyle>
          <a:p>
            <a:r>
              <a:rPr lang="en-US" noProof="0"/>
              <a:t>Click to edit Master title style</a:t>
            </a:r>
          </a:p>
        </p:txBody>
      </p:sp>
      <p:sp>
        <p:nvSpPr>
          <p:cNvPr id="4" name="Date Placeholder 3"/>
          <p:cNvSpPr>
            <a:spLocks noGrp="1"/>
          </p:cNvSpPr>
          <p:nvPr>
            <p:ph type="dt" sz="half" idx="10"/>
          </p:nvPr>
        </p:nvSpPr>
        <p:spPr/>
        <p:txBody>
          <a:bodyPr/>
          <a:lstStyle>
            <a:lvl1pPr>
              <a:defRPr>
                <a:solidFill>
                  <a:schemeClr val="bg1"/>
                </a:solidFill>
              </a:defRPr>
            </a:lvl1pPr>
          </a:lstStyle>
          <a:p>
            <a:endParaRPr lang="en-US" noProof="0" dirty="0"/>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US" noProof="0" dirty="0"/>
          </a:p>
        </p:txBody>
      </p:sp>
      <p:sp>
        <p:nvSpPr>
          <p:cNvPr id="6" name="Slide Number Placeholder 5"/>
          <p:cNvSpPr>
            <a:spLocks noGrp="1"/>
          </p:cNvSpPr>
          <p:nvPr>
            <p:ph type="sldNum" sz="quarter" idx="12"/>
          </p:nvPr>
        </p:nvSpPr>
        <p:spPr/>
        <p:txBody>
          <a:bodyPr/>
          <a:lstStyle/>
          <a:p>
            <a:fld id="{13D2E340-0663-474B-992C-9192B5C45E57}" type="slidenum">
              <a:rPr lang="en-US" noProof="0" smtClean="0"/>
              <a:t>‹#›</a:t>
            </a:fld>
            <a:endParaRPr lang="en-US" noProof="0" dirty="0"/>
          </a:p>
        </p:txBody>
      </p:sp>
      <p:sp>
        <p:nvSpPr>
          <p:cNvPr id="20" name="Text Placeholder 19">
            <a:extLst>
              <a:ext uri="{FF2B5EF4-FFF2-40B4-BE49-F238E27FC236}">
                <a16:creationId xmlns:a16="http://schemas.microsoft.com/office/drawing/2014/main" id="{66A1A72B-59FA-4D91-8267-669EAAD44565}"/>
              </a:ext>
            </a:extLst>
          </p:cNvPr>
          <p:cNvSpPr>
            <a:spLocks noGrp="1"/>
          </p:cNvSpPr>
          <p:nvPr>
            <p:ph type="body" sz="quarter" idx="18" hasCustomPrompt="1"/>
          </p:nvPr>
        </p:nvSpPr>
        <p:spPr>
          <a:xfrm>
            <a:off x="762000" y="2895600"/>
            <a:ext cx="3842550" cy="2855913"/>
          </a:xfrm>
        </p:spPr>
        <p:txBody>
          <a:bodyPr/>
          <a:lstStyle>
            <a:lvl1pPr marL="0" indent="0" algn="r">
              <a:buNone/>
              <a:defRPr>
                <a:solidFill>
                  <a:schemeClr val="bg1"/>
                </a:solidFill>
              </a:defRPr>
            </a:lvl1pPr>
            <a:lvl2pPr marL="402336" indent="0" algn="r">
              <a:buNone/>
              <a:defRPr/>
            </a:lvl2pPr>
            <a:lvl3pPr marL="859536" indent="0" algn="r">
              <a:buNone/>
              <a:defRPr/>
            </a:lvl3pPr>
            <a:lvl4pPr marL="1316736" indent="0" algn="r">
              <a:buNone/>
              <a:defRPr/>
            </a:lvl4pPr>
            <a:lvl5pPr marL="1773936" indent="0" algn="r">
              <a:buNone/>
              <a:defRPr/>
            </a:lvl5pPr>
          </a:lstStyle>
          <a:p>
            <a:pPr lvl="0"/>
            <a:r>
              <a:rPr lang="en-US" noProof="0"/>
              <a:t>Place your subtitle here</a:t>
            </a:r>
          </a:p>
        </p:txBody>
      </p:sp>
      <p:cxnSp>
        <p:nvCxnSpPr>
          <p:cNvPr id="21" name="Straight Connector 20" title="Horizontal Rule Line">
            <a:extLst>
              <a:ext uri="{FF2B5EF4-FFF2-40B4-BE49-F238E27FC236}">
                <a16:creationId xmlns:a16="http://schemas.microsoft.com/office/drawing/2014/main" id="{D75086F1-E157-4A98-93DB-478F34A1158E}"/>
              </a:ext>
            </a:extLst>
          </p:cNvPr>
          <p:cNvCxnSpPr/>
          <p:nvPr userDrawn="1"/>
        </p:nvCxnSpPr>
        <p:spPr>
          <a:xfrm>
            <a:off x="0" y="6199730"/>
            <a:ext cx="449580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Content Placeholder 2">
            <a:extLst>
              <a:ext uri="{FF2B5EF4-FFF2-40B4-BE49-F238E27FC236}">
                <a16:creationId xmlns:a16="http://schemas.microsoft.com/office/drawing/2014/main" id="{5D7203A2-76F7-4D98-BFEB-C48DDC3E5C6C}"/>
              </a:ext>
            </a:extLst>
          </p:cNvPr>
          <p:cNvSpPr>
            <a:spLocks noGrp="1"/>
          </p:cNvSpPr>
          <p:nvPr>
            <p:ph idx="1" hasCustomPrompt="1"/>
          </p:nvPr>
        </p:nvSpPr>
        <p:spPr>
          <a:xfrm>
            <a:off x="5162550" y="559678"/>
            <a:ext cx="1944000" cy="2700000"/>
          </a:xfrm>
          <a:solidFill>
            <a:schemeClr val="bg1"/>
          </a:solidFill>
        </p:spPr>
        <p:txBody>
          <a:bodyPr lIns="0" tIns="1332000" rIns="0" bIns="0">
            <a:normAutofit/>
          </a:bodyPr>
          <a:lstStyle>
            <a:lvl1pPr marL="0" indent="0" algn="ctr">
              <a:buNone/>
              <a:defRPr sz="1600">
                <a:solidFill>
                  <a:schemeClr val="tx1">
                    <a:lumMod val="85000"/>
                    <a:lumOff val="15000"/>
                  </a:schemeClr>
                </a:solidFill>
              </a:defRPr>
            </a:lvl1pPr>
          </a:lstStyle>
          <a:p>
            <a:pPr lvl="0"/>
            <a:r>
              <a:rPr lang="en-US" noProof="0"/>
              <a:t>Item Description</a:t>
            </a:r>
          </a:p>
        </p:txBody>
      </p:sp>
      <p:sp>
        <p:nvSpPr>
          <p:cNvPr id="11" name="Text Placeholder 8">
            <a:extLst>
              <a:ext uri="{FF2B5EF4-FFF2-40B4-BE49-F238E27FC236}">
                <a16:creationId xmlns:a16="http://schemas.microsoft.com/office/drawing/2014/main" id="{333FF03C-99D8-472E-A74F-87D3B5A5696D}"/>
              </a:ext>
            </a:extLst>
          </p:cNvPr>
          <p:cNvSpPr>
            <a:spLocks noGrp="1"/>
          </p:cNvSpPr>
          <p:nvPr>
            <p:ph type="body" sz="quarter" idx="13" hasCustomPrompt="1"/>
          </p:nvPr>
        </p:nvSpPr>
        <p:spPr>
          <a:xfrm>
            <a:off x="7295581" y="559678"/>
            <a:ext cx="1944000" cy="2700000"/>
          </a:xfrm>
          <a:solidFill>
            <a:schemeClr val="bg1"/>
          </a:solidFill>
        </p:spPr>
        <p:txBody>
          <a:bodyPr lIns="0" tIns="1332000" rIns="0" bIns="0">
            <a:normAutofit/>
          </a:bodyPr>
          <a:lstStyle>
            <a:lvl1pPr marL="0" indent="0" algn="ctr">
              <a:buNone/>
              <a:defRPr sz="1600">
                <a:solidFill>
                  <a:schemeClr val="tx1">
                    <a:lumMod val="85000"/>
                    <a:lumOff val="15000"/>
                  </a:schemeClr>
                </a:solidFill>
              </a:defRPr>
            </a:lvl1pPr>
          </a:lstStyle>
          <a:p>
            <a:pPr lvl="0"/>
            <a:r>
              <a:rPr lang="en-US" noProof="0"/>
              <a:t>Item Description</a:t>
            </a:r>
          </a:p>
        </p:txBody>
      </p:sp>
      <p:sp>
        <p:nvSpPr>
          <p:cNvPr id="12" name="Text Placeholder 10">
            <a:extLst>
              <a:ext uri="{FF2B5EF4-FFF2-40B4-BE49-F238E27FC236}">
                <a16:creationId xmlns:a16="http://schemas.microsoft.com/office/drawing/2014/main" id="{982C482D-2EED-4942-A5D4-D8A794C2486A}"/>
              </a:ext>
            </a:extLst>
          </p:cNvPr>
          <p:cNvSpPr>
            <a:spLocks noGrp="1"/>
          </p:cNvSpPr>
          <p:nvPr>
            <p:ph type="body" sz="quarter" idx="14" hasCustomPrompt="1"/>
          </p:nvPr>
        </p:nvSpPr>
        <p:spPr>
          <a:xfrm>
            <a:off x="9428613" y="559678"/>
            <a:ext cx="1944000" cy="2700000"/>
          </a:xfrm>
          <a:solidFill>
            <a:schemeClr val="bg1"/>
          </a:solidFill>
        </p:spPr>
        <p:txBody>
          <a:bodyPr lIns="0" tIns="1332000" rIns="0" bIns="0">
            <a:normAutofit/>
          </a:bodyPr>
          <a:lstStyle>
            <a:lvl1pPr marL="0" indent="0" algn="ctr">
              <a:buNone/>
              <a:defRPr sz="1600">
                <a:solidFill>
                  <a:schemeClr val="tx1">
                    <a:lumMod val="85000"/>
                    <a:lumOff val="15000"/>
                  </a:schemeClr>
                </a:solidFill>
              </a:defRPr>
            </a:lvl1pPr>
          </a:lstStyle>
          <a:p>
            <a:pPr lvl="0"/>
            <a:r>
              <a:rPr lang="en-US" noProof="0"/>
              <a:t>Item Description</a:t>
            </a:r>
          </a:p>
        </p:txBody>
      </p:sp>
      <p:sp>
        <p:nvSpPr>
          <p:cNvPr id="7" name="Text Placeholder 6">
            <a:extLst>
              <a:ext uri="{FF2B5EF4-FFF2-40B4-BE49-F238E27FC236}">
                <a16:creationId xmlns:a16="http://schemas.microsoft.com/office/drawing/2014/main" id="{51D4C5CB-E26D-42D3-B242-792D37C5074D}"/>
              </a:ext>
            </a:extLst>
          </p:cNvPr>
          <p:cNvSpPr>
            <a:spLocks noGrp="1"/>
          </p:cNvSpPr>
          <p:nvPr>
            <p:ph type="body" sz="quarter" idx="19" hasCustomPrompt="1"/>
          </p:nvPr>
        </p:nvSpPr>
        <p:spPr>
          <a:xfrm>
            <a:off x="5162550" y="3429000"/>
            <a:ext cx="1944000" cy="2700000"/>
          </a:xfrm>
          <a:solidFill>
            <a:schemeClr val="bg1"/>
          </a:solidFill>
        </p:spPr>
        <p:txBody>
          <a:bodyPr lIns="0" tIns="1332000" rIns="0" bIns="0"/>
          <a:lstStyle>
            <a:lvl1pPr marL="0" indent="0" algn="ctr">
              <a:buNone/>
              <a:defRPr sz="1600">
                <a:solidFill>
                  <a:schemeClr val="tx1">
                    <a:lumMod val="85000"/>
                    <a:lumOff val="15000"/>
                  </a:schemeClr>
                </a:solidFill>
              </a:defRPr>
            </a:lvl1pPr>
          </a:lstStyle>
          <a:p>
            <a:pPr lvl="0"/>
            <a:r>
              <a:rPr lang="en-US" noProof="0"/>
              <a:t>Item Description</a:t>
            </a:r>
          </a:p>
        </p:txBody>
      </p:sp>
      <p:sp>
        <p:nvSpPr>
          <p:cNvPr id="16" name="Text Placeholder 15">
            <a:extLst>
              <a:ext uri="{FF2B5EF4-FFF2-40B4-BE49-F238E27FC236}">
                <a16:creationId xmlns:a16="http://schemas.microsoft.com/office/drawing/2014/main" id="{8F1F9D8C-5E2A-414E-9E1D-AB7DF4824DB3}"/>
              </a:ext>
            </a:extLst>
          </p:cNvPr>
          <p:cNvSpPr>
            <a:spLocks noGrp="1"/>
          </p:cNvSpPr>
          <p:nvPr>
            <p:ph type="body" sz="quarter" idx="20" hasCustomPrompt="1"/>
          </p:nvPr>
        </p:nvSpPr>
        <p:spPr>
          <a:xfrm>
            <a:off x="7295356" y="3429000"/>
            <a:ext cx="1944000" cy="2700000"/>
          </a:xfrm>
          <a:solidFill>
            <a:schemeClr val="bg1"/>
          </a:solidFill>
        </p:spPr>
        <p:txBody>
          <a:bodyPr lIns="0" tIns="1332000" rIns="0" bIns="0">
            <a:normAutofit/>
          </a:bodyPr>
          <a:lstStyle>
            <a:lvl1pPr marL="0" indent="0" algn="ctr">
              <a:buNone/>
              <a:defRPr sz="1600">
                <a:solidFill>
                  <a:schemeClr val="tx1">
                    <a:lumMod val="85000"/>
                    <a:lumOff val="15000"/>
                  </a:schemeClr>
                </a:solidFill>
              </a:defRPr>
            </a:lvl1pPr>
          </a:lstStyle>
          <a:p>
            <a:pPr lvl="0"/>
            <a:r>
              <a:rPr lang="en-US" noProof="0"/>
              <a:t>Item Description</a:t>
            </a:r>
          </a:p>
        </p:txBody>
      </p:sp>
      <p:sp>
        <p:nvSpPr>
          <p:cNvPr id="19" name="Text Placeholder 18">
            <a:extLst>
              <a:ext uri="{FF2B5EF4-FFF2-40B4-BE49-F238E27FC236}">
                <a16:creationId xmlns:a16="http://schemas.microsoft.com/office/drawing/2014/main" id="{571AC612-4E8C-42E2-88EB-DB98E2791D0C}"/>
              </a:ext>
            </a:extLst>
          </p:cNvPr>
          <p:cNvSpPr>
            <a:spLocks noGrp="1"/>
          </p:cNvSpPr>
          <p:nvPr>
            <p:ph type="body" sz="quarter" idx="21" hasCustomPrompt="1"/>
          </p:nvPr>
        </p:nvSpPr>
        <p:spPr>
          <a:xfrm>
            <a:off x="9428163" y="3429000"/>
            <a:ext cx="1944000" cy="2700000"/>
          </a:xfrm>
          <a:solidFill>
            <a:schemeClr val="bg1"/>
          </a:solidFill>
        </p:spPr>
        <p:txBody>
          <a:bodyPr lIns="0" tIns="1332000" rIns="0" bIns="0">
            <a:normAutofit/>
          </a:bodyPr>
          <a:lstStyle>
            <a:lvl1pPr marL="0" indent="0" algn="ctr">
              <a:buNone/>
              <a:defRPr sz="1600">
                <a:solidFill>
                  <a:schemeClr val="tx1">
                    <a:lumMod val="85000"/>
                    <a:lumOff val="15000"/>
                  </a:schemeClr>
                </a:solidFill>
              </a:defRPr>
            </a:lvl1pPr>
          </a:lstStyle>
          <a:p>
            <a:pPr lvl="0"/>
            <a:r>
              <a:rPr lang="en-US" noProof="0"/>
              <a:t>Item Description</a:t>
            </a:r>
          </a:p>
        </p:txBody>
      </p:sp>
      <p:sp>
        <p:nvSpPr>
          <p:cNvPr id="23" name="Picture Placeholder 22">
            <a:extLst>
              <a:ext uri="{FF2B5EF4-FFF2-40B4-BE49-F238E27FC236}">
                <a16:creationId xmlns:a16="http://schemas.microsoft.com/office/drawing/2014/main" id="{2AA95DF8-549D-4CA3-8E1A-D2DEB8CF4608}"/>
              </a:ext>
            </a:extLst>
          </p:cNvPr>
          <p:cNvSpPr>
            <a:spLocks noGrp="1"/>
          </p:cNvSpPr>
          <p:nvPr>
            <p:ph type="pic" sz="quarter" idx="22" hasCustomPrompt="1"/>
          </p:nvPr>
        </p:nvSpPr>
        <p:spPr>
          <a:xfrm>
            <a:off x="5648550" y="729000"/>
            <a:ext cx="972000" cy="972000"/>
          </a:xfrm>
          <a:prstGeom prst="ellipse">
            <a:avLst/>
          </a:prstGeom>
          <a:solidFill>
            <a:schemeClr val="bg1">
              <a:lumMod val="95000"/>
            </a:schemeClr>
          </a:solidFill>
        </p:spPr>
        <p:txBody>
          <a:bodyPr anchor="ctr">
            <a:normAutofit/>
          </a:bodyPr>
          <a:lstStyle>
            <a:lvl1pPr marL="0" indent="0" algn="ctr">
              <a:buNone/>
              <a:defRPr sz="1200" i="1">
                <a:solidFill>
                  <a:schemeClr val="tx1">
                    <a:lumMod val="85000"/>
                    <a:lumOff val="15000"/>
                  </a:schemeClr>
                </a:solidFill>
              </a:defRPr>
            </a:lvl1pPr>
          </a:lstStyle>
          <a:p>
            <a:r>
              <a:rPr lang="en-US" noProof="0" dirty="0"/>
              <a:t>Insert Icon / Picture</a:t>
            </a:r>
          </a:p>
        </p:txBody>
      </p:sp>
      <p:sp>
        <p:nvSpPr>
          <p:cNvPr id="25" name="Picture Placeholder 24">
            <a:extLst>
              <a:ext uri="{FF2B5EF4-FFF2-40B4-BE49-F238E27FC236}">
                <a16:creationId xmlns:a16="http://schemas.microsoft.com/office/drawing/2014/main" id="{AA78BAAC-8764-4AFE-9AC1-DF47930B46EB}"/>
              </a:ext>
            </a:extLst>
          </p:cNvPr>
          <p:cNvSpPr>
            <a:spLocks noGrp="1"/>
          </p:cNvSpPr>
          <p:nvPr>
            <p:ph type="pic" sz="quarter" idx="23" hasCustomPrompt="1"/>
          </p:nvPr>
        </p:nvSpPr>
        <p:spPr>
          <a:xfrm>
            <a:off x="7781581" y="729000"/>
            <a:ext cx="972000" cy="972000"/>
          </a:xfrm>
          <a:prstGeom prst="ellipse">
            <a:avLst/>
          </a:prstGeom>
          <a:solidFill>
            <a:schemeClr val="bg1">
              <a:lumMod val="95000"/>
            </a:schemeClr>
          </a:solidFill>
        </p:spPr>
        <p:txBody>
          <a:bodyPr anchor="ctr">
            <a:normAutofit/>
          </a:bodyPr>
          <a:lstStyle>
            <a:lvl1pPr marL="0" indent="0" algn="ctr">
              <a:buNone/>
              <a:defRPr sz="1200" i="1">
                <a:solidFill>
                  <a:schemeClr val="tx1">
                    <a:lumMod val="85000"/>
                    <a:lumOff val="15000"/>
                  </a:schemeClr>
                </a:solidFill>
              </a:defRPr>
            </a:lvl1pPr>
          </a:lstStyle>
          <a:p>
            <a:r>
              <a:rPr lang="en-US" noProof="0" dirty="0"/>
              <a:t>Insert Icon / Picture</a:t>
            </a:r>
          </a:p>
        </p:txBody>
      </p:sp>
      <p:sp>
        <p:nvSpPr>
          <p:cNvPr id="27" name="Picture Placeholder 26">
            <a:extLst>
              <a:ext uri="{FF2B5EF4-FFF2-40B4-BE49-F238E27FC236}">
                <a16:creationId xmlns:a16="http://schemas.microsoft.com/office/drawing/2014/main" id="{88491EA9-E431-4D48-BD30-3BA8FACC97F2}"/>
              </a:ext>
            </a:extLst>
          </p:cNvPr>
          <p:cNvSpPr>
            <a:spLocks noGrp="1"/>
          </p:cNvSpPr>
          <p:nvPr>
            <p:ph type="pic" sz="quarter" idx="24" hasCustomPrompt="1"/>
          </p:nvPr>
        </p:nvSpPr>
        <p:spPr>
          <a:xfrm>
            <a:off x="9914613" y="729000"/>
            <a:ext cx="972000" cy="972000"/>
          </a:xfrm>
          <a:prstGeom prst="ellipse">
            <a:avLst/>
          </a:prstGeom>
          <a:solidFill>
            <a:schemeClr val="bg1">
              <a:lumMod val="95000"/>
            </a:schemeClr>
          </a:solidFill>
        </p:spPr>
        <p:txBody>
          <a:bodyPr anchor="ctr">
            <a:normAutofit/>
          </a:bodyPr>
          <a:lstStyle>
            <a:lvl1pPr marL="0" indent="0" algn="ctr">
              <a:buNone/>
              <a:defRPr sz="1200" i="1">
                <a:solidFill>
                  <a:schemeClr val="tx1">
                    <a:lumMod val="85000"/>
                    <a:lumOff val="15000"/>
                  </a:schemeClr>
                </a:solidFill>
              </a:defRPr>
            </a:lvl1pPr>
          </a:lstStyle>
          <a:p>
            <a:r>
              <a:rPr lang="en-US" noProof="0" dirty="0"/>
              <a:t>Insert Icon / Picture</a:t>
            </a:r>
          </a:p>
        </p:txBody>
      </p:sp>
      <p:sp>
        <p:nvSpPr>
          <p:cNvPr id="31" name="Picture Placeholder 30">
            <a:extLst>
              <a:ext uri="{FF2B5EF4-FFF2-40B4-BE49-F238E27FC236}">
                <a16:creationId xmlns:a16="http://schemas.microsoft.com/office/drawing/2014/main" id="{130F713C-752D-4C1A-89AB-638A7DAF60A8}"/>
              </a:ext>
            </a:extLst>
          </p:cNvPr>
          <p:cNvSpPr>
            <a:spLocks noGrp="1"/>
          </p:cNvSpPr>
          <p:nvPr>
            <p:ph type="pic" sz="quarter" idx="25" hasCustomPrompt="1"/>
          </p:nvPr>
        </p:nvSpPr>
        <p:spPr>
          <a:xfrm>
            <a:off x="5648550" y="3598323"/>
            <a:ext cx="972000" cy="972000"/>
          </a:xfrm>
          <a:prstGeom prst="ellipse">
            <a:avLst/>
          </a:prstGeom>
          <a:solidFill>
            <a:schemeClr val="bg1">
              <a:lumMod val="95000"/>
            </a:schemeClr>
          </a:solidFill>
        </p:spPr>
        <p:txBody>
          <a:bodyPr anchor="ctr">
            <a:normAutofit/>
          </a:bodyPr>
          <a:lstStyle>
            <a:lvl1pPr marL="0" indent="0" algn="ctr">
              <a:buNone/>
              <a:defRPr sz="1200" i="1">
                <a:solidFill>
                  <a:schemeClr val="tx1">
                    <a:lumMod val="85000"/>
                    <a:lumOff val="15000"/>
                  </a:schemeClr>
                </a:solidFill>
              </a:defRPr>
            </a:lvl1pPr>
          </a:lstStyle>
          <a:p>
            <a:r>
              <a:rPr lang="en-US" noProof="0" dirty="0"/>
              <a:t>Insert Icon / Picture</a:t>
            </a:r>
          </a:p>
        </p:txBody>
      </p:sp>
      <p:sp>
        <p:nvSpPr>
          <p:cNvPr id="33" name="Picture Placeholder 32">
            <a:extLst>
              <a:ext uri="{FF2B5EF4-FFF2-40B4-BE49-F238E27FC236}">
                <a16:creationId xmlns:a16="http://schemas.microsoft.com/office/drawing/2014/main" id="{EDF00299-5001-4927-B344-D4AE0D5F0393}"/>
              </a:ext>
            </a:extLst>
          </p:cNvPr>
          <p:cNvSpPr>
            <a:spLocks noGrp="1"/>
          </p:cNvSpPr>
          <p:nvPr>
            <p:ph type="pic" sz="quarter" idx="26" hasCustomPrompt="1"/>
          </p:nvPr>
        </p:nvSpPr>
        <p:spPr>
          <a:xfrm>
            <a:off x="7781581" y="3598323"/>
            <a:ext cx="972000" cy="972000"/>
          </a:xfrm>
          <a:prstGeom prst="ellipse">
            <a:avLst/>
          </a:prstGeom>
          <a:solidFill>
            <a:schemeClr val="bg1">
              <a:lumMod val="95000"/>
            </a:schemeClr>
          </a:solidFill>
        </p:spPr>
        <p:txBody>
          <a:bodyPr anchor="ctr">
            <a:normAutofit/>
          </a:bodyPr>
          <a:lstStyle>
            <a:lvl1pPr marL="0" indent="0" algn="ctr">
              <a:buNone/>
              <a:defRPr sz="1200" i="1">
                <a:solidFill>
                  <a:schemeClr val="tx1">
                    <a:lumMod val="85000"/>
                    <a:lumOff val="15000"/>
                  </a:schemeClr>
                </a:solidFill>
              </a:defRPr>
            </a:lvl1pPr>
          </a:lstStyle>
          <a:p>
            <a:r>
              <a:rPr lang="en-US" noProof="0" dirty="0"/>
              <a:t>Insert Icon / Picture</a:t>
            </a:r>
          </a:p>
        </p:txBody>
      </p:sp>
      <p:sp>
        <p:nvSpPr>
          <p:cNvPr id="35" name="Picture Placeholder 34">
            <a:extLst>
              <a:ext uri="{FF2B5EF4-FFF2-40B4-BE49-F238E27FC236}">
                <a16:creationId xmlns:a16="http://schemas.microsoft.com/office/drawing/2014/main" id="{4CBE51A8-3BCA-490E-93CB-B70BBCCD9671}"/>
              </a:ext>
            </a:extLst>
          </p:cNvPr>
          <p:cNvSpPr>
            <a:spLocks noGrp="1"/>
          </p:cNvSpPr>
          <p:nvPr>
            <p:ph type="pic" sz="quarter" idx="27" hasCustomPrompt="1"/>
          </p:nvPr>
        </p:nvSpPr>
        <p:spPr>
          <a:xfrm>
            <a:off x="9914613" y="3598323"/>
            <a:ext cx="972000" cy="972000"/>
          </a:xfrm>
          <a:prstGeom prst="ellipse">
            <a:avLst/>
          </a:prstGeom>
          <a:solidFill>
            <a:schemeClr val="bg1">
              <a:lumMod val="95000"/>
            </a:schemeClr>
          </a:solidFill>
        </p:spPr>
        <p:txBody>
          <a:bodyPr anchor="ctr">
            <a:normAutofit/>
          </a:bodyPr>
          <a:lstStyle>
            <a:lvl1pPr marL="0" indent="0" algn="ctr">
              <a:buNone/>
              <a:defRPr sz="1200" i="1">
                <a:solidFill>
                  <a:schemeClr val="tx1">
                    <a:lumMod val="85000"/>
                    <a:lumOff val="15000"/>
                  </a:schemeClr>
                </a:solidFill>
              </a:defRPr>
            </a:lvl1pPr>
          </a:lstStyle>
          <a:p>
            <a:r>
              <a:rPr lang="en-US" noProof="0" dirty="0"/>
              <a:t>Insert Icon / Picture</a:t>
            </a:r>
          </a:p>
        </p:txBody>
      </p:sp>
    </p:spTree>
    <p:extLst>
      <p:ext uri="{BB962C8B-B14F-4D97-AF65-F5344CB8AC3E}">
        <p14:creationId xmlns:p14="http://schemas.microsoft.com/office/powerpoint/2010/main" val="12325227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 Medium Photos with Descriptions">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16C1126B-4E27-49D1-926A-A5CDC562C77C}"/>
              </a:ext>
            </a:extLst>
          </p:cNvPr>
          <p:cNvSpPr/>
          <p:nvPr userDrawn="1"/>
        </p:nvSpPr>
        <p:spPr>
          <a:xfrm>
            <a:off x="0" y="0"/>
            <a:ext cx="48961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p:cNvSpPr>
            <a:spLocks noGrp="1"/>
          </p:cNvSpPr>
          <p:nvPr>
            <p:ph type="title" hasCustomPrompt="1"/>
          </p:nvPr>
        </p:nvSpPr>
        <p:spPr>
          <a:xfrm>
            <a:off x="762000" y="2831932"/>
            <a:ext cx="3833906" cy="1562638"/>
          </a:xfrm>
        </p:spPr>
        <p:txBody>
          <a:bodyPr anchor="b"/>
          <a:lstStyle>
            <a:lvl1pPr>
              <a:defRPr/>
            </a:lvl1pPr>
          </a:lstStyle>
          <a:p>
            <a:r>
              <a:rPr lang="en-US" noProof="0"/>
              <a:t>Click to edit your title</a:t>
            </a:r>
          </a:p>
        </p:txBody>
      </p:sp>
      <p:sp>
        <p:nvSpPr>
          <p:cNvPr id="4" name="Date Placeholder 3"/>
          <p:cNvSpPr>
            <a:spLocks noGrp="1"/>
          </p:cNvSpPr>
          <p:nvPr>
            <p:ph type="dt" sz="half" idx="10"/>
          </p:nvPr>
        </p:nvSpPr>
        <p:spPr/>
        <p:txBody>
          <a:bodyPr/>
          <a:lstStyle/>
          <a:p>
            <a:endParaRPr lang="en-US" noProof="0" dirty="0"/>
          </a:p>
        </p:txBody>
      </p:sp>
      <p:sp>
        <p:nvSpPr>
          <p:cNvPr id="5" name="Footer Placeholder 4"/>
          <p:cNvSpPr>
            <a:spLocks noGrp="1"/>
          </p:cNvSpPr>
          <p:nvPr>
            <p:ph type="ftr" sz="quarter" idx="11"/>
          </p:nvPr>
        </p:nvSpPr>
        <p:spPr/>
        <p:txBody>
          <a:bodyPr/>
          <a:lstStyle/>
          <a:p>
            <a:endParaRPr lang="en-US" noProof="0" dirty="0"/>
          </a:p>
        </p:txBody>
      </p:sp>
      <p:sp>
        <p:nvSpPr>
          <p:cNvPr id="6" name="Slide Number Placeholder 5"/>
          <p:cNvSpPr>
            <a:spLocks noGrp="1"/>
          </p:cNvSpPr>
          <p:nvPr>
            <p:ph type="sldNum" sz="quarter" idx="12"/>
          </p:nvPr>
        </p:nvSpPr>
        <p:spPr/>
        <p:txBody>
          <a:bodyPr/>
          <a:lstStyle/>
          <a:p>
            <a:fld id="{13D2E340-0663-474B-992C-9192B5C45E57}" type="slidenum">
              <a:rPr lang="en-US" noProof="0" smtClean="0"/>
              <a:t>‹#›</a:t>
            </a:fld>
            <a:endParaRPr lang="en-US" noProof="0" dirty="0"/>
          </a:p>
        </p:txBody>
      </p:sp>
      <p:sp>
        <p:nvSpPr>
          <p:cNvPr id="20" name="Text Placeholder 19">
            <a:extLst>
              <a:ext uri="{FF2B5EF4-FFF2-40B4-BE49-F238E27FC236}">
                <a16:creationId xmlns:a16="http://schemas.microsoft.com/office/drawing/2014/main" id="{66A1A72B-59FA-4D91-8267-669EAAD44565}"/>
              </a:ext>
            </a:extLst>
          </p:cNvPr>
          <p:cNvSpPr>
            <a:spLocks noGrp="1"/>
          </p:cNvSpPr>
          <p:nvPr>
            <p:ph type="body" sz="quarter" idx="18" hasCustomPrompt="1"/>
          </p:nvPr>
        </p:nvSpPr>
        <p:spPr>
          <a:xfrm>
            <a:off x="762000" y="4573117"/>
            <a:ext cx="3842550" cy="1178396"/>
          </a:xfrm>
        </p:spPr>
        <p:txBody>
          <a:bodyPr/>
          <a:lstStyle>
            <a:lvl1pPr marL="0" indent="0" algn="r">
              <a:buNone/>
              <a:defRPr/>
            </a:lvl1pPr>
            <a:lvl2pPr marL="402336" indent="0" algn="r">
              <a:buNone/>
              <a:defRPr/>
            </a:lvl2pPr>
            <a:lvl3pPr marL="859536" indent="0" algn="r">
              <a:buNone/>
              <a:defRPr/>
            </a:lvl3pPr>
            <a:lvl4pPr marL="1316736" indent="0" algn="r">
              <a:buNone/>
              <a:defRPr/>
            </a:lvl4pPr>
            <a:lvl5pPr marL="1773936" indent="0" algn="r">
              <a:buNone/>
              <a:defRPr/>
            </a:lvl5pPr>
          </a:lstStyle>
          <a:p>
            <a:pPr lvl="0"/>
            <a:r>
              <a:rPr lang="en-US" noProof="0"/>
              <a:t>Place your subtitle here</a:t>
            </a:r>
          </a:p>
        </p:txBody>
      </p:sp>
      <p:cxnSp>
        <p:nvCxnSpPr>
          <p:cNvPr id="21" name="Straight Connector 20" title="Horizontal Rule Line">
            <a:extLst>
              <a:ext uri="{FF2B5EF4-FFF2-40B4-BE49-F238E27FC236}">
                <a16:creationId xmlns:a16="http://schemas.microsoft.com/office/drawing/2014/main" id="{D75086F1-E157-4A98-93DB-478F34A1158E}"/>
              </a:ext>
            </a:extLst>
          </p:cNvPr>
          <p:cNvCxnSpPr/>
          <p:nvPr userDrawn="1"/>
        </p:nvCxnSpPr>
        <p:spPr>
          <a:xfrm>
            <a:off x="0" y="6199730"/>
            <a:ext cx="449580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Picture Placeholder 10">
            <a:extLst>
              <a:ext uri="{FF2B5EF4-FFF2-40B4-BE49-F238E27FC236}">
                <a16:creationId xmlns:a16="http://schemas.microsoft.com/office/drawing/2014/main" id="{4EDDE9BC-8D20-403B-A5FE-C277A3515DE4}"/>
              </a:ext>
            </a:extLst>
          </p:cNvPr>
          <p:cNvSpPr>
            <a:spLocks noGrp="1"/>
          </p:cNvSpPr>
          <p:nvPr>
            <p:ph type="pic" sz="quarter" idx="19" hasCustomPrompt="1"/>
          </p:nvPr>
        </p:nvSpPr>
        <p:spPr>
          <a:xfrm>
            <a:off x="2424736" y="482857"/>
            <a:ext cx="2179814" cy="2179814"/>
          </a:xfrm>
          <a:prstGeom prst="ellipse">
            <a:avLst/>
          </a:prstGeom>
          <a:solidFill>
            <a:schemeClr val="bg1">
              <a:lumMod val="95000"/>
            </a:schemeClr>
          </a:solidFill>
        </p:spPr>
        <p:txBody>
          <a:bodyPr anchor="ctr"/>
          <a:lstStyle>
            <a:lvl1pPr marL="0" indent="0" algn="ctr">
              <a:buNone/>
              <a:defRPr i="1"/>
            </a:lvl1pPr>
          </a:lstStyle>
          <a:p>
            <a:r>
              <a:rPr lang="en-US" noProof="0" dirty="0"/>
              <a:t>Insert Portrait Photo</a:t>
            </a:r>
          </a:p>
        </p:txBody>
      </p:sp>
      <p:sp>
        <p:nvSpPr>
          <p:cNvPr id="19" name="Content Placeholder 2">
            <a:extLst>
              <a:ext uri="{FF2B5EF4-FFF2-40B4-BE49-F238E27FC236}">
                <a16:creationId xmlns:a16="http://schemas.microsoft.com/office/drawing/2014/main" id="{2BF5E186-AFA1-42AA-AE51-CF3AC059F0FB}"/>
              </a:ext>
            </a:extLst>
          </p:cNvPr>
          <p:cNvSpPr>
            <a:spLocks noGrp="1"/>
          </p:cNvSpPr>
          <p:nvPr>
            <p:ph idx="1" hasCustomPrompt="1"/>
          </p:nvPr>
        </p:nvSpPr>
        <p:spPr>
          <a:xfrm>
            <a:off x="5162550" y="559678"/>
            <a:ext cx="1944000" cy="2700000"/>
          </a:xfrm>
          <a:solidFill>
            <a:schemeClr val="bg1"/>
          </a:solidFill>
        </p:spPr>
        <p:txBody>
          <a:bodyPr lIns="0" tIns="1944000" rIns="0" bIns="72000" anchor="ctr">
            <a:normAutofit/>
          </a:bodyPr>
          <a:lstStyle>
            <a:lvl1pPr marL="0" indent="0" algn="ctr">
              <a:buNone/>
              <a:defRPr sz="1600">
                <a:solidFill>
                  <a:schemeClr val="tx1">
                    <a:lumMod val="85000"/>
                    <a:lumOff val="15000"/>
                  </a:schemeClr>
                </a:solidFill>
              </a:defRPr>
            </a:lvl1pPr>
          </a:lstStyle>
          <a:p>
            <a:pPr lvl="0"/>
            <a:r>
              <a:rPr lang="en-US" noProof="0"/>
              <a:t>Item Description</a:t>
            </a:r>
          </a:p>
        </p:txBody>
      </p:sp>
      <p:sp>
        <p:nvSpPr>
          <p:cNvPr id="22" name="Text Placeholder 8">
            <a:extLst>
              <a:ext uri="{FF2B5EF4-FFF2-40B4-BE49-F238E27FC236}">
                <a16:creationId xmlns:a16="http://schemas.microsoft.com/office/drawing/2014/main" id="{C860CCD0-F268-4994-9434-F0E0132A4E53}"/>
              </a:ext>
            </a:extLst>
          </p:cNvPr>
          <p:cNvSpPr>
            <a:spLocks noGrp="1"/>
          </p:cNvSpPr>
          <p:nvPr>
            <p:ph type="body" sz="quarter" idx="13" hasCustomPrompt="1"/>
          </p:nvPr>
        </p:nvSpPr>
        <p:spPr>
          <a:xfrm>
            <a:off x="7295581" y="559678"/>
            <a:ext cx="1944000" cy="2700000"/>
          </a:xfrm>
          <a:solidFill>
            <a:schemeClr val="bg1"/>
          </a:solidFill>
        </p:spPr>
        <p:txBody>
          <a:bodyPr lIns="0" tIns="1944000" rIns="0" bIns="72000" anchor="ctr">
            <a:normAutofit/>
          </a:bodyPr>
          <a:lstStyle>
            <a:lvl1pPr marL="0" indent="0" algn="ctr">
              <a:buNone/>
              <a:defRPr sz="1600">
                <a:solidFill>
                  <a:schemeClr val="tx1">
                    <a:lumMod val="85000"/>
                    <a:lumOff val="15000"/>
                  </a:schemeClr>
                </a:solidFill>
              </a:defRPr>
            </a:lvl1pPr>
          </a:lstStyle>
          <a:p>
            <a:pPr lvl="0"/>
            <a:r>
              <a:rPr lang="en-US" noProof="0"/>
              <a:t>Item Description</a:t>
            </a:r>
          </a:p>
        </p:txBody>
      </p:sp>
      <p:sp>
        <p:nvSpPr>
          <p:cNvPr id="23" name="Text Placeholder 10">
            <a:extLst>
              <a:ext uri="{FF2B5EF4-FFF2-40B4-BE49-F238E27FC236}">
                <a16:creationId xmlns:a16="http://schemas.microsoft.com/office/drawing/2014/main" id="{28D5E220-4F6C-4A47-9F47-4CA88EA230DF}"/>
              </a:ext>
            </a:extLst>
          </p:cNvPr>
          <p:cNvSpPr>
            <a:spLocks noGrp="1"/>
          </p:cNvSpPr>
          <p:nvPr>
            <p:ph type="body" sz="quarter" idx="14" hasCustomPrompt="1"/>
          </p:nvPr>
        </p:nvSpPr>
        <p:spPr>
          <a:xfrm>
            <a:off x="9428613" y="559678"/>
            <a:ext cx="1944000" cy="2700000"/>
          </a:xfrm>
          <a:solidFill>
            <a:schemeClr val="bg1"/>
          </a:solidFill>
        </p:spPr>
        <p:txBody>
          <a:bodyPr lIns="0" tIns="1944000" rIns="0" bIns="72000" anchor="ctr">
            <a:normAutofit/>
          </a:bodyPr>
          <a:lstStyle>
            <a:lvl1pPr marL="0" indent="0" algn="ctr">
              <a:buNone/>
              <a:defRPr sz="1600">
                <a:solidFill>
                  <a:schemeClr val="tx1">
                    <a:lumMod val="85000"/>
                    <a:lumOff val="15000"/>
                  </a:schemeClr>
                </a:solidFill>
              </a:defRPr>
            </a:lvl1pPr>
          </a:lstStyle>
          <a:p>
            <a:pPr lvl="0"/>
            <a:r>
              <a:rPr lang="en-US" noProof="0"/>
              <a:t>Item Description</a:t>
            </a:r>
          </a:p>
        </p:txBody>
      </p:sp>
      <p:sp>
        <p:nvSpPr>
          <p:cNvPr id="24" name="Text Placeholder 6">
            <a:extLst>
              <a:ext uri="{FF2B5EF4-FFF2-40B4-BE49-F238E27FC236}">
                <a16:creationId xmlns:a16="http://schemas.microsoft.com/office/drawing/2014/main" id="{1DFEF73A-C0FC-4A4C-8342-991CEFF532E2}"/>
              </a:ext>
            </a:extLst>
          </p:cNvPr>
          <p:cNvSpPr>
            <a:spLocks noGrp="1"/>
          </p:cNvSpPr>
          <p:nvPr>
            <p:ph type="body" sz="quarter" idx="20" hasCustomPrompt="1"/>
          </p:nvPr>
        </p:nvSpPr>
        <p:spPr>
          <a:xfrm>
            <a:off x="5162550" y="3429000"/>
            <a:ext cx="1944000" cy="2700000"/>
          </a:xfrm>
          <a:solidFill>
            <a:schemeClr val="bg1"/>
          </a:solidFill>
        </p:spPr>
        <p:txBody>
          <a:bodyPr lIns="0" tIns="1944000" rIns="0" bIns="72000" anchor="ctr"/>
          <a:lstStyle>
            <a:lvl1pPr marL="0" indent="0" algn="ctr">
              <a:buNone/>
              <a:defRPr sz="1600">
                <a:solidFill>
                  <a:schemeClr val="tx1">
                    <a:lumMod val="85000"/>
                    <a:lumOff val="15000"/>
                  </a:schemeClr>
                </a:solidFill>
              </a:defRPr>
            </a:lvl1pPr>
          </a:lstStyle>
          <a:p>
            <a:pPr lvl="0"/>
            <a:r>
              <a:rPr lang="en-US" noProof="0"/>
              <a:t>Item Description</a:t>
            </a:r>
          </a:p>
        </p:txBody>
      </p:sp>
      <p:sp>
        <p:nvSpPr>
          <p:cNvPr id="25" name="Text Placeholder 15">
            <a:extLst>
              <a:ext uri="{FF2B5EF4-FFF2-40B4-BE49-F238E27FC236}">
                <a16:creationId xmlns:a16="http://schemas.microsoft.com/office/drawing/2014/main" id="{E60572FB-0574-4BE3-9637-7CA7B5ACA8DE}"/>
              </a:ext>
            </a:extLst>
          </p:cNvPr>
          <p:cNvSpPr>
            <a:spLocks noGrp="1"/>
          </p:cNvSpPr>
          <p:nvPr>
            <p:ph type="body" sz="quarter" idx="21" hasCustomPrompt="1"/>
          </p:nvPr>
        </p:nvSpPr>
        <p:spPr>
          <a:xfrm>
            <a:off x="7295356" y="3429000"/>
            <a:ext cx="1944000" cy="2700000"/>
          </a:xfrm>
          <a:solidFill>
            <a:schemeClr val="bg1"/>
          </a:solidFill>
        </p:spPr>
        <p:txBody>
          <a:bodyPr lIns="0" tIns="1944000" rIns="0" bIns="72000" anchor="ctr">
            <a:normAutofit/>
          </a:bodyPr>
          <a:lstStyle>
            <a:lvl1pPr marL="0" indent="0" algn="ctr">
              <a:buNone/>
              <a:defRPr sz="1600">
                <a:solidFill>
                  <a:schemeClr val="tx1">
                    <a:lumMod val="85000"/>
                    <a:lumOff val="15000"/>
                  </a:schemeClr>
                </a:solidFill>
              </a:defRPr>
            </a:lvl1pPr>
          </a:lstStyle>
          <a:p>
            <a:pPr lvl="0"/>
            <a:r>
              <a:rPr lang="en-US" noProof="0"/>
              <a:t>Item Description</a:t>
            </a:r>
          </a:p>
        </p:txBody>
      </p:sp>
      <p:sp>
        <p:nvSpPr>
          <p:cNvPr id="26" name="Text Placeholder 18">
            <a:extLst>
              <a:ext uri="{FF2B5EF4-FFF2-40B4-BE49-F238E27FC236}">
                <a16:creationId xmlns:a16="http://schemas.microsoft.com/office/drawing/2014/main" id="{155E2FBC-2458-49C4-B75C-CAEAC6D9F10F}"/>
              </a:ext>
            </a:extLst>
          </p:cNvPr>
          <p:cNvSpPr>
            <a:spLocks noGrp="1"/>
          </p:cNvSpPr>
          <p:nvPr>
            <p:ph type="body" sz="quarter" idx="22" hasCustomPrompt="1"/>
          </p:nvPr>
        </p:nvSpPr>
        <p:spPr>
          <a:xfrm>
            <a:off x="9428163" y="3429000"/>
            <a:ext cx="1944000" cy="2700000"/>
          </a:xfrm>
          <a:solidFill>
            <a:schemeClr val="bg1"/>
          </a:solidFill>
        </p:spPr>
        <p:txBody>
          <a:bodyPr lIns="0" tIns="1944000" rIns="0" bIns="72000" anchor="ctr">
            <a:normAutofit/>
          </a:bodyPr>
          <a:lstStyle>
            <a:lvl1pPr marL="0" indent="0" algn="ctr">
              <a:buNone/>
              <a:defRPr sz="1600">
                <a:solidFill>
                  <a:schemeClr val="tx1">
                    <a:lumMod val="85000"/>
                    <a:lumOff val="15000"/>
                  </a:schemeClr>
                </a:solidFill>
              </a:defRPr>
            </a:lvl1pPr>
          </a:lstStyle>
          <a:p>
            <a:pPr lvl="0"/>
            <a:r>
              <a:rPr lang="en-US" noProof="0"/>
              <a:t>Item Description</a:t>
            </a:r>
          </a:p>
        </p:txBody>
      </p:sp>
      <p:sp>
        <p:nvSpPr>
          <p:cNvPr id="27" name="Picture Placeholder 22">
            <a:extLst>
              <a:ext uri="{FF2B5EF4-FFF2-40B4-BE49-F238E27FC236}">
                <a16:creationId xmlns:a16="http://schemas.microsoft.com/office/drawing/2014/main" id="{844B1DAB-161E-44A0-9E15-DA816B46A48E}"/>
              </a:ext>
            </a:extLst>
          </p:cNvPr>
          <p:cNvSpPr>
            <a:spLocks noGrp="1"/>
          </p:cNvSpPr>
          <p:nvPr>
            <p:ph type="pic" sz="quarter" idx="23" hasCustomPrompt="1"/>
          </p:nvPr>
        </p:nvSpPr>
        <p:spPr>
          <a:xfrm>
            <a:off x="5234550" y="647388"/>
            <a:ext cx="1800000" cy="1800000"/>
          </a:xfrm>
          <a:prstGeom prst="rect">
            <a:avLst/>
          </a:prstGeom>
          <a:solidFill>
            <a:schemeClr val="bg1">
              <a:lumMod val="95000"/>
            </a:schemeClr>
          </a:solidFill>
        </p:spPr>
        <p:txBody>
          <a:bodyPr anchor="ctr">
            <a:normAutofit/>
          </a:bodyPr>
          <a:lstStyle>
            <a:lvl1pPr marL="0" indent="0" algn="ctr">
              <a:buNone/>
              <a:defRPr sz="1200" i="1">
                <a:solidFill>
                  <a:schemeClr val="tx1">
                    <a:lumMod val="85000"/>
                    <a:lumOff val="15000"/>
                  </a:schemeClr>
                </a:solidFill>
              </a:defRPr>
            </a:lvl1pPr>
          </a:lstStyle>
          <a:p>
            <a:r>
              <a:rPr lang="en-US" noProof="0" dirty="0"/>
              <a:t>Insert Icon / Picture</a:t>
            </a:r>
          </a:p>
        </p:txBody>
      </p:sp>
      <p:sp>
        <p:nvSpPr>
          <p:cNvPr id="28" name="Picture Placeholder 24">
            <a:extLst>
              <a:ext uri="{FF2B5EF4-FFF2-40B4-BE49-F238E27FC236}">
                <a16:creationId xmlns:a16="http://schemas.microsoft.com/office/drawing/2014/main" id="{8811849A-335B-47C0-980E-357EE8C4BCC2}"/>
              </a:ext>
            </a:extLst>
          </p:cNvPr>
          <p:cNvSpPr>
            <a:spLocks noGrp="1"/>
          </p:cNvSpPr>
          <p:nvPr>
            <p:ph type="pic" sz="quarter" idx="24" hasCustomPrompt="1"/>
          </p:nvPr>
        </p:nvSpPr>
        <p:spPr>
          <a:xfrm>
            <a:off x="7367581" y="647388"/>
            <a:ext cx="1800000" cy="1800000"/>
          </a:xfrm>
          <a:prstGeom prst="rect">
            <a:avLst/>
          </a:prstGeom>
          <a:solidFill>
            <a:schemeClr val="bg1">
              <a:lumMod val="95000"/>
            </a:schemeClr>
          </a:solidFill>
        </p:spPr>
        <p:txBody>
          <a:bodyPr anchor="ctr">
            <a:normAutofit/>
          </a:bodyPr>
          <a:lstStyle>
            <a:lvl1pPr marL="0" indent="0" algn="ctr">
              <a:buNone/>
              <a:defRPr sz="1200" i="1">
                <a:solidFill>
                  <a:schemeClr val="tx1">
                    <a:lumMod val="85000"/>
                    <a:lumOff val="15000"/>
                  </a:schemeClr>
                </a:solidFill>
              </a:defRPr>
            </a:lvl1pPr>
          </a:lstStyle>
          <a:p>
            <a:r>
              <a:rPr lang="en-US" noProof="0" dirty="0"/>
              <a:t>Insert Icon / Picture</a:t>
            </a:r>
          </a:p>
        </p:txBody>
      </p:sp>
      <p:sp>
        <p:nvSpPr>
          <p:cNvPr id="29" name="Picture Placeholder 26">
            <a:extLst>
              <a:ext uri="{FF2B5EF4-FFF2-40B4-BE49-F238E27FC236}">
                <a16:creationId xmlns:a16="http://schemas.microsoft.com/office/drawing/2014/main" id="{E1254A81-6A51-429E-91AC-6B4CADA71DC5}"/>
              </a:ext>
            </a:extLst>
          </p:cNvPr>
          <p:cNvSpPr>
            <a:spLocks noGrp="1"/>
          </p:cNvSpPr>
          <p:nvPr>
            <p:ph type="pic" sz="quarter" idx="25" hasCustomPrompt="1"/>
          </p:nvPr>
        </p:nvSpPr>
        <p:spPr>
          <a:xfrm>
            <a:off x="9500613" y="647388"/>
            <a:ext cx="1800000" cy="1800000"/>
          </a:xfrm>
          <a:prstGeom prst="rect">
            <a:avLst/>
          </a:prstGeom>
          <a:solidFill>
            <a:schemeClr val="bg1">
              <a:lumMod val="95000"/>
            </a:schemeClr>
          </a:solidFill>
        </p:spPr>
        <p:txBody>
          <a:bodyPr anchor="ctr">
            <a:normAutofit/>
          </a:bodyPr>
          <a:lstStyle>
            <a:lvl1pPr marL="0" indent="0" algn="ctr">
              <a:buNone/>
              <a:defRPr sz="1200" i="1">
                <a:solidFill>
                  <a:schemeClr val="tx1">
                    <a:lumMod val="85000"/>
                    <a:lumOff val="15000"/>
                  </a:schemeClr>
                </a:solidFill>
              </a:defRPr>
            </a:lvl1pPr>
          </a:lstStyle>
          <a:p>
            <a:r>
              <a:rPr lang="en-US" noProof="0" dirty="0"/>
              <a:t>Insert Icon / Picture</a:t>
            </a:r>
          </a:p>
        </p:txBody>
      </p:sp>
      <p:sp>
        <p:nvSpPr>
          <p:cNvPr id="30" name="Picture Placeholder 30">
            <a:extLst>
              <a:ext uri="{FF2B5EF4-FFF2-40B4-BE49-F238E27FC236}">
                <a16:creationId xmlns:a16="http://schemas.microsoft.com/office/drawing/2014/main" id="{64053090-461C-448F-9705-7FEE78A41337}"/>
              </a:ext>
            </a:extLst>
          </p:cNvPr>
          <p:cNvSpPr>
            <a:spLocks noGrp="1"/>
          </p:cNvSpPr>
          <p:nvPr>
            <p:ph type="pic" sz="quarter" idx="26" hasCustomPrompt="1"/>
          </p:nvPr>
        </p:nvSpPr>
        <p:spPr>
          <a:xfrm>
            <a:off x="5234550" y="3516711"/>
            <a:ext cx="1800000" cy="1800000"/>
          </a:xfrm>
          <a:prstGeom prst="rect">
            <a:avLst/>
          </a:prstGeom>
          <a:solidFill>
            <a:schemeClr val="bg1">
              <a:lumMod val="95000"/>
            </a:schemeClr>
          </a:solidFill>
        </p:spPr>
        <p:txBody>
          <a:bodyPr anchor="ctr">
            <a:normAutofit/>
          </a:bodyPr>
          <a:lstStyle>
            <a:lvl1pPr marL="0" indent="0" algn="ctr">
              <a:buNone/>
              <a:defRPr sz="1200" i="1">
                <a:solidFill>
                  <a:schemeClr val="tx1">
                    <a:lumMod val="85000"/>
                    <a:lumOff val="15000"/>
                  </a:schemeClr>
                </a:solidFill>
              </a:defRPr>
            </a:lvl1pPr>
          </a:lstStyle>
          <a:p>
            <a:r>
              <a:rPr lang="en-US" noProof="0" dirty="0"/>
              <a:t>Insert Icon / Picture</a:t>
            </a:r>
          </a:p>
        </p:txBody>
      </p:sp>
      <p:sp>
        <p:nvSpPr>
          <p:cNvPr id="31" name="Picture Placeholder 32">
            <a:extLst>
              <a:ext uri="{FF2B5EF4-FFF2-40B4-BE49-F238E27FC236}">
                <a16:creationId xmlns:a16="http://schemas.microsoft.com/office/drawing/2014/main" id="{7AD2F7CB-CFE4-4C72-864A-D00C1CEAA23D}"/>
              </a:ext>
            </a:extLst>
          </p:cNvPr>
          <p:cNvSpPr>
            <a:spLocks noGrp="1"/>
          </p:cNvSpPr>
          <p:nvPr>
            <p:ph type="pic" sz="quarter" idx="27" hasCustomPrompt="1"/>
          </p:nvPr>
        </p:nvSpPr>
        <p:spPr>
          <a:xfrm>
            <a:off x="7367581" y="3516711"/>
            <a:ext cx="1800000" cy="1800000"/>
          </a:xfrm>
          <a:prstGeom prst="rect">
            <a:avLst/>
          </a:prstGeom>
          <a:solidFill>
            <a:schemeClr val="bg1">
              <a:lumMod val="95000"/>
            </a:schemeClr>
          </a:solidFill>
        </p:spPr>
        <p:txBody>
          <a:bodyPr anchor="ctr">
            <a:normAutofit/>
          </a:bodyPr>
          <a:lstStyle>
            <a:lvl1pPr marL="0" indent="0" algn="ctr">
              <a:buNone/>
              <a:defRPr sz="1200" i="1">
                <a:solidFill>
                  <a:schemeClr val="tx1">
                    <a:lumMod val="85000"/>
                    <a:lumOff val="15000"/>
                  </a:schemeClr>
                </a:solidFill>
              </a:defRPr>
            </a:lvl1pPr>
          </a:lstStyle>
          <a:p>
            <a:r>
              <a:rPr lang="en-US" noProof="0" dirty="0"/>
              <a:t>Insert Icon / Picture</a:t>
            </a:r>
          </a:p>
        </p:txBody>
      </p:sp>
      <p:sp>
        <p:nvSpPr>
          <p:cNvPr id="32" name="Picture Placeholder 34">
            <a:extLst>
              <a:ext uri="{FF2B5EF4-FFF2-40B4-BE49-F238E27FC236}">
                <a16:creationId xmlns:a16="http://schemas.microsoft.com/office/drawing/2014/main" id="{CCA07CA3-C8D4-41EA-A0FB-74E1A4770398}"/>
              </a:ext>
            </a:extLst>
          </p:cNvPr>
          <p:cNvSpPr>
            <a:spLocks noGrp="1"/>
          </p:cNvSpPr>
          <p:nvPr>
            <p:ph type="pic" sz="quarter" idx="28" hasCustomPrompt="1"/>
          </p:nvPr>
        </p:nvSpPr>
        <p:spPr>
          <a:xfrm>
            <a:off x="9500163" y="3516711"/>
            <a:ext cx="1800000" cy="1800000"/>
          </a:xfrm>
          <a:prstGeom prst="rect">
            <a:avLst/>
          </a:prstGeom>
          <a:solidFill>
            <a:schemeClr val="bg1">
              <a:lumMod val="95000"/>
            </a:schemeClr>
          </a:solidFill>
        </p:spPr>
        <p:txBody>
          <a:bodyPr anchor="ctr">
            <a:normAutofit/>
          </a:bodyPr>
          <a:lstStyle>
            <a:lvl1pPr marL="0" indent="0" algn="ctr">
              <a:buNone/>
              <a:defRPr sz="1200" i="1">
                <a:solidFill>
                  <a:schemeClr val="tx1">
                    <a:lumMod val="85000"/>
                    <a:lumOff val="15000"/>
                  </a:schemeClr>
                </a:solidFill>
              </a:defRPr>
            </a:lvl1pPr>
          </a:lstStyle>
          <a:p>
            <a:r>
              <a:rPr lang="en-US" noProof="0" dirty="0"/>
              <a:t>Insert Icon / Picture</a:t>
            </a:r>
          </a:p>
        </p:txBody>
      </p:sp>
    </p:spTree>
    <p:extLst>
      <p:ext uri="{BB962C8B-B14F-4D97-AF65-F5344CB8AC3E}">
        <p14:creationId xmlns:p14="http://schemas.microsoft.com/office/powerpoint/2010/main" val="11080716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Ref idx="1001">
        <a:schemeClr val="bg2"/>
      </p:bgRef>
    </p:bg>
    <p:spTree>
      <p:nvGrpSpPr>
        <p:cNvPr id="1" name=""/>
        <p:cNvGrpSpPr/>
        <p:nvPr/>
      </p:nvGrpSpPr>
      <p:grpSpPr>
        <a:xfrm>
          <a:off x="0" y="0"/>
          <a:ext cx="0" cy="0"/>
          <a:chOff x="0" y="0"/>
          <a:chExt cx="0" cy="0"/>
        </a:xfrm>
      </p:grpSpPr>
      <p:sp>
        <p:nvSpPr>
          <p:cNvPr id="12" name="Freeform 6" title="Page Number Shape"/>
          <p:cNvSpPr/>
          <p:nvPr/>
        </p:nvSpPr>
        <p:spPr bwMode="auto">
          <a:xfrm>
            <a:off x="11784011" y="-1"/>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accent1"/>
          </a:solidFill>
          <a:ln w="0">
            <a:noFill/>
            <a:prstDash val="solid"/>
            <a:round/>
            <a:headEnd/>
            <a:tailEnd/>
          </a:ln>
        </p:spPr>
      </p:sp>
      <p:sp>
        <p:nvSpPr>
          <p:cNvPr id="2" name="Title 1"/>
          <p:cNvSpPr>
            <a:spLocks noGrp="1"/>
          </p:cNvSpPr>
          <p:nvPr>
            <p:ph type="ctrTitle"/>
          </p:nvPr>
        </p:nvSpPr>
        <p:spPr>
          <a:xfrm>
            <a:off x="5747656" y="1264197"/>
            <a:ext cx="5670487" cy="4268965"/>
          </a:xfrm>
        </p:spPr>
        <p:txBody>
          <a:bodyPr anchor="ctr">
            <a:normAutofit/>
          </a:bodyPr>
          <a:lstStyle>
            <a:lvl1pPr algn="l">
              <a:lnSpc>
                <a:spcPct val="85000"/>
              </a:lnSpc>
              <a:defRPr sz="6000" cap="none" baseline="0">
                <a:solidFill>
                  <a:schemeClr val="tx2"/>
                </a:solidFill>
              </a:defRPr>
            </a:lvl1pPr>
          </a:lstStyle>
          <a:p>
            <a:r>
              <a:rPr lang="en-US" noProof="0"/>
              <a:t>Click to edit Master title style</a:t>
            </a:r>
          </a:p>
        </p:txBody>
      </p:sp>
      <p:sp>
        <p:nvSpPr>
          <p:cNvPr id="3" name="Subtitle 2"/>
          <p:cNvSpPr>
            <a:spLocks noGrp="1"/>
          </p:cNvSpPr>
          <p:nvPr>
            <p:ph type="subTitle" idx="1"/>
          </p:nvPr>
        </p:nvSpPr>
        <p:spPr>
          <a:xfrm>
            <a:off x="667666" y="4151085"/>
            <a:ext cx="4633806" cy="1591181"/>
          </a:xfrm>
        </p:spPr>
        <p:txBody>
          <a:bodyPr anchor="b">
            <a:noAutofit/>
          </a:bodyPr>
          <a:lstStyle>
            <a:lvl1pPr marL="0" indent="0" algn="r">
              <a:lnSpc>
                <a:spcPct val="100000"/>
              </a:lnSpc>
              <a:spcBef>
                <a:spcPts val="0"/>
              </a:spcBef>
              <a:buNone/>
              <a:defRPr sz="2300" b="0" i="1"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p>
        </p:txBody>
      </p:sp>
      <p:cxnSp>
        <p:nvCxnSpPr>
          <p:cNvPr id="9" name="Straight Connector 8" title="Verticle Rule Line"/>
          <p:cNvCxnSpPr>
            <a:cxnSpLocks/>
          </p:cNvCxnSpPr>
          <p:nvPr/>
        </p:nvCxnSpPr>
        <p:spPr>
          <a:xfrm>
            <a:off x="5524563" y="1115733"/>
            <a:ext cx="0" cy="4626534"/>
          </a:xfrm>
          <a:prstGeom prst="line">
            <a:avLst/>
          </a:prstGeom>
          <a:ln w="6350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02053122"/>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792">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2"/>
        </a:solidFill>
        <a:effectLst/>
      </p:bgPr>
    </p:bg>
    <p:spTree>
      <p:nvGrpSpPr>
        <p:cNvPr id="1" name=""/>
        <p:cNvGrpSpPr/>
        <p:nvPr/>
      </p:nvGrpSpPr>
      <p:grpSpPr>
        <a:xfrm>
          <a:off x="0" y="0"/>
          <a:ext cx="0" cy="0"/>
          <a:chOff x="0" y="0"/>
          <a:chExt cx="0" cy="0"/>
        </a:xfrm>
      </p:grpSpPr>
      <p:sp>
        <p:nvSpPr>
          <p:cNvPr id="7" name="Freeform 6" title="Page Number Shape"/>
          <p:cNvSpPr/>
          <p:nvPr/>
        </p:nvSpPr>
        <p:spPr bwMode="auto">
          <a:xfrm>
            <a:off x="11784011" y="1393748"/>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sp>
      <p:sp>
        <p:nvSpPr>
          <p:cNvPr id="2" name="Title 1"/>
          <p:cNvSpPr>
            <a:spLocks noGrp="1"/>
          </p:cNvSpPr>
          <p:nvPr>
            <p:ph type="title"/>
          </p:nvPr>
        </p:nvSpPr>
        <p:spPr>
          <a:xfrm>
            <a:off x="1947673" y="2571722"/>
            <a:ext cx="8296654" cy="3286153"/>
          </a:xfrm>
        </p:spPr>
        <p:txBody>
          <a:bodyPr anchor="t">
            <a:normAutofit/>
          </a:bodyPr>
          <a:lstStyle>
            <a:lvl1pPr>
              <a:lnSpc>
                <a:spcPct val="85000"/>
              </a:lnSpc>
              <a:defRPr sz="7700" cap="none" baseline="0">
                <a:solidFill>
                  <a:schemeClr val="tx1">
                    <a:lumMod val="85000"/>
                    <a:lumOff val="15000"/>
                  </a:schemeClr>
                </a:solidFill>
              </a:defRPr>
            </a:lvl1pPr>
          </a:lstStyle>
          <a:p>
            <a:r>
              <a:rPr lang="en-US" noProof="0"/>
              <a:t>Click to edit Master title style</a:t>
            </a:r>
          </a:p>
        </p:txBody>
      </p:sp>
      <p:sp>
        <p:nvSpPr>
          <p:cNvPr id="3" name="Text Placeholder 2"/>
          <p:cNvSpPr>
            <a:spLocks noGrp="1"/>
          </p:cNvSpPr>
          <p:nvPr>
            <p:ph type="body" idx="1"/>
          </p:nvPr>
        </p:nvSpPr>
        <p:spPr>
          <a:xfrm>
            <a:off x="1947673" y="1393748"/>
            <a:ext cx="8401429" cy="819150"/>
          </a:xfrm>
        </p:spPr>
        <p:txBody>
          <a:bodyPr anchor="ctr">
            <a:normAutofit/>
          </a:bodyPr>
          <a:lstStyle>
            <a:lvl1pPr marL="0" indent="0" algn="r">
              <a:lnSpc>
                <a:spcPct val="113000"/>
              </a:lnSpc>
              <a:spcBef>
                <a:spcPts val="0"/>
              </a:spcBef>
              <a:buNone/>
              <a:defRPr sz="2000" b="0" i="1" baseline="0">
                <a:solidFill>
                  <a:schemeClr val="tx1">
                    <a:lumMod val="85000"/>
                    <a:lumOff val="1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Click to edit Master text styles</a:t>
            </a:r>
          </a:p>
        </p:txBody>
      </p:sp>
      <p:sp>
        <p:nvSpPr>
          <p:cNvPr id="4" name="Date Placeholder 3"/>
          <p:cNvSpPr>
            <a:spLocks noGrp="1"/>
          </p:cNvSpPr>
          <p:nvPr>
            <p:ph type="dt" sz="half" idx="10"/>
          </p:nvPr>
        </p:nvSpPr>
        <p:spPr>
          <a:xfrm>
            <a:off x="8742955" y="6314439"/>
            <a:ext cx="1596622" cy="365125"/>
          </a:xfrm>
        </p:spPr>
        <p:txBody>
          <a:bodyPr/>
          <a:lstStyle>
            <a:lvl1pPr>
              <a:defRPr sz="1200">
                <a:solidFill>
                  <a:schemeClr val="tx1">
                    <a:lumMod val="85000"/>
                    <a:lumOff val="15000"/>
                  </a:schemeClr>
                </a:solidFill>
              </a:defRPr>
            </a:lvl1pPr>
          </a:lstStyle>
          <a:p>
            <a:endParaRPr lang="en-US" noProof="0" dirty="0"/>
          </a:p>
        </p:txBody>
      </p:sp>
      <p:sp>
        <p:nvSpPr>
          <p:cNvPr id="5" name="Footer Placeholder 4"/>
          <p:cNvSpPr>
            <a:spLocks noGrp="1"/>
          </p:cNvSpPr>
          <p:nvPr>
            <p:ph type="ftr" sz="quarter" idx="11"/>
          </p:nvPr>
        </p:nvSpPr>
        <p:spPr>
          <a:xfrm>
            <a:off x="1947673" y="6314440"/>
            <a:ext cx="6480226" cy="365125"/>
          </a:xfrm>
        </p:spPr>
        <p:txBody>
          <a:bodyPr/>
          <a:lstStyle>
            <a:lvl1pPr>
              <a:defRPr b="0">
                <a:solidFill>
                  <a:schemeClr val="tx1">
                    <a:lumMod val="85000"/>
                    <a:lumOff val="15000"/>
                  </a:schemeClr>
                </a:solidFill>
              </a:defRPr>
            </a:lvl1pPr>
          </a:lstStyle>
          <a:p>
            <a:endParaRPr lang="en-US" noProof="0" dirty="0"/>
          </a:p>
        </p:txBody>
      </p:sp>
      <p:sp>
        <p:nvSpPr>
          <p:cNvPr id="6" name="Slide Number Placeholder 5"/>
          <p:cNvSpPr>
            <a:spLocks noGrp="1"/>
          </p:cNvSpPr>
          <p:nvPr>
            <p:ph type="sldNum" sz="quarter" idx="12"/>
          </p:nvPr>
        </p:nvSpPr>
        <p:spPr>
          <a:xfrm>
            <a:off x="11784011" y="1620760"/>
            <a:ext cx="407988" cy="365125"/>
          </a:xfrm>
        </p:spPr>
        <p:txBody>
          <a:bodyPr/>
          <a:lstStyle>
            <a:lvl1pPr>
              <a:defRPr>
                <a:solidFill>
                  <a:schemeClr val="bg2"/>
                </a:solidFill>
              </a:defRPr>
            </a:lvl1pPr>
          </a:lstStyle>
          <a:p>
            <a:fld id="{13D2E340-0663-474B-992C-9192B5C45E57}" type="slidenum">
              <a:rPr lang="en-US" noProof="0" smtClean="0"/>
              <a:t>‹#›</a:t>
            </a:fld>
            <a:endParaRPr lang="en-US" noProof="0" dirty="0"/>
          </a:p>
        </p:txBody>
      </p:sp>
      <p:cxnSp>
        <p:nvCxnSpPr>
          <p:cNvPr id="10" name="Straight Connector 9" title="Horizontal Rule Line"/>
          <p:cNvCxnSpPr/>
          <p:nvPr/>
        </p:nvCxnSpPr>
        <p:spPr>
          <a:xfrm flipH="1">
            <a:off x="1" y="6178167"/>
            <a:ext cx="10244326" cy="0"/>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08453484"/>
      </p:ext>
    </p:extLst>
  </p:cSld>
  <p:clrMapOvr>
    <a:masterClrMapping/>
  </p:clrMapOvr>
  <p:extLst>
    <p:ext uri="{DCECCB84-F9BA-43D5-87BE-67443E8EF086}">
      <p15:sldGuideLst xmlns:p15="http://schemas.microsoft.com/office/powerpoint/2012/main">
        <p15:guide id="1" pos="6456">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0" name="Freeform 6" title="Page Number Shape"/>
          <p:cNvSpPr/>
          <p:nvPr/>
        </p:nvSpPr>
        <p:spPr bwMode="auto">
          <a:xfrm>
            <a:off x="11784011" y="5380580"/>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sp>
      <p:sp>
        <p:nvSpPr>
          <p:cNvPr id="2" name="Title Placeholder 1"/>
          <p:cNvSpPr>
            <a:spLocks noGrp="1"/>
          </p:cNvSpPr>
          <p:nvPr>
            <p:ph type="title"/>
          </p:nvPr>
        </p:nvSpPr>
        <p:spPr>
          <a:xfrm>
            <a:off x="762000" y="559678"/>
            <a:ext cx="3833906" cy="4952492"/>
          </a:xfrm>
          <a:prstGeom prst="rect">
            <a:avLst/>
          </a:prstGeom>
        </p:spPr>
        <p:txBody>
          <a:bodyPr vert="horz" lIns="91440" tIns="45720" rIns="91440" bIns="45720" rtlCol="0" anchor="t">
            <a:normAutofit/>
          </a:bodyPr>
          <a:lstStyle/>
          <a:p>
            <a:r>
              <a:rPr lang="en-US" noProof="0"/>
              <a:t>Click to edit Master title style</a:t>
            </a:r>
          </a:p>
        </p:txBody>
      </p:sp>
      <p:sp>
        <p:nvSpPr>
          <p:cNvPr id="3" name="Text Placeholder 2"/>
          <p:cNvSpPr>
            <a:spLocks noGrp="1"/>
          </p:cNvSpPr>
          <p:nvPr>
            <p:ph type="body" idx="1"/>
          </p:nvPr>
        </p:nvSpPr>
        <p:spPr>
          <a:xfrm>
            <a:off x="5181600" y="569066"/>
            <a:ext cx="6248398" cy="5655156"/>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Date Placeholder 3"/>
          <p:cNvSpPr>
            <a:spLocks noGrp="1"/>
          </p:cNvSpPr>
          <p:nvPr>
            <p:ph type="dt" sz="half" idx="2"/>
          </p:nvPr>
        </p:nvSpPr>
        <p:spPr>
          <a:xfrm>
            <a:off x="762001" y="5930060"/>
            <a:ext cx="3814856" cy="365125"/>
          </a:xfrm>
          <a:prstGeom prst="rect">
            <a:avLst/>
          </a:prstGeom>
        </p:spPr>
        <p:txBody>
          <a:bodyPr vert="horz" lIns="91440" tIns="45720" rIns="91440" bIns="45720" rtlCol="0" anchor="t"/>
          <a:lstStyle>
            <a:lvl1pPr algn="r">
              <a:defRPr sz="1000" b="0" i="1" baseline="0">
                <a:solidFill>
                  <a:schemeClr val="tx1">
                    <a:lumMod val="85000"/>
                    <a:lumOff val="15000"/>
                  </a:schemeClr>
                </a:solidFill>
                <a:latin typeface="+mj-lt"/>
              </a:defRPr>
            </a:lvl1pPr>
          </a:lstStyle>
          <a:p>
            <a:endParaRPr lang="en-US" noProof="0" dirty="0"/>
          </a:p>
        </p:txBody>
      </p:sp>
      <p:sp>
        <p:nvSpPr>
          <p:cNvPr id="5" name="Footer Placeholder 4"/>
          <p:cNvSpPr>
            <a:spLocks noGrp="1"/>
          </p:cNvSpPr>
          <p:nvPr>
            <p:ph type="ftr" sz="quarter" idx="3"/>
          </p:nvPr>
        </p:nvSpPr>
        <p:spPr>
          <a:xfrm>
            <a:off x="762001" y="6314440"/>
            <a:ext cx="3814856" cy="365125"/>
          </a:xfrm>
          <a:prstGeom prst="rect">
            <a:avLst/>
          </a:prstGeom>
        </p:spPr>
        <p:txBody>
          <a:bodyPr vert="horz" lIns="91440" tIns="45720" rIns="91440" bIns="45720" rtlCol="0" anchor="t"/>
          <a:lstStyle>
            <a:lvl1pPr algn="r">
              <a:defRPr sz="1200" b="1" i="1" baseline="0">
                <a:solidFill>
                  <a:schemeClr val="tx1">
                    <a:lumMod val="85000"/>
                    <a:lumOff val="15000"/>
                  </a:schemeClr>
                </a:solidFill>
                <a:latin typeface="+mj-lt"/>
              </a:defRPr>
            </a:lvl1pPr>
          </a:lstStyle>
          <a:p>
            <a:endParaRPr lang="en-US" noProof="0" dirty="0"/>
          </a:p>
        </p:txBody>
      </p:sp>
      <p:sp>
        <p:nvSpPr>
          <p:cNvPr id="6" name="Slide Number Placeholder 5"/>
          <p:cNvSpPr>
            <a:spLocks noGrp="1"/>
          </p:cNvSpPr>
          <p:nvPr>
            <p:ph type="sldNum" sz="quarter" idx="4"/>
          </p:nvPr>
        </p:nvSpPr>
        <p:spPr>
          <a:xfrm>
            <a:off x="11784011" y="5607592"/>
            <a:ext cx="407988" cy="365125"/>
          </a:xfrm>
          <a:prstGeom prst="rect">
            <a:avLst/>
          </a:prstGeom>
        </p:spPr>
        <p:txBody>
          <a:bodyPr vert="horz" lIns="91440" tIns="45720" rIns="91440" bIns="45720" rtlCol="0" anchor="ctr"/>
          <a:lstStyle>
            <a:lvl1pPr algn="r">
              <a:defRPr sz="1200" b="0" i="1" baseline="0">
                <a:solidFill>
                  <a:schemeClr val="bg2"/>
                </a:solidFill>
                <a:latin typeface="+mj-lt"/>
              </a:defRPr>
            </a:lvl1pPr>
          </a:lstStyle>
          <a:p>
            <a:fld id="{13D2E340-0663-474B-992C-9192B5C45E57}" type="slidenum">
              <a:rPr lang="en-US" noProof="0" smtClean="0"/>
              <a:t>‹#›</a:t>
            </a:fld>
            <a:endParaRPr lang="en-US" noProof="0" dirty="0"/>
          </a:p>
        </p:txBody>
      </p:sp>
      <p:cxnSp>
        <p:nvCxnSpPr>
          <p:cNvPr id="10" name="Straight Connector 9" title="Horizontal Rule Line"/>
          <p:cNvCxnSpPr/>
          <p:nvPr/>
        </p:nvCxnSpPr>
        <p:spPr>
          <a:xfrm>
            <a:off x="0" y="6199730"/>
            <a:ext cx="4495800" cy="0"/>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76093967"/>
      </p:ext>
    </p:extLst>
  </p:cSld>
  <p:clrMap bg1="lt1" tx1="dk1" bg2="lt2" tx2="dk2" accent1="accent1" accent2="accent2" accent3="accent3" accent4="accent4" accent5="accent5" accent6="accent6" hlink="hlink" folHlink="folHlink"/>
  <p:sldLayoutIdLst>
    <p:sldLayoutId id="2147484479" r:id="rId1"/>
    <p:sldLayoutId id="2147484480" r:id="rId2"/>
    <p:sldLayoutId id="2147484495" r:id="rId3"/>
    <p:sldLayoutId id="2147484490" r:id="rId4"/>
    <p:sldLayoutId id="2147484491" r:id="rId5"/>
    <p:sldLayoutId id="2147484492" r:id="rId6"/>
    <p:sldLayoutId id="2147484493" r:id="rId7"/>
    <p:sldLayoutId id="2147484496" r:id="rId8"/>
    <p:sldLayoutId id="2147484481" r:id="rId9"/>
    <p:sldLayoutId id="2147484498" r:id="rId10"/>
    <p:sldLayoutId id="2147484499" r:id="rId11"/>
    <p:sldLayoutId id="2147484500" r:id="rId12"/>
    <p:sldLayoutId id="2147484482" r:id="rId13"/>
    <p:sldLayoutId id="2147484483" r:id="rId14"/>
    <p:sldLayoutId id="2147484484" r:id="rId15"/>
    <p:sldLayoutId id="2147484485" r:id="rId16"/>
  </p:sldLayoutIdLst>
  <p:hf hdr="0" ftr="0" dt="0"/>
  <p:txStyles>
    <p:titleStyle>
      <a:lvl1pPr algn="r" defTabSz="914400" rtl="1" eaLnBrk="1" latinLnBrk="0" hangingPunct="1">
        <a:lnSpc>
          <a:spcPct val="90000"/>
        </a:lnSpc>
        <a:spcBef>
          <a:spcPct val="0"/>
        </a:spcBef>
        <a:buNone/>
        <a:defRPr sz="5000" b="0" i="1" kern="1200" baseline="0">
          <a:solidFill>
            <a:schemeClr val="tx1">
              <a:lumMod val="85000"/>
              <a:lumOff val="15000"/>
            </a:schemeClr>
          </a:solidFill>
          <a:latin typeface="+mj-lt"/>
          <a:ea typeface="+mj-ea"/>
          <a:cs typeface="+mj-cs"/>
        </a:defRPr>
      </a:lvl1pPr>
    </p:titleStyle>
    <p:bodyStyle>
      <a:lvl1pPr marL="283464" indent="-283464" algn="r" defTabSz="914400" rtl="1" eaLnBrk="1" latinLnBrk="0" hangingPunct="1">
        <a:lnSpc>
          <a:spcPct val="112000"/>
        </a:lnSpc>
        <a:spcBef>
          <a:spcPts val="900"/>
        </a:spcBef>
        <a:buFont typeface="Arial" panose="020B0604020202020204" pitchFamily="34" charset="0"/>
        <a:buChar char="•"/>
        <a:defRPr sz="2000" kern="1200" baseline="0">
          <a:solidFill>
            <a:schemeClr val="tx1">
              <a:lumMod val="85000"/>
              <a:lumOff val="15000"/>
            </a:schemeClr>
          </a:solidFill>
          <a:latin typeface="+mn-lt"/>
          <a:ea typeface="+mn-ea"/>
          <a:cs typeface="+mn-cs"/>
        </a:defRPr>
      </a:lvl1pPr>
      <a:lvl2pPr marL="685800" indent="-283464" algn="r" defTabSz="914400" rtl="1" eaLnBrk="1" latinLnBrk="0" hangingPunct="1">
        <a:lnSpc>
          <a:spcPct val="112000"/>
        </a:lnSpc>
        <a:spcBef>
          <a:spcPts val="900"/>
        </a:spcBef>
        <a:buFont typeface="Corbel" panose="020B0503020204020204" pitchFamily="34" charset="0"/>
        <a:buChar char="–"/>
        <a:defRPr sz="1800" kern="1200" baseline="0">
          <a:solidFill>
            <a:schemeClr val="tx1">
              <a:lumMod val="85000"/>
              <a:lumOff val="15000"/>
            </a:schemeClr>
          </a:solidFill>
          <a:latin typeface="+mn-lt"/>
          <a:ea typeface="+mn-ea"/>
          <a:cs typeface="+mn-cs"/>
        </a:defRPr>
      </a:lvl2pPr>
      <a:lvl3pPr marL="1143000" indent="-283464" algn="r" defTabSz="914400" rtl="1" eaLnBrk="1" latinLnBrk="0" hangingPunct="1">
        <a:lnSpc>
          <a:spcPct val="112000"/>
        </a:lnSpc>
        <a:spcBef>
          <a:spcPts val="900"/>
        </a:spcBef>
        <a:buFont typeface="Arial" panose="020B0604020202020204" pitchFamily="34" charset="0"/>
        <a:buChar char="•"/>
        <a:defRPr sz="1600" kern="1200" baseline="0">
          <a:solidFill>
            <a:schemeClr val="tx1">
              <a:lumMod val="85000"/>
              <a:lumOff val="15000"/>
            </a:schemeClr>
          </a:solidFill>
          <a:latin typeface="+mn-lt"/>
          <a:ea typeface="+mn-ea"/>
          <a:cs typeface="+mn-cs"/>
        </a:defRPr>
      </a:lvl3pPr>
      <a:lvl4pPr marL="1600200" indent="-283464" algn="r" defTabSz="914400" rtl="1" eaLnBrk="1" latinLnBrk="0" hangingPunct="1">
        <a:lnSpc>
          <a:spcPct val="112000"/>
        </a:lnSpc>
        <a:spcBef>
          <a:spcPts val="900"/>
        </a:spcBef>
        <a:buFont typeface="Corbel" panose="020B0503020204020204" pitchFamily="34" charset="0"/>
        <a:buChar char="–"/>
        <a:defRPr sz="1400" kern="1200" baseline="0">
          <a:solidFill>
            <a:schemeClr val="tx1">
              <a:lumMod val="85000"/>
              <a:lumOff val="15000"/>
            </a:schemeClr>
          </a:solidFill>
          <a:latin typeface="+mn-lt"/>
          <a:ea typeface="+mn-ea"/>
          <a:cs typeface="+mn-cs"/>
        </a:defRPr>
      </a:lvl4pPr>
      <a:lvl5pPr marL="2057400" indent="-283464" algn="r" defTabSz="914400" rtl="1" eaLnBrk="1" latinLnBrk="0" hangingPunct="1">
        <a:lnSpc>
          <a:spcPct val="112000"/>
        </a:lnSpc>
        <a:spcBef>
          <a:spcPts val="900"/>
        </a:spcBef>
        <a:buFont typeface="Arial" panose="020B0604020202020204" pitchFamily="34" charset="0"/>
        <a:buChar char="•"/>
        <a:defRPr sz="1400" i="1" kern="1200" baseline="0">
          <a:solidFill>
            <a:schemeClr val="tx1">
              <a:lumMod val="85000"/>
              <a:lumOff val="15000"/>
            </a:schemeClr>
          </a:solidFill>
          <a:latin typeface="+mn-lt"/>
          <a:ea typeface="+mn-ea"/>
          <a:cs typeface="+mn-cs"/>
        </a:defRPr>
      </a:lvl5pPr>
      <a:lvl6pPr marL="2514600" indent="-283464" algn="r" defTabSz="914400" rtl="1" eaLnBrk="1" latinLnBrk="0" hangingPunct="1">
        <a:lnSpc>
          <a:spcPct val="112000"/>
        </a:lnSpc>
        <a:spcBef>
          <a:spcPts val="1300"/>
        </a:spcBef>
        <a:buFont typeface="Corbel" panose="020B0503020204020204" pitchFamily="34" charset="0"/>
        <a:buChar char="–"/>
        <a:defRPr sz="1400" kern="1200">
          <a:solidFill>
            <a:schemeClr val="tx1">
              <a:lumMod val="85000"/>
              <a:lumOff val="15000"/>
            </a:schemeClr>
          </a:solidFill>
          <a:latin typeface="+mn-lt"/>
          <a:ea typeface="+mn-ea"/>
          <a:cs typeface="+mn-cs"/>
        </a:defRPr>
      </a:lvl6pPr>
      <a:lvl7pPr marL="2971800" indent="-283464" algn="r" defTabSz="914400" rtl="1" eaLnBrk="1" latinLnBrk="0" hangingPunct="1">
        <a:lnSpc>
          <a:spcPct val="112000"/>
        </a:lnSpc>
        <a:spcBef>
          <a:spcPts val="1300"/>
        </a:spcBef>
        <a:buFont typeface="Arial" panose="020B0604020202020204" pitchFamily="34" charset="0"/>
        <a:buChar char="•"/>
        <a:defRPr sz="1400" i="1" kern="1200">
          <a:solidFill>
            <a:schemeClr val="tx1">
              <a:lumMod val="85000"/>
              <a:lumOff val="15000"/>
            </a:schemeClr>
          </a:solidFill>
          <a:latin typeface="+mn-lt"/>
          <a:ea typeface="+mn-ea"/>
          <a:cs typeface="+mn-cs"/>
        </a:defRPr>
      </a:lvl7pPr>
      <a:lvl8pPr marL="3429000" indent="-283464" algn="r" defTabSz="914400" rtl="1" eaLnBrk="1" latinLnBrk="0" hangingPunct="1">
        <a:lnSpc>
          <a:spcPct val="112000"/>
        </a:lnSpc>
        <a:spcBef>
          <a:spcPts val="1300"/>
        </a:spcBef>
        <a:buFont typeface="Corbel" panose="020B0503020204020204" pitchFamily="34" charset="0"/>
        <a:buChar char="–"/>
        <a:defRPr sz="1400" kern="1200">
          <a:solidFill>
            <a:schemeClr val="tx1">
              <a:lumMod val="85000"/>
              <a:lumOff val="15000"/>
            </a:schemeClr>
          </a:solidFill>
          <a:latin typeface="+mn-lt"/>
          <a:ea typeface="+mn-ea"/>
          <a:cs typeface="+mn-cs"/>
        </a:defRPr>
      </a:lvl8pPr>
      <a:lvl9pPr marL="3886200" indent="-283464" algn="r" defTabSz="914400" rtl="1" eaLnBrk="1" latinLnBrk="0" hangingPunct="1">
        <a:lnSpc>
          <a:spcPct val="112000"/>
        </a:lnSpc>
        <a:spcBef>
          <a:spcPts val="1300"/>
        </a:spcBef>
        <a:buFont typeface="Arial" panose="020B0604020202020204" pitchFamily="34" charset="0"/>
        <a:buChar char="•"/>
        <a:defRPr sz="1400" i="1" kern="1200" baseline="0">
          <a:solidFill>
            <a:schemeClr val="tx1">
              <a:lumMod val="85000"/>
              <a:lumOff val="15000"/>
            </a:schemeClr>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832">
          <p15:clr>
            <a:srgbClr val="F26B43"/>
          </p15:clr>
        </p15:guide>
        <p15:guide id="2" pos="480">
          <p15:clr>
            <a:srgbClr val="F26B43"/>
          </p15:clr>
        </p15:guide>
        <p15:guide id="3" orient="horz" pos="432">
          <p15:clr>
            <a:srgbClr val="F26B43"/>
          </p15:clr>
        </p15:guide>
        <p15:guide id="4" pos="7200">
          <p15:clr>
            <a:srgbClr val="F26B43"/>
          </p15:clr>
        </p15:guide>
        <p15:guide id="5" pos="3264">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jfif"/><Relationship Id="rId2" Type="http://schemas.openxmlformats.org/officeDocument/2006/relationships/image" Target="../media/image1.jf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xml"/><Relationship Id="rId4" Type="http://schemas.openxmlformats.org/officeDocument/2006/relationships/image" Target="../media/image21.png"/></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image" Target="../media/image22.png"/><Relationship Id="rId1" Type="http://schemas.openxmlformats.org/officeDocument/2006/relationships/slideLayout" Target="../slideLayouts/slideLayout1.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12.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image" Target="../media/image28.png"/><Relationship Id="rId1" Type="http://schemas.openxmlformats.org/officeDocument/2006/relationships/slideLayout" Target="../slideLayouts/slideLayout1.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1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1.xml"/><Relationship Id="rId5" Type="http://schemas.openxmlformats.org/officeDocument/2006/relationships/image" Target="../media/image38.png"/><Relationship Id="rId4" Type="http://schemas.openxmlformats.org/officeDocument/2006/relationships/image" Target="../media/image37.png"/></Relationships>
</file>

<file path=ppt/slides/_rels/slide1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9.xml"/><Relationship Id="rId4" Type="http://schemas.openxmlformats.org/officeDocument/2006/relationships/image" Target="../media/image47.png"/></Relationships>
</file>

<file path=ppt/slides/_rels/slide19.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8" Type="http://schemas.openxmlformats.org/officeDocument/2006/relationships/image" Target="../media/image8.jfif"/><Relationship Id="rId3" Type="http://schemas.openxmlformats.org/officeDocument/2006/relationships/image" Target="../media/image1.jfif"/><Relationship Id="rId7" Type="http://schemas.openxmlformats.org/officeDocument/2006/relationships/image" Target="../media/image7.jfif"/><Relationship Id="rId2" Type="http://schemas.openxmlformats.org/officeDocument/2006/relationships/image" Target="../media/image3.jfif"/><Relationship Id="rId1" Type="http://schemas.openxmlformats.org/officeDocument/2006/relationships/slideLayout" Target="../slideLayouts/slideLayout3.xml"/><Relationship Id="rId6" Type="http://schemas.openxmlformats.org/officeDocument/2006/relationships/image" Target="../media/image6.jfif"/><Relationship Id="rId5" Type="http://schemas.openxmlformats.org/officeDocument/2006/relationships/image" Target="../media/image5.png"/><Relationship Id="rId4" Type="http://schemas.openxmlformats.org/officeDocument/2006/relationships/image" Target="../media/image4.jfif"/></Relationships>
</file>

<file path=ppt/slides/_rels/slide20.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3.xml"/><Relationship Id="rId6" Type="http://schemas.openxmlformats.org/officeDocument/2006/relationships/image" Target="../media/image63.png"/><Relationship Id="rId5" Type="http://schemas.openxmlformats.org/officeDocument/2006/relationships/image" Target="../media/image62.png"/><Relationship Id="rId4" Type="http://schemas.openxmlformats.org/officeDocument/2006/relationships/image" Target="../media/image61.png"/></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4.xml"/><Relationship Id="rId5" Type="http://schemas.openxmlformats.org/officeDocument/2006/relationships/image" Target="../media/image12.png"/><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9.xml"/><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679374-8EAE-4873-9BB6-F6C630302DA2}"/>
              </a:ext>
            </a:extLst>
          </p:cNvPr>
          <p:cNvSpPr>
            <a:spLocks noGrp="1"/>
          </p:cNvSpPr>
          <p:nvPr>
            <p:ph type="ctrTitle"/>
          </p:nvPr>
        </p:nvSpPr>
        <p:spPr>
          <a:xfrm>
            <a:off x="5658680" y="1674543"/>
            <a:ext cx="6308034" cy="3084843"/>
          </a:xfrm>
        </p:spPr>
        <p:txBody>
          <a:bodyPr>
            <a:noAutofit/>
          </a:bodyPr>
          <a:lstStyle/>
          <a:p>
            <a:pPr algn="ctr"/>
            <a:r>
              <a:rPr lang="en-US" b="1" dirty="0">
                <a:solidFill>
                  <a:schemeClr val="tx1"/>
                </a:solidFill>
                <a:latin typeface="Times New Roman" panose="02020603050405020304" pitchFamily="18" charset="0"/>
                <a:cs typeface="Times New Roman" panose="02020603050405020304" pitchFamily="18" charset="0"/>
              </a:rPr>
              <a:t>Design and manufacturing Sheep feeding machine</a:t>
            </a:r>
          </a:p>
        </p:txBody>
      </p:sp>
      <p:pic>
        <p:nvPicPr>
          <p:cNvPr id="53" name="Picture Placeholder 52">
            <a:extLst>
              <a:ext uri="{FF2B5EF4-FFF2-40B4-BE49-F238E27FC236}">
                <a16:creationId xmlns:a16="http://schemas.microsoft.com/office/drawing/2014/main" id="{3A9FE351-A4C6-4292-8E5E-15D6D36A50E2}"/>
              </a:ext>
            </a:extLst>
          </p:cNvPr>
          <p:cNvPicPr>
            <a:picLocks noGrp="1" noChangeAspect="1"/>
          </p:cNvPicPr>
          <p:nvPr>
            <p:ph type="pic" sz="quarter" idx="10"/>
          </p:nvPr>
        </p:nvPicPr>
        <p:blipFill>
          <a:blip r:embed="rId2"/>
          <a:srcRect/>
          <a:stretch/>
        </p:blipFill>
        <p:spPr>
          <a:xfrm>
            <a:off x="1033671" y="1205946"/>
            <a:ext cx="4107740" cy="3080805"/>
          </a:xfrm>
        </p:spPr>
      </p:pic>
      <p:pic>
        <p:nvPicPr>
          <p:cNvPr id="6" name="Picture 5">
            <a:extLst>
              <a:ext uri="{FF2B5EF4-FFF2-40B4-BE49-F238E27FC236}">
                <a16:creationId xmlns:a16="http://schemas.microsoft.com/office/drawing/2014/main" id="{DD66B939-7BFD-6026-A731-6C9C0E134E5C}"/>
              </a:ext>
            </a:extLst>
          </p:cNvPr>
          <p:cNvPicPr>
            <a:picLocks noChangeAspect="1"/>
          </p:cNvPicPr>
          <p:nvPr/>
        </p:nvPicPr>
        <p:blipFill>
          <a:blip r:embed="rId3"/>
          <a:stretch>
            <a:fillRect/>
          </a:stretch>
        </p:blipFill>
        <p:spPr>
          <a:xfrm>
            <a:off x="0" y="28036"/>
            <a:ext cx="12192000" cy="926121"/>
          </a:xfrm>
          <a:prstGeom prst="rect">
            <a:avLst/>
          </a:prstGeom>
        </p:spPr>
      </p:pic>
      <p:sp>
        <p:nvSpPr>
          <p:cNvPr id="7" name="TextBox 6">
            <a:extLst>
              <a:ext uri="{FF2B5EF4-FFF2-40B4-BE49-F238E27FC236}">
                <a16:creationId xmlns:a16="http://schemas.microsoft.com/office/drawing/2014/main" id="{8AB2134A-F2BA-784D-8412-488425C7DEFA}"/>
              </a:ext>
            </a:extLst>
          </p:cNvPr>
          <p:cNvSpPr txBox="1"/>
          <p:nvPr/>
        </p:nvSpPr>
        <p:spPr>
          <a:xfrm>
            <a:off x="463394" y="4538540"/>
            <a:ext cx="3631095" cy="1938992"/>
          </a:xfrm>
          <a:prstGeom prst="rect">
            <a:avLst/>
          </a:prstGeom>
          <a:noFill/>
        </p:spPr>
        <p:txBody>
          <a:bodyPr wrap="square" rtlCol="1">
            <a:spAutoFit/>
          </a:bodyPr>
          <a:lstStyle/>
          <a:p>
            <a:r>
              <a:rPr lang="en-US" sz="2400" b="1" dirty="0">
                <a:latin typeface="Times New Roman" panose="02020603050405020304" pitchFamily="18" charset="0"/>
                <a:cs typeface="Times New Roman" panose="02020603050405020304" pitchFamily="18" charset="0"/>
              </a:rPr>
              <a:t>Student :</a:t>
            </a:r>
          </a:p>
          <a:p>
            <a:pPr marL="342900" indent="-342900">
              <a:buAutoNum type="arabicPeriod"/>
            </a:pPr>
            <a:r>
              <a:rPr lang="en-US" sz="2400" b="1" dirty="0">
                <a:solidFill>
                  <a:srgbClr val="0070C0"/>
                </a:solidFill>
                <a:latin typeface="Times New Roman" panose="02020603050405020304" pitchFamily="18" charset="0"/>
                <a:cs typeface="Times New Roman" panose="02020603050405020304" pitchFamily="18" charset="0"/>
              </a:rPr>
              <a:t>Majed Bani Jaber</a:t>
            </a:r>
          </a:p>
          <a:p>
            <a:pPr marL="342900" indent="-342900">
              <a:buAutoNum type="arabicPeriod"/>
            </a:pPr>
            <a:r>
              <a:rPr lang="en-US" sz="2400" b="1" dirty="0">
                <a:solidFill>
                  <a:srgbClr val="0070C0"/>
                </a:solidFill>
                <a:latin typeface="Times New Roman" panose="02020603050405020304" pitchFamily="18" charset="0"/>
                <a:cs typeface="Times New Roman" panose="02020603050405020304" pitchFamily="18" charset="0"/>
              </a:rPr>
              <a:t>Mothanna Haidariah</a:t>
            </a:r>
          </a:p>
          <a:p>
            <a:pPr marL="342900" indent="-342900">
              <a:buAutoNum type="arabicPeriod"/>
            </a:pPr>
            <a:r>
              <a:rPr lang="en-US" sz="2400" b="1" dirty="0">
                <a:solidFill>
                  <a:srgbClr val="0070C0"/>
                </a:solidFill>
                <a:latin typeface="Times New Roman" panose="02020603050405020304" pitchFamily="18" charset="0"/>
                <a:cs typeface="Times New Roman" panose="02020603050405020304" pitchFamily="18" charset="0"/>
              </a:rPr>
              <a:t>Masoud Ardah</a:t>
            </a:r>
          </a:p>
          <a:p>
            <a:r>
              <a:rPr lang="en-US" sz="2400" b="1" dirty="0">
                <a:latin typeface="Times New Roman" panose="02020603050405020304" pitchFamily="18" charset="0"/>
                <a:cs typeface="Times New Roman" panose="02020603050405020304" pitchFamily="18" charset="0"/>
              </a:rPr>
              <a:t>Supervisor: </a:t>
            </a:r>
            <a:r>
              <a:rPr lang="en-US" sz="2400" b="1" dirty="0">
                <a:solidFill>
                  <a:srgbClr val="0070C0"/>
                </a:solidFill>
                <a:latin typeface="Times New Roman" panose="02020603050405020304" pitchFamily="18" charset="0"/>
                <a:cs typeface="Times New Roman" panose="02020603050405020304" pitchFamily="18" charset="0"/>
              </a:rPr>
              <a:t>Dr.Iyad Assaf</a:t>
            </a:r>
            <a:endParaRPr lang="ar-SA" sz="2400" b="1" dirty="0">
              <a:solidFill>
                <a:srgbClr val="0070C0"/>
              </a:solidFill>
              <a:latin typeface="Times New Roman" panose="02020603050405020304" pitchFamily="18" charset="0"/>
              <a:cs typeface="Times New Roman" panose="02020603050405020304" pitchFamily="18" charset="0"/>
            </a:endParaRPr>
          </a:p>
        </p:txBody>
      </p:sp>
      <p:sp>
        <p:nvSpPr>
          <p:cNvPr id="3" name="TextBox 2">
            <a:extLst>
              <a:ext uri="{FF2B5EF4-FFF2-40B4-BE49-F238E27FC236}">
                <a16:creationId xmlns:a16="http://schemas.microsoft.com/office/drawing/2014/main" id="{F9CB4FB0-B47B-4248-C083-56F2440BD847}"/>
              </a:ext>
            </a:extLst>
          </p:cNvPr>
          <p:cNvSpPr txBox="1"/>
          <p:nvPr/>
        </p:nvSpPr>
        <p:spPr>
          <a:xfrm>
            <a:off x="11827798" y="6334780"/>
            <a:ext cx="364202" cy="523220"/>
          </a:xfrm>
          <a:prstGeom prst="rect">
            <a:avLst/>
          </a:prstGeom>
        </p:spPr>
        <p:style>
          <a:lnRef idx="3">
            <a:schemeClr val="lt1"/>
          </a:lnRef>
          <a:fillRef idx="1">
            <a:schemeClr val="accent2"/>
          </a:fillRef>
          <a:effectRef idx="1">
            <a:schemeClr val="accent2"/>
          </a:effectRef>
          <a:fontRef idx="minor">
            <a:schemeClr val="lt1"/>
          </a:fontRef>
        </p:style>
        <p:txBody>
          <a:bodyPr wrap="none" rtlCol="1">
            <a:spAutoFit/>
          </a:bodyPr>
          <a:lstStyle/>
          <a:p>
            <a:r>
              <a:rPr lang="en-US" sz="2800" b="1"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Times New Roman" panose="02020603050405020304" pitchFamily="18" charset="0"/>
                <a:cs typeface="Times New Roman" panose="02020603050405020304" pitchFamily="18" charset="0"/>
              </a:rPr>
              <a:t>1</a:t>
            </a:r>
            <a:endParaRPr lang="ar-SA" sz="2800" b="1"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938868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92679374-8EAE-4873-9BB6-F6C630302DA2}"/>
                  </a:ext>
                </a:extLst>
              </p:cNvPr>
              <p:cNvSpPr>
                <a:spLocks noGrp="1"/>
              </p:cNvSpPr>
              <p:nvPr>
                <p:ph type="ctrTitle"/>
              </p:nvPr>
            </p:nvSpPr>
            <p:spPr>
              <a:xfrm>
                <a:off x="7047566" y="950967"/>
                <a:ext cx="3282526" cy="1833325"/>
              </a:xfrm>
            </p:spPr>
            <p:style>
              <a:lnRef idx="2">
                <a:schemeClr val="accent2"/>
              </a:lnRef>
              <a:fillRef idx="1">
                <a:schemeClr val="lt1"/>
              </a:fillRef>
              <a:effectRef idx="0">
                <a:schemeClr val="accent2"/>
              </a:effectRef>
              <a:fontRef idx="minor">
                <a:schemeClr val="dk1"/>
              </a:fontRef>
            </p:style>
            <p:txBody>
              <a:bodyPr>
                <a:noAutofit/>
              </a:bodyPr>
              <a:lstStyle/>
              <a:p>
                <a:pPr/>
                <a14:m>
                  <m:oMathPara xmlns:m="http://schemas.openxmlformats.org/officeDocument/2006/math">
                    <m:oMathParaPr>
                      <m:jc m:val="left"/>
                    </m:oMathParaPr>
                    <m:oMath xmlns:m="http://schemas.openxmlformats.org/officeDocument/2006/math">
                      <m:r>
                        <a:rPr lang="en-GB" sz="2800" b="1" i="1" smtClean="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𝝆</m:t>
                      </m:r>
                      <m:r>
                        <a:rPr lang="en-GB" sz="2800" b="1"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sz="2800" b="1" i="1">
                              <a:solidFill>
                                <a:schemeClr val="bg1"/>
                              </a:solidFill>
                              <a:effectLst/>
                              <a:latin typeface="Cambria Math" panose="02040503050406030204" pitchFamily="18" charset="0"/>
                              <a:cs typeface="Times New Roman" panose="02020603050405020304" pitchFamily="18" charset="0"/>
                            </a:rPr>
                          </m:ctrlPr>
                        </m:fPr>
                        <m:num>
                          <m:r>
                            <a:rPr lang="en-GB" sz="2800" b="1"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𝒎</m:t>
                          </m:r>
                        </m:num>
                        <m:den>
                          <m:r>
                            <a:rPr lang="en-GB" sz="2800" b="1"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𝑽</m:t>
                          </m:r>
                        </m:den>
                      </m:f>
                    </m:oMath>
                    <m:oMath xmlns:m="http://schemas.openxmlformats.org/officeDocument/2006/math">
                      <m:r>
                        <a:rPr lang="en-GB" sz="2800">
                          <a:solidFill>
                            <a:schemeClr val="bg1"/>
                          </a:solidFill>
                          <a:latin typeface="Cambria Math" panose="02040503050406030204" pitchFamily="18" charset="0"/>
                          <a:ea typeface="Calibri" panose="020F0502020204030204" pitchFamily="34" charset="0"/>
                          <a:cs typeface="Times New Roman" panose="02020603050405020304" pitchFamily="18" charset="0"/>
                        </a:rPr>
                        <m:t>𝑉</m:t>
                      </m:r>
                      <m:r>
                        <a:rPr lang="en-GB" sz="2800">
                          <a:solidFill>
                            <a:schemeClr val="bg1"/>
                          </a:solidFill>
                          <a:latin typeface="Cambria Math" panose="02040503050406030204" pitchFamily="18" charset="0"/>
                          <a:ea typeface="Calibri" panose="020F0502020204030204" pitchFamily="34" charset="0"/>
                          <a:cs typeface="Times New Roman" panose="02020603050405020304" pitchFamily="18" charset="0"/>
                        </a:rPr>
                        <m:t>=</m:t>
                      </m:r>
                      <m:sSup>
                        <m:sSupPr>
                          <m:ctrlPr>
                            <a:rPr lang="en-US" sz="2800" i="1">
                              <a:solidFill>
                                <a:schemeClr val="bg1"/>
                              </a:solidFill>
                              <a:latin typeface="Cambria Math" panose="02040503050406030204" pitchFamily="18" charset="0"/>
                              <a:cs typeface="Times New Roman" panose="02020603050405020304" pitchFamily="18" charset="0"/>
                            </a:rPr>
                          </m:ctrlPr>
                        </m:sSupPr>
                        <m:e>
                          <m:d>
                            <m:dPr>
                              <m:ctrlPr>
                                <a:rPr lang="en-US" sz="2800" i="1">
                                  <a:solidFill>
                                    <a:schemeClr val="bg1"/>
                                  </a:solidFill>
                                  <a:latin typeface="Cambria Math" panose="02040503050406030204" pitchFamily="18" charset="0"/>
                                  <a:cs typeface="Times New Roman" panose="02020603050405020304" pitchFamily="18" charset="0"/>
                                </a:rPr>
                              </m:ctrlPr>
                            </m:dPr>
                            <m:e>
                              <m:f>
                                <m:fPr>
                                  <m:ctrlPr>
                                    <a:rPr lang="en-US" sz="2800" i="1">
                                      <a:solidFill>
                                        <a:schemeClr val="bg1"/>
                                      </a:solidFill>
                                      <a:latin typeface="Cambria Math" panose="02040503050406030204" pitchFamily="18" charset="0"/>
                                      <a:cs typeface="Times New Roman" panose="02020603050405020304" pitchFamily="18" charset="0"/>
                                    </a:rPr>
                                  </m:ctrlPr>
                                </m:fPr>
                                <m:num>
                                  <m:r>
                                    <a:rPr lang="en-GB" sz="2800">
                                      <a:solidFill>
                                        <a:schemeClr val="bg1"/>
                                      </a:solidFill>
                                      <a:latin typeface="Cambria Math" panose="02040503050406030204" pitchFamily="18" charset="0"/>
                                      <a:ea typeface="Calibri" panose="020F0502020204030204" pitchFamily="34" charset="0"/>
                                      <a:cs typeface="Times New Roman" panose="02020603050405020304" pitchFamily="18" charset="0"/>
                                    </a:rPr>
                                    <m:t>𝐷</m:t>
                                  </m:r>
                                </m:num>
                                <m:den>
                                  <m:r>
                                    <a:rPr lang="en-GB" sz="2800">
                                      <a:solidFill>
                                        <a:schemeClr val="bg1"/>
                                      </a:solidFill>
                                      <a:latin typeface="Cambria Math" panose="02040503050406030204" pitchFamily="18" charset="0"/>
                                      <a:ea typeface="Calibri" panose="020F0502020204030204" pitchFamily="34" charset="0"/>
                                      <a:cs typeface="Times New Roman" panose="02020603050405020304" pitchFamily="18" charset="0"/>
                                    </a:rPr>
                                    <m:t>2</m:t>
                                  </m:r>
                                </m:den>
                              </m:f>
                            </m:e>
                          </m:d>
                        </m:e>
                        <m:sup>
                          <m:r>
                            <a:rPr lang="en-GB" sz="2800">
                              <a:solidFill>
                                <a:schemeClr val="bg1"/>
                              </a:solidFill>
                              <a:latin typeface="Cambria Math" panose="02040503050406030204" pitchFamily="18" charset="0"/>
                              <a:ea typeface="Calibri" panose="020F0502020204030204" pitchFamily="34" charset="0"/>
                              <a:cs typeface="Times New Roman" panose="02020603050405020304" pitchFamily="18" charset="0"/>
                            </a:rPr>
                            <m:t>2</m:t>
                          </m:r>
                        </m:sup>
                      </m:sSup>
                      <m:r>
                        <a:rPr lang="en-GB" sz="2800">
                          <a:solidFill>
                            <a:schemeClr val="bg1"/>
                          </a:solidFill>
                          <a:latin typeface="Cambria Math" panose="02040503050406030204" pitchFamily="18" charset="0"/>
                          <a:ea typeface="Calibri" panose="020F0502020204030204" pitchFamily="34" charset="0"/>
                          <a:cs typeface="Times New Roman" panose="02020603050405020304" pitchFamily="18" charset="0"/>
                        </a:rPr>
                        <m:t>∗</m:t>
                      </m:r>
                      <m:r>
                        <a:rPr lang="en-GB" sz="2800">
                          <a:solidFill>
                            <a:schemeClr val="bg1"/>
                          </a:solidFill>
                          <a:latin typeface="Cambria Math" panose="02040503050406030204" pitchFamily="18" charset="0"/>
                          <a:ea typeface="Calibri" panose="020F0502020204030204" pitchFamily="34" charset="0"/>
                          <a:cs typeface="Calibri" panose="020F0502020204030204" pitchFamily="34" charset="0"/>
                        </a:rPr>
                        <m:t>𝜋</m:t>
                      </m:r>
                      <m:r>
                        <a:rPr lang="en-GB" sz="2800">
                          <a:solidFill>
                            <a:schemeClr val="bg1"/>
                          </a:solidFill>
                          <a:latin typeface="Cambria Math" panose="02040503050406030204" pitchFamily="18" charset="0"/>
                          <a:ea typeface="Calibri" panose="020F0502020204030204" pitchFamily="34" charset="0"/>
                          <a:cs typeface="Times New Roman" panose="02020603050405020304" pitchFamily="18" charset="0"/>
                        </a:rPr>
                        <m:t>∗</m:t>
                      </m:r>
                      <m:r>
                        <a:rPr lang="en-GB" sz="2800">
                          <a:solidFill>
                            <a:schemeClr val="bg1"/>
                          </a:solidFill>
                          <a:latin typeface="Cambria Math" panose="02040503050406030204" pitchFamily="18" charset="0"/>
                          <a:ea typeface="Calibri" panose="020F0502020204030204" pitchFamily="34" charset="0"/>
                          <a:cs typeface="Times New Roman" panose="02020603050405020304" pitchFamily="18" charset="0"/>
                        </a:rPr>
                        <m:t>𝐿</m:t>
                      </m:r>
                    </m:oMath>
                  </m:oMathPara>
                </a14:m>
                <a:endParaRPr lang="en-US" sz="2800" b="1" dirty="0">
                  <a:solidFill>
                    <a:schemeClr val="bg1"/>
                  </a:solidFill>
                  <a:latin typeface="Times New Roman" panose="02020603050405020304" pitchFamily="18" charset="0"/>
                  <a:cs typeface="Times New Roman" panose="02020603050405020304" pitchFamily="18" charset="0"/>
                </a:endParaRPr>
              </a:p>
            </p:txBody>
          </p:sp>
        </mc:Choice>
        <mc:Fallback xmlns="">
          <p:sp>
            <p:nvSpPr>
              <p:cNvPr id="2" name="Title 1">
                <a:extLst>
                  <a:ext uri="{FF2B5EF4-FFF2-40B4-BE49-F238E27FC236}">
                    <a16:creationId xmlns:a16="http://schemas.microsoft.com/office/drawing/2014/main" id="{92679374-8EAE-4873-9BB6-F6C630302DA2}"/>
                  </a:ext>
                </a:extLst>
              </p:cNvPr>
              <p:cNvSpPr>
                <a:spLocks noGrp="1" noRot="1" noChangeAspect="1" noMove="1" noResize="1" noEditPoints="1" noAdjustHandles="1" noChangeArrowheads="1" noChangeShapeType="1" noTextEdit="1"/>
              </p:cNvSpPr>
              <p:nvPr>
                <p:ph type="ctrTitle"/>
              </p:nvPr>
            </p:nvSpPr>
            <p:spPr>
              <a:xfrm>
                <a:off x="7047566" y="950967"/>
                <a:ext cx="3282526" cy="1833325"/>
              </a:xfrm>
              <a:blipFill>
                <a:blip r:embed="rId2"/>
                <a:stretch>
                  <a:fillRect/>
                </a:stretch>
              </a:blipFill>
            </p:spPr>
            <p:txBody>
              <a:bodyPr/>
              <a:lstStyle/>
              <a:p>
                <a:r>
                  <a:rPr lang="ar-SA">
                    <a:noFill/>
                  </a:rPr>
                  <a:t> </a:t>
                </a:r>
              </a:p>
            </p:txBody>
          </p:sp>
        </mc:Fallback>
      </mc:AlternateContent>
      <p:sp>
        <p:nvSpPr>
          <p:cNvPr id="7" name="TextBox 6">
            <a:extLst>
              <a:ext uri="{FF2B5EF4-FFF2-40B4-BE49-F238E27FC236}">
                <a16:creationId xmlns:a16="http://schemas.microsoft.com/office/drawing/2014/main" id="{8AB2134A-F2BA-784D-8412-488425C7DEFA}"/>
              </a:ext>
            </a:extLst>
          </p:cNvPr>
          <p:cNvSpPr txBox="1"/>
          <p:nvPr/>
        </p:nvSpPr>
        <p:spPr>
          <a:xfrm>
            <a:off x="666595" y="4025238"/>
            <a:ext cx="3631095" cy="729623"/>
          </a:xfrm>
          <a:prstGeom prst="rect">
            <a:avLst/>
          </a:prstGeom>
          <a:noFill/>
        </p:spPr>
        <p:txBody>
          <a:bodyPr wrap="square" rtlCol="1">
            <a:spAutoFit/>
          </a:bodyPr>
          <a:lstStyle/>
          <a:p>
            <a:pPr marL="0" marR="0" lvl="0" indent="0" algn="ctr" defTabSz="914400" rtl="1" eaLnBrk="1" fontAlgn="auto" latinLnBrk="0" hangingPunct="1">
              <a:lnSpc>
                <a:spcPct val="112000"/>
              </a:lnSpc>
              <a:spcBef>
                <a:spcPts val="900"/>
              </a:spcBef>
              <a:spcAft>
                <a:spcPts val="0"/>
              </a:spcAft>
              <a:buClrTx/>
              <a:buSzTx/>
              <a:buFont typeface="Arial" panose="020B0604020202020204" pitchFamily="34" charset="0"/>
              <a:buNone/>
              <a:tabLst/>
              <a:defRPr/>
            </a:pPr>
            <a:r>
              <a:rPr kumimoji="0" lang="en-US" sz="4000" b="1" i="0" u="none" strike="noStrike" kern="1200" cap="none" spc="0" normalizeH="0" baseline="0" noProof="0" dirty="0">
                <a:ln>
                  <a:noFill/>
                </a:ln>
                <a:effectLst/>
                <a:uLnTx/>
                <a:uFillTx/>
                <a:latin typeface="Times New Roman" panose="02020603050405020304" pitchFamily="18" charset="0"/>
                <a:ea typeface="+mn-ea"/>
                <a:cs typeface="Times New Roman" panose="02020603050405020304" pitchFamily="18" charset="0"/>
              </a:rPr>
              <a:t>Roller velocity</a:t>
            </a:r>
          </a:p>
        </p:txBody>
      </p:sp>
      <p:pic>
        <p:nvPicPr>
          <p:cNvPr id="8" name="Picture 7">
            <a:extLst>
              <a:ext uri="{FF2B5EF4-FFF2-40B4-BE49-F238E27FC236}">
                <a16:creationId xmlns:a16="http://schemas.microsoft.com/office/drawing/2014/main" id="{1EE235A3-7D16-33A2-843D-9B76F146646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225286" y="1096981"/>
            <a:ext cx="5056900" cy="265093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mc:AlternateContent xmlns:mc="http://schemas.openxmlformats.org/markup-compatibility/2006">
        <mc:Choice xmlns:a14="http://schemas.microsoft.com/office/drawing/2010/main" Requires="a14">
          <p:sp>
            <p:nvSpPr>
              <p:cNvPr id="9" name="TextBox 8">
                <a:extLst>
                  <a:ext uri="{FF2B5EF4-FFF2-40B4-BE49-F238E27FC236}">
                    <a16:creationId xmlns:a16="http://schemas.microsoft.com/office/drawing/2014/main" id="{46E1A9D3-DC09-BAEF-7C80-B6B538D90F9D}"/>
                  </a:ext>
                </a:extLst>
              </p:cNvPr>
              <p:cNvSpPr txBox="1"/>
              <p:nvPr/>
            </p:nvSpPr>
            <p:spPr>
              <a:xfrm>
                <a:off x="6191270" y="2784292"/>
                <a:ext cx="4975453" cy="1477328"/>
              </a:xfrm>
              <a:prstGeom prst="rect">
                <a:avLst/>
              </a:prstGeom>
            </p:spPr>
            <p:style>
              <a:lnRef idx="2">
                <a:schemeClr val="accent2"/>
              </a:lnRef>
              <a:fillRef idx="1">
                <a:schemeClr val="lt1"/>
              </a:fillRef>
              <a:effectRef idx="0">
                <a:schemeClr val="accent2"/>
              </a:effectRef>
              <a:fontRef idx="minor">
                <a:schemeClr val="dk1"/>
              </a:fontRef>
            </p:style>
            <p:txBody>
              <a:bodyPr wrap="square" rtlCol="1">
                <a:spAutoFit/>
              </a:bodyPr>
              <a:lstStyle/>
              <a:p>
                <a:pPr algn="just"/>
                <a14:m>
                  <m:oMath xmlns:m="http://schemas.openxmlformats.org/officeDocument/2006/math">
                    <m:r>
                      <a:rPr lang="en-GB" b="0" i="1" smtClean="0">
                        <a:effectLst/>
                        <a:latin typeface="Cambria Math" panose="02040503050406030204" pitchFamily="18" charset="0"/>
                        <a:ea typeface="Calibri" panose="020F0502020204030204" pitchFamily="34" charset="0"/>
                        <a:cs typeface="Times New Roman" panose="02020603050405020304" pitchFamily="18" charset="0"/>
                      </a:rPr>
                      <m:t>𝜌</m:t>
                    </m:r>
                    <m:r>
                      <a:rPr lang="en-GB" b="0" i="1" smtClean="0">
                        <a:effectLst/>
                        <a:latin typeface="Cambria Math" panose="02040503050406030204" pitchFamily="18" charset="0"/>
                        <a:ea typeface="Calibri" panose="020F0502020204030204" pitchFamily="34" charset="0"/>
                        <a:cs typeface="Times New Roman" panose="02020603050405020304" pitchFamily="18" charset="0"/>
                      </a:rPr>
                      <m:t> </m:t>
                    </m:r>
                  </m:oMath>
                </a14:m>
                <a:r>
                  <a:rPr lang="en-GB" dirty="0">
                    <a:effectLst/>
                    <a:latin typeface="Times New Roman" panose="02020603050405020304" pitchFamily="18" charset="0"/>
                    <a:ea typeface="Calibri" panose="020F0502020204030204" pitchFamily="34" charset="0"/>
                    <a:cs typeface="Times New Roman" panose="02020603050405020304" pitchFamily="18" charset="0"/>
                  </a:rPr>
                  <a:t>is the bulk density of the feed pellet equal to 426 kg/m^3.</a:t>
                </a:r>
                <a:r>
                  <a:rPr lang="en-GB" i="1" dirty="0">
                    <a:effectLst/>
                    <a:latin typeface="Times New Roman" panose="02020603050405020304" pitchFamily="18" charset="0"/>
                    <a:ea typeface="Calibri" panose="020F0502020204030204" pitchFamily="34" charset="0"/>
                    <a:cs typeface="Times New Roman" panose="02020603050405020304" pitchFamily="18" charset="0"/>
                  </a:rPr>
                  <a:t> </a:t>
                </a:r>
                <a:r>
                  <a:rPr lang="en-GB" i="1" dirty="0">
                    <a:latin typeface="Times New Roman" panose="02020603050405020304" pitchFamily="18" charset="0"/>
                    <a:ea typeface="Calibri" panose="020F0502020204030204" pitchFamily="34" charset="0"/>
                    <a:cs typeface="Times New Roman" panose="02020603050405020304" pitchFamily="18" charset="0"/>
                  </a:rPr>
                  <a:t>m </a:t>
                </a:r>
                <a:r>
                  <a:rPr lang="en-GB" dirty="0">
                    <a:latin typeface="Times New Roman" panose="02020603050405020304" pitchFamily="18" charset="0"/>
                    <a:ea typeface="Calibri" panose="020F0502020204030204" pitchFamily="34" charset="0"/>
                    <a:cs typeface="Times New Roman" panose="02020603050405020304" pitchFamily="18" charset="0"/>
                  </a:rPr>
                  <a:t>is the mass of the feed pellet, </a:t>
                </a:r>
                <a:r>
                  <a:rPr lang="en-GB" i="1" dirty="0">
                    <a:latin typeface="Times New Roman" panose="02020603050405020304" pitchFamily="18" charset="0"/>
                    <a:ea typeface="Calibri" panose="020F0502020204030204" pitchFamily="34" charset="0"/>
                    <a:cs typeface="Times New Roman" panose="02020603050405020304" pitchFamily="18" charset="0"/>
                  </a:rPr>
                  <a:t>V</a:t>
                </a:r>
                <a:r>
                  <a:rPr lang="en-GB" dirty="0">
                    <a:latin typeface="Times New Roman" panose="02020603050405020304" pitchFamily="18" charset="0"/>
                    <a:ea typeface="Calibri" panose="020F0502020204030204" pitchFamily="34" charset="0"/>
                    <a:cs typeface="Times New Roman" panose="02020603050405020304" pitchFamily="18" charset="0"/>
                  </a:rPr>
                  <a:t> is the volume of the pellet and </a:t>
                </a:r>
                <a:r>
                  <a:rPr lang="en-GB" i="1" dirty="0">
                    <a:latin typeface="Times New Roman" panose="02020603050405020304" pitchFamily="18" charset="0"/>
                    <a:ea typeface="Calibri" panose="020F0502020204030204" pitchFamily="34" charset="0"/>
                    <a:cs typeface="Times New Roman" panose="02020603050405020304" pitchFamily="18" charset="0"/>
                  </a:rPr>
                  <a:t>D</a:t>
                </a:r>
                <a:r>
                  <a:rPr lang="en-GB" dirty="0">
                    <a:latin typeface="Times New Roman" panose="02020603050405020304" pitchFamily="18" charset="0"/>
                    <a:ea typeface="Calibri" panose="020F0502020204030204" pitchFamily="34" charset="0"/>
                    <a:cs typeface="Times New Roman" panose="02020603050405020304" pitchFamily="18" charset="0"/>
                  </a:rPr>
                  <a:t> is the die hole's diameter equal to </a:t>
                </a:r>
                <a:r>
                  <a:rPr lang="en-GB" i="1" dirty="0">
                    <a:latin typeface="Times New Roman" panose="02020603050405020304" pitchFamily="18" charset="0"/>
                    <a:ea typeface="Calibri" panose="020F0502020204030204" pitchFamily="34" charset="0"/>
                    <a:cs typeface="Times New Roman" panose="02020603050405020304" pitchFamily="18" charset="0"/>
                  </a:rPr>
                  <a:t>8mm.</a:t>
                </a:r>
                <a:r>
                  <a:rPr lang="en-US" i="1" dirty="0">
                    <a:latin typeface="Times New Roman" panose="02020603050405020304" pitchFamily="18" charset="0"/>
                    <a:ea typeface="Calibri" panose="020F0502020204030204" pitchFamily="34" charset="0"/>
                    <a:cs typeface="Times New Roman" panose="02020603050405020304" pitchFamily="18" charset="0"/>
                  </a:rPr>
                  <a:t> L is the pellet length which is equal to 7mm.</a:t>
                </a:r>
                <a:endParaRPr lang="ar-SA" dirty="0">
                  <a:latin typeface="Times New Roman" panose="02020603050405020304" pitchFamily="18" charset="0"/>
                  <a:cs typeface="Times New Roman" panose="02020603050405020304" pitchFamily="18" charset="0"/>
                </a:endParaRPr>
              </a:p>
            </p:txBody>
          </p:sp>
        </mc:Choice>
        <mc:Fallback>
          <p:sp>
            <p:nvSpPr>
              <p:cNvPr id="9" name="TextBox 8">
                <a:extLst>
                  <a:ext uri="{FF2B5EF4-FFF2-40B4-BE49-F238E27FC236}">
                    <a16:creationId xmlns:a16="http://schemas.microsoft.com/office/drawing/2014/main" id="{46E1A9D3-DC09-BAEF-7C80-B6B538D90F9D}"/>
                  </a:ext>
                </a:extLst>
              </p:cNvPr>
              <p:cNvSpPr txBox="1">
                <a:spLocks noRot="1" noChangeAspect="1" noMove="1" noResize="1" noEditPoints="1" noAdjustHandles="1" noChangeArrowheads="1" noChangeShapeType="1" noTextEdit="1"/>
              </p:cNvSpPr>
              <p:nvPr/>
            </p:nvSpPr>
            <p:spPr>
              <a:xfrm>
                <a:off x="6191270" y="2784292"/>
                <a:ext cx="4975453" cy="1477328"/>
              </a:xfrm>
              <a:prstGeom prst="rect">
                <a:avLst/>
              </a:prstGeom>
              <a:blipFill>
                <a:blip r:embed="rId4"/>
                <a:stretch>
                  <a:fillRect l="-978" t="-2049" r="-856" b="-5328"/>
                </a:stretch>
              </a:blipFill>
            </p:spPr>
            <p:txBody>
              <a:bodyPr/>
              <a:lstStyle/>
              <a:p>
                <a:r>
                  <a:rPr lang="ar-SA">
                    <a:noFill/>
                  </a:rPr>
                  <a:t> </a:t>
                </a:r>
              </a:p>
            </p:txBody>
          </p:sp>
        </mc:Fallback>
      </mc:AlternateContent>
      <p:sp>
        <p:nvSpPr>
          <p:cNvPr id="10" name="TextBox 9">
            <a:extLst>
              <a:ext uri="{FF2B5EF4-FFF2-40B4-BE49-F238E27FC236}">
                <a16:creationId xmlns:a16="http://schemas.microsoft.com/office/drawing/2014/main" id="{BC11CA97-A5AA-1A22-69C5-620C2DD4F6F4}"/>
              </a:ext>
            </a:extLst>
          </p:cNvPr>
          <p:cNvSpPr txBox="1"/>
          <p:nvPr/>
        </p:nvSpPr>
        <p:spPr>
          <a:xfrm>
            <a:off x="6429022" y="4280287"/>
            <a:ext cx="4499950" cy="369332"/>
          </a:xfrm>
          <a:prstGeom prst="rect">
            <a:avLst/>
          </a:prstGeom>
        </p:spPr>
        <p:style>
          <a:lnRef idx="2">
            <a:schemeClr val="accent2"/>
          </a:lnRef>
          <a:fillRef idx="1">
            <a:schemeClr val="lt1"/>
          </a:fillRef>
          <a:effectRef idx="0">
            <a:schemeClr val="accent2"/>
          </a:effectRef>
          <a:fontRef idx="minor">
            <a:schemeClr val="dk1"/>
          </a:fontRef>
        </p:style>
        <p:txBody>
          <a:bodyPr wrap="none" rtlCol="1">
            <a:spAutoFit/>
          </a:bodyPr>
          <a:lstStyle/>
          <a:p>
            <a:r>
              <a:rPr lang="en-GB" sz="1800" dirty="0">
                <a:solidFill>
                  <a:schemeClr val="bg1"/>
                </a:solidFill>
                <a:effectLst/>
                <a:latin typeface="Times New Roman" panose="02020603050405020304" pitchFamily="18" charset="0"/>
                <a:ea typeface="Calibri" panose="020F0502020204030204" pitchFamily="34" charset="0"/>
              </a:rPr>
              <a:t> pellet mass will be </a:t>
            </a:r>
            <a:r>
              <a:rPr lang="en-GB" sz="1800" i="1" dirty="0">
                <a:solidFill>
                  <a:schemeClr val="bg1"/>
                </a:solidFill>
                <a:effectLst/>
                <a:latin typeface="Times New Roman" panose="02020603050405020304" pitchFamily="18" charset="0"/>
                <a:ea typeface="Calibri" panose="020F0502020204030204" pitchFamily="34" charset="0"/>
              </a:rPr>
              <a:t>0.15 grams. using 20 holes</a:t>
            </a:r>
            <a:endParaRPr lang="ar-SA" dirty="0">
              <a:solidFill>
                <a:schemeClr val="bg1"/>
              </a:solidFill>
            </a:endParaRPr>
          </a:p>
        </p:txBody>
      </p:sp>
      <p:sp>
        <p:nvSpPr>
          <p:cNvPr id="24" name="Arrow: Right 23">
            <a:extLst>
              <a:ext uri="{FF2B5EF4-FFF2-40B4-BE49-F238E27FC236}">
                <a16:creationId xmlns:a16="http://schemas.microsoft.com/office/drawing/2014/main" id="{10BDD74F-F24C-27E9-B776-A844C152C001}"/>
              </a:ext>
            </a:extLst>
          </p:cNvPr>
          <p:cNvSpPr>
            <a:spLocks/>
          </p:cNvSpPr>
          <p:nvPr/>
        </p:nvSpPr>
        <p:spPr>
          <a:xfrm>
            <a:off x="9306772" y="13404471"/>
            <a:ext cx="227341" cy="139065"/>
          </a:xfrm>
          <a:prstGeom prst="rightArrow">
            <a:avLst/>
          </a:prstGeom>
          <a:gradFill rotWithShape="1">
            <a:gsLst>
              <a:gs pos="0">
                <a:srgbClr val="ED7D31">
                  <a:satMod val="103000"/>
                  <a:lumMod val="102000"/>
                  <a:tint val="94000"/>
                </a:srgbClr>
              </a:gs>
              <a:gs pos="50000">
                <a:srgbClr val="ED7D31">
                  <a:satMod val="110000"/>
                  <a:lumMod val="100000"/>
                  <a:shade val="100000"/>
                </a:srgbClr>
              </a:gs>
              <a:gs pos="100000">
                <a:srgbClr val="ED7D31">
                  <a:lumMod val="99000"/>
                  <a:satMod val="120000"/>
                  <a:shade val="78000"/>
                </a:srgbClr>
              </a:gs>
            </a:gsLst>
            <a:lin ang="5400000" scaled="0"/>
          </a:gradFill>
          <a:ln w="6350" cap="flat" cmpd="sng" algn="ctr">
            <a:solidFill>
              <a:srgbClr val="ED7D31"/>
            </a:solidFill>
            <a:prstDash val="solid"/>
            <a:miter lim="800000"/>
          </a:ln>
          <a:effectLst/>
        </p:spPr>
        <p:txBody>
          <a:bodyPr rot="0" spcFirstLastPara="0" vert="horz" wrap="square" lIns="91440" tIns="45720" rIns="91440" bIns="45720" numCol="1" spcCol="0" rtlCol="1" fromWordArt="0" anchor="ctr" anchorCtr="0" forceAA="0" compatLnSpc="1">
            <a:prstTxWarp prst="textNoShape">
              <a:avLst/>
            </a:prstTxWarp>
            <a:noAutofit/>
          </a:bodyPr>
          <a:lstStyle/>
          <a:p>
            <a:endParaRPr lang="ar-SA"/>
          </a:p>
        </p:txBody>
      </p:sp>
      <p:sp>
        <p:nvSpPr>
          <p:cNvPr id="25" name="Arrow: Right 24">
            <a:extLst>
              <a:ext uri="{FF2B5EF4-FFF2-40B4-BE49-F238E27FC236}">
                <a16:creationId xmlns:a16="http://schemas.microsoft.com/office/drawing/2014/main" id="{B0806021-DBCA-1A03-8E94-399A2E97BEC7}"/>
              </a:ext>
            </a:extLst>
          </p:cNvPr>
          <p:cNvSpPr>
            <a:spLocks/>
          </p:cNvSpPr>
          <p:nvPr/>
        </p:nvSpPr>
        <p:spPr>
          <a:xfrm>
            <a:off x="9378527" y="13783566"/>
            <a:ext cx="242107" cy="168910"/>
          </a:xfrm>
          <a:prstGeom prst="rightArrow">
            <a:avLst/>
          </a:prstGeom>
          <a:gradFill rotWithShape="1">
            <a:gsLst>
              <a:gs pos="0">
                <a:srgbClr val="ED7D31">
                  <a:satMod val="103000"/>
                  <a:lumMod val="102000"/>
                  <a:tint val="94000"/>
                </a:srgbClr>
              </a:gs>
              <a:gs pos="50000">
                <a:srgbClr val="ED7D31">
                  <a:satMod val="110000"/>
                  <a:lumMod val="100000"/>
                  <a:shade val="100000"/>
                </a:srgbClr>
              </a:gs>
              <a:gs pos="100000">
                <a:srgbClr val="ED7D31">
                  <a:lumMod val="99000"/>
                  <a:satMod val="120000"/>
                  <a:shade val="78000"/>
                </a:srgbClr>
              </a:gs>
            </a:gsLst>
            <a:lin ang="5400000" scaled="0"/>
          </a:gradFill>
          <a:ln>
            <a:noFill/>
          </a:ln>
          <a:effectLst>
            <a:outerShdw blurRad="57150" dist="19050" dir="5400000" algn="ctr" rotWithShape="0">
              <a:srgbClr val="000000">
                <a:alpha val="63000"/>
              </a:srgbClr>
            </a:outerShdw>
          </a:effectLst>
        </p:spPr>
        <p:txBody>
          <a:bodyPr rot="0" spcFirstLastPara="0" vert="horz" wrap="square" lIns="91440" tIns="45720" rIns="91440" bIns="45720" numCol="1" spcCol="0" rtlCol="1" fromWordArt="0" anchor="ctr" anchorCtr="0" forceAA="0" compatLnSpc="1">
            <a:prstTxWarp prst="textNoShape">
              <a:avLst/>
            </a:prstTxWarp>
            <a:noAutofit/>
          </a:bodyPr>
          <a:lstStyle/>
          <a:p>
            <a:endParaRPr lang="ar-SA"/>
          </a:p>
        </p:txBody>
      </p:sp>
      <p:sp>
        <p:nvSpPr>
          <p:cNvPr id="26" name="Rectangle 14">
            <a:extLst>
              <a:ext uri="{FF2B5EF4-FFF2-40B4-BE49-F238E27FC236}">
                <a16:creationId xmlns:a16="http://schemas.microsoft.com/office/drawing/2014/main" id="{996E776F-41CE-133E-20E2-01683A72A271}"/>
              </a:ext>
            </a:extLst>
          </p:cNvPr>
          <p:cNvSpPr>
            <a:spLocks noChangeArrowheads="1"/>
          </p:cNvSpPr>
          <p:nvPr/>
        </p:nvSpPr>
        <p:spPr bwMode="auto">
          <a:xfrm>
            <a:off x="6434667" y="4317621"/>
            <a:ext cx="44999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ar-SA"/>
          </a:p>
        </p:txBody>
      </p:sp>
      <p:sp>
        <p:nvSpPr>
          <p:cNvPr id="27" name="Rectangle 15">
            <a:extLst>
              <a:ext uri="{FF2B5EF4-FFF2-40B4-BE49-F238E27FC236}">
                <a16:creationId xmlns:a16="http://schemas.microsoft.com/office/drawing/2014/main" id="{9348275A-6755-C1DB-1B34-7B7CDBB49E47}"/>
              </a:ext>
            </a:extLst>
          </p:cNvPr>
          <p:cNvSpPr>
            <a:spLocks noChangeArrowheads="1"/>
          </p:cNvSpPr>
          <p:nvPr/>
        </p:nvSpPr>
        <p:spPr bwMode="auto">
          <a:xfrm>
            <a:off x="6434667" y="4664867"/>
            <a:ext cx="4499950" cy="677108"/>
          </a:xfrm>
          <a:prstGeom prst="rect">
            <a:avLst/>
          </a:prstGeom>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ar-SA" sz="1200" b="0" i="1" u="none" strike="noStrike" cap="none" normalizeH="0" baseline="0" dirty="0">
                <a:ln>
                  <a:noFill/>
                </a:ln>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                               </a:t>
            </a:r>
            <a:r>
              <a:rPr kumimoji="0" lang="en-GB" altLang="ar-SA" sz="2000" b="0" i="1" u="none" strike="noStrike" cap="none" normalizeH="0" baseline="0" dirty="0">
                <a:ln>
                  <a:noFill/>
                </a:ln>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1(turn)</a:t>
            </a:r>
            <a:r>
              <a:rPr kumimoji="0" lang="en-GB" altLang="ar-SA" sz="2000" b="0" i="0" u="none" strike="noStrike" cap="none" normalizeH="0" baseline="0" dirty="0">
                <a:ln>
                  <a:noFill/>
                </a:ln>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                      </a:t>
            </a:r>
            <a:r>
              <a:rPr kumimoji="0" lang="en-GB" altLang="ar-SA" sz="2000" b="0" i="1" u="none" strike="noStrike" cap="none" normalizeH="0" baseline="0" dirty="0">
                <a:ln>
                  <a:noFill/>
                </a:ln>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6 (g)</a:t>
            </a:r>
            <a:endParaRPr kumimoji="0" lang="en-US" altLang="ar-SA" sz="2000" b="0" i="0" u="none" strike="noStrike" cap="none" normalizeH="0" baseline="0" dirty="0">
              <a:ln>
                <a:noFill/>
              </a:ln>
              <a:solidFill>
                <a:schemeClr val="bg1"/>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ar-SA" sz="1800" b="0" i="0" u="none" strike="noStrike" cap="none" normalizeH="0" baseline="0" dirty="0">
              <a:ln>
                <a:noFill/>
              </a:ln>
              <a:solidFill>
                <a:schemeClr val="tx1"/>
              </a:solidFill>
              <a:effectLst/>
              <a:latin typeface="Arial" panose="020B0604020202020204" pitchFamily="34" charset="0"/>
            </a:endParaRPr>
          </a:p>
        </p:txBody>
      </p:sp>
      <p:sp>
        <p:nvSpPr>
          <p:cNvPr id="28" name="Rectangle 16">
            <a:extLst>
              <a:ext uri="{FF2B5EF4-FFF2-40B4-BE49-F238E27FC236}">
                <a16:creationId xmlns:a16="http://schemas.microsoft.com/office/drawing/2014/main" id="{7D6B8EA4-CCAB-9C39-AC7F-CDA9DD8B6D31}"/>
              </a:ext>
            </a:extLst>
          </p:cNvPr>
          <p:cNvSpPr>
            <a:spLocks noChangeArrowheads="1"/>
          </p:cNvSpPr>
          <p:nvPr/>
        </p:nvSpPr>
        <p:spPr bwMode="auto">
          <a:xfrm>
            <a:off x="5884458" y="5289111"/>
            <a:ext cx="5618919" cy="800219"/>
          </a:xfrm>
          <a:prstGeom prst="rect">
            <a:avLst/>
          </a:prstGeom>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ar-SA" sz="1200" b="0" i="1" u="none" strike="noStrike" cap="none" normalizeH="0" baseline="0" dirty="0">
                <a:ln>
                  <a:noFill/>
                </a:ln>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                     </a:t>
            </a:r>
            <a:r>
              <a:rPr kumimoji="0" lang="en-GB" altLang="ar-SA" sz="1400" b="0" i="1" u="none" strike="noStrike" cap="none" normalizeH="0" baseline="0" dirty="0">
                <a:ln>
                  <a:noFill/>
                </a:ln>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         X(turn)</a:t>
            </a:r>
            <a:r>
              <a:rPr kumimoji="0" lang="en-GB" altLang="ar-SA" sz="1400" b="0" i="0" u="none" strike="noStrike" cap="none" normalizeH="0" baseline="0" dirty="0">
                <a:ln>
                  <a:noFill/>
                </a:ln>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                          </a:t>
            </a:r>
            <a:r>
              <a:rPr kumimoji="0" lang="en-GB" altLang="ar-SA" sz="1400" b="0" i="1" u="none" strike="noStrike" cap="none" normalizeH="0" baseline="0" dirty="0">
                <a:ln>
                  <a:noFill/>
                </a:ln>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50000 </a:t>
            </a:r>
            <a:r>
              <a:rPr kumimoji="0" lang="en-GB" altLang="ar-SA" sz="1400" b="0" i="1" u="none" strike="noStrike" cap="none" normalizeH="0" baseline="0" dirty="0">
                <a:ln>
                  <a:noFill/>
                </a:ln>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a:t>g/hr</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ar-SA" sz="1400" b="0" i="0" u="none" strike="noStrike" cap="none" normalizeH="0" baseline="0" dirty="0">
              <a:ln>
                <a:noFill/>
              </a:ln>
              <a:solidFill>
                <a:schemeClr val="bg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ar-SA" sz="1400" b="0" i="0" u="none" strike="noStrike" cap="none" normalizeH="0" baseline="0" dirty="0">
                <a:ln>
                  <a:noFill/>
                </a:ln>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a:t>x=1turn*50000ghr/6g , x=8333.3turn/hr=</a:t>
            </a:r>
            <a:r>
              <a:rPr kumimoji="0" lang="en-GB" altLang="ar-SA" b="1" i="0" u="none" strike="noStrike" cap="none" normalizeH="0" baseline="0" dirty="0">
                <a:ln>
                  <a:noFill/>
                </a:ln>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a:t>138.8 rpm </a:t>
            </a:r>
            <a:endParaRPr kumimoji="0" lang="en-GB" altLang="ar-SA" b="1" i="0" u="none" strike="noStrike" cap="none" normalizeH="0" baseline="0" dirty="0">
              <a:ln>
                <a:noFill/>
              </a:ln>
              <a:solidFill>
                <a:srgbClr val="FF0000"/>
              </a:solidFill>
              <a:effectLst/>
              <a:latin typeface="Arial" panose="020B0604020202020204" pitchFamily="34" charset="0"/>
            </a:endParaRPr>
          </a:p>
        </p:txBody>
      </p:sp>
      <p:sp>
        <p:nvSpPr>
          <p:cNvPr id="29" name="Arrow: Right 28">
            <a:extLst>
              <a:ext uri="{FF2B5EF4-FFF2-40B4-BE49-F238E27FC236}">
                <a16:creationId xmlns:a16="http://schemas.microsoft.com/office/drawing/2014/main" id="{EB45D6B3-F045-6E99-72D2-85500119F2F8}"/>
              </a:ext>
            </a:extLst>
          </p:cNvPr>
          <p:cNvSpPr/>
          <p:nvPr/>
        </p:nvSpPr>
        <p:spPr>
          <a:xfrm>
            <a:off x="8688829" y="4842478"/>
            <a:ext cx="689697" cy="8300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30" name="Arrow: Right 29">
            <a:extLst>
              <a:ext uri="{FF2B5EF4-FFF2-40B4-BE49-F238E27FC236}">
                <a16:creationId xmlns:a16="http://schemas.microsoft.com/office/drawing/2014/main" id="{F4FD77B2-9E9B-F845-00A1-B38BA183E832}"/>
              </a:ext>
            </a:extLst>
          </p:cNvPr>
          <p:cNvSpPr/>
          <p:nvPr/>
        </p:nvSpPr>
        <p:spPr>
          <a:xfrm>
            <a:off x="7948851" y="5414791"/>
            <a:ext cx="617942" cy="1297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 name="TextBox 2">
            <a:extLst>
              <a:ext uri="{FF2B5EF4-FFF2-40B4-BE49-F238E27FC236}">
                <a16:creationId xmlns:a16="http://schemas.microsoft.com/office/drawing/2014/main" id="{3661031B-7DB1-4038-F847-62134D68307E}"/>
              </a:ext>
            </a:extLst>
          </p:cNvPr>
          <p:cNvSpPr txBox="1"/>
          <p:nvPr/>
        </p:nvSpPr>
        <p:spPr>
          <a:xfrm>
            <a:off x="11648261" y="6334780"/>
            <a:ext cx="543739" cy="523220"/>
          </a:xfrm>
          <a:prstGeom prst="rect">
            <a:avLst/>
          </a:prstGeom>
        </p:spPr>
        <p:style>
          <a:lnRef idx="3">
            <a:schemeClr val="lt1"/>
          </a:lnRef>
          <a:fillRef idx="1">
            <a:schemeClr val="accent2"/>
          </a:fillRef>
          <a:effectRef idx="1">
            <a:schemeClr val="accent2"/>
          </a:effectRef>
          <a:fontRef idx="minor">
            <a:schemeClr val="lt1"/>
          </a:fontRef>
        </p:style>
        <p:txBody>
          <a:bodyPr wrap="none" rtlCol="1">
            <a:spAutoFit/>
          </a:bodyPr>
          <a:lstStyle/>
          <a:p>
            <a:r>
              <a:rPr lang="en-US" sz="2800" b="1"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Times New Roman" panose="02020603050405020304" pitchFamily="18" charset="0"/>
                <a:cs typeface="Times New Roman" panose="02020603050405020304" pitchFamily="18" charset="0"/>
              </a:rPr>
              <a:t>10</a:t>
            </a:r>
            <a:endParaRPr lang="ar-SA" sz="2800" b="1"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920344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8C752063-95AB-D444-0B81-E431BA5811E9}"/>
              </a:ext>
            </a:extLst>
          </p:cNvPr>
          <p:cNvSpPr txBox="1"/>
          <p:nvPr/>
        </p:nvSpPr>
        <p:spPr>
          <a:xfrm>
            <a:off x="1179686" y="418845"/>
            <a:ext cx="2901245" cy="546753"/>
          </a:xfrm>
          <a:prstGeom prst="rect">
            <a:avLst/>
          </a:prstGeom>
        </p:spPr>
        <p:style>
          <a:lnRef idx="2">
            <a:schemeClr val="accent2"/>
          </a:lnRef>
          <a:fillRef idx="1">
            <a:schemeClr val="lt1"/>
          </a:fillRef>
          <a:effectRef idx="0">
            <a:schemeClr val="accent2"/>
          </a:effectRef>
          <a:fontRef idx="minor">
            <a:schemeClr val="dk1"/>
          </a:fontRef>
        </p:style>
        <p:txBody>
          <a:bodyPr wrap="square" rtlCol="1">
            <a:spAutoFit/>
          </a:bodyPr>
          <a:lstStyle/>
          <a:p>
            <a:pPr marL="0" marR="0" lvl="0" indent="0" algn="ctr" defTabSz="914400" rtl="1" eaLnBrk="1" fontAlgn="auto" latinLnBrk="0" hangingPunct="1">
              <a:lnSpc>
                <a:spcPct val="112000"/>
              </a:lnSpc>
              <a:spcBef>
                <a:spcPts val="900"/>
              </a:spcBef>
              <a:spcAft>
                <a:spcPts val="0"/>
              </a:spcAft>
              <a:buClrTx/>
              <a:buSzTx/>
              <a:buFont typeface="Arial" panose="020B0604020202020204" pitchFamily="34" charset="0"/>
              <a:buNone/>
              <a:tabLst/>
              <a:defRPr/>
            </a:pPr>
            <a:r>
              <a:rPr kumimoji="0" lang="en-GB" sz="2800" b="1" i="0" u="none" strike="noStrike" kern="1200" cap="none" spc="0" normalizeH="0" baseline="0" noProof="0" dirty="0">
                <a:ln>
                  <a:noFill/>
                </a:ln>
                <a:solidFill>
                  <a:srgbClr val="FF0000"/>
                </a:solidFill>
                <a:effectLst/>
                <a:uLnTx/>
                <a:uFillTx/>
                <a:latin typeface="Times New Roman" panose="02020603050405020304" pitchFamily="18" charset="0"/>
                <a:ea typeface="Calibri" panose="020F0502020204030204" pitchFamily="34" charset="0"/>
                <a:cs typeface="+mn-cs"/>
              </a:rPr>
              <a:t>Die thickness</a:t>
            </a:r>
            <a:endParaRPr kumimoji="0" lang="en-US" sz="2800" b="1" i="0" u="none" strike="noStrike" kern="1200" cap="none" spc="0" normalizeH="0" baseline="0" noProof="0" dirty="0">
              <a:ln>
                <a:noFill/>
              </a:ln>
              <a:solidFill>
                <a:srgbClr val="FF0000"/>
              </a:solidFill>
              <a:effectLst/>
              <a:uLnTx/>
              <a:uFillTx/>
              <a:latin typeface="Corbel" panose="020B0503020204020204"/>
              <a:ea typeface="+mn-ea"/>
              <a:cs typeface="+mn-cs"/>
            </a:endParaRPr>
          </a:p>
        </p:txBody>
      </p:sp>
      <mc:AlternateContent xmlns:mc="http://schemas.openxmlformats.org/markup-compatibility/2006">
        <mc:Choice xmlns:a14="http://schemas.microsoft.com/office/drawing/2010/main" Requires="a14">
          <p:sp>
            <p:nvSpPr>
              <p:cNvPr id="9" name="TextBox 8">
                <a:extLst>
                  <a:ext uri="{FF2B5EF4-FFF2-40B4-BE49-F238E27FC236}">
                    <a16:creationId xmlns:a16="http://schemas.microsoft.com/office/drawing/2014/main" id="{9F09AFA2-6F09-C2B9-EE70-AFCF67AC35EB}"/>
                  </a:ext>
                </a:extLst>
              </p:cNvPr>
              <p:cNvSpPr txBox="1"/>
              <p:nvPr/>
            </p:nvSpPr>
            <p:spPr>
              <a:xfrm>
                <a:off x="1417636" y="1348398"/>
                <a:ext cx="2425344" cy="1183529"/>
              </a:xfrm>
              <a:prstGeom prst="rect">
                <a:avLst/>
              </a:prstGeom>
            </p:spPr>
            <p:style>
              <a:lnRef idx="2">
                <a:schemeClr val="accent2"/>
              </a:lnRef>
              <a:fillRef idx="1">
                <a:schemeClr val="lt1"/>
              </a:fillRef>
              <a:effectRef idx="0">
                <a:schemeClr val="accent2"/>
              </a:effectRef>
              <a:fontRef idx="minor">
                <a:schemeClr val="dk1"/>
              </a:fontRef>
            </p:style>
            <p:txBody>
              <a:bodyPr wrap="none" rtlCol="1">
                <a:spAutoFit/>
              </a:bodyPr>
              <a:lstStyle/>
              <a:p>
                <a14:m>
                  <m:oMathPara xmlns:m="http://schemas.openxmlformats.org/officeDocument/2006/math">
                    <m:oMathParaPr>
                      <m:jc m:val="centerGroup"/>
                    </m:oMathParaPr>
                    <m:oMath xmlns:m="http://schemas.openxmlformats.org/officeDocument/2006/math">
                      <m:r>
                        <m:rPr>
                          <m:sty m:val="p"/>
                        </m:rPr>
                        <a:rPr lang="en-US" sz="2400" smtClean="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t</m:t>
                      </m:r>
                      <m:r>
                        <a:rPr lang="en-US" sz="2400" smtClean="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=µ</m:t>
                      </m:r>
                      <m:r>
                        <a:rPr lang="en-US" sz="24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en-US" sz="2400" i="1">
                              <a:solidFill>
                                <a:schemeClr val="bg1"/>
                              </a:solidFill>
                              <a:effectLst/>
                              <a:latin typeface="Cambria Math" panose="02040503050406030204" pitchFamily="18" charset="0"/>
                              <a:cs typeface="Times New Roman" panose="02020603050405020304" pitchFamily="18" charset="0"/>
                            </a:rPr>
                          </m:ctrlPr>
                        </m:sSubPr>
                        <m:e>
                          <m:r>
                            <m:rPr>
                              <m:sty m:val="p"/>
                            </m:rPr>
                            <a:rPr lang="en-US" sz="24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D</m:t>
                          </m:r>
                        </m:e>
                        <m:sub>
                          <m:r>
                            <m:rPr>
                              <m:sty m:val="p"/>
                            </m:rPr>
                            <a:rPr lang="en-US" sz="24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d</m:t>
                          </m:r>
                        </m:sub>
                      </m:sSub>
                      <m:r>
                        <a:rPr lang="en-US" sz="24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t>
                      </m:r>
                      <m:rad>
                        <m:radPr>
                          <m:degHide m:val="on"/>
                          <m:ctrlPr>
                            <a:rPr lang="en-US" sz="2400" i="1">
                              <a:solidFill>
                                <a:schemeClr val="bg1"/>
                              </a:solidFill>
                              <a:effectLst/>
                              <a:latin typeface="Cambria Math" panose="02040503050406030204" pitchFamily="18" charset="0"/>
                              <a:cs typeface="Times New Roman" panose="02020603050405020304" pitchFamily="18" charset="0"/>
                            </a:rPr>
                          </m:ctrlPr>
                        </m:radPr>
                        <m:deg/>
                        <m:e>
                          <m:f>
                            <m:fPr>
                              <m:ctrlPr>
                                <a:rPr lang="en-US" sz="2400" i="1">
                                  <a:solidFill>
                                    <a:schemeClr val="bg1"/>
                                  </a:solidFill>
                                  <a:effectLst/>
                                  <a:latin typeface="Cambria Math" panose="02040503050406030204" pitchFamily="18" charset="0"/>
                                  <a:cs typeface="Times New Roman" panose="02020603050405020304" pitchFamily="18" charset="0"/>
                                </a:rPr>
                              </m:ctrlPr>
                            </m:fPr>
                            <m:num>
                              <m:r>
                                <m:rPr>
                                  <m:sty m:val="p"/>
                                </m:rPr>
                                <a:rPr lang="en-US" sz="24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P</m:t>
                              </m:r>
                            </m:num>
                            <m:den>
                              <m:r>
                                <a:rPr lang="en-US" sz="24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𝜎</m:t>
                              </m:r>
                              <m:r>
                                <a:rPr lang="en-US" sz="24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𝑡</m:t>
                              </m:r>
                            </m:den>
                          </m:f>
                        </m:e>
                      </m:rad>
                    </m:oMath>
                  </m:oMathPara>
                </a14:m>
                <a:endParaRPr lang="ar-SA" sz="2400" dirty="0"/>
              </a:p>
            </p:txBody>
          </p:sp>
        </mc:Choice>
        <mc:Fallback>
          <p:sp>
            <p:nvSpPr>
              <p:cNvPr id="9" name="TextBox 8">
                <a:extLst>
                  <a:ext uri="{FF2B5EF4-FFF2-40B4-BE49-F238E27FC236}">
                    <a16:creationId xmlns:a16="http://schemas.microsoft.com/office/drawing/2014/main" id="{9F09AFA2-6F09-C2B9-EE70-AFCF67AC35EB}"/>
                  </a:ext>
                </a:extLst>
              </p:cNvPr>
              <p:cNvSpPr txBox="1">
                <a:spLocks noRot="1" noChangeAspect="1" noMove="1" noResize="1" noEditPoints="1" noAdjustHandles="1" noChangeArrowheads="1" noChangeShapeType="1" noTextEdit="1"/>
              </p:cNvSpPr>
              <p:nvPr/>
            </p:nvSpPr>
            <p:spPr>
              <a:xfrm>
                <a:off x="1417636" y="1348398"/>
                <a:ext cx="2425344" cy="1183529"/>
              </a:xfrm>
              <a:prstGeom prst="rect">
                <a:avLst/>
              </a:prstGeom>
              <a:blipFill>
                <a:blip r:embed="rId2"/>
                <a:stretch>
                  <a:fillRect/>
                </a:stretch>
              </a:blipFill>
            </p:spPr>
            <p:txBody>
              <a:bodyPr/>
              <a:lstStyle/>
              <a:p>
                <a:r>
                  <a:rPr lang="ar-SA">
                    <a:noFill/>
                  </a:rPr>
                  <a:t> </a:t>
                </a:r>
              </a:p>
            </p:txBody>
          </p:sp>
        </mc:Fallback>
      </mc:AlternateContent>
      <mc:AlternateContent xmlns:mc="http://schemas.openxmlformats.org/markup-compatibility/2006">
        <mc:Choice xmlns:a14="http://schemas.microsoft.com/office/drawing/2010/main" Requires="a14">
          <p:sp>
            <p:nvSpPr>
              <p:cNvPr id="10" name="TextBox 9">
                <a:extLst>
                  <a:ext uri="{FF2B5EF4-FFF2-40B4-BE49-F238E27FC236}">
                    <a16:creationId xmlns:a16="http://schemas.microsoft.com/office/drawing/2014/main" id="{73A747D1-D72B-84B9-628C-3C13F7E563FD}"/>
                  </a:ext>
                </a:extLst>
              </p:cNvPr>
              <p:cNvSpPr txBox="1"/>
              <p:nvPr/>
            </p:nvSpPr>
            <p:spPr>
              <a:xfrm>
                <a:off x="180618" y="2801052"/>
                <a:ext cx="4899379" cy="1500988"/>
              </a:xfrm>
              <a:prstGeom prst="rect">
                <a:avLst/>
              </a:prstGeom>
            </p:spPr>
            <p:style>
              <a:lnRef idx="2">
                <a:schemeClr val="accent2"/>
              </a:lnRef>
              <a:fillRef idx="1">
                <a:schemeClr val="lt1"/>
              </a:fillRef>
              <a:effectRef idx="0">
                <a:schemeClr val="accent2"/>
              </a:effectRef>
              <a:fontRef idx="minor">
                <a:schemeClr val="dk1"/>
              </a:fontRef>
            </p:style>
            <p:txBody>
              <a:bodyPr wrap="square" rtlCol="1">
                <a:spAutoFit/>
              </a:bodyPr>
              <a:lstStyle/>
              <a:p>
                <a:pPr algn="just"/>
                <a:r>
                  <a:rPr lang="en-US" sz="1800" i="1" dirty="0">
                    <a:solidFill>
                      <a:schemeClr val="bg1"/>
                    </a:solidFill>
                    <a:effectLst/>
                    <a:latin typeface="Times New Roman" panose="02020603050405020304" pitchFamily="18" charset="0"/>
                    <a:ea typeface="Calibri" panose="020F0502020204030204" pitchFamily="34" charset="0"/>
                  </a:rPr>
                  <a:t>t</a:t>
                </a:r>
                <a:r>
                  <a:rPr lang="en-US" sz="1800" dirty="0">
                    <a:solidFill>
                      <a:schemeClr val="bg1"/>
                    </a:solidFill>
                    <a:effectLst/>
                    <a:latin typeface="Times New Roman" panose="02020603050405020304" pitchFamily="18" charset="0"/>
                    <a:ea typeface="Calibri" panose="020F0502020204030204" pitchFamily="34" charset="0"/>
                  </a:rPr>
                  <a:t> is the thickness of die, </a:t>
                </a:r>
                <a14:m>
                  <m:oMath xmlns:m="http://schemas.openxmlformats.org/officeDocument/2006/math">
                    <m:r>
                      <a:rPr lang="en-US" sz="18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µ</m:t>
                    </m:r>
                  </m:oMath>
                </a14:m>
                <a:r>
                  <a:rPr lang="en-US" sz="1800" i="1" dirty="0">
                    <a:solidFill>
                      <a:schemeClr val="bg1"/>
                    </a:solidFill>
                    <a:effectLst/>
                    <a:latin typeface="Times New Roman" panose="02020603050405020304" pitchFamily="18" charset="0"/>
                    <a:ea typeface="Calibri" panose="020F0502020204030204" pitchFamily="34" charset="0"/>
                  </a:rPr>
                  <a:t>  </a:t>
                </a:r>
                <a:r>
                  <a:rPr lang="en-US" sz="1800" dirty="0">
                    <a:solidFill>
                      <a:schemeClr val="bg1"/>
                    </a:solidFill>
                    <a:effectLst/>
                    <a:latin typeface="Times New Roman" panose="02020603050405020304" pitchFamily="18" charset="0"/>
                    <a:ea typeface="Calibri" panose="020F0502020204030204" pitchFamily="34" charset="0"/>
                  </a:rPr>
                  <a:t>is the coefficient of friction between the stainless steel </a:t>
                </a:r>
                <a:r>
                  <a:rPr lang="en-US" sz="1800" i="1" dirty="0">
                    <a:solidFill>
                      <a:schemeClr val="bg1"/>
                    </a:solidFill>
                    <a:effectLst/>
                    <a:latin typeface="Times New Roman" panose="02020603050405020304" pitchFamily="18" charset="0"/>
                    <a:ea typeface="Calibri" panose="020F0502020204030204" pitchFamily="34" charset="0"/>
                  </a:rPr>
                  <a:t>(SS-304)</a:t>
                </a:r>
                <a:r>
                  <a:rPr lang="en-US" sz="1800" dirty="0">
                    <a:solidFill>
                      <a:schemeClr val="bg1"/>
                    </a:solidFill>
                    <a:effectLst/>
                    <a:latin typeface="Times New Roman" panose="02020603050405020304" pitchFamily="18" charset="0"/>
                    <a:ea typeface="Calibri" panose="020F0502020204030204" pitchFamily="34" charset="0"/>
                  </a:rPr>
                  <a:t> and the material,</a:t>
                </a:r>
                <a:r>
                  <a:rPr lang="en-US" sz="1800" i="1" dirty="0">
                    <a:solidFill>
                      <a:schemeClr val="bg1"/>
                    </a:solidFill>
                    <a:effectLst/>
                    <a:latin typeface="Times New Roman" panose="02020603050405020304" pitchFamily="18" charset="0"/>
                    <a:ea typeface="Calibri" panose="020F0502020204030204" pitchFamily="34" charset="0"/>
                  </a:rPr>
                  <a:t> </a:t>
                </a:r>
                <a14:m>
                  <m:oMath xmlns:m="http://schemas.openxmlformats.org/officeDocument/2006/math">
                    <m:sSub>
                      <m:sSubPr>
                        <m:ctrlPr>
                          <a:rPr lang="en-US" sz="1800" i="1">
                            <a:solidFill>
                              <a:schemeClr val="bg1"/>
                            </a:solidFill>
                            <a:effectLst/>
                            <a:latin typeface="Cambria Math" panose="02040503050406030204" pitchFamily="18" charset="0"/>
                            <a:cs typeface="Times New Roman" panose="02020603050405020304" pitchFamily="18" charset="0"/>
                          </a:rPr>
                        </m:ctrlPr>
                      </m:sSubPr>
                      <m:e>
                        <m:r>
                          <a:rPr lang="en-US" sz="18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𝐷</m:t>
                        </m:r>
                      </m:e>
                      <m:sub>
                        <m:r>
                          <a:rPr lang="en-US" sz="18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𝑑</m:t>
                        </m:r>
                      </m:sub>
                    </m:sSub>
                  </m:oMath>
                </a14:m>
                <a:r>
                  <a:rPr lang="en-US" sz="1800" dirty="0">
                    <a:solidFill>
                      <a:schemeClr val="bg1"/>
                    </a:solidFill>
                    <a:effectLst/>
                    <a:latin typeface="Times New Roman" panose="02020603050405020304" pitchFamily="18" charset="0"/>
                    <a:ea typeface="Calibri" panose="020F0502020204030204" pitchFamily="34" charset="0"/>
                  </a:rPr>
                  <a:t> is the diameter of die, </a:t>
                </a:r>
                <a14:m>
                  <m:oMath xmlns:m="http://schemas.openxmlformats.org/officeDocument/2006/math">
                    <m:r>
                      <a:rPr lang="en-US" sz="18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𝑃</m:t>
                    </m:r>
                  </m:oMath>
                </a14:m>
                <a:r>
                  <a:rPr lang="en-US" sz="1800" dirty="0">
                    <a:solidFill>
                      <a:schemeClr val="bg1"/>
                    </a:solidFill>
                    <a:effectLst/>
                    <a:latin typeface="Times New Roman" panose="02020603050405020304" pitchFamily="18" charset="0"/>
                    <a:ea typeface="Calibri" panose="020F0502020204030204" pitchFamily="34" charset="0"/>
                  </a:rPr>
                  <a:t> extruding pressure intensity, </a:t>
                </a:r>
                <a14:m>
                  <m:oMath xmlns:m="http://schemas.openxmlformats.org/officeDocument/2006/math">
                    <m:sSub>
                      <m:sSubPr>
                        <m:ctrlPr>
                          <a:rPr lang="en-US" sz="2000" i="1">
                            <a:solidFill>
                              <a:schemeClr val="bg1"/>
                            </a:solidFill>
                            <a:effectLst/>
                            <a:latin typeface="Cambria Math" panose="02040503050406030204" pitchFamily="18" charset="0"/>
                            <a:cs typeface="Times New Roman" panose="02020603050405020304" pitchFamily="18" charset="0"/>
                          </a:rPr>
                        </m:ctrlPr>
                      </m:sSubPr>
                      <m:e>
                        <m:r>
                          <a:rPr lang="en-US" sz="20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𝜎</m:t>
                        </m:r>
                      </m:e>
                      <m:sub>
                        <m:r>
                          <a:rPr lang="en-US" sz="20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𝑡</m:t>
                        </m:r>
                      </m:sub>
                    </m:sSub>
                  </m:oMath>
                </a14:m>
                <a:r>
                  <a:rPr lang="en-US" sz="1800" dirty="0">
                    <a:solidFill>
                      <a:schemeClr val="bg1"/>
                    </a:solidFill>
                    <a:effectLst/>
                    <a:latin typeface="Times New Roman" panose="02020603050405020304" pitchFamily="18" charset="0"/>
                    <a:ea typeface="Calibri" panose="020F0502020204030204" pitchFamily="34" charset="0"/>
                  </a:rPr>
                  <a:t> allowable design stress and its equal </a:t>
                </a:r>
                <a:r>
                  <a:rPr lang="en-US" sz="1800" i="1" dirty="0">
                    <a:solidFill>
                      <a:schemeClr val="bg1"/>
                    </a:solidFill>
                    <a:effectLst/>
                    <a:latin typeface="Times New Roman" panose="02020603050405020304" pitchFamily="18" charset="0"/>
                    <a:ea typeface="Calibri" panose="020F0502020204030204" pitchFamily="34" charset="0"/>
                  </a:rPr>
                  <a:t>310 MPa</a:t>
                </a:r>
                <a:endParaRPr lang="ar-SA" dirty="0">
                  <a:solidFill>
                    <a:schemeClr val="bg1"/>
                  </a:solidFill>
                </a:endParaRPr>
              </a:p>
            </p:txBody>
          </p:sp>
        </mc:Choice>
        <mc:Fallback>
          <p:sp>
            <p:nvSpPr>
              <p:cNvPr id="10" name="TextBox 9">
                <a:extLst>
                  <a:ext uri="{FF2B5EF4-FFF2-40B4-BE49-F238E27FC236}">
                    <a16:creationId xmlns:a16="http://schemas.microsoft.com/office/drawing/2014/main" id="{73A747D1-D72B-84B9-628C-3C13F7E563FD}"/>
                  </a:ext>
                </a:extLst>
              </p:cNvPr>
              <p:cNvSpPr txBox="1">
                <a:spLocks noRot="1" noChangeAspect="1" noMove="1" noResize="1" noEditPoints="1" noAdjustHandles="1" noChangeArrowheads="1" noChangeShapeType="1" noTextEdit="1"/>
              </p:cNvSpPr>
              <p:nvPr/>
            </p:nvSpPr>
            <p:spPr>
              <a:xfrm>
                <a:off x="180618" y="2801052"/>
                <a:ext cx="4899379" cy="1500988"/>
              </a:xfrm>
              <a:prstGeom prst="rect">
                <a:avLst/>
              </a:prstGeom>
              <a:blipFill>
                <a:blip r:embed="rId3"/>
                <a:stretch>
                  <a:fillRect l="-994" t="-1606" r="-994" b="-4819"/>
                </a:stretch>
              </a:blipFill>
            </p:spPr>
            <p:txBody>
              <a:bodyPr/>
              <a:lstStyle/>
              <a:p>
                <a:r>
                  <a:rPr lang="ar-SA">
                    <a:noFill/>
                  </a:rPr>
                  <a:t> </a:t>
                </a:r>
              </a:p>
            </p:txBody>
          </p:sp>
        </mc:Fallback>
      </mc:AlternateContent>
      <mc:AlternateContent xmlns:mc="http://schemas.openxmlformats.org/markup-compatibility/2006">
        <mc:Choice xmlns:a14="http://schemas.microsoft.com/office/drawing/2010/main" Requires="a14">
          <p:sp>
            <p:nvSpPr>
              <p:cNvPr id="11" name="TextBox 10">
                <a:extLst>
                  <a:ext uri="{FF2B5EF4-FFF2-40B4-BE49-F238E27FC236}">
                    <a16:creationId xmlns:a16="http://schemas.microsoft.com/office/drawing/2014/main" id="{6172B01B-242F-61AB-E86D-E455057B1E0B}"/>
                  </a:ext>
                </a:extLst>
              </p:cNvPr>
              <p:cNvSpPr txBox="1"/>
              <p:nvPr/>
            </p:nvSpPr>
            <p:spPr>
              <a:xfrm>
                <a:off x="1501420" y="4367381"/>
                <a:ext cx="2449689" cy="610936"/>
              </a:xfrm>
              <a:prstGeom prst="rect">
                <a:avLst/>
              </a:prstGeom>
            </p:spPr>
            <p:style>
              <a:lnRef idx="2">
                <a:schemeClr val="accent2"/>
              </a:lnRef>
              <a:fillRef idx="1">
                <a:schemeClr val="lt1"/>
              </a:fillRef>
              <a:effectRef idx="0">
                <a:schemeClr val="accent2"/>
              </a:effectRef>
              <a:fontRef idx="minor">
                <a:schemeClr val="dk1"/>
              </a:fontRef>
            </p:style>
            <p:txBody>
              <a:bodyPr wrap="square" rtlCol="1">
                <a:spAutoFit/>
              </a:bodyPr>
              <a:lstStyle/>
              <a:p>
                <a14:m>
                  <m:oMathPara xmlns:m="http://schemas.openxmlformats.org/officeDocument/2006/math">
                    <m:oMathParaPr>
                      <m:jc m:val="centerGroup"/>
                    </m:oMathParaPr>
                    <m:oMath xmlns:m="http://schemas.openxmlformats.org/officeDocument/2006/math">
                      <m:r>
                        <m:rPr>
                          <m:sty m:val="p"/>
                        </m:rPr>
                        <a:rPr lang="en-US" sz="1800" smtClean="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P</m:t>
                      </m:r>
                      <m:r>
                        <a:rPr lang="en-US" sz="1800" smtClean="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sz="18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a:solidFill>
                                <a:prstClr val="black"/>
                              </a:solidFill>
                              <a:latin typeface="Cambria Math" panose="02040503050406030204" pitchFamily="18" charset="0"/>
                              <a:ea typeface="Calibri" panose="020F0502020204030204" pitchFamily="34" charset="0"/>
                              <a:cs typeface="Times New Roman" panose="02020603050405020304" pitchFamily="18" charset="0"/>
                            </a:rPr>
                            <m:t>2</m:t>
                          </m:r>
                          <m:r>
                            <a:rPr lang="en-US" sz="18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t>
                          </m:r>
                          <m:r>
                            <m:rPr>
                              <m:sty m:val="p"/>
                            </m:rPr>
                            <a:rPr lang="en-US" sz="18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F</m:t>
                          </m:r>
                        </m:num>
                        <m:den>
                          <m:r>
                            <m:rPr>
                              <m:sty m:val="p"/>
                            </m:rPr>
                            <a:rPr lang="en-US">
                              <a:latin typeface="Cambria Math" panose="02040503050406030204" pitchFamily="18" charset="0"/>
                              <a:ea typeface="Calibri" panose="020F0502020204030204" pitchFamily="34" charset="0"/>
                              <a:cs typeface="Times New Roman" panose="02020603050405020304" pitchFamily="18" charset="0"/>
                            </a:rPr>
                            <m:t>π</m:t>
                          </m:r>
                          <m:r>
                            <a:rPr lang="en-US" sz="18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t>
                          </m:r>
                          <m:r>
                            <m:rPr>
                              <m:sty m:val="p"/>
                            </m:rPr>
                            <a:rPr lang="en-US" sz="18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b</m:t>
                          </m:r>
                          <m:r>
                            <a:rPr lang="en-US" sz="18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800" b="0" i="1" smtClean="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hlinkClick r:id="" action="ppaction://noaction">
                                <a:extLst>
                                  <a:ext uri="{A12FA001-AC4F-418D-AE19-62706E023703}">
                                    <ahyp:hlinkClr xmlns:ahyp="http://schemas.microsoft.com/office/drawing/2018/hyperlinkcolor" val="tx"/>
                                  </a:ext>
                                </a:extLst>
                              </a:hlinkClick>
                            </a:rPr>
                            <m:t>𝐿</m:t>
                          </m:r>
                        </m:den>
                      </m:f>
                    </m:oMath>
                  </m:oMathPara>
                </a14:m>
                <a:endParaRPr lang="ar-SA" dirty="0">
                  <a:solidFill>
                    <a:schemeClr val="bg1"/>
                  </a:solidFill>
                </a:endParaRPr>
              </a:p>
            </p:txBody>
          </p:sp>
        </mc:Choice>
        <mc:Fallback>
          <p:sp>
            <p:nvSpPr>
              <p:cNvPr id="11" name="TextBox 10">
                <a:extLst>
                  <a:ext uri="{FF2B5EF4-FFF2-40B4-BE49-F238E27FC236}">
                    <a16:creationId xmlns:a16="http://schemas.microsoft.com/office/drawing/2014/main" id="{6172B01B-242F-61AB-E86D-E455057B1E0B}"/>
                  </a:ext>
                </a:extLst>
              </p:cNvPr>
              <p:cNvSpPr txBox="1">
                <a:spLocks noRot="1" noChangeAspect="1" noMove="1" noResize="1" noEditPoints="1" noAdjustHandles="1" noChangeArrowheads="1" noChangeShapeType="1" noTextEdit="1"/>
              </p:cNvSpPr>
              <p:nvPr/>
            </p:nvSpPr>
            <p:spPr>
              <a:xfrm>
                <a:off x="1501420" y="4367381"/>
                <a:ext cx="2449689" cy="610936"/>
              </a:xfrm>
              <a:prstGeom prst="rect">
                <a:avLst/>
              </a:prstGeom>
              <a:blipFill>
                <a:blip r:embed="rId4"/>
                <a:stretch>
                  <a:fillRect/>
                </a:stretch>
              </a:blipFill>
            </p:spPr>
            <p:txBody>
              <a:bodyPr/>
              <a:lstStyle/>
              <a:p>
                <a:r>
                  <a:rPr lang="ar-SA">
                    <a:noFill/>
                  </a:rPr>
                  <a:t> </a:t>
                </a:r>
              </a:p>
            </p:txBody>
          </p:sp>
        </mc:Fallback>
      </mc:AlternateContent>
      <mc:AlternateContent xmlns:mc="http://schemas.openxmlformats.org/markup-compatibility/2006">
        <mc:Choice xmlns:a14="http://schemas.microsoft.com/office/drawing/2010/main" Requires="a14">
          <p:sp>
            <p:nvSpPr>
              <p:cNvPr id="12" name="TextBox 11">
                <a:extLst>
                  <a:ext uri="{FF2B5EF4-FFF2-40B4-BE49-F238E27FC236}">
                    <a16:creationId xmlns:a16="http://schemas.microsoft.com/office/drawing/2014/main" id="{D936F276-DD92-6940-50B0-36476B6BA7A4}"/>
                  </a:ext>
                </a:extLst>
              </p:cNvPr>
              <p:cNvSpPr txBox="1"/>
              <p:nvPr/>
            </p:nvSpPr>
            <p:spPr>
              <a:xfrm>
                <a:off x="1298219" y="5043658"/>
                <a:ext cx="2856089" cy="1429174"/>
              </a:xfrm>
              <a:prstGeom prst="rect">
                <a:avLst/>
              </a:prstGeom>
            </p:spPr>
            <p:style>
              <a:lnRef idx="2">
                <a:schemeClr val="accent2"/>
              </a:lnRef>
              <a:fillRef idx="1">
                <a:schemeClr val="lt1"/>
              </a:fillRef>
              <a:effectRef idx="0">
                <a:schemeClr val="accent2"/>
              </a:effectRef>
              <a:fontRef idx="minor">
                <a:schemeClr val="dk1"/>
              </a:fontRef>
            </p:style>
            <p:txBody>
              <a:bodyPr wrap="square" rtlCol="1">
                <a:spAutoFit/>
              </a:bodyPr>
              <a:lstStyle/>
              <a:p>
                <a14:m>
                  <m:oMathPara xmlns:m="http://schemas.openxmlformats.org/officeDocument/2006/math">
                    <m:oMathParaPr>
                      <m:jc m:val="centerGroup"/>
                    </m:oMathParaPr>
                    <m:oMath xmlns:m="http://schemas.openxmlformats.org/officeDocument/2006/math">
                      <m:r>
                        <a:rPr lang="en-US" sz="1800" i="1" smtClean="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𝑏</m:t>
                      </m:r>
                      <m:r>
                        <a:rPr lang="en-US" sz="1800" i="1" smtClean="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t>
                      </m:r>
                      <m:rad>
                        <m:radPr>
                          <m:degHide m:val="on"/>
                          <m:ctrlPr>
                            <a:rPr lang="en-US" sz="1800" i="1">
                              <a:solidFill>
                                <a:schemeClr val="bg1"/>
                              </a:solidFill>
                              <a:effectLst/>
                              <a:latin typeface="Cambria Math" panose="02040503050406030204" pitchFamily="18" charset="0"/>
                              <a:cs typeface="Times New Roman" panose="02020603050405020304" pitchFamily="18" charset="0"/>
                            </a:rPr>
                          </m:ctrlPr>
                        </m:radPr>
                        <m:deg/>
                        <m:e>
                          <m:f>
                            <m:fPr>
                              <m:ctrlPr>
                                <a:rPr lang="en-US" sz="1800" i="1">
                                  <a:solidFill>
                                    <a:schemeClr val="bg1"/>
                                  </a:solidFill>
                                  <a:effectLst/>
                                  <a:latin typeface="Cambria Math" panose="02040503050406030204" pitchFamily="18" charset="0"/>
                                  <a:cs typeface="Times New Roman" panose="02020603050405020304" pitchFamily="18" charset="0"/>
                                </a:rPr>
                              </m:ctrlPr>
                            </m:fPr>
                            <m:num>
                              <m:r>
                                <a:rPr lang="en-US" sz="18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2</m:t>
                              </m:r>
                              <m:r>
                                <a:rPr lang="en-US" sz="18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8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𝐹</m:t>
                              </m:r>
                            </m:num>
                            <m:den>
                              <m:r>
                                <m:rPr>
                                  <m:sty m:val="p"/>
                                </m:rPr>
                                <a:rPr lang="en-US" sz="18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π</m:t>
                              </m:r>
                              <m:r>
                                <a:rPr lang="en-US" sz="18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8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𝑙</m:t>
                              </m:r>
                            </m:den>
                          </m:f>
                          <m:r>
                            <a:rPr lang="en-US" sz="18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sz="1800" i="1">
                                  <a:solidFill>
                                    <a:schemeClr val="bg1"/>
                                  </a:solidFill>
                                  <a:effectLst/>
                                  <a:latin typeface="Cambria Math" panose="02040503050406030204" pitchFamily="18" charset="0"/>
                                  <a:cs typeface="Times New Roman" panose="02020603050405020304" pitchFamily="18" charset="0"/>
                                </a:rPr>
                              </m:ctrlPr>
                            </m:fPr>
                            <m:num>
                              <m:d>
                                <m:dPr>
                                  <m:ctrlPr>
                                    <a:rPr lang="en-US" sz="1800" i="1">
                                      <a:solidFill>
                                        <a:schemeClr val="bg1"/>
                                      </a:solidFill>
                                      <a:effectLst/>
                                      <a:latin typeface="Cambria Math" panose="02040503050406030204" pitchFamily="18" charset="0"/>
                                      <a:cs typeface="Times New Roman" panose="02020603050405020304" pitchFamily="18" charset="0"/>
                                    </a:rPr>
                                  </m:ctrlPr>
                                </m:dPr>
                                <m:e>
                                  <m:r>
                                    <a:rPr lang="en-US" sz="18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1</m:t>
                                  </m:r>
                                  <m:r>
                                    <a:rPr lang="en-US" sz="18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t>
                                  </m:r>
                                  <m:sSup>
                                    <m:sSupPr>
                                      <m:ctrlPr>
                                        <a:rPr lang="en-US" sz="1800" i="1">
                                          <a:solidFill>
                                            <a:schemeClr val="bg1"/>
                                          </a:solidFill>
                                          <a:effectLst/>
                                          <a:latin typeface="Cambria Math" panose="02040503050406030204" pitchFamily="18" charset="0"/>
                                          <a:cs typeface="Times New Roman" panose="02020603050405020304" pitchFamily="18" charset="0"/>
                                        </a:rPr>
                                      </m:ctrlPr>
                                    </m:sSupPr>
                                    <m:e>
                                      <m:r>
                                        <a:rPr lang="en-US" sz="18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𝑣</m:t>
                                      </m:r>
                                    </m:e>
                                    <m:sup>
                                      <m:r>
                                        <a:rPr lang="en-US" sz="18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2</m:t>
                                      </m:r>
                                    </m:sup>
                                  </m:sSup>
                                </m:e>
                              </m:d>
                            </m:num>
                            <m:den>
                              <m:f>
                                <m:fPr>
                                  <m:ctrlPr>
                                    <a:rPr lang="en-US" sz="1800" i="1">
                                      <a:solidFill>
                                        <a:schemeClr val="bg1"/>
                                      </a:solidFill>
                                      <a:effectLst/>
                                      <a:latin typeface="Cambria Math" panose="02040503050406030204" pitchFamily="18" charset="0"/>
                                      <a:cs typeface="Times New Roman" panose="02020603050405020304" pitchFamily="18" charset="0"/>
                                    </a:rPr>
                                  </m:ctrlPr>
                                </m:fPr>
                                <m:num>
                                  <m:r>
                                    <a:rPr lang="en-US" sz="18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𝐸</m:t>
                                  </m:r>
                                </m:num>
                                <m:den>
                                  <m:d>
                                    <m:dPr>
                                      <m:ctrlPr>
                                        <a:rPr lang="en-US" sz="1800" i="1">
                                          <a:solidFill>
                                            <a:schemeClr val="bg1"/>
                                          </a:solidFill>
                                          <a:effectLst/>
                                          <a:latin typeface="Cambria Math" panose="02040503050406030204" pitchFamily="18" charset="0"/>
                                          <a:cs typeface="Times New Roman" panose="02020603050405020304" pitchFamily="18" charset="0"/>
                                        </a:rPr>
                                      </m:ctrlPr>
                                    </m:dPr>
                                    <m:e>
                                      <m:f>
                                        <m:fPr>
                                          <m:ctrlPr>
                                            <a:rPr lang="en-US" sz="1800" i="1">
                                              <a:solidFill>
                                                <a:schemeClr val="bg1"/>
                                              </a:solidFill>
                                              <a:effectLst/>
                                              <a:latin typeface="Cambria Math" panose="02040503050406030204" pitchFamily="18" charset="0"/>
                                              <a:cs typeface="Times New Roman" panose="02020603050405020304" pitchFamily="18" charset="0"/>
                                            </a:rPr>
                                          </m:ctrlPr>
                                        </m:fPr>
                                        <m:num>
                                          <m:r>
                                            <a:rPr lang="en-US" sz="18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1</m:t>
                                          </m:r>
                                        </m:num>
                                        <m:den>
                                          <m:r>
                                            <a:rPr lang="en-US" sz="18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𝑑</m:t>
                                          </m:r>
                                        </m:den>
                                      </m:f>
                                    </m:e>
                                  </m:d>
                                </m:den>
                              </m:f>
                            </m:den>
                          </m:f>
                          <m:r>
                            <a:rPr lang="en-US" sz="18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8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2</m:t>
                          </m:r>
                        </m:e>
                      </m:rad>
                    </m:oMath>
                  </m:oMathPara>
                </a14:m>
                <a:endParaRPr lang="ar-SA" dirty="0"/>
              </a:p>
            </p:txBody>
          </p:sp>
        </mc:Choice>
        <mc:Fallback>
          <p:sp>
            <p:nvSpPr>
              <p:cNvPr id="12" name="TextBox 11">
                <a:extLst>
                  <a:ext uri="{FF2B5EF4-FFF2-40B4-BE49-F238E27FC236}">
                    <a16:creationId xmlns:a16="http://schemas.microsoft.com/office/drawing/2014/main" id="{D936F276-DD92-6940-50B0-36476B6BA7A4}"/>
                  </a:ext>
                </a:extLst>
              </p:cNvPr>
              <p:cNvSpPr txBox="1">
                <a:spLocks noRot="1" noChangeAspect="1" noMove="1" noResize="1" noEditPoints="1" noAdjustHandles="1" noChangeArrowheads="1" noChangeShapeType="1" noTextEdit="1"/>
              </p:cNvSpPr>
              <p:nvPr/>
            </p:nvSpPr>
            <p:spPr>
              <a:xfrm>
                <a:off x="1298219" y="5043658"/>
                <a:ext cx="2856089" cy="1429174"/>
              </a:xfrm>
              <a:prstGeom prst="rect">
                <a:avLst/>
              </a:prstGeom>
              <a:blipFill>
                <a:blip r:embed="rId5"/>
                <a:stretch>
                  <a:fillRect/>
                </a:stretch>
              </a:blipFill>
            </p:spPr>
            <p:txBody>
              <a:bodyPr/>
              <a:lstStyle/>
              <a:p>
                <a:r>
                  <a:rPr lang="ar-SA">
                    <a:noFill/>
                  </a:rPr>
                  <a:t> </a:t>
                </a:r>
              </a:p>
            </p:txBody>
          </p:sp>
        </mc:Fallback>
      </mc:AlternateContent>
      <mc:AlternateContent xmlns:mc="http://schemas.openxmlformats.org/markup-compatibility/2006">
        <mc:Choice xmlns:a14="http://schemas.microsoft.com/office/drawing/2010/main" Requires="a14">
          <p:sp>
            <p:nvSpPr>
              <p:cNvPr id="13" name="TextBox 12">
                <a:extLst>
                  <a:ext uri="{FF2B5EF4-FFF2-40B4-BE49-F238E27FC236}">
                    <a16:creationId xmlns:a16="http://schemas.microsoft.com/office/drawing/2014/main" id="{4C44F040-9F7B-6614-BF70-C71F4F6C81A8}"/>
                  </a:ext>
                </a:extLst>
              </p:cNvPr>
              <p:cNvSpPr txBox="1"/>
              <p:nvPr/>
            </p:nvSpPr>
            <p:spPr>
              <a:xfrm>
                <a:off x="5725831" y="185836"/>
                <a:ext cx="6039555" cy="1754326"/>
              </a:xfrm>
              <a:prstGeom prst="rect">
                <a:avLst/>
              </a:prstGeom>
            </p:spPr>
            <p:style>
              <a:lnRef idx="2">
                <a:schemeClr val="accent2"/>
              </a:lnRef>
              <a:fillRef idx="1">
                <a:schemeClr val="lt1"/>
              </a:fillRef>
              <a:effectRef idx="0">
                <a:schemeClr val="accent2"/>
              </a:effectRef>
              <a:fontRef idx="minor">
                <a:schemeClr val="dk1"/>
              </a:fontRef>
            </p:style>
            <p:txBody>
              <a:bodyPr wrap="square" rtlCol="1">
                <a:spAutoFit/>
              </a:bodyPr>
              <a:lstStyle/>
              <a:p>
                <a:pPr algn="just"/>
                <a:r>
                  <a:rPr lang="en-US" sz="1800" dirty="0">
                    <a:solidFill>
                      <a:schemeClr val="bg1"/>
                    </a:solidFill>
                    <a:effectLst/>
                    <a:latin typeface="Times New Roman" panose="02020603050405020304" pitchFamily="18" charset="0"/>
                    <a:ea typeface="Calibri" panose="020F0502020204030204" pitchFamily="34" charset="0"/>
                  </a:rPr>
                  <a:t>Where </a:t>
                </a:r>
                <a:r>
                  <a:rPr lang="en-US" sz="1800" i="1" dirty="0">
                    <a:solidFill>
                      <a:schemeClr val="bg1"/>
                    </a:solidFill>
                    <a:effectLst/>
                    <a:latin typeface="Times New Roman" panose="02020603050405020304" pitchFamily="18" charset="0"/>
                    <a:ea typeface="Calibri" panose="020F0502020204030204" pitchFamily="34" charset="0"/>
                  </a:rPr>
                  <a:t>F</a:t>
                </a:r>
                <a:r>
                  <a:rPr lang="en-US" sz="1800" dirty="0">
                    <a:solidFill>
                      <a:schemeClr val="bg1"/>
                    </a:solidFill>
                    <a:effectLst/>
                    <a:latin typeface="Times New Roman" panose="02020603050405020304" pitchFamily="18" charset="0"/>
                    <a:ea typeface="Calibri" panose="020F0502020204030204" pitchFamily="34" charset="0"/>
                  </a:rPr>
                  <a:t> is the normal force of the roller, </a:t>
                </a:r>
                <a:r>
                  <a:rPr lang="en-US" sz="1800" i="1" dirty="0">
                    <a:solidFill>
                      <a:schemeClr val="bg1"/>
                    </a:solidFill>
                    <a:effectLst/>
                    <a:latin typeface="Times New Roman" panose="02020603050405020304" pitchFamily="18" charset="0"/>
                    <a:ea typeface="Calibri" panose="020F0502020204030204" pitchFamily="34" charset="0"/>
                  </a:rPr>
                  <a:t>b</a:t>
                </a:r>
                <a:r>
                  <a:rPr lang="en-US" sz="1800" dirty="0">
                    <a:solidFill>
                      <a:schemeClr val="bg1"/>
                    </a:solidFill>
                    <a:effectLst/>
                    <a:latin typeface="Times New Roman" panose="02020603050405020304" pitchFamily="18" charset="0"/>
                    <a:ea typeface="Calibri" panose="020F0502020204030204" pitchFamily="34" charset="0"/>
                  </a:rPr>
                  <a:t> width of contact surface between the roller and the plate die, </a:t>
                </a:r>
                <a14:m>
                  <m:oMath xmlns:m="http://schemas.openxmlformats.org/officeDocument/2006/math">
                    <m:r>
                      <a:rPr lang="en-US" sz="1800" b="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𝑙</m:t>
                    </m:r>
                  </m:oMath>
                </a14:m>
                <a:r>
                  <a:rPr lang="en-US" sz="1800" dirty="0">
                    <a:solidFill>
                      <a:schemeClr val="bg1"/>
                    </a:solidFill>
                    <a:effectLst/>
                    <a:latin typeface="Times New Roman" panose="02020603050405020304" pitchFamily="18" charset="0"/>
                    <a:ea typeface="Calibri" panose="020F0502020204030204" pitchFamily="34" charset="0"/>
                  </a:rPr>
                  <a:t> is the length of roller </a:t>
                </a:r>
                <a:r>
                  <a:rPr lang="en-US" sz="1800" i="1" dirty="0">
                    <a:solidFill>
                      <a:schemeClr val="bg1"/>
                    </a:solidFill>
                    <a:effectLst/>
                    <a:latin typeface="Times New Roman" panose="02020603050405020304" pitchFamily="18" charset="0"/>
                    <a:ea typeface="Calibri" panose="020F0502020204030204" pitchFamily="34" charset="0"/>
                  </a:rPr>
                  <a:t>v </a:t>
                </a:r>
                <a:r>
                  <a:rPr lang="en-US" sz="1800" dirty="0">
                    <a:solidFill>
                      <a:schemeClr val="bg1"/>
                    </a:solidFill>
                    <a:effectLst/>
                    <a:latin typeface="Times New Roman" panose="02020603050405020304" pitchFamily="18" charset="0"/>
                    <a:ea typeface="Calibri" panose="020F0502020204030204" pitchFamily="34" charset="0"/>
                  </a:rPr>
                  <a:t>is the Poisson's ratio of the contact materials, </a:t>
                </a:r>
                <a:r>
                  <a:rPr lang="en-US" sz="1800" i="1" dirty="0">
                    <a:solidFill>
                      <a:schemeClr val="bg1"/>
                    </a:solidFill>
                    <a:effectLst/>
                    <a:latin typeface="Times New Roman" panose="02020603050405020304" pitchFamily="18" charset="0"/>
                    <a:ea typeface="Calibri" panose="020F0502020204030204" pitchFamily="34" charset="0"/>
                  </a:rPr>
                  <a:t>d</a:t>
                </a:r>
                <a:r>
                  <a:rPr lang="en-US" sz="1800" dirty="0">
                    <a:solidFill>
                      <a:schemeClr val="bg1"/>
                    </a:solidFill>
                    <a:effectLst/>
                    <a:latin typeface="Times New Roman" panose="02020603050405020304" pitchFamily="18" charset="0"/>
                    <a:ea typeface="Calibri" panose="020F0502020204030204" pitchFamily="34" charset="0"/>
                  </a:rPr>
                  <a:t> is the diameter of roller and </a:t>
                </a:r>
                <a:r>
                  <a:rPr lang="en-US" sz="1800" i="1" dirty="0">
                    <a:solidFill>
                      <a:schemeClr val="bg1"/>
                    </a:solidFill>
                    <a:effectLst/>
                    <a:latin typeface="Times New Roman" panose="02020603050405020304" pitchFamily="18" charset="0"/>
                    <a:ea typeface="Calibri" panose="020F0502020204030204" pitchFamily="34" charset="0"/>
                  </a:rPr>
                  <a:t>E</a:t>
                </a:r>
                <a:r>
                  <a:rPr lang="en-US" sz="1800" dirty="0">
                    <a:solidFill>
                      <a:schemeClr val="bg1"/>
                    </a:solidFill>
                    <a:effectLst/>
                    <a:latin typeface="Times New Roman" panose="02020603050405020304" pitchFamily="18" charset="0"/>
                    <a:ea typeface="Calibri" panose="020F0502020204030204" pitchFamily="34" charset="0"/>
                  </a:rPr>
                  <a:t> is the Yong's modulus. Since the roller and the plate die has the same material then </a:t>
                </a:r>
                <a:r>
                  <a:rPr lang="en-US" sz="1800" i="1" dirty="0">
                    <a:solidFill>
                      <a:schemeClr val="bg1"/>
                    </a:solidFill>
                    <a:effectLst/>
                    <a:latin typeface="Times New Roman" panose="02020603050405020304" pitchFamily="18" charset="0"/>
                    <a:ea typeface="Calibri" panose="020F0502020204030204" pitchFamily="34" charset="0"/>
                  </a:rPr>
                  <a:t>E</a:t>
                </a:r>
                <a:r>
                  <a:rPr lang="en-US" sz="1800" dirty="0">
                    <a:solidFill>
                      <a:schemeClr val="bg1"/>
                    </a:solidFill>
                    <a:effectLst/>
                    <a:latin typeface="Times New Roman" panose="02020603050405020304" pitchFamily="18" charset="0"/>
                    <a:ea typeface="Calibri" panose="020F0502020204030204" pitchFamily="34" charset="0"/>
                  </a:rPr>
                  <a:t> =190 GPa, </a:t>
                </a:r>
                <a:r>
                  <a:rPr lang="en-US" sz="1800" i="1" dirty="0">
                    <a:solidFill>
                      <a:schemeClr val="bg1"/>
                    </a:solidFill>
                    <a:effectLst/>
                    <a:latin typeface="Times New Roman" panose="02020603050405020304" pitchFamily="18" charset="0"/>
                    <a:ea typeface="Calibri" panose="020F0502020204030204" pitchFamily="34" charset="0"/>
                  </a:rPr>
                  <a:t>v</a:t>
                </a:r>
                <a:r>
                  <a:rPr lang="en-US" sz="1800" dirty="0">
                    <a:solidFill>
                      <a:schemeClr val="bg1"/>
                    </a:solidFill>
                    <a:effectLst/>
                    <a:latin typeface="Times New Roman" panose="02020603050405020304" pitchFamily="18" charset="0"/>
                    <a:ea typeface="Calibri" panose="020F0502020204030204" pitchFamily="34" charset="0"/>
                  </a:rPr>
                  <a:t> =.305, unit weight=76</a:t>
                </a:r>
                <a14:m>
                  <m:oMath xmlns:m="http://schemas.openxmlformats.org/officeDocument/2006/math">
                    <m:r>
                      <a:rPr lang="en-US" sz="1800" b="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sz="1800" b="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𝑘𝑁</m:t>
                    </m:r>
                    <m:r>
                      <a:rPr lang="en-US" sz="1800" b="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t>
                    </m:r>
                    <m:sSup>
                      <m:sSupPr>
                        <m:ctrlPr>
                          <a:rPr lang="en-US" sz="1800" i="1">
                            <a:solidFill>
                              <a:schemeClr val="bg1"/>
                            </a:solidFill>
                            <a:effectLst/>
                            <a:latin typeface="Cambria Math" panose="02040503050406030204" pitchFamily="18" charset="0"/>
                            <a:cs typeface="Times New Roman" panose="02020603050405020304" pitchFamily="18" charset="0"/>
                          </a:rPr>
                        </m:ctrlPr>
                      </m:sSupPr>
                      <m:e>
                        <m:r>
                          <a:rPr lang="en-US" sz="1800" b="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𝑚</m:t>
                        </m:r>
                      </m:e>
                      <m:sup>
                        <m:r>
                          <a:rPr lang="en-US" sz="1800" b="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3</m:t>
                        </m:r>
                      </m:sup>
                    </m:sSup>
                  </m:oMath>
                </a14:m>
                <a:r>
                  <a:rPr lang="en-US" dirty="0">
                    <a:solidFill>
                      <a:schemeClr val="bg1"/>
                    </a:solidFill>
                  </a:rPr>
                  <a:t>.</a:t>
                </a:r>
                <a:endParaRPr lang="ar-SA" dirty="0">
                  <a:solidFill>
                    <a:schemeClr val="bg1"/>
                  </a:solidFill>
                </a:endParaRPr>
              </a:p>
            </p:txBody>
          </p:sp>
        </mc:Choice>
        <mc:Fallback>
          <p:sp>
            <p:nvSpPr>
              <p:cNvPr id="13" name="TextBox 12">
                <a:extLst>
                  <a:ext uri="{FF2B5EF4-FFF2-40B4-BE49-F238E27FC236}">
                    <a16:creationId xmlns:a16="http://schemas.microsoft.com/office/drawing/2014/main" id="{4C44F040-9F7B-6614-BF70-C71F4F6C81A8}"/>
                  </a:ext>
                </a:extLst>
              </p:cNvPr>
              <p:cNvSpPr txBox="1">
                <a:spLocks noRot="1" noChangeAspect="1" noMove="1" noResize="1" noEditPoints="1" noAdjustHandles="1" noChangeArrowheads="1" noChangeShapeType="1" noTextEdit="1"/>
              </p:cNvSpPr>
              <p:nvPr/>
            </p:nvSpPr>
            <p:spPr>
              <a:xfrm>
                <a:off x="5725831" y="185836"/>
                <a:ext cx="6039555" cy="1754326"/>
              </a:xfrm>
              <a:prstGeom prst="rect">
                <a:avLst/>
              </a:prstGeom>
              <a:blipFill>
                <a:blip r:embed="rId6"/>
                <a:stretch>
                  <a:fillRect l="-705" t="-1379" r="-806" b="-4483"/>
                </a:stretch>
              </a:blipFill>
            </p:spPr>
            <p:txBody>
              <a:bodyPr/>
              <a:lstStyle/>
              <a:p>
                <a:r>
                  <a:rPr lang="ar-SA">
                    <a:noFill/>
                  </a:rPr>
                  <a:t> </a:t>
                </a:r>
              </a:p>
            </p:txBody>
          </p:sp>
        </mc:Fallback>
      </mc:AlternateContent>
      <p:sp>
        <p:nvSpPr>
          <p:cNvPr id="14" name="TextBox 13">
            <a:extLst>
              <a:ext uri="{FF2B5EF4-FFF2-40B4-BE49-F238E27FC236}">
                <a16:creationId xmlns:a16="http://schemas.microsoft.com/office/drawing/2014/main" id="{ADF6FA93-1CAE-64E4-382E-193103DD2351}"/>
              </a:ext>
            </a:extLst>
          </p:cNvPr>
          <p:cNvSpPr txBox="1"/>
          <p:nvPr/>
        </p:nvSpPr>
        <p:spPr>
          <a:xfrm>
            <a:off x="6877298" y="2163905"/>
            <a:ext cx="3556000" cy="369332"/>
          </a:xfrm>
          <a:prstGeom prst="rect">
            <a:avLst/>
          </a:prstGeom>
        </p:spPr>
        <p:style>
          <a:lnRef idx="2">
            <a:schemeClr val="accent2"/>
          </a:lnRef>
          <a:fillRef idx="1">
            <a:schemeClr val="lt1"/>
          </a:fillRef>
          <a:effectRef idx="0">
            <a:schemeClr val="accent2"/>
          </a:effectRef>
          <a:fontRef idx="minor">
            <a:schemeClr val="dk1"/>
          </a:fontRef>
        </p:style>
        <p:txBody>
          <a:bodyPr wrap="square" rtlCol="1">
            <a:spAutoFit/>
          </a:bodyPr>
          <a:lstStyle/>
          <a:p>
            <a:pPr algn="ctr"/>
            <a:r>
              <a:rPr lang="en-US" sz="1800" b="1" dirty="0">
                <a:solidFill>
                  <a:srgbClr val="FF0000"/>
                </a:solidFill>
                <a:effectLst/>
                <a:latin typeface="Times New Roman" panose="02020603050405020304" pitchFamily="18" charset="0"/>
                <a:ea typeface="Times New Roman" panose="02020603050405020304" pitchFamily="18" charset="0"/>
              </a:rPr>
              <a:t>Then the die thickness= 14 mm </a:t>
            </a:r>
            <a:r>
              <a:rPr lang="en-US" sz="1800" b="1" dirty="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a:t> </a:t>
            </a:r>
            <a:endParaRPr lang="ar-SA" b="1" dirty="0">
              <a:solidFill>
                <a:srgbClr val="FF0000"/>
              </a:solidFill>
            </a:endParaRPr>
          </a:p>
        </p:txBody>
      </p:sp>
      <p:pic>
        <p:nvPicPr>
          <p:cNvPr id="15" name="Picture 14">
            <a:extLst>
              <a:ext uri="{FF2B5EF4-FFF2-40B4-BE49-F238E27FC236}">
                <a16:creationId xmlns:a16="http://schemas.microsoft.com/office/drawing/2014/main" id="{9EC1A0BB-A1FA-FB2F-AD75-7753D0CC6F7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bwMode="auto">
          <a:xfrm>
            <a:off x="5984074" y="2920820"/>
            <a:ext cx="5643481" cy="264460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6" name="TextBox 15">
            <a:extLst>
              <a:ext uri="{FF2B5EF4-FFF2-40B4-BE49-F238E27FC236}">
                <a16:creationId xmlns:a16="http://schemas.microsoft.com/office/drawing/2014/main" id="{0433DA28-EE47-301D-A3F8-0A5BFE5908A9}"/>
              </a:ext>
            </a:extLst>
          </p:cNvPr>
          <p:cNvSpPr txBox="1"/>
          <p:nvPr/>
        </p:nvSpPr>
        <p:spPr>
          <a:xfrm>
            <a:off x="11690652" y="6334780"/>
            <a:ext cx="523926" cy="523220"/>
          </a:xfrm>
          <a:prstGeom prst="rect">
            <a:avLst/>
          </a:prstGeom>
        </p:spPr>
        <p:style>
          <a:lnRef idx="3">
            <a:schemeClr val="lt1"/>
          </a:lnRef>
          <a:fillRef idx="1">
            <a:schemeClr val="accent2"/>
          </a:fillRef>
          <a:effectRef idx="1">
            <a:schemeClr val="accent2"/>
          </a:effectRef>
          <a:fontRef idx="minor">
            <a:schemeClr val="lt1"/>
          </a:fontRef>
        </p:style>
        <p:txBody>
          <a:bodyPr wrap="none" rtlCol="1">
            <a:spAutoFit/>
          </a:bodyPr>
          <a:lstStyle/>
          <a:p>
            <a:r>
              <a:rPr lang="en-US" sz="2800" b="1"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Times New Roman" panose="02020603050405020304" pitchFamily="18" charset="0"/>
                <a:cs typeface="Times New Roman" panose="02020603050405020304" pitchFamily="18" charset="0"/>
              </a:rPr>
              <a:t>11</a:t>
            </a:r>
            <a:endParaRPr lang="ar-SA" sz="2800" b="1"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512910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49FDED3F-580A-824F-D036-3E10E7571321}"/>
              </a:ext>
            </a:extLst>
          </p:cNvPr>
          <p:cNvSpPr txBox="1"/>
          <p:nvPr/>
        </p:nvSpPr>
        <p:spPr>
          <a:xfrm>
            <a:off x="733778" y="403466"/>
            <a:ext cx="3443111" cy="416909"/>
          </a:xfrm>
          <a:prstGeom prst="rect">
            <a:avLst/>
          </a:prstGeom>
        </p:spPr>
        <p:style>
          <a:lnRef idx="2">
            <a:schemeClr val="accent2"/>
          </a:lnRef>
          <a:fillRef idx="1">
            <a:schemeClr val="lt1"/>
          </a:fillRef>
          <a:effectRef idx="0">
            <a:schemeClr val="accent2"/>
          </a:effectRef>
          <a:fontRef idx="minor">
            <a:schemeClr val="dk1"/>
          </a:fontRef>
        </p:style>
        <p:txBody>
          <a:bodyPr wrap="square" rtlCol="1">
            <a:spAutoFit/>
          </a:bodyPr>
          <a:lstStyle/>
          <a:p>
            <a:pPr marL="0" marR="0" lvl="0" indent="0" algn="ctr" defTabSz="914400" rtl="1" eaLnBrk="1" fontAlgn="auto" latinLnBrk="0" hangingPunct="1">
              <a:lnSpc>
                <a:spcPct val="112000"/>
              </a:lnSpc>
              <a:spcBef>
                <a:spcPts val="900"/>
              </a:spcBef>
              <a:spcAft>
                <a:spcPts val="0"/>
              </a:spcAft>
              <a:buClrTx/>
              <a:buSzTx/>
              <a:buFont typeface="Arial" panose="020B0604020202020204" pitchFamily="34" charset="0"/>
              <a:buNone/>
              <a:tabLst/>
              <a:defRPr/>
            </a:pPr>
            <a:r>
              <a:rPr kumimoji="0" lang="en-GB" sz="2000" b="1" i="0" u="none" strike="noStrike" kern="1200" cap="none" spc="0" normalizeH="0" baseline="0" noProof="0" dirty="0">
                <a:ln>
                  <a:noFill/>
                </a:ln>
                <a:solidFill>
                  <a:srgbClr val="FF0000"/>
                </a:solidFill>
                <a:effectLst/>
                <a:uLnTx/>
                <a:uFillTx/>
                <a:latin typeface="Times New Roman" panose="02020603050405020304" pitchFamily="18" charset="0"/>
                <a:ea typeface="Calibri" panose="020F0502020204030204" pitchFamily="34" charset="0"/>
                <a:cs typeface="+mn-cs"/>
              </a:rPr>
              <a:t>Motor selected</a:t>
            </a:r>
          </a:p>
        </p:txBody>
      </p:sp>
      <mc:AlternateContent xmlns:mc="http://schemas.openxmlformats.org/markup-compatibility/2006">
        <mc:Choice xmlns:a14="http://schemas.microsoft.com/office/drawing/2010/main" Requires="a14">
          <p:sp>
            <p:nvSpPr>
              <p:cNvPr id="9" name="TextBox 8">
                <a:extLst>
                  <a:ext uri="{FF2B5EF4-FFF2-40B4-BE49-F238E27FC236}">
                    <a16:creationId xmlns:a16="http://schemas.microsoft.com/office/drawing/2014/main" id="{FF2B2EAA-1146-D059-8CAD-E0D6B54AE37F}"/>
                  </a:ext>
                </a:extLst>
              </p:cNvPr>
              <p:cNvSpPr txBox="1"/>
              <p:nvPr/>
            </p:nvSpPr>
            <p:spPr>
              <a:xfrm>
                <a:off x="1174044" y="1369106"/>
                <a:ext cx="2562578" cy="610873"/>
              </a:xfrm>
              <a:prstGeom prst="rect">
                <a:avLst/>
              </a:prstGeom>
            </p:spPr>
            <p:style>
              <a:lnRef idx="2">
                <a:schemeClr val="accent2"/>
              </a:lnRef>
              <a:fillRef idx="1">
                <a:schemeClr val="lt1"/>
              </a:fillRef>
              <a:effectRef idx="0">
                <a:schemeClr val="accent2"/>
              </a:effectRef>
              <a:fontRef idx="minor">
                <a:schemeClr val="dk1"/>
              </a:fontRef>
            </p:style>
            <p:txBody>
              <a:bodyPr wrap="square" rtlCol="1">
                <a:spAutoFit/>
              </a:bodyPr>
              <a:lstStyle/>
              <a:p>
                <a14:m>
                  <m:oMathPara xmlns:m="http://schemas.openxmlformats.org/officeDocument/2006/math">
                    <m:oMathParaPr>
                      <m:jc m:val="centerGroup"/>
                    </m:oMathParaPr>
                    <m:oMath xmlns:m="http://schemas.openxmlformats.org/officeDocument/2006/math">
                      <m:sSub>
                        <m:sSubPr>
                          <m:ctrlPr>
                            <a:rPr lang="en-US" sz="1800" b="1" i="1" smtClean="0">
                              <a:solidFill>
                                <a:schemeClr val="bg1"/>
                              </a:solidFill>
                              <a:effectLst/>
                              <a:latin typeface="Cambria Math" panose="02040503050406030204" pitchFamily="18" charset="0"/>
                              <a:cs typeface="Times New Roman" panose="02020603050405020304" pitchFamily="18" charset="0"/>
                            </a:rPr>
                          </m:ctrlPr>
                        </m:sSubPr>
                        <m:e>
                          <m:r>
                            <a:rPr lang="en-US" sz="1800" b="1"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𝑷</m:t>
                          </m:r>
                        </m:e>
                        <m:sub>
                          <m:r>
                            <a:rPr lang="en-US" sz="1800" b="1"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𝒑</m:t>
                          </m:r>
                        </m:sub>
                      </m:sSub>
                      <m:r>
                        <a:rPr lang="en-US" sz="1800" b="1"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sz="1800" b="1" i="1">
                              <a:solidFill>
                                <a:schemeClr val="bg1"/>
                              </a:solidFill>
                              <a:effectLst/>
                              <a:latin typeface="Cambria Math" panose="02040503050406030204" pitchFamily="18" charset="0"/>
                              <a:cs typeface="Times New Roman" panose="02020603050405020304" pitchFamily="18" charset="0"/>
                            </a:rPr>
                          </m:ctrlPr>
                        </m:fPr>
                        <m:num>
                          <m:sSub>
                            <m:sSubPr>
                              <m:ctrlPr>
                                <a:rPr lang="en-US" sz="1800" b="1" i="1">
                                  <a:solidFill>
                                    <a:schemeClr val="bg1"/>
                                  </a:solidFill>
                                  <a:effectLst/>
                                  <a:latin typeface="Cambria Math" panose="02040503050406030204" pitchFamily="18" charset="0"/>
                                  <a:cs typeface="Times New Roman" panose="02020603050405020304" pitchFamily="18" charset="0"/>
                                </a:rPr>
                              </m:ctrlPr>
                            </m:sSubPr>
                            <m:e>
                              <m:r>
                                <a:rPr lang="en-US" sz="1800" b="1"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𝑽</m:t>
                              </m:r>
                            </m:e>
                            <m:sub>
                              <m:r>
                                <a:rPr lang="en-US" sz="1800" b="1"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𝑹</m:t>
                              </m:r>
                            </m:sub>
                          </m:sSub>
                          <m:r>
                            <a:rPr lang="en-US" sz="1800" b="1"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en-US" sz="1800" b="1" i="1">
                                  <a:solidFill>
                                    <a:schemeClr val="bg1"/>
                                  </a:solidFill>
                                  <a:effectLst/>
                                  <a:latin typeface="Cambria Math" panose="02040503050406030204" pitchFamily="18" charset="0"/>
                                  <a:cs typeface="Times New Roman" panose="02020603050405020304" pitchFamily="18" charset="0"/>
                                </a:rPr>
                              </m:ctrlPr>
                            </m:sSubPr>
                            <m:e>
                              <m:r>
                                <a:rPr lang="en-US" sz="1800" b="1"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𝑭</m:t>
                              </m:r>
                            </m:e>
                            <m:sub>
                              <m:r>
                                <a:rPr lang="en-US" sz="1800" b="1"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𝑹</m:t>
                              </m:r>
                            </m:sub>
                          </m:sSub>
                        </m:num>
                        <m:den>
                          <m:r>
                            <a:rPr lang="en-US" sz="1800" b="1"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𝟏𝟎𝟎𝟎</m:t>
                          </m:r>
                        </m:den>
                      </m:f>
                    </m:oMath>
                  </m:oMathPara>
                </a14:m>
                <a:endParaRPr lang="ar-SA" b="1" dirty="0"/>
              </a:p>
            </p:txBody>
          </p:sp>
        </mc:Choice>
        <mc:Fallback>
          <p:sp>
            <p:nvSpPr>
              <p:cNvPr id="9" name="TextBox 8">
                <a:extLst>
                  <a:ext uri="{FF2B5EF4-FFF2-40B4-BE49-F238E27FC236}">
                    <a16:creationId xmlns:a16="http://schemas.microsoft.com/office/drawing/2014/main" id="{FF2B2EAA-1146-D059-8CAD-E0D6B54AE37F}"/>
                  </a:ext>
                </a:extLst>
              </p:cNvPr>
              <p:cNvSpPr txBox="1">
                <a:spLocks noRot="1" noChangeAspect="1" noMove="1" noResize="1" noEditPoints="1" noAdjustHandles="1" noChangeArrowheads="1" noChangeShapeType="1" noTextEdit="1"/>
              </p:cNvSpPr>
              <p:nvPr/>
            </p:nvSpPr>
            <p:spPr>
              <a:xfrm>
                <a:off x="1174044" y="1369106"/>
                <a:ext cx="2562578" cy="610873"/>
              </a:xfrm>
              <a:prstGeom prst="rect">
                <a:avLst/>
              </a:prstGeom>
              <a:blipFill>
                <a:blip r:embed="rId2"/>
                <a:stretch>
                  <a:fillRect/>
                </a:stretch>
              </a:blipFill>
            </p:spPr>
            <p:txBody>
              <a:bodyPr/>
              <a:lstStyle/>
              <a:p>
                <a:r>
                  <a:rPr lang="ar-SA">
                    <a:noFill/>
                  </a:rPr>
                  <a:t> </a:t>
                </a:r>
              </a:p>
            </p:txBody>
          </p:sp>
        </mc:Fallback>
      </mc:AlternateContent>
      <mc:AlternateContent xmlns:mc="http://schemas.openxmlformats.org/markup-compatibility/2006">
        <mc:Choice xmlns:a14="http://schemas.microsoft.com/office/drawing/2010/main" Requires="a14">
          <p:sp>
            <p:nvSpPr>
              <p:cNvPr id="10" name="TextBox 9">
                <a:extLst>
                  <a:ext uri="{FF2B5EF4-FFF2-40B4-BE49-F238E27FC236}">
                    <a16:creationId xmlns:a16="http://schemas.microsoft.com/office/drawing/2014/main" id="{3C3F36E1-E40C-5DD5-8249-DC97FBECE20E}"/>
                  </a:ext>
                </a:extLst>
              </p:cNvPr>
              <p:cNvSpPr txBox="1"/>
              <p:nvPr/>
            </p:nvSpPr>
            <p:spPr>
              <a:xfrm>
                <a:off x="936977" y="2099733"/>
                <a:ext cx="3036711" cy="617157"/>
              </a:xfrm>
              <a:prstGeom prst="rect">
                <a:avLst/>
              </a:prstGeom>
            </p:spPr>
            <p:style>
              <a:lnRef idx="2">
                <a:schemeClr val="accent2"/>
              </a:lnRef>
              <a:fillRef idx="1">
                <a:schemeClr val="lt1"/>
              </a:fillRef>
              <a:effectRef idx="0">
                <a:schemeClr val="accent2"/>
              </a:effectRef>
              <a:fontRef idx="minor">
                <a:schemeClr val="dk1"/>
              </a:fontRef>
            </p:style>
            <p:txBody>
              <a:bodyPr wrap="square" rtlCol="1">
                <a:spAutoFit/>
              </a:bodyPr>
              <a:lstStyle/>
              <a:p>
                <a:r>
                  <a:rPr lang="en-US" sz="1800" dirty="0">
                    <a:effectLst/>
                    <a:latin typeface="Times New Roman" panose="02020603050405020304" pitchFamily="18" charset="0"/>
                    <a:ea typeface="Times New Roman" panose="02020603050405020304" pitchFamily="18" charset="0"/>
                  </a:rPr>
                  <a:t> </a:t>
                </a:r>
                <a14:m>
                  <m:oMath xmlns:m="http://schemas.openxmlformats.org/officeDocument/2006/math">
                    <m:sSub>
                      <m:sSubPr>
                        <m:ctrlPr>
                          <a:rPr lang="en-US" sz="2400" i="1" smtClean="0">
                            <a:solidFill>
                              <a:schemeClr val="bg1"/>
                            </a:solidFill>
                            <a:effectLst/>
                            <a:latin typeface="Cambria Math" panose="02040503050406030204" pitchFamily="18" charset="0"/>
                            <a:cs typeface="Times New Roman" panose="02020603050405020304" pitchFamily="18" charset="0"/>
                          </a:rPr>
                        </m:ctrlPr>
                      </m:sSubPr>
                      <m:e>
                        <m:r>
                          <a:rPr lang="en-US" sz="2400" b="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𝑉</m:t>
                        </m:r>
                      </m:e>
                      <m:sub>
                        <m:r>
                          <a:rPr lang="en-US" sz="2400" b="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𝑅</m:t>
                        </m:r>
                      </m:sub>
                    </m:sSub>
                    <m:r>
                      <a:rPr lang="en-US" sz="2400" b="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2400" b="0" i="1" smtClean="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𝑤</m:t>
                    </m:r>
                    <m:r>
                      <a:rPr lang="en-US" sz="2400" b="0" i="1" smtClean="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2400" b="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𝑟</m:t>
                    </m:r>
                    <m:r>
                      <a:rPr lang="en-US" sz="2400" b="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sz="2400" i="1">
                            <a:solidFill>
                              <a:schemeClr val="bg1"/>
                            </a:solidFill>
                            <a:effectLst/>
                            <a:latin typeface="Cambria Math" panose="02040503050406030204" pitchFamily="18" charset="0"/>
                            <a:cs typeface="Times New Roman" panose="02020603050405020304" pitchFamily="18" charset="0"/>
                          </a:rPr>
                        </m:ctrlPr>
                      </m:fPr>
                      <m:num>
                        <m:r>
                          <a:rPr lang="en-US" sz="2400" b="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𝜋</m:t>
                        </m:r>
                        <m:r>
                          <a:rPr lang="en-US" sz="2400" b="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en-US" sz="2400" i="1">
                                <a:solidFill>
                                  <a:schemeClr val="bg1"/>
                                </a:solidFill>
                                <a:effectLst/>
                                <a:latin typeface="Cambria Math" panose="02040503050406030204" pitchFamily="18" charset="0"/>
                                <a:cs typeface="Times New Roman" panose="02020603050405020304" pitchFamily="18" charset="0"/>
                              </a:rPr>
                            </m:ctrlPr>
                          </m:sSubPr>
                          <m:e>
                            <m:r>
                              <a:rPr lang="en-US" sz="2400" b="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𝐷</m:t>
                            </m:r>
                          </m:e>
                          <m:sub>
                            <m:r>
                              <a:rPr lang="en-US" sz="2400" b="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𝑟</m:t>
                            </m:r>
                          </m:sub>
                        </m:sSub>
                        <m:r>
                          <a:rPr lang="en-US" sz="2400" b="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en-US" sz="2400" i="1">
                                <a:solidFill>
                                  <a:schemeClr val="bg1"/>
                                </a:solidFill>
                                <a:effectLst/>
                                <a:latin typeface="Cambria Math" panose="02040503050406030204" pitchFamily="18" charset="0"/>
                                <a:cs typeface="Times New Roman" panose="02020603050405020304" pitchFamily="18" charset="0"/>
                              </a:rPr>
                            </m:ctrlPr>
                          </m:sSubPr>
                          <m:e>
                            <m:r>
                              <a:rPr lang="en-US" sz="2400" b="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𝑁</m:t>
                            </m:r>
                          </m:e>
                          <m:sub>
                            <m:r>
                              <a:rPr lang="en-US" sz="2400" b="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𝑟</m:t>
                            </m:r>
                          </m:sub>
                        </m:sSub>
                      </m:num>
                      <m:den>
                        <m:r>
                          <a:rPr lang="en-US" sz="2400" b="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60</m:t>
                        </m:r>
                      </m:den>
                    </m:f>
                  </m:oMath>
                </a14:m>
                <a:endParaRPr lang="ar-SA" sz="2400" dirty="0"/>
              </a:p>
            </p:txBody>
          </p:sp>
        </mc:Choice>
        <mc:Fallback>
          <p:sp>
            <p:nvSpPr>
              <p:cNvPr id="10" name="TextBox 9">
                <a:extLst>
                  <a:ext uri="{FF2B5EF4-FFF2-40B4-BE49-F238E27FC236}">
                    <a16:creationId xmlns:a16="http://schemas.microsoft.com/office/drawing/2014/main" id="{3C3F36E1-E40C-5DD5-8249-DC97FBECE20E}"/>
                  </a:ext>
                </a:extLst>
              </p:cNvPr>
              <p:cNvSpPr txBox="1">
                <a:spLocks noRot="1" noChangeAspect="1" noMove="1" noResize="1" noEditPoints="1" noAdjustHandles="1" noChangeArrowheads="1" noChangeShapeType="1" noTextEdit="1"/>
              </p:cNvSpPr>
              <p:nvPr/>
            </p:nvSpPr>
            <p:spPr>
              <a:xfrm>
                <a:off x="936977" y="2099733"/>
                <a:ext cx="3036711" cy="617157"/>
              </a:xfrm>
              <a:prstGeom prst="rect">
                <a:avLst/>
              </a:prstGeom>
              <a:blipFill>
                <a:blip r:embed="rId3"/>
                <a:stretch>
                  <a:fillRect/>
                </a:stretch>
              </a:blipFill>
            </p:spPr>
            <p:txBody>
              <a:bodyPr/>
              <a:lstStyle/>
              <a:p>
                <a:r>
                  <a:rPr lang="ar-SA">
                    <a:noFill/>
                  </a:rPr>
                  <a:t> </a:t>
                </a:r>
              </a:p>
            </p:txBody>
          </p:sp>
        </mc:Fallback>
      </mc:AlternateContent>
      <mc:AlternateContent xmlns:mc="http://schemas.openxmlformats.org/markup-compatibility/2006">
        <mc:Choice xmlns:a14="http://schemas.microsoft.com/office/drawing/2010/main" Requires="a14">
          <p:sp>
            <p:nvSpPr>
              <p:cNvPr id="11" name="TextBox 10">
                <a:extLst>
                  <a:ext uri="{FF2B5EF4-FFF2-40B4-BE49-F238E27FC236}">
                    <a16:creationId xmlns:a16="http://schemas.microsoft.com/office/drawing/2014/main" id="{28BF7E63-CDAE-7A0F-E0CF-FEBDA5B9EB43}"/>
                  </a:ext>
                </a:extLst>
              </p:cNvPr>
              <p:cNvSpPr txBox="1"/>
              <p:nvPr/>
            </p:nvSpPr>
            <p:spPr>
              <a:xfrm>
                <a:off x="1310984" y="2825355"/>
                <a:ext cx="2257778" cy="369332"/>
              </a:xfrm>
              <a:prstGeom prst="rect">
                <a:avLst/>
              </a:prstGeom>
            </p:spPr>
            <p:style>
              <a:lnRef idx="2">
                <a:schemeClr val="accent2"/>
              </a:lnRef>
              <a:fillRef idx="1">
                <a:schemeClr val="lt1"/>
              </a:fillRef>
              <a:effectRef idx="0">
                <a:schemeClr val="accent2"/>
              </a:effectRef>
              <a:fontRef idx="minor">
                <a:schemeClr val="dk1"/>
              </a:fontRef>
            </p:style>
            <p:txBody>
              <a:bodyPr wrap="square" rtlCol="1">
                <a:spAutoFit/>
              </a:bodyPr>
              <a:lstStyle/>
              <a:p>
                <a14:m>
                  <m:oMathPara xmlns:m="http://schemas.openxmlformats.org/officeDocument/2006/math">
                    <m:oMathParaPr>
                      <m:jc m:val="centerGroup"/>
                    </m:oMathParaPr>
                    <m:oMath xmlns:m="http://schemas.openxmlformats.org/officeDocument/2006/math">
                      <m:sSub>
                        <m:sSubPr>
                          <m:ctrlPr>
                            <a:rPr lang="en-US" sz="1800" i="1" smtClean="0">
                              <a:solidFill>
                                <a:schemeClr val="bg1"/>
                              </a:solidFill>
                              <a:effectLst/>
                              <a:latin typeface="Cambria Math" panose="02040503050406030204" pitchFamily="18" charset="0"/>
                              <a:cs typeface="Times New Roman" panose="02020603050405020304" pitchFamily="18" charset="0"/>
                            </a:rPr>
                          </m:ctrlPr>
                        </m:sSubPr>
                        <m:e>
                          <m:r>
                            <a:rPr lang="en-US" sz="18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𝐹</m:t>
                          </m:r>
                        </m:e>
                        <m:sub>
                          <m:r>
                            <a:rPr lang="en-US" sz="18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𝑅</m:t>
                          </m:r>
                        </m:sub>
                      </m:sSub>
                      <m:r>
                        <a:rPr lang="en-US" sz="18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=µ∗</m:t>
                      </m:r>
                      <m:r>
                        <a:rPr lang="en-US" sz="18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𝑃</m:t>
                      </m:r>
                      <m:r>
                        <a:rPr lang="en-US" sz="18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en-US" sz="1800" i="1">
                              <a:solidFill>
                                <a:schemeClr val="bg1"/>
                              </a:solidFill>
                              <a:effectLst/>
                              <a:latin typeface="Cambria Math" panose="02040503050406030204" pitchFamily="18" charset="0"/>
                              <a:cs typeface="Times New Roman" panose="02020603050405020304" pitchFamily="18" charset="0"/>
                            </a:rPr>
                          </m:ctrlPr>
                        </m:sSubPr>
                        <m:e>
                          <m:r>
                            <a:rPr lang="en-US" sz="18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𝐴</m:t>
                          </m:r>
                        </m:e>
                        <m:sub>
                          <m:r>
                            <a:rPr lang="en-US" sz="18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𝑟</m:t>
                          </m:r>
                        </m:sub>
                      </m:sSub>
                    </m:oMath>
                  </m:oMathPara>
                </a14:m>
                <a:endParaRPr lang="ar-SA" dirty="0"/>
              </a:p>
            </p:txBody>
          </p:sp>
        </mc:Choice>
        <mc:Fallback>
          <p:sp>
            <p:nvSpPr>
              <p:cNvPr id="11" name="TextBox 10">
                <a:extLst>
                  <a:ext uri="{FF2B5EF4-FFF2-40B4-BE49-F238E27FC236}">
                    <a16:creationId xmlns:a16="http://schemas.microsoft.com/office/drawing/2014/main" id="{28BF7E63-CDAE-7A0F-E0CF-FEBDA5B9EB43}"/>
                  </a:ext>
                </a:extLst>
              </p:cNvPr>
              <p:cNvSpPr txBox="1">
                <a:spLocks noRot="1" noChangeAspect="1" noMove="1" noResize="1" noEditPoints="1" noAdjustHandles="1" noChangeArrowheads="1" noChangeShapeType="1" noTextEdit="1"/>
              </p:cNvSpPr>
              <p:nvPr/>
            </p:nvSpPr>
            <p:spPr>
              <a:xfrm>
                <a:off x="1310984" y="2825355"/>
                <a:ext cx="2257778" cy="369332"/>
              </a:xfrm>
              <a:prstGeom prst="rect">
                <a:avLst/>
              </a:prstGeom>
              <a:blipFill>
                <a:blip r:embed="rId4"/>
                <a:stretch>
                  <a:fillRect b="-4762"/>
                </a:stretch>
              </a:blipFill>
            </p:spPr>
            <p:txBody>
              <a:bodyPr/>
              <a:lstStyle/>
              <a:p>
                <a:r>
                  <a:rPr lang="ar-SA">
                    <a:noFill/>
                  </a:rPr>
                  <a:t> </a:t>
                </a:r>
              </a:p>
            </p:txBody>
          </p:sp>
        </mc:Fallback>
      </mc:AlternateContent>
      <mc:AlternateContent xmlns:mc="http://schemas.openxmlformats.org/markup-compatibility/2006">
        <mc:Choice xmlns:a14="http://schemas.microsoft.com/office/drawing/2010/main" Requires="a14">
          <p:sp>
            <p:nvSpPr>
              <p:cNvPr id="12" name="TextBox 11">
                <a:extLst>
                  <a:ext uri="{FF2B5EF4-FFF2-40B4-BE49-F238E27FC236}">
                    <a16:creationId xmlns:a16="http://schemas.microsoft.com/office/drawing/2014/main" id="{335A96BD-434C-B2B6-6D0E-C74B9A12EA25}"/>
                  </a:ext>
                </a:extLst>
              </p:cNvPr>
              <p:cNvSpPr txBox="1"/>
              <p:nvPr/>
            </p:nvSpPr>
            <p:spPr>
              <a:xfrm>
                <a:off x="1328655" y="3303152"/>
                <a:ext cx="2190044" cy="562975"/>
              </a:xfrm>
              <a:prstGeom prst="rect">
                <a:avLst/>
              </a:prstGeom>
            </p:spPr>
            <p:style>
              <a:lnRef idx="2">
                <a:schemeClr val="accent2"/>
              </a:lnRef>
              <a:fillRef idx="1">
                <a:schemeClr val="lt1"/>
              </a:fillRef>
              <a:effectRef idx="0">
                <a:schemeClr val="accent2"/>
              </a:effectRef>
              <a:fontRef idx="minor">
                <a:schemeClr val="dk1"/>
              </a:fontRef>
            </p:style>
            <p:txBody>
              <a:bodyPr wrap="square" rtlCol="1">
                <a:spAutoFit/>
              </a:bodyPr>
              <a:lstStyle/>
              <a:p>
                <a14:m>
                  <m:oMathPara xmlns:m="http://schemas.openxmlformats.org/officeDocument/2006/math">
                    <m:oMathParaPr>
                      <m:jc m:val="centerGroup"/>
                    </m:oMathParaPr>
                    <m:oMath xmlns:m="http://schemas.openxmlformats.org/officeDocument/2006/math">
                      <m:sSub>
                        <m:sSubPr>
                          <m:ctrlPr>
                            <a:rPr lang="en-US" sz="1800" i="1" smtClean="0">
                              <a:solidFill>
                                <a:schemeClr val="bg1"/>
                              </a:solidFill>
                              <a:effectLst/>
                              <a:latin typeface="Cambria Math" panose="02040503050406030204" pitchFamily="18" charset="0"/>
                              <a:cs typeface="Times New Roman" panose="02020603050405020304" pitchFamily="18" charset="0"/>
                            </a:rPr>
                          </m:ctrlPr>
                        </m:sSubPr>
                        <m:e>
                          <m:r>
                            <a:rPr lang="en-US" sz="18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𝐴</m:t>
                          </m:r>
                        </m:e>
                        <m:sub>
                          <m:r>
                            <a:rPr lang="en-US" sz="18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𝑟</m:t>
                          </m:r>
                        </m:sub>
                      </m:sSub>
                      <m:r>
                        <a:rPr lang="en-US" sz="18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8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1</m:t>
                      </m:r>
                      <m:r>
                        <a:rPr lang="en-US" sz="18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t>
                      </m:r>
                      <m:sSubSup>
                        <m:sSubSupPr>
                          <m:ctrlPr>
                            <a:rPr lang="en-US" sz="1800" i="1">
                              <a:solidFill>
                                <a:schemeClr val="bg1"/>
                              </a:solidFill>
                              <a:effectLst/>
                              <a:latin typeface="Cambria Math" panose="02040503050406030204" pitchFamily="18" charset="0"/>
                              <a:cs typeface="Times New Roman" panose="02020603050405020304" pitchFamily="18" charset="0"/>
                            </a:rPr>
                          </m:ctrlPr>
                        </m:sSubSupPr>
                        <m:e>
                          <m:r>
                            <a:rPr lang="en-US" sz="18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𝑑</m:t>
                          </m:r>
                        </m:e>
                        <m:sub>
                          <m:r>
                            <a:rPr lang="en-US" sz="18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𝑑𝑖𝑒</m:t>
                          </m:r>
                        </m:sub>
                        <m:sup>
                          <m:r>
                            <a:rPr lang="en-US" sz="18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2</m:t>
                          </m:r>
                        </m:sup>
                      </m:sSubSup>
                      <m:r>
                        <a:rPr lang="en-US" sz="18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sz="1800" i="1">
                              <a:solidFill>
                                <a:schemeClr val="bg1"/>
                              </a:solidFill>
                              <a:effectLst/>
                              <a:latin typeface="Cambria Math" panose="02040503050406030204" pitchFamily="18" charset="0"/>
                              <a:cs typeface="Times New Roman" panose="02020603050405020304" pitchFamily="18" charset="0"/>
                            </a:rPr>
                          </m:ctrlPr>
                        </m:fPr>
                        <m:num>
                          <m:r>
                            <a:rPr lang="en-US" sz="18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𝜋</m:t>
                          </m:r>
                        </m:num>
                        <m:den>
                          <m:r>
                            <a:rPr lang="en-US" sz="18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4</m:t>
                          </m:r>
                        </m:den>
                      </m:f>
                      <m:r>
                        <a:rPr lang="en-US" sz="1800" i="1">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t> </m:t>
                      </m:r>
                    </m:oMath>
                  </m:oMathPara>
                </a14:m>
                <a:endParaRPr lang="ar-SA" dirty="0"/>
              </a:p>
            </p:txBody>
          </p:sp>
        </mc:Choice>
        <mc:Fallback>
          <p:sp>
            <p:nvSpPr>
              <p:cNvPr id="12" name="TextBox 11">
                <a:extLst>
                  <a:ext uri="{FF2B5EF4-FFF2-40B4-BE49-F238E27FC236}">
                    <a16:creationId xmlns:a16="http://schemas.microsoft.com/office/drawing/2014/main" id="{335A96BD-434C-B2B6-6D0E-C74B9A12EA25}"/>
                  </a:ext>
                </a:extLst>
              </p:cNvPr>
              <p:cNvSpPr txBox="1">
                <a:spLocks noRot="1" noChangeAspect="1" noMove="1" noResize="1" noEditPoints="1" noAdjustHandles="1" noChangeArrowheads="1" noChangeShapeType="1" noTextEdit="1"/>
              </p:cNvSpPr>
              <p:nvPr/>
            </p:nvSpPr>
            <p:spPr>
              <a:xfrm>
                <a:off x="1328655" y="3303152"/>
                <a:ext cx="2190044" cy="562975"/>
              </a:xfrm>
              <a:prstGeom prst="rect">
                <a:avLst/>
              </a:prstGeom>
              <a:blipFill>
                <a:blip r:embed="rId5"/>
                <a:stretch>
                  <a:fillRect/>
                </a:stretch>
              </a:blipFill>
            </p:spPr>
            <p:txBody>
              <a:bodyPr/>
              <a:lstStyle/>
              <a:p>
                <a:r>
                  <a:rPr lang="ar-SA">
                    <a:noFill/>
                  </a:rPr>
                  <a:t> </a:t>
                </a:r>
              </a:p>
            </p:txBody>
          </p:sp>
        </mc:Fallback>
      </mc:AlternateContent>
      <mc:AlternateContent xmlns:mc="http://schemas.openxmlformats.org/markup-compatibility/2006">
        <mc:Choice xmlns:a14="http://schemas.microsoft.com/office/drawing/2010/main" Requires="a14">
          <p:sp>
            <p:nvSpPr>
              <p:cNvPr id="13" name="TextBox 12">
                <a:extLst>
                  <a:ext uri="{FF2B5EF4-FFF2-40B4-BE49-F238E27FC236}">
                    <a16:creationId xmlns:a16="http://schemas.microsoft.com/office/drawing/2014/main" id="{166701CE-38A2-AF17-D0E9-AE730007FA1D}"/>
                  </a:ext>
                </a:extLst>
              </p:cNvPr>
              <p:cNvSpPr txBox="1"/>
              <p:nvPr/>
            </p:nvSpPr>
            <p:spPr>
              <a:xfrm>
                <a:off x="361243" y="3974336"/>
                <a:ext cx="4786489" cy="1498744"/>
              </a:xfrm>
              <a:prstGeom prst="rect">
                <a:avLst/>
              </a:prstGeom>
            </p:spPr>
            <p:style>
              <a:lnRef idx="2">
                <a:schemeClr val="accent2"/>
              </a:lnRef>
              <a:fillRef idx="1">
                <a:schemeClr val="lt1"/>
              </a:fillRef>
              <a:effectRef idx="0">
                <a:schemeClr val="accent2"/>
              </a:effectRef>
              <a:fontRef idx="minor">
                <a:schemeClr val="dk1"/>
              </a:fontRef>
            </p:style>
            <p:txBody>
              <a:bodyPr wrap="square" rtlCol="1">
                <a:spAutoFit/>
              </a:bodyPr>
              <a:lstStyle/>
              <a:p>
                <a:pPr algn="just"/>
                <a:r>
                  <a:rPr lang="en-US" sz="1800" dirty="0">
                    <a:solidFill>
                      <a:schemeClr val="bg1"/>
                    </a:solidFill>
                    <a:effectLst/>
                    <a:latin typeface="Times New Roman" panose="02020603050405020304" pitchFamily="18" charset="0"/>
                    <a:ea typeface="Calibri" panose="020F0502020204030204" pitchFamily="34" charset="0"/>
                  </a:rPr>
                  <a:t>Where </a:t>
                </a:r>
                <a14:m>
                  <m:oMath xmlns:m="http://schemas.openxmlformats.org/officeDocument/2006/math">
                    <m:sSub>
                      <m:sSubPr>
                        <m:ctrlPr>
                          <a:rPr lang="en-US" sz="1800" i="1">
                            <a:solidFill>
                              <a:schemeClr val="bg1"/>
                            </a:solidFill>
                            <a:effectLst/>
                            <a:latin typeface="Cambria Math" panose="02040503050406030204" pitchFamily="18" charset="0"/>
                            <a:cs typeface="Times New Roman" panose="02020603050405020304" pitchFamily="18" charset="0"/>
                          </a:rPr>
                        </m:ctrlPr>
                      </m:sSubPr>
                      <m:e>
                        <m:r>
                          <a:rPr lang="en-US" sz="18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𝑃</m:t>
                        </m:r>
                      </m:e>
                      <m:sub>
                        <m:r>
                          <a:rPr lang="en-US" sz="18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𝑝</m:t>
                        </m:r>
                      </m:sub>
                    </m:sSub>
                  </m:oMath>
                </a14:m>
                <a:r>
                  <a:rPr lang="en-US" sz="1800" dirty="0">
                    <a:solidFill>
                      <a:schemeClr val="bg1"/>
                    </a:solidFill>
                    <a:effectLst/>
                    <a:latin typeface="Times New Roman" panose="02020603050405020304" pitchFamily="18" charset="0"/>
                    <a:ea typeface="Times New Roman" panose="02020603050405020304" pitchFamily="18" charset="0"/>
                  </a:rPr>
                  <a:t> </a:t>
                </a:r>
                <a:r>
                  <a:rPr lang="en-US" sz="1800" dirty="0">
                    <a:solidFill>
                      <a:schemeClr val="bg1"/>
                    </a:solidFill>
                    <a:effectLst/>
                    <a:latin typeface="Times New Roman" panose="02020603050405020304" pitchFamily="18" charset="0"/>
                    <a:ea typeface="Calibri" panose="020F0502020204030204" pitchFamily="34" charset="0"/>
                  </a:rPr>
                  <a:t> is the power required by the pelletizer in </a:t>
                </a:r>
                <a:r>
                  <a:rPr lang="en-US" sz="1800" i="1" dirty="0">
                    <a:solidFill>
                      <a:schemeClr val="bg1"/>
                    </a:solidFill>
                    <a:effectLst/>
                    <a:latin typeface="Times New Roman" panose="02020603050405020304" pitchFamily="18" charset="0"/>
                    <a:ea typeface="Calibri" panose="020F0502020204030204" pitchFamily="34" charset="0"/>
                  </a:rPr>
                  <a:t>kW,</a:t>
                </a:r>
                <a:r>
                  <a:rPr lang="en-US" sz="1800" dirty="0">
                    <a:solidFill>
                      <a:schemeClr val="bg1"/>
                    </a:solidFill>
                    <a:effectLst/>
                    <a:latin typeface="Times New Roman" panose="02020603050405020304" pitchFamily="18" charset="0"/>
                    <a:ea typeface="Calibri" panose="020F0502020204030204" pitchFamily="34" charset="0"/>
                  </a:rPr>
                  <a:t> </a:t>
                </a:r>
                <a14:m>
                  <m:oMath xmlns:m="http://schemas.openxmlformats.org/officeDocument/2006/math">
                    <m:sSub>
                      <m:sSubPr>
                        <m:ctrlPr>
                          <a:rPr lang="en-US" sz="1800" i="1">
                            <a:solidFill>
                              <a:schemeClr val="bg1"/>
                            </a:solidFill>
                            <a:effectLst/>
                            <a:latin typeface="Cambria Math" panose="02040503050406030204" pitchFamily="18" charset="0"/>
                            <a:cs typeface="Times New Roman" panose="02020603050405020304" pitchFamily="18" charset="0"/>
                          </a:rPr>
                        </m:ctrlPr>
                      </m:sSubPr>
                      <m:e>
                        <m:r>
                          <a:rPr lang="en-US" sz="18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𝑉</m:t>
                        </m:r>
                      </m:e>
                      <m:sub>
                        <m:r>
                          <a:rPr lang="en-US" sz="18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𝑅</m:t>
                        </m:r>
                      </m:sub>
                    </m:sSub>
                  </m:oMath>
                </a14:m>
                <a:r>
                  <a:rPr lang="en-US" sz="1800" dirty="0">
                    <a:solidFill>
                      <a:schemeClr val="bg1"/>
                    </a:solidFill>
                    <a:effectLst/>
                    <a:latin typeface="Times New Roman" panose="02020603050405020304" pitchFamily="18" charset="0"/>
                    <a:ea typeface="Calibri" panose="020F0502020204030204" pitchFamily="34" charset="0"/>
                  </a:rPr>
                  <a:t> is the roller velocity in m/sec, </a:t>
                </a:r>
                <a14:m>
                  <m:oMath xmlns:m="http://schemas.openxmlformats.org/officeDocument/2006/math">
                    <m:sSub>
                      <m:sSubPr>
                        <m:ctrlPr>
                          <a:rPr lang="en-US" sz="1800" i="1">
                            <a:solidFill>
                              <a:schemeClr val="bg1"/>
                            </a:solidFill>
                            <a:effectLst/>
                            <a:latin typeface="Cambria Math" panose="02040503050406030204" pitchFamily="18" charset="0"/>
                            <a:cs typeface="Times New Roman" panose="02020603050405020304" pitchFamily="18" charset="0"/>
                          </a:rPr>
                        </m:ctrlPr>
                      </m:sSubPr>
                      <m:e>
                        <m:r>
                          <a:rPr lang="en-US" sz="18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𝐹</m:t>
                        </m:r>
                      </m:e>
                      <m:sub>
                        <m:r>
                          <a:rPr lang="en-US" sz="18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𝑅</m:t>
                        </m:r>
                      </m:sub>
                    </m:sSub>
                  </m:oMath>
                </a14:m>
                <a:r>
                  <a:rPr lang="en-US" sz="1800" dirty="0">
                    <a:solidFill>
                      <a:schemeClr val="bg1"/>
                    </a:solidFill>
                    <a:effectLst/>
                    <a:latin typeface="Times New Roman" panose="02020603050405020304" pitchFamily="18" charset="0"/>
                    <a:ea typeface="Times New Roman" panose="02020603050405020304" pitchFamily="18" charset="0"/>
                  </a:rPr>
                  <a:t> is the force acting on the roller,</a:t>
                </a:r>
                <a:r>
                  <a:rPr lang="en-US" sz="1800" i="1" dirty="0">
                    <a:solidFill>
                      <a:schemeClr val="bg1"/>
                    </a:solidFill>
                    <a:effectLst/>
                    <a:latin typeface="Times New Roman" panose="02020603050405020304" pitchFamily="18" charset="0"/>
                    <a:ea typeface="Calibri" panose="020F0502020204030204" pitchFamily="34" charset="0"/>
                  </a:rPr>
                  <a:t> </a:t>
                </a:r>
                <a14:m>
                  <m:oMath xmlns:m="http://schemas.openxmlformats.org/officeDocument/2006/math">
                    <m:r>
                      <a:rPr lang="en-US" sz="18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𝜔</m:t>
                    </m:r>
                  </m:oMath>
                </a14:m>
                <a:r>
                  <a:rPr lang="en-US" sz="1800" dirty="0">
                    <a:solidFill>
                      <a:schemeClr val="bg1"/>
                    </a:solidFill>
                    <a:effectLst/>
                    <a:latin typeface="Times New Roman" panose="02020603050405020304" pitchFamily="18" charset="0"/>
                    <a:ea typeface="Times New Roman" panose="02020603050405020304" pitchFamily="18" charset="0"/>
                  </a:rPr>
                  <a:t> </a:t>
                </a:r>
                <a:r>
                  <a:rPr lang="en-US" sz="1800" dirty="0">
                    <a:solidFill>
                      <a:schemeClr val="bg1"/>
                    </a:solidFill>
                    <a:effectLst/>
                    <a:latin typeface="Times New Roman" panose="02020603050405020304" pitchFamily="18" charset="0"/>
                    <a:ea typeface="Calibri" panose="020F0502020204030204" pitchFamily="34" charset="0"/>
                  </a:rPr>
                  <a:t>is the angular velocity of the roller,</a:t>
                </a:r>
                <a14:m>
                  <m:oMath xmlns:m="http://schemas.openxmlformats.org/officeDocument/2006/math">
                    <m:sSub>
                      <m:sSubPr>
                        <m:ctrlPr>
                          <a:rPr lang="en-US" sz="1800" i="1">
                            <a:solidFill>
                              <a:schemeClr val="bg1"/>
                            </a:solidFill>
                            <a:effectLst/>
                            <a:latin typeface="Cambria Math" panose="02040503050406030204" pitchFamily="18" charset="0"/>
                            <a:cs typeface="Times New Roman" panose="02020603050405020304" pitchFamily="18" charset="0"/>
                          </a:rPr>
                        </m:ctrlPr>
                      </m:sSubPr>
                      <m:e>
                        <m:r>
                          <a:rPr lang="en-US" sz="18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𝐷</m:t>
                        </m:r>
                      </m:e>
                      <m:sub>
                        <m:r>
                          <a:rPr lang="en-US" sz="18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𝑟</m:t>
                        </m:r>
                      </m:sub>
                    </m:sSub>
                  </m:oMath>
                </a14:m>
                <a:r>
                  <a:rPr lang="en-US" sz="1800" dirty="0">
                    <a:solidFill>
                      <a:schemeClr val="bg1"/>
                    </a:solidFill>
                    <a:effectLst/>
                    <a:latin typeface="Times New Roman" panose="02020603050405020304" pitchFamily="18" charset="0"/>
                    <a:ea typeface="Calibri" panose="020F0502020204030204" pitchFamily="34" charset="0"/>
                  </a:rPr>
                  <a:t> is the diameter of the roller.</a:t>
                </a:r>
                <a:endParaRPr lang="ar-SA" dirty="0">
                  <a:solidFill>
                    <a:schemeClr val="bg1"/>
                  </a:solidFill>
                </a:endParaRPr>
              </a:p>
            </p:txBody>
          </p:sp>
        </mc:Choice>
        <mc:Fallback>
          <p:sp>
            <p:nvSpPr>
              <p:cNvPr id="13" name="TextBox 12">
                <a:extLst>
                  <a:ext uri="{FF2B5EF4-FFF2-40B4-BE49-F238E27FC236}">
                    <a16:creationId xmlns:a16="http://schemas.microsoft.com/office/drawing/2014/main" id="{166701CE-38A2-AF17-D0E9-AE730007FA1D}"/>
                  </a:ext>
                </a:extLst>
              </p:cNvPr>
              <p:cNvSpPr txBox="1">
                <a:spLocks noRot="1" noChangeAspect="1" noMove="1" noResize="1" noEditPoints="1" noAdjustHandles="1" noChangeArrowheads="1" noChangeShapeType="1" noTextEdit="1"/>
              </p:cNvSpPr>
              <p:nvPr/>
            </p:nvSpPr>
            <p:spPr>
              <a:xfrm>
                <a:off x="361243" y="3974336"/>
                <a:ext cx="4786489" cy="1498744"/>
              </a:xfrm>
              <a:prstGeom prst="rect">
                <a:avLst/>
              </a:prstGeom>
              <a:blipFill>
                <a:blip r:embed="rId6"/>
                <a:stretch>
                  <a:fillRect l="-889" t="-2016" r="-1017" b="-5242"/>
                </a:stretch>
              </a:blipFill>
            </p:spPr>
            <p:txBody>
              <a:bodyPr/>
              <a:lstStyle/>
              <a:p>
                <a:r>
                  <a:rPr lang="ar-SA">
                    <a:noFill/>
                  </a:rPr>
                  <a:t> </a:t>
                </a:r>
              </a:p>
            </p:txBody>
          </p:sp>
        </mc:Fallback>
      </mc:AlternateContent>
      <mc:AlternateContent xmlns:mc="http://schemas.openxmlformats.org/markup-compatibility/2006">
        <mc:Choice xmlns:a14="http://schemas.microsoft.com/office/drawing/2010/main" Requires="a14">
          <p:sp>
            <p:nvSpPr>
              <p:cNvPr id="16" name="TextBox 15">
                <a:extLst>
                  <a:ext uri="{FF2B5EF4-FFF2-40B4-BE49-F238E27FC236}">
                    <a16:creationId xmlns:a16="http://schemas.microsoft.com/office/drawing/2014/main" id="{8D651596-9C6B-1429-D911-BF297EAF89A8}"/>
                  </a:ext>
                </a:extLst>
              </p:cNvPr>
              <p:cNvSpPr txBox="1"/>
              <p:nvPr/>
            </p:nvSpPr>
            <p:spPr>
              <a:xfrm>
                <a:off x="5847644" y="1369106"/>
                <a:ext cx="6118578" cy="1631216"/>
              </a:xfrm>
              <a:prstGeom prst="rect">
                <a:avLst/>
              </a:prstGeom>
            </p:spPr>
            <p:style>
              <a:lnRef idx="2">
                <a:schemeClr val="accent2"/>
              </a:lnRef>
              <a:fillRef idx="1">
                <a:schemeClr val="lt1"/>
              </a:fillRef>
              <a:effectRef idx="0">
                <a:schemeClr val="accent2"/>
              </a:effectRef>
              <a:fontRef idx="minor">
                <a:schemeClr val="dk1"/>
              </a:fontRef>
            </p:style>
            <p:txBody>
              <a:bodyPr wrap="square" rtlCol="1">
                <a:spAutoFit/>
              </a:bodyPr>
              <a:lstStyle/>
              <a:p>
                <a:pPr algn="just"/>
                <a:r>
                  <a:rPr lang="en-US" sz="2000" i="1" dirty="0">
                    <a:solidFill>
                      <a:schemeClr val="bg1"/>
                    </a:solidFill>
                    <a:effectLst/>
                    <a:latin typeface="Times New Roman" panose="02020603050405020304" pitchFamily="18" charset="0"/>
                    <a:ea typeface="Calibri" panose="020F0502020204030204" pitchFamily="34" charset="0"/>
                  </a:rPr>
                  <a:t>p</a:t>
                </a:r>
                <a:r>
                  <a:rPr lang="en-US" sz="2000" dirty="0">
                    <a:solidFill>
                      <a:schemeClr val="bg1"/>
                    </a:solidFill>
                    <a:effectLst/>
                    <a:latin typeface="Times New Roman" panose="02020603050405020304" pitchFamily="18" charset="0"/>
                    <a:ea typeface="Calibri" panose="020F0502020204030204" pitchFamily="34" charset="0"/>
                  </a:rPr>
                  <a:t> is the pressure between roller and feed material and its equal 2 MPa [18],  </a:t>
                </a:r>
                <a14:m>
                  <m:oMath xmlns:m="http://schemas.openxmlformats.org/officeDocument/2006/math">
                    <m:sSub>
                      <m:sSubPr>
                        <m:ctrlPr>
                          <a:rPr lang="en-US" sz="2000" i="1">
                            <a:solidFill>
                              <a:schemeClr val="bg1"/>
                            </a:solidFill>
                            <a:effectLst/>
                            <a:latin typeface="Cambria Math" panose="02040503050406030204" pitchFamily="18" charset="0"/>
                            <a:cs typeface="Times New Roman" panose="02020603050405020304" pitchFamily="18" charset="0"/>
                          </a:rPr>
                        </m:ctrlPr>
                      </m:sSubPr>
                      <m:e>
                        <m:r>
                          <a:rPr lang="en-US" sz="20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𝑁</m:t>
                        </m:r>
                      </m:e>
                      <m:sub>
                        <m:r>
                          <a:rPr lang="en-US" sz="20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𝑟</m:t>
                        </m:r>
                      </m:sub>
                    </m:sSub>
                  </m:oMath>
                </a14:m>
                <a:r>
                  <a:rPr lang="en-US" sz="2000" i="1" dirty="0">
                    <a:solidFill>
                      <a:schemeClr val="bg1"/>
                    </a:solidFill>
                    <a:effectLst/>
                    <a:latin typeface="Times New Roman" panose="02020603050405020304" pitchFamily="18" charset="0"/>
                    <a:ea typeface="Times New Roman" panose="02020603050405020304" pitchFamily="18" charset="0"/>
                  </a:rPr>
                  <a:t> </a:t>
                </a:r>
                <a:r>
                  <a:rPr lang="en-US" sz="2000" dirty="0">
                    <a:solidFill>
                      <a:schemeClr val="bg1"/>
                    </a:solidFill>
                    <a:effectLst/>
                    <a:latin typeface="Times New Roman" panose="02020603050405020304" pitchFamily="18" charset="0"/>
                    <a:ea typeface="Times New Roman" panose="02020603050405020304" pitchFamily="18" charset="0"/>
                  </a:rPr>
                  <a:t>is the rotational speed of the roller and its equal </a:t>
                </a:r>
                <a:r>
                  <a:rPr lang="en-US" sz="2000" i="1" dirty="0">
                    <a:solidFill>
                      <a:schemeClr val="bg1"/>
                    </a:solidFill>
                    <a:effectLst/>
                    <a:latin typeface="Times New Roman" panose="02020603050405020304" pitchFamily="18" charset="0"/>
                    <a:ea typeface="Times New Roman" panose="02020603050405020304" pitchFamily="18" charset="0"/>
                  </a:rPr>
                  <a:t>138.8 rpm</a:t>
                </a:r>
                <a:r>
                  <a:rPr lang="en-US" sz="2000" dirty="0">
                    <a:solidFill>
                      <a:schemeClr val="bg1"/>
                    </a:solidFill>
                    <a:effectLst/>
                    <a:latin typeface="Times New Roman" panose="02020603050405020304" pitchFamily="18" charset="0"/>
                    <a:ea typeface="Times New Roman" panose="02020603050405020304" pitchFamily="18" charset="0"/>
                  </a:rPr>
                  <a:t> , </a:t>
                </a:r>
                <a14:m>
                  <m:oMath xmlns:m="http://schemas.openxmlformats.org/officeDocument/2006/math">
                    <m:sSub>
                      <m:sSubPr>
                        <m:ctrlPr>
                          <a:rPr lang="en-US" sz="2000" i="1">
                            <a:solidFill>
                              <a:schemeClr val="bg1"/>
                            </a:solidFill>
                            <a:effectLst/>
                            <a:latin typeface="Cambria Math" panose="02040503050406030204" pitchFamily="18" charset="0"/>
                            <a:cs typeface="Times New Roman" panose="02020603050405020304" pitchFamily="18" charset="0"/>
                          </a:rPr>
                        </m:ctrlPr>
                      </m:sSubPr>
                      <m:e>
                        <m:r>
                          <a:rPr lang="en-US" sz="20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𝐴</m:t>
                        </m:r>
                      </m:e>
                      <m:sub>
                        <m:r>
                          <a:rPr lang="en-US" sz="20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𝑟</m:t>
                        </m:r>
                      </m:sub>
                    </m:sSub>
                  </m:oMath>
                </a14:m>
                <a:r>
                  <a:rPr lang="en-US" sz="2000" dirty="0">
                    <a:solidFill>
                      <a:schemeClr val="bg1"/>
                    </a:solidFill>
                    <a:effectLst/>
                    <a:latin typeface="Times New Roman" panose="02020603050405020304" pitchFamily="18" charset="0"/>
                    <a:ea typeface="Times New Roman" panose="02020603050405020304" pitchFamily="18" charset="0"/>
                  </a:rPr>
                  <a:t> is the area of the roller causing shear of the material and </a:t>
                </a:r>
                <a14:m>
                  <m:oMath xmlns:m="http://schemas.openxmlformats.org/officeDocument/2006/math">
                    <m:r>
                      <a:rPr lang="en-US" sz="20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𝐿</m:t>
                    </m:r>
                  </m:oMath>
                </a14:m>
                <a:r>
                  <a:rPr lang="en-US" sz="2000" dirty="0">
                    <a:solidFill>
                      <a:schemeClr val="bg1"/>
                    </a:solidFill>
                    <a:effectLst/>
                    <a:latin typeface="Times New Roman" panose="02020603050405020304" pitchFamily="18" charset="0"/>
                    <a:ea typeface="Calibri" panose="020F0502020204030204" pitchFamily="34" charset="0"/>
                  </a:rPr>
                  <a:t>  is the width of the roller.</a:t>
                </a:r>
                <a:endParaRPr lang="ar-SA" sz="2000" dirty="0">
                  <a:solidFill>
                    <a:schemeClr val="bg1"/>
                  </a:solidFill>
                </a:endParaRPr>
              </a:p>
            </p:txBody>
          </p:sp>
        </mc:Choice>
        <mc:Fallback>
          <p:sp>
            <p:nvSpPr>
              <p:cNvPr id="16" name="TextBox 15">
                <a:extLst>
                  <a:ext uri="{FF2B5EF4-FFF2-40B4-BE49-F238E27FC236}">
                    <a16:creationId xmlns:a16="http://schemas.microsoft.com/office/drawing/2014/main" id="{8D651596-9C6B-1429-D911-BF297EAF89A8}"/>
                  </a:ext>
                </a:extLst>
              </p:cNvPr>
              <p:cNvSpPr txBox="1">
                <a:spLocks noRot="1" noChangeAspect="1" noMove="1" noResize="1" noEditPoints="1" noAdjustHandles="1" noChangeArrowheads="1" noChangeShapeType="1" noTextEdit="1"/>
              </p:cNvSpPr>
              <p:nvPr/>
            </p:nvSpPr>
            <p:spPr>
              <a:xfrm>
                <a:off x="5847644" y="1369106"/>
                <a:ext cx="6118578" cy="1631216"/>
              </a:xfrm>
              <a:prstGeom prst="rect">
                <a:avLst/>
              </a:prstGeom>
              <a:blipFill>
                <a:blip r:embed="rId7"/>
                <a:stretch>
                  <a:fillRect l="-895" t="-1859" r="-994" b="-5576"/>
                </a:stretch>
              </a:blipFill>
            </p:spPr>
            <p:txBody>
              <a:bodyPr/>
              <a:lstStyle/>
              <a:p>
                <a:r>
                  <a:rPr lang="ar-SA">
                    <a:noFill/>
                  </a:rPr>
                  <a:t> </a:t>
                </a:r>
              </a:p>
            </p:txBody>
          </p:sp>
        </mc:Fallback>
      </mc:AlternateContent>
      <mc:AlternateContent xmlns:mc="http://schemas.openxmlformats.org/markup-compatibility/2006">
        <mc:Choice xmlns:a14="http://schemas.microsoft.com/office/drawing/2010/main" Requires="a14">
          <p:sp>
            <p:nvSpPr>
              <p:cNvPr id="17" name="TextBox 16">
                <a:extLst>
                  <a:ext uri="{FF2B5EF4-FFF2-40B4-BE49-F238E27FC236}">
                    <a16:creationId xmlns:a16="http://schemas.microsoft.com/office/drawing/2014/main" id="{56B17736-5A5B-0F60-7BEB-66B00088772D}"/>
                  </a:ext>
                </a:extLst>
              </p:cNvPr>
              <p:cNvSpPr txBox="1"/>
              <p:nvPr/>
            </p:nvSpPr>
            <p:spPr>
              <a:xfrm>
                <a:off x="6626577" y="3164248"/>
                <a:ext cx="4402667" cy="529504"/>
              </a:xfrm>
              <a:prstGeom prst="rect">
                <a:avLst/>
              </a:prstGeom>
            </p:spPr>
            <p:style>
              <a:lnRef idx="2">
                <a:schemeClr val="accent2"/>
              </a:lnRef>
              <a:fillRef idx="1">
                <a:schemeClr val="lt1"/>
              </a:fillRef>
              <a:effectRef idx="0">
                <a:schemeClr val="accent2"/>
              </a:effectRef>
              <a:fontRef idx="minor">
                <a:schemeClr val="dk1"/>
              </a:fontRef>
            </p:style>
            <p:txBody>
              <a:bodyPr wrap="square" rtlCol="1">
                <a:spAutoFit/>
              </a:bodyPr>
              <a:lstStyle/>
              <a:p>
                <a:r>
                  <a:rPr lang="en-US" sz="2000" dirty="0">
                    <a:solidFill>
                      <a:schemeClr val="bg1"/>
                    </a:solidFill>
                    <a:effectLst/>
                    <a:latin typeface="Times New Roman" panose="02020603050405020304" pitchFamily="18" charset="0"/>
                    <a:ea typeface="Calibri" panose="020F0502020204030204" pitchFamily="34" charset="0"/>
                  </a:rPr>
                  <a:t>Then, </a:t>
                </a:r>
                <a14:m>
                  <m:oMath xmlns:m="http://schemas.openxmlformats.org/officeDocument/2006/math">
                    <m:sSub>
                      <m:sSubPr>
                        <m:ctrlPr>
                          <a:rPr lang="en-US" sz="2000" i="1">
                            <a:solidFill>
                              <a:schemeClr val="bg1"/>
                            </a:solidFill>
                            <a:effectLst/>
                            <a:latin typeface="Cambria Math" panose="02040503050406030204" pitchFamily="18" charset="0"/>
                            <a:cs typeface="Times New Roman" panose="02020603050405020304" pitchFamily="18" charset="0"/>
                          </a:rPr>
                        </m:ctrlPr>
                      </m:sSubPr>
                      <m:e>
                        <m:r>
                          <m:rPr>
                            <m:sty m:val="p"/>
                          </m:rPr>
                          <a:rPr lang="en-US" sz="20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P</m:t>
                        </m:r>
                      </m:e>
                      <m:sub>
                        <m:r>
                          <m:rPr>
                            <m:sty m:val="p"/>
                          </m:rPr>
                          <a:rPr lang="en-US" sz="20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p</m:t>
                        </m:r>
                      </m:sub>
                    </m:sSub>
                    <m:r>
                      <a:rPr lang="en-US" sz="20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20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880</m:t>
                    </m:r>
                    <m:r>
                      <a:rPr lang="en-US" sz="20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sz="2000" i="1">
                            <a:solidFill>
                              <a:schemeClr val="bg1"/>
                            </a:solidFill>
                            <a:effectLst/>
                            <a:latin typeface="Cambria Math" panose="02040503050406030204" pitchFamily="18" charset="0"/>
                            <a:cs typeface="Times New Roman" panose="02020603050405020304" pitchFamily="18" charset="0"/>
                          </a:rPr>
                        </m:ctrlPr>
                      </m:fPr>
                      <m:num>
                        <m:r>
                          <a:rPr lang="en-US" sz="20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20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726</m:t>
                        </m:r>
                      </m:num>
                      <m:den>
                        <m:r>
                          <a:rPr lang="en-US" sz="20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1000</m:t>
                        </m:r>
                      </m:den>
                    </m:f>
                    <m:r>
                      <a:rPr lang="en-US" sz="20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20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634</m:t>
                    </m:r>
                    <m:r>
                      <a:rPr lang="en-US" sz="20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sz="20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𝐾𝑊</m:t>
                    </m:r>
                  </m:oMath>
                </a14:m>
                <a:endParaRPr lang="ar-SA" sz="2000" dirty="0">
                  <a:solidFill>
                    <a:schemeClr val="bg1"/>
                  </a:solidFill>
                </a:endParaRPr>
              </a:p>
            </p:txBody>
          </p:sp>
        </mc:Choice>
        <mc:Fallback>
          <p:sp>
            <p:nvSpPr>
              <p:cNvPr id="17" name="TextBox 16">
                <a:extLst>
                  <a:ext uri="{FF2B5EF4-FFF2-40B4-BE49-F238E27FC236}">
                    <a16:creationId xmlns:a16="http://schemas.microsoft.com/office/drawing/2014/main" id="{56B17736-5A5B-0F60-7BEB-66B00088772D}"/>
                  </a:ext>
                </a:extLst>
              </p:cNvPr>
              <p:cNvSpPr txBox="1">
                <a:spLocks noRot="1" noChangeAspect="1" noMove="1" noResize="1" noEditPoints="1" noAdjustHandles="1" noChangeArrowheads="1" noChangeShapeType="1" noTextEdit="1"/>
              </p:cNvSpPr>
              <p:nvPr/>
            </p:nvSpPr>
            <p:spPr>
              <a:xfrm>
                <a:off x="6626577" y="3164248"/>
                <a:ext cx="4402667" cy="529504"/>
              </a:xfrm>
              <a:prstGeom prst="rect">
                <a:avLst/>
              </a:prstGeom>
              <a:blipFill>
                <a:blip r:embed="rId8"/>
                <a:stretch>
                  <a:fillRect l="-1243" b="-5618"/>
                </a:stretch>
              </a:blipFill>
            </p:spPr>
            <p:txBody>
              <a:bodyPr/>
              <a:lstStyle/>
              <a:p>
                <a:r>
                  <a:rPr lang="ar-SA">
                    <a:noFill/>
                  </a:rPr>
                  <a:t> </a:t>
                </a:r>
              </a:p>
            </p:txBody>
          </p:sp>
        </mc:Fallback>
      </mc:AlternateContent>
      <p:sp>
        <p:nvSpPr>
          <p:cNvPr id="18" name="TextBox 17">
            <a:extLst>
              <a:ext uri="{FF2B5EF4-FFF2-40B4-BE49-F238E27FC236}">
                <a16:creationId xmlns:a16="http://schemas.microsoft.com/office/drawing/2014/main" id="{F5A81B20-C82B-98FD-1471-C9E3714B9239}"/>
              </a:ext>
            </a:extLst>
          </p:cNvPr>
          <p:cNvSpPr txBox="1"/>
          <p:nvPr/>
        </p:nvSpPr>
        <p:spPr>
          <a:xfrm>
            <a:off x="6011332" y="4219083"/>
            <a:ext cx="5633156" cy="504625"/>
          </a:xfrm>
          <a:prstGeom prst="rect">
            <a:avLst/>
          </a:prstGeom>
        </p:spPr>
        <p:style>
          <a:lnRef idx="2">
            <a:schemeClr val="accent2"/>
          </a:lnRef>
          <a:fillRef idx="1">
            <a:schemeClr val="lt1"/>
          </a:fillRef>
          <a:effectRef idx="0">
            <a:schemeClr val="accent2"/>
          </a:effectRef>
          <a:fontRef idx="minor">
            <a:schemeClr val="dk1"/>
          </a:fontRef>
        </p:style>
        <p:txBody>
          <a:bodyPr wrap="square" rtlCol="1">
            <a:spAutoFit/>
          </a:bodyPr>
          <a:lstStyle/>
          <a:p>
            <a:pPr algn="just">
              <a:lnSpc>
                <a:spcPct val="150000"/>
              </a:lnSpc>
              <a:spcAft>
                <a:spcPts val="800"/>
              </a:spcAft>
            </a:pPr>
            <a:r>
              <a:rPr lang="en-US" sz="2000" b="1" dirty="0">
                <a:solidFill>
                  <a:srgbClr val="FF0000"/>
                </a:solidFill>
                <a:effectLst/>
                <a:latin typeface="Times New Roman" panose="02020603050405020304" pitchFamily="18" charset="0"/>
                <a:ea typeface="Calibri" panose="020F0502020204030204" pitchFamily="34" charset="0"/>
                <a:cs typeface="Arial" panose="020B0604020202020204" pitchFamily="34" charset="0"/>
              </a:rPr>
              <a:t>An electric motor of </a:t>
            </a:r>
            <a:r>
              <a:rPr lang="en-US" sz="2000" b="1" i="1" dirty="0">
                <a:solidFill>
                  <a:srgbClr val="FF0000"/>
                </a:solidFill>
                <a:effectLst/>
                <a:latin typeface="Times New Roman" panose="02020603050405020304" pitchFamily="18" charset="0"/>
                <a:ea typeface="Calibri" panose="020F0502020204030204" pitchFamily="34" charset="0"/>
                <a:cs typeface="Arial" panose="020B0604020202020204" pitchFamily="34" charset="0"/>
              </a:rPr>
              <a:t>1 hp</a:t>
            </a:r>
            <a:r>
              <a:rPr lang="en-US" sz="2000" b="1" dirty="0">
                <a:solidFill>
                  <a:srgbClr val="FF0000"/>
                </a:solidFill>
                <a:effectLst/>
                <a:latin typeface="Times New Roman" panose="02020603050405020304" pitchFamily="18" charset="0"/>
                <a:ea typeface="Calibri" panose="020F0502020204030204" pitchFamily="34" charset="0"/>
                <a:cs typeface="Arial" panose="020B0604020202020204" pitchFamily="34" charset="0"/>
              </a:rPr>
              <a:t> and </a:t>
            </a:r>
            <a:r>
              <a:rPr lang="en-US" sz="2000" b="1" i="1" dirty="0">
                <a:solidFill>
                  <a:srgbClr val="FF0000"/>
                </a:solidFill>
                <a:effectLst/>
                <a:latin typeface="Times New Roman" panose="02020603050405020304" pitchFamily="18" charset="0"/>
                <a:ea typeface="Calibri" panose="020F0502020204030204" pitchFamily="34" charset="0"/>
                <a:cs typeface="Arial" panose="020B0604020202020204" pitchFamily="34" charset="0"/>
              </a:rPr>
              <a:t>750 rpm</a:t>
            </a:r>
            <a:r>
              <a:rPr lang="en-US" sz="2000" b="1" dirty="0">
                <a:solidFill>
                  <a:srgbClr val="FF0000"/>
                </a:solidFill>
                <a:effectLst/>
                <a:latin typeface="Times New Roman" panose="02020603050405020304" pitchFamily="18" charset="0"/>
                <a:ea typeface="Calibri" panose="020F0502020204030204" pitchFamily="34" charset="0"/>
                <a:cs typeface="Arial" panose="020B0604020202020204" pitchFamily="34" charset="0"/>
              </a:rPr>
              <a:t> is selected</a:t>
            </a:r>
            <a:endParaRPr lang="en-US" sz="2000" b="1" dirty="0">
              <a:solidFill>
                <a:srgbClr val="FF0000"/>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19" name="TextBox 18">
            <a:extLst>
              <a:ext uri="{FF2B5EF4-FFF2-40B4-BE49-F238E27FC236}">
                <a16:creationId xmlns:a16="http://schemas.microsoft.com/office/drawing/2014/main" id="{14504E28-ED80-0730-C1FD-65EB658B97BB}"/>
              </a:ext>
            </a:extLst>
          </p:cNvPr>
          <p:cNvSpPr txBox="1"/>
          <p:nvPr/>
        </p:nvSpPr>
        <p:spPr>
          <a:xfrm>
            <a:off x="11690652" y="6334780"/>
            <a:ext cx="543739" cy="523220"/>
          </a:xfrm>
          <a:prstGeom prst="rect">
            <a:avLst/>
          </a:prstGeom>
        </p:spPr>
        <p:style>
          <a:lnRef idx="3">
            <a:schemeClr val="lt1"/>
          </a:lnRef>
          <a:fillRef idx="1">
            <a:schemeClr val="accent2"/>
          </a:fillRef>
          <a:effectRef idx="1">
            <a:schemeClr val="accent2"/>
          </a:effectRef>
          <a:fontRef idx="minor">
            <a:schemeClr val="lt1"/>
          </a:fontRef>
        </p:style>
        <p:txBody>
          <a:bodyPr wrap="none" rtlCol="1">
            <a:spAutoFit/>
          </a:bodyPr>
          <a:lstStyle/>
          <a:p>
            <a:r>
              <a:rPr lang="en-US" sz="2800" b="1"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Times New Roman" panose="02020603050405020304" pitchFamily="18" charset="0"/>
                <a:cs typeface="Times New Roman" panose="02020603050405020304" pitchFamily="18" charset="0"/>
              </a:rPr>
              <a:t>12</a:t>
            </a:r>
            <a:endParaRPr lang="ar-SA" sz="2800" b="1"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899869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B719BF11-C16B-B526-D607-35D037EFF401}"/>
              </a:ext>
            </a:extLst>
          </p:cNvPr>
          <p:cNvSpPr txBox="1"/>
          <p:nvPr/>
        </p:nvSpPr>
        <p:spPr>
          <a:xfrm>
            <a:off x="699910" y="699911"/>
            <a:ext cx="4210756" cy="611771"/>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marL="0" marR="0" lvl="0" indent="0" algn="ctr" defTabSz="914400" rtl="1" eaLnBrk="1" fontAlgn="auto" latinLnBrk="0" hangingPunct="1">
              <a:lnSpc>
                <a:spcPct val="112000"/>
              </a:lnSpc>
              <a:spcBef>
                <a:spcPts val="900"/>
              </a:spcBef>
              <a:spcAft>
                <a:spcPts val="0"/>
              </a:spcAft>
              <a:buClrTx/>
              <a:buSzTx/>
              <a:buFont typeface="Arial" panose="020B0604020202020204" pitchFamily="34" charset="0"/>
              <a:buNone/>
              <a:tabLst/>
              <a:defRPr/>
            </a:pPr>
            <a:r>
              <a:rPr kumimoji="0" lang="en-GB" sz="3200" b="1" i="0" u="none" strike="noStrike" kern="1200" cap="none" spc="0" normalizeH="0" baseline="0" noProof="0" dirty="0">
                <a:ln>
                  <a:noFill/>
                </a:ln>
                <a:solidFill>
                  <a:srgbClr val="FF0000"/>
                </a:solidFill>
                <a:effectLst/>
                <a:uLnTx/>
                <a:uFillTx/>
                <a:latin typeface="Times New Roman" panose="02020603050405020304" pitchFamily="18" charset="0"/>
                <a:ea typeface="Calibri" panose="020F0502020204030204" pitchFamily="34" charset="0"/>
                <a:cs typeface="+mn-cs"/>
              </a:rPr>
              <a:t>Shaft diameter</a:t>
            </a:r>
            <a:endParaRPr kumimoji="0" lang="en-US" sz="3200" b="1" i="0" u="none" strike="noStrike" kern="1200" cap="none" spc="0" normalizeH="0" baseline="0" noProof="0" dirty="0">
              <a:ln>
                <a:noFill/>
              </a:ln>
              <a:solidFill>
                <a:srgbClr val="FF0000"/>
              </a:solidFill>
              <a:effectLst/>
              <a:uLnTx/>
              <a:uFillTx/>
              <a:latin typeface="Corbel" panose="020B0503020204020204"/>
              <a:ea typeface="+mn-ea"/>
              <a:cs typeface="+mn-cs"/>
            </a:endParaRPr>
          </a:p>
        </p:txBody>
      </p:sp>
      <mc:AlternateContent xmlns:mc="http://schemas.openxmlformats.org/markup-compatibility/2006">
        <mc:Choice xmlns:a14="http://schemas.microsoft.com/office/drawing/2010/main" Requires="a14">
          <p:sp>
            <p:nvSpPr>
              <p:cNvPr id="10" name="TextBox 9">
                <a:extLst>
                  <a:ext uri="{FF2B5EF4-FFF2-40B4-BE49-F238E27FC236}">
                    <a16:creationId xmlns:a16="http://schemas.microsoft.com/office/drawing/2014/main" id="{07BC78CD-47A7-726C-7EE6-AEAD1D923D6A}"/>
                  </a:ext>
                </a:extLst>
              </p:cNvPr>
              <p:cNvSpPr txBox="1"/>
              <p:nvPr/>
            </p:nvSpPr>
            <p:spPr>
              <a:xfrm>
                <a:off x="925689" y="2144889"/>
                <a:ext cx="2720622" cy="400110"/>
              </a:xfrm>
              <a:prstGeom prst="rect">
                <a:avLst/>
              </a:prstGeom>
            </p:spPr>
            <p:style>
              <a:lnRef idx="2">
                <a:schemeClr val="accent2"/>
              </a:lnRef>
              <a:fillRef idx="1">
                <a:schemeClr val="lt1"/>
              </a:fillRef>
              <a:effectRef idx="0">
                <a:schemeClr val="accent2"/>
              </a:effectRef>
              <a:fontRef idx="minor">
                <a:schemeClr val="dk1"/>
              </a:fontRef>
            </p:style>
            <p:txBody>
              <a:bodyPr wrap="square" rtlCol="1">
                <a:spAutoFit/>
              </a:bodyPr>
              <a:lstStyle/>
              <a:p>
                <a14:m>
                  <m:oMathPara xmlns:m="http://schemas.openxmlformats.org/officeDocument/2006/math">
                    <m:oMathParaPr>
                      <m:jc m:val="centerGroup"/>
                    </m:oMathParaPr>
                    <m:oMath xmlns:m="http://schemas.openxmlformats.org/officeDocument/2006/math">
                      <m:r>
                        <m:rPr>
                          <m:sty m:val="p"/>
                        </m:rPr>
                        <a:rPr lang="en-US" sz="2000" smtClean="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H</m:t>
                      </m:r>
                      <m:r>
                        <a:rPr lang="en-US" sz="2000" smtClean="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t>
                      </m:r>
                      <m:r>
                        <m:rPr>
                          <m:sty m:val="p"/>
                        </m:rPr>
                        <a:rPr lang="en-US" sz="2000" smtClean="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T</m:t>
                      </m:r>
                      <m:r>
                        <a:rPr lang="en-US" sz="20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t>
                      </m:r>
                      <m:r>
                        <m:rPr>
                          <m:sty m:val="p"/>
                        </m:rPr>
                        <a:rPr lang="en-US" sz="2000" b="0" i="0" smtClean="0">
                          <a:solidFill>
                            <a:schemeClr val="bg1"/>
                          </a:solidFill>
                          <a:effectLst/>
                          <a:latin typeface="Cambria Math" panose="02040503050406030204" pitchFamily="18" charset="0"/>
                          <a:ea typeface="Calibri" panose="020F0502020204030204" pitchFamily="34" charset="0"/>
                          <a:cs typeface="Calibri" panose="020F0502020204030204" pitchFamily="34" charset="0"/>
                        </a:rPr>
                        <m:t>w</m:t>
                      </m:r>
                    </m:oMath>
                  </m:oMathPara>
                </a14:m>
                <a:endParaRPr lang="ar-SA" sz="2000" dirty="0">
                  <a:solidFill>
                    <a:schemeClr val="bg1"/>
                  </a:solidFill>
                </a:endParaRPr>
              </a:p>
            </p:txBody>
          </p:sp>
        </mc:Choice>
        <mc:Fallback>
          <p:sp>
            <p:nvSpPr>
              <p:cNvPr id="10" name="TextBox 9">
                <a:extLst>
                  <a:ext uri="{FF2B5EF4-FFF2-40B4-BE49-F238E27FC236}">
                    <a16:creationId xmlns:a16="http://schemas.microsoft.com/office/drawing/2014/main" id="{07BC78CD-47A7-726C-7EE6-AEAD1D923D6A}"/>
                  </a:ext>
                </a:extLst>
              </p:cNvPr>
              <p:cNvSpPr txBox="1">
                <a:spLocks noRot="1" noChangeAspect="1" noMove="1" noResize="1" noEditPoints="1" noAdjustHandles="1" noChangeArrowheads="1" noChangeShapeType="1" noTextEdit="1"/>
              </p:cNvSpPr>
              <p:nvPr/>
            </p:nvSpPr>
            <p:spPr>
              <a:xfrm>
                <a:off x="925689" y="2144889"/>
                <a:ext cx="2720622" cy="400110"/>
              </a:xfrm>
              <a:prstGeom prst="rect">
                <a:avLst/>
              </a:prstGeom>
              <a:blipFill>
                <a:blip r:embed="rId2"/>
                <a:stretch>
                  <a:fillRect/>
                </a:stretch>
              </a:blipFill>
            </p:spPr>
            <p:txBody>
              <a:bodyPr/>
              <a:lstStyle/>
              <a:p>
                <a:r>
                  <a:rPr lang="ar-SA">
                    <a:noFill/>
                  </a:rPr>
                  <a:t> </a:t>
                </a:r>
              </a:p>
            </p:txBody>
          </p:sp>
        </mc:Fallback>
      </mc:AlternateContent>
      <mc:AlternateContent xmlns:mc="http://schemas.openxmlformats.org/markup-compatibility/2006">
        <mc:Choice xmlns:a14="http://schemas.microsoft.com/office/drawing/2010/main" Requires="a14">
          <p:sp>
            <p:nvSpPr>
              <p:cNvPr id="13" name="TextBox 12">
                <a:extLst>
                  <a:ext uri="{FF2B5EF4-FFF2-40B4-BE49-F238E27FC236}">
                    <a16:creationId xmlns:a16="http://schemas.microsoft.com/office/drawing/2014/main" id="{A8944683-059D-A6EB-2D57-9DA351DE1396}"/>
                  </a:ext>
                </a:extLst>
              </p:cNvPr>
              <p:cNvSpPr txBox="1"/>
              <p:nvPr/>
            </p:nvSpPr>
            <p:spPr>
              <a:xfrm>
                <a:off x="1207911" y="2609910"/>
                <a:ext cx="1975556" cy="535916"/>
              </a:xfrm>
              <a:prstGeom prst="rect">
                <a:avLst/>
              </a:prstGeom>
            </p:spPr>
            <p:style>
              <a:lnRef idx="2">
                <a:schemeClr val="accent2"/>
              </a:lnRef>
              <a:fillRef idx="1">
                <a:schemeClr val="lt1"/>
              </a:fillRef>
              <a:effectRef idx="0">
                <a:schemeClr val="accent2"/>
              </a:effectRef>
              <a:fontRef idx="minor">
                <a:schemeClr val="dk1"/>
              </a:fontRef>
            </p:style>
            <p:txBody>
              <a:bodyPr wrap="square" rtlCol="1">
                <a:spAutoFit/>
              </a:bodyPr>
              <a:lstStyle/>
              <a:p>
                <a14:m>
                  <m:oMath xmlns:m="http://schemas.openxmlformats.org/officeDocument/2006/math">
                    <m:r>
                      <m:rPr>
                        <m:sty m:val="p"/>
                      </m:rPr>
                      <a:rPr lang="en-US" sz="2000" smtClean="0">
                        <a:solidFill>
                          <a:schemeClr val="bg1"/>
                        </a:solidFill>
                        <a:effectLst/>
                        <a:latin typeface="Cambria Math" panose="02040503050406030204" pitchFamily="18" charset="0"/>
                        <a:ea typeface="Calibri" panose="020F0502020204030204" pitchFamily="34" charset="0"/>
                        <a:cs typeface="Calibri" panose="020F0502020204030204" pitchFamily="34" charset="0"/>
                      </a:rPr>
                      <m:t>ω</m:t>
                    </m:r>
                    <m:r>
                      <a:rPr lang="en-US" sz="20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sz="2000" i="1">
                            <a:solidFill>
                              <a:schemeClr val="bg1"/>
                            </a:solidFill>
                            <a:effectLst/>
                            <a:latin typeface="Cambria Math" panose="02040503050406030204" pitchFamily="18" charset="0"/>
                            <a:cs typeface="Times New Roman" panose="02020603050405020304" pitchFamily="18" charset="0"/>
                          </a:rPr>
                        </m:ctrlPr>
                      </m:fPr>
                      <m:num>
                        <m:r>
                          <a:rPr lang="en-US" sz="20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2</m:t>
                        </m:r>
                        <m:r>
                          <a:rPr lang="en-US" sz="20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t>
                        </m:r>
                        <m:r>
                          <m:rPr>
                            <m:sty m:val="p"/>
                          </m:rPr>
                          <a:rPr lang="en-US" sz="20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π</m:t>
                        </m:r>
                        <m:r>
                          <a:rPr lang="en-US" sz="20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en-US" sz="2000" i="1">
                                <a:solidFill>
                                  <a:schemeClr val="bg1"/>
                                </a:solidFill>
                                <a:effectLst/>
                                <a:latin typeface="Cambria Math" panose="02040503050406030204" pitchFamily="18" charset="0"/>
                                <a:cs typeface="Times New Roman" panose="02020603050405020304" pitchFamily="18" charset="0"/>
                              </a:rPr>
                            </m:ctrlPr>
                          </m:sSubPr>
                          <m:e>
                            <m:r>
                              <m:rPr>
                                <m:sty m:val="p"/>
                              </m:rPr>
                              <a:rPr lang="en-US" sz="20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N</m:t>
                            </m:r>
                          </m:e>
                          <m:sub>
                            <m:r>
                              <m:rPr>
                                <m:sty m:val="p"/>
                              </m:rPr>
                              <a:rPr lang="en-US" sz="20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shaft</m:t>
                            </m:r>
                          </m:sub>
                        </m:sSub>
                      </m:num>
                      <m:den>
                        <m:r>
                          <a:rPr lang="en-US" sz="20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60</m:t>
                        </m:r>
                      </m:den>
                    </m:f>
                  </m:oMath>
                </a14:m>
                <a:r>
                  <a:rPr lang="en-US" sz="1800" dirty="0">
                    <a:effectLst/>
                    <a:latin typeface="Times New Roman" panose="02020603050405020304" pitchFamily="18" charset="0"/>
                    <a:ea typeface="Calibri" panose="020F0502020204030204" pitchFamily="34" charset="0"/>
                  </a:rPr>
                  <a:t> </a:t>
                </a:r>
                <a:endParaRPr lang="ar-SA" dirty="0"/>
              </a:p>
            </p:txBody>
          </p:sp>
        </mc:Choice>
        <mc:Fallback>
          <p:sp>
            <p:nvSpPr>
              <p:cNvPr id="13" name="TextBox 12">
                <a:extLst>
                  <a:ext uri="{FF2B5EF4-FFF2-40B4-BE49-F238E27FC236}">
                    <a16:creationId xmlns:a16="http://schemas.microsoft.com/office/drawing/2014/main" id="{A8944683-059D-A6EB-2D57-9DA351DE1396}"/>
                  </a:ext>
                </a:extLst>
              </p:cNvPr>
              <p:cNvSpPr txBox="1">
                <a:spLocks noRot="1" noChangeAspect="1" noMove="1" noResize="1" noEditPoints="1" noAdjustHandles="1" noChangeArrowheads="1" noChangeShapeType="1" noTextEdit="1"/>
              </p:cNvSpPr>
              <p:nvPr/>
            </p:nvSpPr>
            <p:spPr>
              <a:xfrm>
                <a:off x="1207911" y="2609910"/>
                <a:ext cx="1975556" cy="535916"/>
              </a:xfrm>
              <a:prstGeom prst="rect">
                <a:avLst/>
              </a:prstGeom>
              <a:blipFill>
                <a:blip r:embed="rId3"/>
                <a:stretch>
                  <a:fillRect/>
                </a:stretch>
              </a:blipFill>
            </p:spPr>
            <p:txBody>
              <a:bodyPr/>
              <a:lstStyle/>
              <a:p>
                <a:r>
                  <a:rPr lang="ar-SA">
                    <a:noFill/>
                  </a:rPr>
                  <a:t> </a:t>
                </a:r>
              </a:p>
            </p:txBody>
          </p:sp>
        </mc:Fallback>
      </mc:AlternateContent>
      <mc:AlternateContent xmlns:mc="http://schemas.openxmlformats.org/markup-compatibility/2006">
        <mc:Choice xmlns:a14="http://schemas.microsoft.com/office/drawing/2010/main" Requires="a14">
          <p:sp>
            <p:nvSpPr>
              <p:cNvPr id="14" name="TextBox 13">
                <a:extLst>
                  <a:ext uri="{FF2B5EF4-FFF2-40B4-BE49-F238E27FC236}">
                    <a16:creationId xmlns:a16="http://schemas.microsoft.com/office/drawing/2014/main" id="{53C62189-6B00-273B-DD20-D1C37BE9BF31}"/>
                  </a:ext>
                </a:extLst>
              </p:cNvPr>
              <p:cNvSpPr txBox="1"/>
              <p:nvPr/>
            </p:nvSpPr>
            <p:spPr>
              <a:xfrm>
                <a:off x="925689" y="3220982"/>
                <a:ext cx="2720622" cy="552972"/>
              </a:xfrm>
              <a:prstGeom prst="rect">
                <a:avLst/>
              </a:prstGeom>
            </p:spPr>
            <p:style>
              <a:lnRef idx="2">
                <a:schemeClr val="accent2"/>
              </a:lnRef>
              <a:fillRef idx="1">
                <a:schemeClr val="lt1"/>
              </a:fillRef>
              <a:effectRef idx="0">
                <a:schemeClr val="accent2"/>
              </a:effectRef>
              <a:fontRef idx="minor">
                <a:schemeClr val="dk1"/>
              </a:fontRef>
            </p:style>
            <p:txBody>
              <a:bodyPr wrap="square" rtlCol="1">
                <a:spAutoFit/>
              </a:bodyPr>
              <a:lstStyle/>
              <a:p>
                <a14:m>
                  <m:oMath xmlns:m="http://schemas.openxmlformats.org/officeDocument/2006/math">
                    <m:r>
                      <m:rPr>
                        <m:sty m:val="p"/>
                      </m:rPr>
                      <a:rPr lang="en-US" sz="2000" smtClean="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T</m:t>
                    </m:r>
                    <m:r>
                      <a:rPr lang="en-US" sz="2000" smtClean="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t>
                    </m:r>
                    <m:d>
                      <m:dPr>
                        <m:ctrlPr>
                          <a:rPr lang="en-US" sz="2000" i="1">
                            <a:solidFill>
                              <a:schemeClr val="bg1"/>
                            </a:solidFill>
                            <a:effectLst/>
                            <a:latin typeface="Cambria Math" panose="02040503050406030204" pitchFamily="18" charset="0"/>
                            <a:cs typeface="Times New Roman" panose="02020603050405020304" pitchFamily="18" charset="0"/>
                          </a:rPr>
                        </m:ctrlPr>
                      </m:dPr>
                      <m:e>
                        <m:f>
                          <m:fPr>
                            <m:ctrlPr>
                              <a:rPr lang="en-US" sz="2000" i="1">
                                <a:solidFill>
                                  <a:schemeClr val="bg1"/>
                                </a:solidFill>
                                <a:effectLst/>
                                <a:latin typeface="Cambria Math" panose="02040503050406030204" pitchFamily="18" charset="0"/>
                                <a:cs typeface="Times New Roman" panose="02020603050405020304" pitchFamily="18" charset="0"/>
                              </a:rPr>
                            </m:ctrlPr>
                          </m:fPr>
                          <m:num>
                            <m:r>
                              <m:rPr>
                                <m:sty m:val="p"/>
                              </m:rPr>
                              <a:rPr lang="en-US" sz="20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π</m:t>
                            </m:r>
                          </m:num>
                          <m:den>
                            <m:r>
                              <a:rPr lang="en-US" sz="20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16</m:t>
                            </m:r>
                          </m:den>
                        </m:f>
                        <m:r>
                          <a:rPr lang="en-US" sz="20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t>
                        </m:r>
                        <m:sSup>
                          <m:sSupPr>
                            <m:ctrlPr>
                              <a:rPr lang="en-US" sz="2000" i="1">
                                <a:solidFill>
                                  <a:schemeClr val="bg1"/>
                                </a:solidFill>
                                <a:effectLst/>
                                <a:latin typeface="Cambria Math" panose="02040503050406030204" pitchFamily="18" charset="0"/>
                                <a:cs typeface="Times New Roman" panose="02020603050405020304" pitchFamily="18" charset="0"/>
                              </a:rPr>
                            </m:ctrlPr>
                          </m:sSupPr>
                          <m:e>
                            <m:r>
                              <m:rPr>
                                <m:sty m:val="p"/>
                              </m:rPr>
                              <a:rPr lang="en-US" sz="20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d</m:t>
                            </m:r>
                          </m:e>
                          <m:sup>
                            <m:r>
                              <a:rPr lang="en-US" sz="20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3</m:t>
                            </m:r>
                          </m:sup>
                        </m:sSup>
                      </m:e>
                    </m:d>
                    <m:r>
                      <a:rPr lang="en-US" sz="20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20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𝜏</m:t>
                    </m:r>
                  </m:oMath>
                </a14:m>
                <a:r>
                  <a:rPr lang="en-US" sz="2000" dirty="0">
                    <a:solidFill>
                      <a:schemeClr val="bg1"/>
                    </a:solidFill>
                    <a:effectLst/>
                    <a:latin typeface="Times New Roman" panose="02020603050405020304" pitchFamily="18" charset="0"/>
                    <a:ea typeface="Calibri" panose="020F0502020204030204" pitchFamily="34" charset="0"/>
                  </a:rPr>
                  <a:t> </a:t>
                </a:r>
                <a:endParaRPr lang="ar-SA" sz="2000" dirty="0">
                  <a:solidFill>
                    <a:schemeClr val="bg1"/>
                  </a:solidFill>
                </a:endParaRPr>
              </a:p>
            </p:txBody>
          </p:sp>
        </mc:Choice>
        <mc:Fallback>
          <p:sp>
            <p:nvSpPr>
              <p:cNvPr id="14" name="TextBox 13">
                <a:extLst>
                  <a:ext uri="{FF2B5EF4-FFF2-40B4-BE49-F238E27FC236}">
                    <a16:creationId xmlns:a16="http://schemas.microsoft.com/office/drawing/2014/main" id="{53C62189-6B00-273B-DD20-D1C37BE9BF31}"/>
                  </a:ext>
                </a:extLst>
              </p:cNvPr>
              <p:cNvSpPr txBox="1">
                <a:spLocks noRot="1" noChangeAspect="1" noMove="1" noResize="1" noEditPoints="1" noAdjustHandles="1" noChangeArrowheads="1" noChangeShapeType="1" noTextEdit="1"/>
              </p:cNvSpPr>
              <p:nvPr/>
            </p:nvSpPr>
            <p:spPr>
              <a:xfrm>
                <a:off x="925689" y="3220982"/>
                <a:ext cx="2720622" cy="552972"/>
              </a:xfrm>
              <a:prstGeom prst="rect">
                <a:avLst/>
              </a:prstGeom>
              <a:blipFill>
                <a:blip r:embed="rId4"/>
                <a:stretch>
                  <a:fillRect/>
                </a:stretch>
              </a:blipFill>
            </p:spPr>
            <p:txBody>
              <a:bodyPr/>
              <a:lstStyle/>
              <a:p>
                <a:r>
                  <a:rPr lang="ar-SA">
                    <a:noFill/>
                  </a:rPr>
                  <a:t> </a:t>
                </a:r>
              </a:p>
            </p:txBody>
          </p:sp>
        </mc:Fallback>
      </mc:AlternateContent>
      <mc:AlternateContent xmlns:mc="http://schemas.openxmlformats.org/markup-compatibility/2006">
        <mc:Choice xmlns:a14="http://schemas.microsoft.com/office/drawing/2010/main" Requires="a14">
          <p:sp>
            <p:nvSpPr>
              <p:cNvPr id="15" name="TextBox 14">
                <a:extLst>
                  <a:ext uri="{FF2B5EF4-FFF2-40B4-BE49-F238E27FC236}">
                    <a16:creationId xmlns:a16="http://schemas.microsoft.com/office/drawing/2014/main" id="{34BB7AB0-F55E-DCC9-B0AC-197243959F2C}"/>
                  </a:ext>
                </a:extLst>
              </p:cNvPr>
              <p:cNvSpPr txBox="1"/>
              <p:nvPr/>
            </p:nvSpPr>
            <p:spPr>
              <a:xfrm>
                <a:off x="6096000" y="1975556"/>
                <a:ext cx="5667022" cy="1631216"/>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algn="just"/>
                <a:r>
                  <a:rPr lang="en-US" sz="2000" dirty="0">
                    <a:solidFill>
                      <a:schemeClr val="bg1"/>
                    </a:solidFill>
                    <a:effectLst/>
                    <a:latin typeface="Times New Roman" panose="02020603050405020304" pitchFamily="18" charset="0"/>
                    <a:ea typeface="Calibri" panose="020F0502020204030204" pitchFamily="34" charset="0"/>
                  </a:rPr>
                  <a:t>Where </a:t>
                </a:r>
                <a:r>
                  <a:rPr lang="en-US" sz="2000" i="1" dirty="0">
                    <a:solidFill>
                      <a:schemeClr val="bg1"/>
                    </a:solidFill>
                    <a:effectLst/>
                    <a:latin typeface="Times New Roman" panose="02020603050405020304" pitchFamily="18" charset="0"/>
                    <a:ea typeface="Calibri" panose="020F0502020204030204" pitchFamily="34" charset="0"/>
                  </a:rPr>
                  <a:t>H</a:t>
                </a:r>
                <a:r>
                  <a:rPr lang="en-US" sz="2000" dirty="0">
                    <a:solidFill>
                      <a:schemeClr val="bg1"/>
                    </a:solidFill>
                    <a:effectLst/>
                    <a:latin typeface="Times New Roman" panose="02020603050405020304" pitchFamily="18" charset="0"/>
                    <a:ea typeface="Calibri" panose="020F0502020204030204" pitchFamily="34" charset="0"/>
                  </a:rPr>
                  <a:t> is the power transmitted by the shaft in watt, </a:t>
                </a:r>
                <a:r>
                  <a:rPr lang="en-US" sz="2000" i="1" dirty="0">
                    <a:solidFill>
                      <a:schemeClr val="bg1"/>
                    </a:solidFill>
                    <a:effectLst/>
                    <a:latin typeface="Times New Roman" panose="02020603050405020304" pitchFamily="18" charset="0"/>
                    <a:ea typeface="Calibri" panose="020F0502020204030204" pitchFamily="34" charset="0"/>
                  </a:rPr>
                  <a:t>T</a:t>
                </a:r>
                <a:r>
                  <a:rPr lang="en-US" sz="2000" dirty="0">
                    <a:solidFill>
                      <a:schemeClr val="bg1"/>
                    </a:solidFill>
                    <a:effectLst/>
                    <a:latin typeface="Times New Roman" panose="02020603050405020304" pitchFamily="18" charset="0"/>
                    <a:ea typeface="Calibri" panose="020F0502020204030204" pitchFamily="34" charset="0"/>
                  </a:rPr>
                  <a:t> is the torque of the shaft, </a:t>
                </a:r>
                <a14:m>
                  <m:oMath xmlns:m="http://schemas.openxmlformats.org/officeDocument/2006/math">
                    <m:r>
                      <a:rPr lang="en-US" sz="20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𝜔</m:t>
                    </m:r>
                  </m:oMath>
                </a14:m>
                <a:r>
                  <a:rPr lang="en-US" sz="2000" dirty="0">
                    <a:solidFill>
                      <a:schemeClr val="bg1"/>
                    </a:solidFill>
                    <a:effectLst/>
                    <a:latin typeface="Times New Roman" panose="02020603050405020304" pitchFamily="18" charset="0"/>
                    <a:ea typeface="Calibri" panose="020F0502020204030204" pitchFamily="34" charset="0"/>
                  </a:rPr>
                  <a:t> is the angular velocity of the shaft, </a:t>
                </a:r>
                <a:r>
                  <a:rPr lang="en-US" sz="2000" i="1" dirty="0">
                    <a:solidFill>
                      <a:schemeClr val="bg1"/>
                    </a:solidFill>
                    <a:effectLst/>
                    <a:latin typeface="Times New Roman" panose="02020603050405020304" pitchFamily="18" charset="0"/>
                    <a:ea typeface="Calibri" panose="020F0502020204030204" pitchFamily="34" charset="0"/>
                  </a:rPr>
                  <a:t>d</a:t>
                </a:r>
                <a:r>
                  <a:rPr lang="en-US" sz="2000" dirty="0">
                    <a:solidFill>
                      <a:schemeClr val="bg1"/>
                    </a:solidFill>
                    <a:effectLst/>
                    <a:latin typeface="Times New Roman" panose="02020603050405020304" pitchFamily="18" charset="0"/>
                    <a:ea typeface="Calibri" panose="020F0502020204030204" pitchFamily="34" charset="0"/>
                  </a:rPr>
                  <a:t> is the diameter of the shaft and τ is the allowable shear stress and it depends on the material of the shaft and its equal 4.9Mpa</a:t>
                </a:r>
                <a:endParaRPr lang="ar-SA" sz="2000" dirty="0">
                  <a:solidFill>
                    <a:schemeClr val="bg1"/>
                  </a:solidFill>
                </a:endParaRPr>
              </a:p>
            </p:txBody>
          </p:sp>
        </mc:Choice>
        <mc:Fallback>
          <p:sp>
            <p:nvSpPr>
              <p:cNvPr id="15" name="TextBox 14">
                <a:extLst>
                  <a:ext uri="{FF2B5EF4-FFF2-40B4-BE49-F238E27FC236}">
                    <a16:creationId xmlns:a16="http://schemas.microsoft.com/office/drawing/2014/main" id="{34BB7AB0-F55E-DCC9-B0AC-197243959F2C}"/>
                  </a:ext>
                </a:extLst>
              </p:cNvPr>
              <p:cNvSpPr txBox="1">
                <a:spLocks noRot="1" noChangeAspect="1" noMove="1" noResize="1" noEditPoints="1" noAdjustHandles="1" noChangeArrowheads="1" noChangeShapeType="1" noTextEdit="1"/>
              </p:cNvSpPr>
              <p:nvPr/>
            </p:nvSpPr>
            <p:spPr>
              <a:xfrm>
                <a:off x="6096000" y="1975556"/>
                <a:ext cx="5667022" cy="1631216"/>
              </a:xfrm>
              <a:prstGeom prst="rect">
                <a:avLst/>
              </a:prstGeom>
              <a:blipFill>
                <a:blip r:embed="rId5"/>
                <a:stretch>
                  <a:fillRect l="-966" t="-1481" r="-858" b="-5185"/>
                </a:stretch>
              </a:blipFill>
            </p:spPr>
            <p:txBody>
              <a:bodyPr/>
              <a:lstStyle/>
              <a:p>
                <a:r>
                  <a:rPr lang="ar-SA">
                    <a:noFill/>
                  </a:rPr>
                  <a:t> </a:t>
                </a:r>
              </a:p>
            </p:txBody>
          </p:sp>
        </mc:Fallback>
      </mc:AlternateContent>
      <p:sp>
        <p:nvSpPr>
          <p:cNvPr id="16" name="TextBox 15">
            <a:extLst>
              <a:ext uri="{FF2B5EF4-FFF2-40B4-BE49-F238E27FC236}">
                <a16:creationId xmlns:a16="http://schemas.microsoft.com/office/drawing/2014/main" id="{F4806EBD-77C2-4FB2-4430-C7F19C916723}"/>
              </a:ext>
            </a:extLst>
          </p:cNvPr>
          <p:cNvSpPr txBox="1"/>
          <p:nvPr/>
        </p:nvSpPr>
        <p:spPr>
          <a:xfrm>
            <a:off x="7428089" y="4154311"/>
            <a:ext cx="3002844" cy="504625"/>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pPr algn="ctr">
              <a:lnSpc>
                <a:spcPct val="150000"/>
              </a:lnSpc>
              <a:spcAft>
                <a:spcPts val="800"/>
              </a:spcAft>
            </a:pPr>
            <a:r>
              <a:rPr lang="en-US" sz="2000" b="1"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Then d=.035 m=35mm.</a:t>
            </a:r>
            <a:endParaRPr lang="en-US" sz="2000" b="1" dirty="0">
              <a:solidFill>
                <a:srgbClr val="FF0000"/>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17" name="TextBox 16">
            <a:extLst>
              <a:ext uri="{FF2B5EF4-FFF2-40B4-BE49-F238E27FC236}">
                <a16:creationId xmlns:a16="http://schemas.microsoft.com/office/drawing/2014/main" id="{84EE69BF-C2B4-3692-5DCD-B244B92914C0}"/>
              </a:ext>
            </a:extLst>
          </p:cNvPr>
          <p:cNvSpPr txBox="1"/>
          <p:nvPr/>
        </p:nvSpPr>
        <p:spPr>
          <a:xfrm>
            <a:off x="11690652" y="6334780"/>
            <a:ext cx="543739" cy="523220"/>
          </a:xfrm>
          <a:prstGeom prst="rect">
            <a:avLst/>
          </a:prstGeom>
        </p:spPr>
        <p:style>
          <a:lnRef idx="3">
            <a:schemeClr val="lt1"/>
          </a:lnRef>
          <a:fillRef idx="1">
            <a:schemeClr val="accent2"/>
          </a:fillRef>
          <a:effectRef idx="1">
            <a:schemeClr val="accent2"/>
          </a:effectRef>
          <a:fontRef idx="minor">
            <a:schemeClr val="lt1"/>
          </a:fontRef>
        </p:style>
        <p:txBody>
          <a:bodyPr wrap="none" rtlCol="1">
            <a:spAutoFit/>
          </a:bodyPr>
          <a:lstStyle/>
          <a:p>
            <a:r>
              <a:rPr lang="en-US" sz="2800" b="1"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Times New Roman" panose="02020603050405020304" pitchFamily="18" charset="0"/>
                <a:cs typeface="Times New Roman" panose="02020603050405020304" pitchFamily="18" charset="0"/>
              </a:rPr>
              <a:t>13</a:t>
            </a:r>
            <a:endParaRPr lang="ar-SA" sz="2800" b="1"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213729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3FBECFF2-E615-81FA-7FCB-6D560018310A}"/>
              </a:ext>
            </a:extLst>
          </p:cNvPr>
          <p:cNvSpPr txBox="1"/>
          <p:nvPr/>
        </p:nvSpPr>
        <p:spPr>
          <a:xfrm>
            <a:off x="1095023" y="857956"/>
            <a:ext cx="2946400" cy="481927"/>
          </a:xfrm>
          <a:prstGeom prst="rect">
            <a:avLst/>
          </a:prstGeom>
        </p:spPr>
        <p:style>
          <a:lnRef idx="2">
            <a:schemeClr val="accent2"/>
          </a:lnRef>
          <a:fillRef idx="1">
            <a:schemeClr val="lt1"/>
          </a:fillRef>
          <a:effectRef idx="0">
            <a:schemeClr val="accent2"/>
          </a:effectRef>
          <a:fontRef idx="minor">
            <a:schemeClr val="dk1"/>
          </a:fontRef>
        </p:style>
        <p:txBody>
          <a:bodyPr wrap="square" rtlCol="1">
            <a:spAutoFit/>
          </a:bodyPr>
          <a:lstStyle/>
          <a:p>
            <a:pPr marL="0" marR="0" lvl="0" indent="0" algn="ctr" defTabSz="914400" rtl="1" eaLnBrk="1" fontAlgn="auto" latinLnBrk="0" hangingPunct="1">
              <a:lnSpc>
                <a:spcPct val="112000"/>
              </a:lnSpc>
              <a:spcBef>
                <a:spcPts val="900"/>
              </a:spcBef>
              <a:spcAft>
                <a:spcPts val="0"/>
              </a:spcAft>
              <a:buClrTx/>
              <a:buSzTx/>
              <a:buFont typeface="Arial" panose="020B0604020202020204" pitchFamily="34" charset="0"/>
              <a:buNone/>
              <a:tabLst/>
              <a:defRPr/>
            </a:pPr>
            <a:r>
              <a:rPr kumimoji="0" lang="en-GB" sz="2400" b="1" i="0" u="none" strike="noStrike" kern="1200" cap="none" spc="0" normalizeH="0" baseline="0" noProof="0" dirty="0">
                <a:ln>
                  <a:noFill/>
                </a:ln>
                <a:solidFill>
                  <a:srgbClr val="FF0000"/>
                </a:solidFill>
                <a:effectLst/>
                <a:uLnTx/>
                <a:uFillTx/>
                <a:latin typeface="Times New Roman" panose="02020603050405020304" pitchFamily="18" charset="0"/>
                <a:ea typeface="Calibri" panose="020F0502020204030204" pitchFamily="34" charset="0"/>
                <a:cs typeface="+mn-cs"/>
              </a:rPr>
              <a:t>Pulleys selected</a:t>
            </a:r>
            <a:endParaRPr kumimoji="0" lang="en-US" sz="2400" b="1" i="0" u="none" strike="noStrike" kern="1200" cap="none" spc="0" normalizeH="0" baseline="0" noProof="0" dirty="0">
              <a:ln>
                <a:noFill/>
              </a:ln>
              <a:solidFill>
                <a:srgbClr val="FF0000"/>
              </a:solidFill>
              <a:effectLst/>
              <a:uLnTx/>
              <a:uFillTx/>
              <a:latin typeface="Corbel" panose="020B0503020204020204"/>
              <a:ea typeface="+mn-ea"/>
              <a:cs typeface="+mn-cs"/>
            </a:endParaRPr>
          </a:p>
        </p:txBody>
      </p:sp>
      <mc:AlternateContent xmlns:mc="http://schemas.openxmlformats.org/markup-compatibility/2006">
        <mc:Choice xmlns:a14="http://schemas.microsoft.com/office/drawing/2010/main" Requires="a14">
          <p:sp>
            <p:nvSpPr>
              <p:cNvPr id="10" name="TextBox 9">
                <a:extLst>
                  <a:ext uri="{FF2B5EF4-FFF2-40B4-BE49-F238E27FC236}">
                    <a16:creationId xmlns:a16="http://schemas.microsoft.com/office/drawing/2014/main" id="{CD6E8F24-4D02-C260-4EA2-A10A211145ED}"/>
                  </a:ext>
                </a:extLst>
              </p:cNvPr>
              <p:cNvSpPr txBox="1"/>
              <p:nvPr/>
            </p:nvSpPr>
            <p:spPr>
              <a:xfrm>
                <a:off x="1095023" y="2302933"/>
                <a:ext cx="2946400" cy="658129"/>
              </a:xfrm>
              <a:prstGeom prst="rect">
                <a:avLst/>
              </a:prstGeom>
            </p:spPr>
            <p:style>
              <a:lnRef idx="2">
                <a:schemeClr val="accent2"/>
              </a:lnRef>
              <a:fillRef idx="1">
                <a:schemeClr val="lt1"/>
              </a:fillRef>
              <a:effectRef idx="0">
                <a:schemeClr val="accent2"/>
              </a:effectRef>
              <a:fontRef idx="minor">
                <a:schemeClr val="dk1"/>
              </a:fontRef>
            </p:style>
            <p:txBody>
              <a:bodyPr wrap="square" rtlCol="1">
                <a:spAutoFit/>
              </a:bodyPr>
              <a:lstStyle/>
              <a:p>
                <a14:m>
                  <m:oMathPara xmlns:m="http://schemas.openxmlformats.org/officeDocument/2006/math">
                    <m:oMathParaPr>
                      <m:jc m:val="centerGroup"/>
                    </m:oMathParaPr>
                    <m:oMath xmlns:m="http://schemas.openxmlformats.org/officeDocument/2006/math">
                      <m:f>
                        <m:fPr>
                          <m:ctrlPr>
                            <a:rPr lang="en-US" sz="1800" i="1" smtClean="0">
                              <a:solidFill>
                                <a:schemeClr val="bg1"/>
                              </a:solidFill>
                              <a:effectLst/>
                              <a:latin typeface="Cambria Math" panose="02040503050406030204" pitchFamily="18" charset="0"/>
                              <a:cs typeface="Times New Roman" panose="02020603050405020304" pitchFamily="18" charset="0"/>
                            </a:rPr>
                          </m:ctrlPr>
                        </m:fPr>
                        <m:num>
                          <m:sSub>
                            <m:sSubPr>
                              <m:ctrlPr>
                                <a:rPr lang="en-US" sz="1800" i="1">
                                  <a:solidFill>
                                    <a:schemeClr val="bg1"/>
                                  </a:solidFill>
                                  <a:effectLst/>
                                  <a:latin typeface="Cambria Math" panose="02040503050406030204" pitchFamily="18" charset="0"/>
                                  <a:cs typeface="Times New Roman" panose="02020603050405020304" pitchFamily="18" charset="0"/>
                                </a:rPr>
                              </m:ctrlPr>
                            </m:sSubPr>
                            <m:e>
                              <m:r>
                                <m:rPr>
                                  <m:sty m:val="p"/>
                                </m:rPr>
                                <a:rPr lang="en-US" sz="18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D</m:t>
                              </m:r>
                            </m:e>
                            <m:sub>
                              <m:r>
                                <m:rPr>
                                  <m:sty m:val="p"/>
                                </m:rPr>
                                <a:rPr lang="en-US" sz="18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S</m:t>
                              </m:r>
                            </m:sub>
                          </m:sSub>
                        </m:num>
                        <m:den>
                          <m:sSub>
                            <m:sSubPr>
                              <m:ctrlPr>
                                <a:rPr lang="en-US" sz="1800" i="1">
                                  <a:solidFill>
                                    <a:schemeClr val="bg1"/>
                                  </a:solidFill>
                                  <a:effectLst/>
                                  <a:latin typeface="Cambria Math" panose="02040503050406030204" pitchFamily="18" charset="0"/>
                                  <a:cs typeface="Times New Roman" panose="02020603050405020304" pitchFamily="18" charset="0"/>
                                </a:rPr>
                              </m:ctrlPr>
                            </m:sSubPr>
                            <m:e>
                              <m:r>
                                <m:rPr>
                                  <m:sty m:val="p"/>
                                </m:rPr>
                                <a:rPr lang="en-US" sz="18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D</m:t>
                              </m:r>
                            </m:e>
                            <m:sub>
                              <m:r>
                                <m:rPr>
                                  <m:sty m:val="p"/>
                                </m:rPr>
                                <a:rPr lang="en-US" sz="18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L</m:t>
                              </m:r>
                            </m:sub>
                          </m:sSub>
                        </m:den>
                      </m:f>
                      <m:r>
                        <a:rPr lang="en-US" sz="18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sz="1800" i="1">
                              <a:solidFill>
                                <a:schemeClr val="bg1"/>
                              </a:solidFill>
                              <a:effectLst/>
                              <a:latin typeface="Cambria Math" panose="02040503050406030204" pitchFamily="18" charset="0"/>
                              <a:cs typeface="Times New Roman" panose="02020603050405020304" pitchFamily="18" charset="0"/>
                            </a:rPr>
                          </m:ctrlPr>
                        </m:fPr>
                        <m:num>
                          <m:sSub>
                            <m:sSubPr>
                              <m:ctrlPr>
                                <a:rPr lang="en-US" sz="1800" i="1">
                                  <a:solidFill>
                                    <a:schemeClr val="bg1"/>
                                  </a:solidFill>
                                  <a:effectLst/>
                                  <a:latin typeface="Cambria Math" panose="02040503050406030204" pitchFamily="18" charset="0"/>
                                  <a:cs typeface="Times New Roman" panose="02020603050405020304" pitchFamily="18" charset="0"/>
                                </a:rPr>
                              </m:ctrlPr>
                            </m:sSubPr>
                            <m:e>
                              <m:r>
                                <m:rPr>
                                  <m:sty m:val="p"/>
                                </m:rPr>
                                <a:rPr lang="en-US" sz="18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N</m:t>
                              </m:r>
                            </m:e>
                            <m:sub>
                              <m:r>
                                <m:rPr>
                                  <m:sty m:val="p"/>
                                </m:rPr>
                                <a:rPr lang="en-US" sz="18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L</m:t>
                              </m:r>
                            </m:sub>
                          </m:sSub>
                        </m:num>
                        <m:den>
                          <m:sSub>
                            <m:sSubPr>
                              <m:ctrlPr>
                                <a:rPr lang="en-US" sz="1800" i="1">
                                  <a:solidFill>
                                    <a:schemeClr val="bg1"/>
                                  </a:solidFill>
                                  <a:effectLst/>
                                  <a:latin typeface="Cambria Math" panose="02040503050406030204" pitchFamily="18" charset="0"/>
                                  <a:cs typeface="Times New Roman" panose="02020603050405020304" pitchFamily="18" charset="0"/>
                                </a:rPr>
                              </m:ctrlPr>
                            </m:sSubPr>
                            <m:e>
                              <m:r>
                                <m:rPr>
                                  <m:sty m:val="p"/>
                                </m:rPr>
                                <a:rPr lang="en-US" sz="18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N</m:t>
                              </m:r>
                            </m:e>
                            <m:sub>
                              <m:r>
                                <m:rPr>
                                  <m:sty m:val="p"/>
                                </m:rPr>
                                <a:rPr lang="en-US" sz="18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S</m:t>
                              </m:r>
                            </m:sub>
                          </m:sSub>
                        </m:den>
                      </m:f>
                    </m:oMath>
                  </m:oMathPara>
                </a14:m>
                <a:endParaRPr lang="ar-SA" dirty="0"/>
              </a:p>
            </p:txBody>
          </p:sp>
        </mc:Choice>
        <mc:Fallback>
          <p:sp>
            <p:nvSpPr>
              <p:cNvPr id="10" name="TextBox 9">
                <a:extLst>
                  <a:ext uri="{FF2B5EF4-FFF2-40B4-BE49-F238E27FC236}">
                    <a16:creationId xmlns:a16="http://schemas.microsoft.com/office/drawing/2014/main" id="{CD6E8F24-4D02-C260-4EA2-A10A211145ED}"/>
                  </a:ext>
                </a:extLst>
              </p:cNvPr>
              <p:cNvSpPr txBox="1">
                <a:spLocks noRot="1" noChangeAspect="1" noMove="1" noResize="1" noEditPoints="1" noAdjustHandles="1" noChangeArrowheads="1" noChangeShapeType="1" noTextEdit="1"/>
              </p:cNvSpPr>
              <p:nvPr/>
            </p:nvSpPr>
            <p:spPr>
              <a:xfrm>
                <a:off x="1095023" y="2302933"/>
                <a:ext cx="2946400" cy="658129"/>
              </a:xfrm>
              <a:prstGeom prst="rect">
                <a:avLst/>
              </a:prstGeom>
              <a:blipFill>
                <a:blip r:embed="rId2"/>
                <a:stretch>
                  <a:fillRect/>
                </a:stretch>
              </a:blipFill>
            </p:spPr>
            <p:txBody>
              <a:bodyPr/>
              <a:lstStyle/>
              <a:p>
                <a:r>
                  <a:rPr lang="ar-SA">
                    <a:noFill/>
                  </a:rPr>
                  <a:t> </a:t>
                </a:r>
              </a:p>
            </p:txBody>
          </p:sp>
        </mc:Fallback>
      </mc:AlternateContent>
      <mc:AlternateContent xmlns:mc="http://schemas.openxmlformats.org/markup-compatibility/2006">
        <mc:Choice xmlns:a14="http://schemas.microsoft.com/office/drawing/2010/main" Requires="a14">
          <p:sp>
            <p:nvSpPr>
              <p:cNvPr id="12" name="TextBox 11">
                <a:extLst>
                  <a:ext uri="{FF2B5EF4-FFF2-40B4-BE49-F238E27FC236}">
                    <a16:creationId xmlns:a16="http://schemas.microsoft.com/office/drawing/2014/main" id="{55428712-6388-209B-D7F4-0C9992F95AD5}"/>
                  </a:ext>
                </a:extLst>
              </p:cNvPr>
              <p:cNvSpPr txBox="1"/>
              <p:nvPr/>
            </p:nvSpPr>
            <p:spPr>
              <a:xfrm>
                <a:off x="417689" y="3668889"/>
                <a:ext cx="4301067" cy="1754326"/>
              </a:xfrm>
              <a:prstGeom prst="rect">
                <a:avLst/>
              </a:prstGeom>
            </p:spPr>
            <p:style>
              <a:lnRef idx="2">
                <a:schemeClr val="accent2"/>
              </a:lnRef>
              <a:fillRef idx="1">
                <a:schemeClr val="lt1"/>
              </a:fillRef>
              <a:effectRef idx="0">
                <a:schemeClr val="accent2"/>
              </a:effectRef>
              <a:fontRef idx="minor">
                <a:schemeClr val="dk1"/>
              </a:fontRef>
            </p:style>
            <p:txBody>
              <a:bodyPr wrap="square" rtlCol="1">
                <a:spAutoFit/>
              </a:bodyPr>
              <a:lstStyle/>
              <a:p>
                <a:pPr algn="just"/>
                <a:r>
                  <a:rPr lang="en-US" sz="1800" dirty="0">
                    <a:solidFill>
                      <a:schemeClr val="bg1"/>
                    </a:solidFill>
                    <a:effectLst/>
                    <a:latin typeface="Times New Roman" panose="02020603050405020304" pitchFamily="18" charset="0"/>
                    <a:ea typeface="Calibri" panose="020F0502020204030204" pitchFamily="34" charset="0"/>
                  </a:rPr>
                  <a:t>Where </a:t>
                </a:r>
                <a14:m>
                  <m:oMath xmlns:m="http://schemas.openxmlformats.org/officeDocument/2006/math">
                    <m:sSub>
                      <m:sSubPr>
                        <m:ctrlPr>
                          <a:rPr lang="en-US" sz="1800" i="1">
                            <a:solidFill>
                              <a:schemeClr val="bg1"/>
                            </a:solidFill>
                            <a:effectLst/>
                            <a:latin typeface="Cambria Math" panose="02040503050406030204" pitchFamily="18" charset="0"/>
                            <a:cs typeface="Times New Roman" panose="02020603050405020304" pitchFamily="18" charset="0"/>
                          </a:rPr>
                        </m:ctrlPr>
                      </m:sSubPr>
                      <m:e>
                        <m:r>
                          <a:rPr lang="en-US" sz="18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𝐷</m:t>
                        </m:r>
                      </m:e>
                      <m:sub>
                        <m:r>
                          <a:rPr lang="en-US" sz="18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𝑆</m:t>
                        </m:r>
                      </m:sub>
                    </m:sSub>
                  </m:oMath>
                </a14:m>
                <a:r>
                  <a:rPr lang="en-US" sz="1800" dirty="0">
                    <a:solidFill>
                      <a:schemeClr val="bg1"/>
                    </a:solidFill>
                    <a:effectLst/>
                    <a:latin typeface="Times New Roman" panose="02020603050405020304" pitchFamily="18" charset="0"/>
                    <a:ea typeface="Calibri" panose="020F0502020204030204" pitchFamily="34" charset="0"/>
                  </a:rPr>
                  <a:t> and </a:t>
                </a:r>
                <a14:m>
                  <m:oMath xmlns:m="http://schemas.openxmlformats.org/officeDocument/2006/math">
                    <m:sSub>
                      <m:sSubPr>
                        <m:ctrlPr>
                          <a:rPr lang="en-US" sz="1800" i="1">
                            <a:solidFill>
                              <a:schemeClr val="bg1"/>
                            </a:solidFill>
                            <a:effectLst/>
                            <a:latin typeface="Cambria Math" panose="02040503050406030204" pitchFamily="18" charset="0"/>
                            <a:cs typeface="Times New Roman" panose="02020603050405020304" pitchFamily="18" charset="0"/>
                          </a:rPr>
                        </m:ctrlPr>
                      </m:sSubPr>
                      <m:e>
                        <m:r>
                          <a:rPr lang="en-US" sz="18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𝐷</m:t>
                        </m:r>
                      </m:e>
                      <m:sub>
                        <m:r>
                          <a:rPr lang="en-US" sz="18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𝐿</m:t>
                        </m:r>
                      </m:sub>
                    </m:sSub>
                  </m:oMath>
                </a14:m>
                <a:r>
                  <a:rPr lang="en-US" sz="1800" dirty="0">
                    <a:solidFill>
                      <a:schemeClr val="bg1"/>
                    </a:solidFill>
                    <a:effectLst/>
                    <a:latin typeface="Times New Roman" panose="02020603050405020304" pitchFamily="18" charset="0"/>
                    <a:ea typeface="Calibri" panose="020F0502020204030204" pitchFamily="34" charset="0"/>
                  </a:rPr>
                  <a:t> is the diameter of the small and large pulleys respectively, </a:t>
                </a:r>
                <a14:m>
                  <m:oMath xmlns:m="http://schemas.openxmlformats.org/officeDocument/2006/math">
                    <m:sSub>
                      <m:sSubPr>
                        <m:ctrlPr>
                          <a:rPr lang="en-US" sz="1800" i="1">
                            <a:solidFill>
                              <a:schemeClr val="bg1"/>
                            </a:solidFill>
                            <a:effectLst/>
                            <a:latin typeface="Cambria Math" panose="02040503050406030204" pitchFamily="18" charset="0"/>
                            <a:cs typeface="Times New Roman" panose="02020603050405020304" pitchFamily="18" charset="0"/>
                          </a:rPr>
                        </m:ctrlPr>
                      </m:sSubPr>
                      <m:e>
                        <m:r>
                          <a:rPr lang="en-US" sz="18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𝑁</m:t>
                        </m:r>
                      </m:e>
                      <m:sub>
                        <m:r>
                          <a:rPr lang="en-US" sz="18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𝐿</m:t>
                        </m:r>
                      </m:sub>
                    </m:sSub>
                  </m:oMath>
                </a14:m>
                <a:r>
                  <a:rPr lang="en-US" sz="1800" dirty="0">
                    <a:solidFill>
                      <a:schemeClr val="bg1"/>
                    </a:solidFill>
                    <a:effectLst/>
                    <a:latin typeface="Times New Roman" panose="02020603050405020304" pitchFamily="18" charset="0"/>
                    <a:ea typeface="Calibri" panose="020F0502020204030204" pitchFamily="34" charset="0"/>
                  </a:rPr>
                  <a:t> and </a:t>
                </a:r>
                <a14:m>
                  <m:oMath xmlns:m="http://schemas.openxmlformats.org/officeDocument/2006/math">
                    <m:sSub>
                      <m:sSubPr>
                        <m:ctrlPr>
                          <a:rPr lang="en-US" sz="1800" i="1">
                            <a:solidFill>
                              <a:schemeClr val="bg1"/>
                            </a:solidFill>
                            <a:effectLst/>
                            <a:latin typeface="Cambria Math" panose="02040503050406030204" pitchFamily="18" charset="0"/>
                            <a:cs typeface="Times New Roman" panose="02020603050405020304" pitchFamily="18" charset="0"/>
                          </a:rPr>
                        </m:ctrlPr>
                      </m:sSubPr>
                      <m:e>
                        <m:r>
                          <a:rPr lang="en-US" sz="18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𝑁</m:t>
                        </m:r>
                      </m:e>
                      <m:sub>
                        <m:r>
                          <a:rPr lang="en-US" sz="18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𝑆</m:t>
                        </m:r>
                      </m:sub>
                    </m:sSub>
                  </m:oMath>
                </a14:m>
                <a:r>
                  <a:rPr lang="en-US" sz="1800" dirty="0">
                    <a:solidFill>
                      <a:schemeClr val="bg1"/>
                    </a:solidFill>
                    <a:effectLst/>
                    <a:latin typeface="Times New Roman" panose="02020603050405020304" pitchFamily="18" charset="0"/>
                    <a:ea typeface="Calibri" panose="020F0502020204030204" pitchFamily="34" charset="0"/>
                  </a:rPr>
                  <a:t> is the rotational speed of the large and small pulleys respectively. But the rotational speed of the large pulley must be equal 138.8 rpm</a:t>
                </a:r>
                <a:r>
                  <a:rPr lang="en-US" sz="1800" dirty="0">
                    <a:effectLst/>
                    <a:latin typeface="Times New Roman" panose="02020603050405020304" pitchFamily="18" charset="0"/>
                    <a:ea typeface="Calibri" panose="020F0502020204030204" pitchFamily="34" charset="0"/>
                  </a:rPr>
                  <a:t>.</a:t>
                </a:r>
                <a:endParaRPr lang="ar-SA" dirty="0"/>
              </a:p>
            </p:txBody>
          </p:sp>
        </mc:Choice>
        <mc:Fallback>
          <p:sp>
            <p:nvSpPr>
              <p:cNvPr id="12" name="TextBox 11">
                <a:extLst>
                  <a:ext uri="{FF2B5EF4-FFF2-40B4-BE49-F238E27FC236}">
                    <a16:creationId xmlns:a16="http://schemas.microsoft.com/office/drawing/2014/main" id="{55428712-6388-209B-D7F4-0C9992F95AD5}"/>
                  </a:ext>
                </a:extLst>
              </p:cNvPr>
              <p:cNvSpPr txBox="1">
                <a:spLocks noRot="1" noChangeAspect="1" noMove="1" noResize="1" noEditPoints="1" noAdjustHandles="1" noChangeArrowheads="1" noChangeShapeType="1" noTextEdit="1"/>
              </p:cNvSpPr>
              <p:nvPr/>
            </p:nvSpPr>
            <p:spPr>
              <a:xfrm>
                <a:off x="417689" y="3668889"/>
                <a:ext cx="4301067" cy="1754326"/>
              </a:xfrm>
              <a:prstGeom prst="rect">
                <a:avLst/>
              </a:prstGeom>
              <a:blipFill>
                <a:blip r:embed="rId3"/>
                <a:stretch>
                  <a:fillRect l="-1132" t="-1724" r="-1132" b="-4138"/>
                </a:stretch>
              </a:blipFill>
            </p:spPr>
            <p:txBody>
              <a:bodyPr/>
              <a:lstStyle/>
              <a:p>
                <a:r>
                  <a:rPr lang="ar-SA">
                    <a:noFill/>
                  </a:rPr>
                  <a:t> </a:t>
                </a:r>
              </a:p>
            </p:txBody>
          </p:sp>
        </mc:Fallback>
      </mc:AlternateContent>
      <p:sp>
        <p:nvSpPr>
          <p:cNvPr id="14" name="TextBox 13">
            <a:extLst>
              <a:ext uri="{FF2B5EF4-FFF2-40B4-BE49-F238E27FC236}">
                <a16:creationId xmlns:a16="http://schemas.microsoft.com/office/drawing/2014/main" id="{BC6C8401-CFDE-F4CE-2BBA-3DCA56B385B1}"/>
              </a:ext>
            </a:extLst>
          </p:cNvPr>
          <p:cNvSpPr txBox="1"/>
          <p:nvPr/>
        </p:nvSpPr>
        <p:spPr>
          <a:xfrm>
            <a:off x="6096000" y="1783644"/>
            <a:ext cx="5599289" cy="1477328"/>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algn="just"/>
            <a:r>
              <a:rPr lang="en-US" sz="1800" dirty="0">
                <a:solidFill>
                  <a:schemeClr val="bg1"/>
                </a:solidFill>
                <a:effectLst/>
                <a:latin typeface="Times New Roman" panose="02020603050405020304" pitchFamily="18" charset="0"/>
                <a:ea typeface="Calibri" panose="020F0502020204030204" pitchFamily="34" charset="0"/>
              </a:rPr>
              <a:t>A small pulley diameter equal to </a:t>
            </a:r>
            <a:r>
              <a:rPr lang="en-US" sz="1800" i="1" dirty="0">
                <a:solidFill>
                  <a:schemeClr val="bg1"/>
                </a:solidFill>
                <a:effectLst/>
                <a:latin typeface="Times New Roman" panose="02020603050405020304" pitchFamily="18" charset="0"/>
                <a:ea typeface="Calibri" panose="020F0502020204030204" pitchFamily="34" charset="0"/>
              </a:rPr>
              <a:t>2 in</a:t>
            </a:r>
            <a:r>
              <a:rPr lang="en-US" sz="1800" dirty="0">
                <a:solidFill>
                  <a:schemeClr val="bg1"/>
                </a:solidFill>
                <a:effectLst/>
                <a:latin typeface="Times New Roman" panose="02020603050405020304" pitchFamily="18" charset="0"/>
                <a:ea typeface="Calibri" panose="020F0502020204030204" pitchFamily="34" charset="0"/>
              </a:rPr>
              <a:t>. This pulley will rotate at the same rotational speed as the motor, which will be installed on the motor shaft. The rotational speed of the motor has been previously selected and is equal to </a:t>
            </a:r>
            <a:r>
              <a:rPr lang="en-US" sz="1800" i="1" dirty="0">
                <a:solidFill>
                  <a:schemeClr val="bg1"/>
                </a:solidFill>
                <a:effectLst/>
                <a:latin typeface="Times New Roman" panose="02020603050405020304" pitchFamily="18" charset="0"/>
                <a:ea typeface="Calibri" panose="020F0502020204030204" pitchFamily="34" charset="0"/>
              </a:rPr>
              <a:t>750 rpm</a:t>
            </a:r>
            <a:r>
              <a:rPr lang="en-US" sz="1800" dirty="0">
                <a:solidFill>
                  <a:schemeClr val="bg1"/>
                </a:solidFill>
                <a:effectLst/>
                <a:latin typeface="Times New Roman" panose="02020603050405020304" pitchFamily="18" charset="0"/>
                <a:ea typeface="Calibri" panose="020F0502020204030204" pitchFamily="34" charset="0"/>
              </a:rPr>
              <a:t> </a:t>
            </a:r>
            <a:endParaRPr lang="ar-SA" dirty="0">
              <a:solidFill>
                <a:schemeClr val="bg1"/>
              </a:solidFill>
            </a:endParaRPr>
          </a:p>
        </p:txBody>
      </p:sp>
      <p:sp>
        <p:nvSpPr>
          <p:cNvPr id="15" name="TextBox 14">
            <a:extLst>
              <a:ext uri="{FF2B5EF4-FFF2-40B4-BE49-F238E27FC236}">
                <a16:creationId xmlns:a16="http://schemas.microsoft.com/office/drawing/2014/main" id="{10F39CE6-7F9C-0540-36BC-A91B4F88BAAD}"/>
              </a:ext>
            </a:extLst>
          </p:cNvPr>
          <p:cNvSpPr txBox="1"/>
          <p:nvPr/>
        </p:nvSpPr>
        <p:spPr>
          <a:xfrm>
            <a:off x="6533444" y="3597029"/>
            <a:ext cx="4724400" cy="646331"/>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r>
              <a:rPr lang="en-US" sz="1800" dirty="0">
                <a:solidFill>
                  <a:srgbClr val="FF0000"/>
                </a:solidFill>
                <a:effectLst/>
                <a:latin typeface="Times New Roman" panose="02020603050405020304" pitchFamily="18" charset="0"/>
                <a:ea typeface="Calibri" panose="020F0502020204030204" pitchFamily="34" charset="0"/>
              </a:rPr>
              <a:t>Then the diameter of the large pulley equal to 11in.</a:t>
            </a:r>
            <a:endParaRPr lang="ar-SA" dirty="0">
              <a:solidFill>
                <a:srgbClr val="FF0000"/>
              </a:solidFill>
            </a:endParaRPr>
          </a:p>
        </p:txBody>
      </p:sp>
      <p:sp>
        <p:nvSpPr>
          <p:cNvPr id="16" name="TextBox 15">
            <a:extLst>
              <a:ext uri="{FF2B5EF4-FFF2-40B4-BE49-F238E27FC236}">
                <a16:creationId xmlns:a16="http://schemas.microsoft.com/office/drawing/2014/main" id="{092B7AF8-FB83-2F72-A3F6-69BD14E0400F}"/>
              </a:ext>
            </a:extLst>
          </p:cNvPr>
          <p:cNvSpPr txBox="1"/>
          <p:nvPr/>
        </p:nvSpPr>
        <p:spPr>
          <a:xfrm>
            <a:off x="11690652" y="6334780"/>
            <a:ext cx="543739" cy="523220"/>
          </a:xfrm>
          <a:prstGeom prst="rect">
            <a:avLst/>
          </a:prstGeom>
        </p:spPr>
        <p:style>
          <a:lnRef idx="3">
            <a:schemeClr val="lt1"/>
          </a:lnRef>
          <a:fillRef idx="1">
            <a:schemeClr val="accent2"/>
          </a:fillRef>
          <a:effectRef idx="1">
            <a:schemeClr val="accent2"/>
          </a:effectRef>
          <a:fontRef idx="minor">
            <a:schemeClr val="lt1"/>
          </a:fontRef>
        </p:style>
        <p:txBody>
          <a:bodyPr wrap="none" rtlCol="1">
            <a:spAutoFit/>
          </a:bodyPr>
          <a:lstStyle/>
          <a:p>
            <a:r>
              <a:rPr lang="en-US" sz="2800" b="1"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Times New Roman" panose="02020603050405020304" pitchFamily="18" charset="0"/>
                <a:cs typeface="Times New Roman" panose="02020603050405020304" pitchFamily="18" charset="0"/>
              </a:rPr>
              <a:t>14</a:t>
            </a:r>
            <a:endParaRPr lang="ar-SA" sz="2800" b="1"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667980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41140953-124D-3A37-8C0F-9D4D51E7CC91}"/>
              </a:ext>
            </a:extLst>
          </p:cNvPr>
          <p:cNvSpPr>
            <a:spLocks noGrp="1"/>
          </p:cNvSpPr>
          <p:nvPr>
            <p:ph type="body" idx="1"/>
          </p:nvPr>
        </p:nvSpPr>
        <p:spPr>
          <a:xfrm>
            <a:off x="4682234" y="361405"/>
            <a:ext cx="2488861" cy="819150"/>
          </a:xfrm>
        </p:spPr>
        <p:style>
          <a:lnRef idx="1">
            <a:schemeClr val="accent3"/>
          </a:lnRef>
          <a:fillRef idx="2">
            <a:schemeClr val="accent3"/>
          </a:fillRef>
          <a:effectRef idx="1">
            <a:schemeClr val="accent3"/>
          </a:effectRef>
          <a:fontRef idx="minor">
            <a:schemeClr val="dk1"/>
          </a:fontRef>
        </p:style>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chemeClr val="tx2"/>
                </a:solidFill>
                <a:effectLst/>
                <a:uLnTx/>
                <a:uFillTx/>
                <a:latin typeface="Times New Roman" panose="02020603050405020304" pitchFamily="18" charset="0"/>
                <a:ea typeface="+mn-ea"/>
                <a:cs typeface="Times New Roman" panose="02020603050405020304" pitchFamily="18" charset="0"/>
              </a:rPr>
              <a:t>Machine Fabricating</a:t>
            </a:r>
          </a:p>
          <a:p>
            <a:endParaRPr lang="ar-SA" dirty="0"/>
          </a:p>
        </p:txBody>
      </p:sp>
      <p:pic>
        <p:nvPicPr>
          <p:cNvPr id="7" name="Picture 6">
            <a:extLst>
              <a:ext uri="{FF2B5EF4-FFF2-40B4-BE49-F238E27FC236}">
                <a16:creationId xmlns:a16="http://schemas.microsoft.com/office/drawing/2014/main" id="{D6438694-62BC-512A-45DF-FBDAAD21D248}"/>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20327" y="3142263"/>
            <a:ext cx="5706337" cy="2323218"/>
          </a:xfrm>
          <a:prstGeom prst="rect">
            <a:avLst/>
          </a:prstGeom>
          <a:noFill/>
          <a:ln>
            <a:noFill/>
          </a:ln>
        </p:spPr>
      </p:pic>
      <p:pic>
        <p:nvPicPr>
          <p:cNvPr id="8" name="Picture 7">
            <a:extLst>
              <a:ext uri="{FF2B5EF4-FFF2-40B4-BE49-F238E27FC236}">
                <a16:creationId xmlns:a16="http://schemas.microsoft.com/office/drawing/2014/main" id="{96D18106-6CB2-126D-B146-59F28B4249A0}"/>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344363" y="2701996"/>
            <a:ext cx="5210175" cy="3038475"/>
          </a:xfrm>
          <a:prstGeom prst="rect">
            <a:avLst/>
          </a:prstGeom>
          <a:noFill/>
          <a:ln>
            <a:noFill/>
          </a:ln>
        </p:spPr>
      </p:pic>
      <p:sp>
        <p:nvSpPr>
          <p:cNvPr id="9" name="TextBox 8">
            <a:extLst>
              <a:ext uri="{FF2B5EF4-FFF2-40B4-BE49-F238E27FC236}">
                <a16:creationId xmlns:a16="http://schemas.microsoft.com/office/drawing/2014/main" id="{0E59B0AD-9AA1-7C39-CC26-BB63D880ACA4}"/>
              </a:ext>
            </a:extLst>
          </p:cNvPr>
          <p:cNvSpPr txBox="1"/>
          <p:nvPr/>
        </p:nvSpPr>
        <p:spPr>
          <a:xfrm>
            <a:off x="2133599" y="2326811"/>
            <a:ext cx="2088445" cy="523220"/>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1">
            <a:spAutoFit/>
          </a:bodyPr>
          <a:lstStyle/>
          <a:p>
            <a:pPr algn="ctr"/>
            <a:r>
              <a:rPr lang="en-US" sz="2800" dirty="0">
                <a:solidFill>
                  <a:srgbClr val="FF0000"/>
                </a:solidFill>
                <a:latin typeface="Times New Roman" panose="02020603050405020304" pitchFamily="18" charset="0"/>
                <a:cs typeface="Times New Roman" panose="02020603050405020304" pitchFamily="18" charset="0"/>
              </a:rPr>
              <a:t>Hopper</a:t>
            </a:r>
            <a:r>
              <a:rPr lang="en-US" sz="2800" dirty="0">
                <a:latin typeface="Times New Roman" panose="02020603050405020304" pitchFamily="18" charset="0"/>
                <a:cs typeface="Times New Roman" panose="02020603050405020304" pitchFamily="18" charset="0"/>
              </a:rPr>
              <a:t> </a:t>
            </a:r>
            <a:endParaRPr lang="ar-SA" sz="2800" dirty="0">
              <a:latin typeface="Times New Roman" panose="02020603050405020304" pitchFamily="18" charset="0"/>
              <a:cs typeface="Times New Roman" panose="02020603050405020304" pitchFamily="18" charset="0"/>
            </a:endParaRPr>
          </a:p>
        </p:txBody>
      </p:sp>
      <p:sp>
        <p:nvSpPr>
          <p:cNvPr id="10" name="TextBox 9">
            <a:extLst>
              <a:ext uri="{FF2B5EF4-FFF2-40B4-BE49-F238E27FC236}">
                <a16:creationId xmlns:a16="http://schemas.microsoft.com/office/drawing/2014/main" id="{91995287-0BF0-2775-123D-4F362D0D00D4}"/>
              </a:ext>
            </a:extLst>
          </p:cNvPr>
          <p:cNvSpPr txBox="1"/>
          <p:nvPr/>
        </p:nvSpPr>
        <p:spPr>
          <a:xfrm>
            <a:off x="11690652" y="6334780"/>
            <a:ext cx="543739" cy="523220"/>
          </a:xfrm>
          <a:prstGeom prst="rect">
            <a:avLst/>
          </a:prstGeom>
          <a:solidFill>
            <a:srgbClr val="E28B55"/>
          </a:solidFill>
          <a:ln w="19050" cap="flat" cmpd="sng" algn="in">
            <a:solidFill>
              <a:sysClr val="window" lastClr="FFFFFF">
                <a:satMod val="150000"/>
              </a:sysClr>
            </a:solidFill>
            <a:prstDash val="solid"/>
          </a:ln>
          <a:effectLst/>
        </p:spPr>
        <p:txBody>
          <a:bodyPr wrap="none" rtlCol="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800" b="1" i="0" u="none" strike="noStrike" kern="0" cap="none" spc="0" normalizeH="0" baseline="0" noProof="0" dirty="0">
                <a:ln w="10160">
                  <a:solidFill>
                    <a:srgbClr val="835B82"/>
                  </a:solidFill>
                  <a:prstDash val="solid"/>
                </a:ln>
                <a:solidFill>
                  <a:srgbClr val="FFFFFF"/>
                </a:solidFill>
                <a:effectLst>
                  <a:outerShdw blurRad="38100" dist="22860" dir="5400000" algn="tl" rotWithShape="0">
                    <a:srgbClr val="000000">
                      <a:alpha val="30000"/>
                    </a:srgbClr>
                  </a:outerShdw>
                </a:effectLst>
                <a:uLnTx/>
                <a:uFillTx/>
                <a:latin typeface="Times New Roman" panose="02020603050405020304" pitchFamily="18" charset="0"/>
                <a:ea typeface="+mn-ea"/>
                <a:cs typeface="Times New Roman" panose="02020603050405020304" pitchFamily="18" charset="0"/>
              </a:rPr>
              <a:t>15</a:t>
            </a:r>
            <a:endParaRPr kumimoji="0" lang="ar-SA" sz="2800" b="1" i="0" u="none" strike="noStrike" kern="0" cap="none" spc="0" normalizeH="0" baseline="0" noProof="0" dirty="0">
              <a:ln w="10160">
                <a:solidFill>
                  <a:srgbClr val="835B82"/>
                </a:solidFill>
                <a:prstDash val="solid"/>
              </a:ln>
              <a:solidFill>
                <a:srgbClr val="FFFFFF"/>
              </a:solidFill>
              <a:effectLst>
                <a:outerShdw blurRad="38100" dist="22860" dir="5400000" algn="tl" rotWithShape="0">
                  <a:srgbClr val="000000">
                    <a:alpha val="30000"/>
                  </a:srgbClr>
                </a:outerShdw>
              </a:effectLst>
              <a:uLnTx/>
              <a:uFillTx/>
              <a:latin typeface="Times New Roman" panose="02020603050405020304" pitchFamily="18" charset="0"/>
              <a:ea typeface="+mn-ea"/>
              <a:cs typeface="Times New Roman" panose="02020603050405020304" pitchFamily="18" charset="0"/>
            </a:endParaRPr>
          </a:p>
        </p:txBody>
      </p:sp>
    </p:spTree>
    <p:extLst>
      <p:ext uri="{BB962C8B-B14F-4D97-AF65-F5344CB8AC3E}">
        <p14:creationId xmlns:p14="http://schemas.microsoft.com/office/powerpoint/2010/main" val="16544818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B0693D94-C2DF-0CED-B05F-50F2DD1D9C5E}"/>
              </a:ext>
            </a:extLst>
          </p:cNvPr>
          <p:cNvSpPr txBox="1">
            <a:spLocks/>
          </p:cNvSpPr>
          <p:nvPr/>
        </p:nvSpPr>
        <p:spPr>
          <a:xfrm>
            <a:off x="4682234" y="361405"/>
            <a:ext cx="2488861" cy="819150"/>
          </a:xfrm>
          <a:prstGeom prst="rect">
            <a:avLst/>
          </a:prstGeom>
        </p:spPr>
        <p:style>
          <a:lnRef idx="1">
            <a:schemeClr val="accent3"/>
          </a:lnRef>
          <a:fillRef idx="2">
            <a:schemeClr val="accent3"/>
          </a:fillRef>
          <a:effectRef idx="1">
            <a:schemeClr val="accent3"/>
          </a:effectRef>
          <a:fontRef idx="minor">
            <a:schemeClr val="dk1"/>
          </a:fontRef>
        </p:style>
        <p:txBody>
          <a:bodyPr/>
          <a:lstStyle>
            <a:lvl1pPr marL="283464" indent="-283464" algn="r" defTabSz="914400" rtl="1" eaLnBrk="1" latinLnBrk="0" hangingPunct="1">
              <a:lnSpc>
                <a:spcPct val="112000"/>
              </a:lnSpc>
              <a:spcBef>
                <a:spcPts val="900"/>
              </a:spcBef>
              <a:buFont typeface="Arial" panose="020B0604020202020204" pitchFamily="34" charset="0"/>
              <a:buChar char="•"/>
              <a:defRPr sz="2000" kern="1200" baseline="0">
                <a:solidFill>
                  <a:schemeClr val="dk1"/>
                </a:solidFill>
                <a:latin typeface="+mn-lt"/>
                <a:ea typeface="+mn-ea"/>
                <a:cs typeface="+mn-cs"/>
              </a:defRPr>
            </a:lvl1pPr>
            <a:lvl2pPr marL="685800" indent="-283464" algn="r" defTabSz="914400" rtl="1" eaLnBrk="1" latinLnBrk="0" hangingPunct="1">
              <a:lnSpc>
                <a:spcPct val="112000"/>
              </a:lnSpc>
              <a:spcBef>
                <a:spcPts val="900"/>
              </a:spcBef>
              <a:buFont typeface="Corbel" panose="020B0503020204020204" pitchFamily="34" charset="0"/>
              <a:buChar char="–"/>
              <a:defRPr sz="1800" kern="1200" baseline="0">
                <a:solidFill>
                  <a:schemeClr val="dk1"/>
                </a:solidFill>
                <a:latin typeface="+mn-lt"/>
                <a:ea typeface="+mn-ea"/>
                <a:cs typeface="+mn-cs"/>
              </a:defRPr>
            </a:lvl2pPr>
            <a:lvl3pPr marL="1143000" indent="-283464" algn="r" defTabSz="914400" rtl="1" eaLnBrk="1" latinLnBrk="0" hangingPunct="1">
              <a:lnSpc>
                <a:spcPct val="112000"/>
              </a:lnSpc>
              <a:spcBef>
                <a:spcPts val="900"/>
              </a:spcBef>
              <a:buFont typeface="Arial" panose="020B0604020202020204" pitchFamily="34" charset="0"/>
              <a:buChar char="•"/>
              <a:defRPr sz="1600" kern="1200" baseline="0">
                <a:solidFill>
                  <a:schemeClr val="dk1"/>
                </a:solidFill>
                <a:latin typeface="+mn-lt"/>
                <a:ea typeface="+mn-ea"/>
                <a:cs typeface="+mn-cs"/>
              </a:defRPr>
            </a:lvl3pPr>
            <a:lvl4pPr marL="1600200" indent="-283464" algn="r" defTabSz="914400" rtl="1" eaLnBrk="1" latinLnBrk="0" hangingPunct="1">
              <a:lnSpc>
                <a:spcPct val="112000"/>
              </a:lnSpc>
              <a:spcBef>
                <a:spcPts val="900"/>
              </a:spcBef>
              <a:buFont typeface="Corbel" panose="020B0503020204020204" pitchFamily="34" charset="0"/>
              <a:buChar char="–"/>
              <a:defRPr sz="1400" kern="1200" baseline="0">
                <a:solidFill>
                  <a:schemeClr val="dk1"/>
                </a:solidFill>
                <a:latin typeface="+mn-lt"/>
                <a:ea typeface="+mn-ea"/>
                <a:cs typeface="+mn-cs"/>
              </a:defRPr>
            </a:lvl4pPr>
            <a:lvl5pPr marL="2057400" indent="-283464" algn="r" defTabSz="914400" rtl="1" eaLnBrk="1" latinLnBrk="0" hangingPunct="1">
              <a:lnSpc>
                <a:spcPct val="112000"/>
              </a:lnSpc>
              <a:spcBef>
                <a:spcPts val="900"/>
              </a:spcBef>
              <a:buFont typeface="Arial" panose="020B0604020202020204" pitchFamily="34" charset="0"/>
              <a:buChar char="•"/>
              <a:defRPr sz="1400" i="1" kern="1200" baseline="0">
                <a:solidFill>
                  <a:schemeClr val="dk1"/>
                </a:solidFill>
                <a:latin typeface="+mn-lt"/>
                <a:ea typeface="+mn-ea"/>
                <a:cs typeface="+mn-cs"/>
              </a:defRPr>
            </a:lvl5pPr>
            <a:lvl6pPr marL="2514600" indent="-283464" algn="r" defTabSz="914400" rtl="1" eaLnBrk="1" latinLnBrk="0" hangingPunct="1">
              <a:lnSpc>
                <a:spcPct val="112000"/>
              </a:lnSpc>
              <a:spcBef>
                <a:spcPts val="1300"/>
              </a:spcBef>
              <a:buFont typeface="Corbel" panose="020B0503020204020204" pitchFamily="34" charset="0"/>
              <a:buChar char="–"/>
              <a:defRPr sz="1400" kern="1200">
                <a:solidFill>
                  <a:schemeClr val="dk1"/>
                </a:solidFill>
                <a:latin typeface="+mn-lt"/>
                <a:ea typeface="+mn-ea"/>
                <a:cs typeface="+mn-cs"/>
              </a:defRPr>
            </a:lvl6pPr>
            <a:lvl7pPr marL="2971800" indent="-283464" algn="r" defTabSz="914400" rtl="1" eaLnBrk="1" latinLnBrk="0" hangingPunct="1">
              <a:lnSpc>
                <a:spcPct val="112000"/>
              </a:lnSpc>
              <a:spcBef>
                <a:spcPts val="1300"/>
              </a:spcBef>
              <a:buFont typeface="Arial" panose="020B0604020202020204" pitchFamily="34" charset="0"/>
              <a:buChar char="•"/>
              <a:defRPr sz="1400" i="1" kern="1200">
                <a:solidFill>
                  <a:schemeClr val="dk1"/>
                </a:solidFill>
                <a:latin typeface="+mn-lt"/>
                <a:ea typeface="+mn-ea"/>
                <a:cs typeface="+mn-cs"/>
              </a:defRPr>
            </a:lvl7pPr>
            <a:lvl8pPr marL="3429000" indent="-283464" algn="r" defTabSz="914400" rtl="1" eaLnBrk="1" latinLnBrk="0" hangingPunct="1">
              <a:lnSpc>
                <a:spcPct val="112000"/>
              </a:lnSpc>
              <a:spcBef>
                <a:spcPts val="1300"/>
              </a:spcBef>
              <a:buFont typeface="Corbel" panose="020B0503020204020204" pitchFamily="34" charset="0"/>
              <a:buChar char="–"/>
              <a:defRPr sz="1400" kern="1200">
                <a:solidFill>
                  <a:schemeClr val="dk1"/>
                </a:solidFill>
                <a:latin typeface="+mn-lt"/>
                <a:ea typeface="+mn-ea"/>
                <a:cs typeface="+mn-cs"/>
              </a:defRPr>
            </a:lvl8pPr>
            <a:lvl9pPr marL="3886200" indent="-283464" algn="r" defTabSz="914400" rtl="1" eaLnBrk="1" latinLnBrk="0" hangingPunct="1">
              <a:lnSpc>
                <a:spcPct val="112000"/>
              </a:lnSpc>
              <a:spcBef>
                <a:spcPts val="1300"/>
              </a:spcBef>
              <a:buFont typeface="Arial" panose="020B0604020202020204" pitchFamily="34" charset="0"/>
              <a:buChar char="•"/>
              <a:defRPr sz="1400" i="1" kern="1200" baseline="0">
                <a:solidFill>
                  <a:schemeClr val="dk1"/>
                </a:solidFill>
                <a:latin typeface="+mn-lt"/>
                <a:ea typeface="+mn-ea"/>
                <a:cs typeface="+mn-cs"/>
              </a:defRPr>
            </a:lvl9pPr>
          </a:lstStyle>
          <a:p>
            <a:pPr marL="0" indent="0" algn="ctr" defTabSz="457200" rtl="0">
              <a:lnSpc>
                <a:spcPct val="100000"/>
              </a:lnSpc>
              <a:spcBef>
                <a:spcPts val="0"/>
              </a:spcBef>
              <a:buFontTx/>
              <a:buNone/>
              <a:defRPr/>
            </a:pPr>
            <a:r>
              <a:rPr lang="en-US" sz="1800" b="1">
                <a:solidFill>
                  <a:schemeClr val="tx2"/>
                </a:solidFill>
                <a:latin typeface="Times New Roman" panose="02020603050405020304" pitchFamily="18" charset="0"/>
                <a:cs typeface="Times New Roman" panose="02020603050405020304" pitchFamily="18" charset="0"/>
              </a:rPr>
              <a:t>Machine Fabricating</a:t>
            </a:r>
          </a:p>
          <a:p>
            <a:endParaRPr lang="ar-SA" dirty="0"/>
          </a:p>
        </p:txBody>
      </p:sp>
      <p:pic>
        <p:nvPicPr>
          <p:cNvPr id="4" name="Picture 3">
            <a:extLst>
              <a:ext uri="{FF2B5EF4-FFF2-40B4-BE49-F238E27FC236}">
                <a16:creationId xmlns:a16="http://schemas.microsoft.com/office/drawing/2014/main" id="{D28E223F-25BB-B10B-66FC-C4E767D6750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auto">
          <a:xfrm>
            <a:off x="3059289" y="2468738"/>
            <a:ext cx="6343543" cy="3605407"/>
          </a:xfrm>
          <a:prstGeom prst="rect">
            <a:avLst/>
          </a:prstGeom>
          <a:noFill/>
          <a:ln>
            <a:noFill/>
          </a:ln>
        </p:spPr>
      </p:pic>
      <p:sp>
        <p:nvSpPr>
          <p:cNvPr id="5" name="TextBox 4">
            <a:extLst>
              <a:ext uri="{FF2B5EF4-FFF2-40B4-BE49-F238E27FC236}">
                <a16:creationId xmlns:a16="http://schemas.microsoft.com/office/drawing/2014/main" id="{B307DA6F-00E4-6C5C-3FE9-823D48E2C095}"/>
              </a:ext>
            </a:extLst>
          </p:cNvPr>
          <p:cNvSpPr txBox="1"/>
          <p:nvPr/>
        </p:nvSpPr>
        <p:spPr>
          <a:xfrm>
            <a:off x="507999" y="1945518"/>
            <a:ext cx="2088445" cy="523220"/>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1">
            <a:spAutoFit/>
          </a:bodyPr>
          <a:lstStyle/>
          <a:p>
            <a:pPr algn="ctr"/>
            <a:r>
              <a:rPr lang="en-US" sz="2800" dirty="0">
                <a:solidFill>
                  <a:srgbClr val="FF0000"/>
                </a:solidFill>
                <a:latin typeface="Times New Roman" panose="02020603050405020304" pitchFamily="18" charset="0"/>
                <a:cs typeface="Times New Roman" panose="02020603050405020304" pitchFamily="18" charset="0"/>
              </a:rPr>
              <a:t>Chamber</a:t>
            </a:r>
            <a:r>
              <a:rPr lang="en-US" sz="2800" dirty="0">
                <a:latin typeface="Times New Roman" panose="02020603050405020304" pitchFamily="18" charset="0"/>
                <a:cs typeface="Times New Roman" panose="02020603050405020304" pitchFamily="18" charset="0"/>
              </a:rPr>
              <a:t> </a:t>
            </a:r>
            <a:endParaRPr lang="ar-SA" sz="2800" dirty="0">
              <a:latin typeface="Times New Roman" panose="02020603050405020304" pitchFamily="18" charset="0"/>
              <a:cs typeface="Times New Roman" panose="02020603050405020304" pitchFamily="18" charset="0"/>
            </a:endParaRPr>
          </a:p>
        </p:txBody>
      </p:sp>
      <p:sp>
        <p:nvSpPr>
          <p:cNvPr id="6" name="TextBox 5">
            <a:extLst>
              <a:ext uri="{FF2B5EF4-FFF2-40B4-BE49-F238E27FC236}">
                <a16:creationId xmlns:a16="http://schemas.microsoft.com/office/drawing/2014/main" id="{4F241AB4-9370-54D3-4344-13FC828D211B}"/>
              </a:ext>
            </a:extLst>
          </p:cNvPr>
          <p:cNvSpPr txBox="1"/>
          <p:nvPr/>
        </p:nvSpPr>
        <p:spPr>
          <a:xfrm>
            <a:off x="11690652" y="6334780"/>
            <a:ext cx="543739" cy="523220"/>
          </a:xfrm>
          <a:prstGeom prst="rect">
            <a:avLst/>
          </a:prstGeom>
          <a:solidFill>
            <a:srgbClr val="E28B55"/>
          </a:solidFill>
          <a:ln w="19050" cap="flat" cmpd="sng" algn="in">
            <a:solidFill>
              <a:sysClr val="window" lastClr="FFFFFF">
                <a:satMod val="150000"/>
              </a:sysClr>
            </a:solidFill>
            <a:prstDash val="solid"/>
          </a:ln>
          <a:effectLst/>
        </p:spPr>
        <p:txBody>
          <a:bodyPr wrap="none" rtlCol="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800" b="1" i="0" u="none" strike="noStrike" kern="0" cap="none" spc="0" normalizeH="0" baseline="0" noProof="0" dirty="0">
                <a:ln w="10160">
                  <a:solidFill>
                    <a:srgbClr val="835B82"/>
                  </a:solidFill>
                  <a:prstDash val="solid"/>
                </a:ln>
                <a:solidFill>
                  <a:srgbClr val="FFFFFF"/>
                </a:solidFill>
                <a:effectLst>
                  <a:outerShdw blurRad="38100" dist="22860" dir="5400000" algn="tl" rotWithShape="0">
                    <a:srgbClr val="000000">
                      <a:alpha val="30000"/>
                    </a:srgbClr>
                  </a:outerShdw>
                </a:effectLst>
                <a:uLnTx/>
                <a:uFillTx/>
                <a:latin typeface="Times New Roman" panose="02020603050405020304" pitchFamily="18" charset="0"/>
                <a:ea typeface="+mn-ea"/>
                <a:cs typeface="Times New Roman" panose="02020603050405020304" pitchFamily="18" charset="0"/>
              </a:rPr>
              <a:t>16</a:t>
            </a:r>
            <a:endParaRPr kumimoji="0" lang="ar-SA" sz="2800" b="1" i="0" u="none" strike="noStrike" kern="0" cap="none" spc="0" normalizeH="0" baseline="0" noProof="0" dirty="0">
              <a:ln w="10160">
                <a:solidFill>
                  <a:srgbClr val="835B82"/>
                </a:solidFill>
                <a:prstDash val="solid"/>
              </a:ln>
              <a:solidFill>
                <a:srgbClr val="FFFFFF"/>
              </a:solidFill>
              <a:effectLst>
                <a:outerShdw blurRad="38100" dist="22860" dir="5400000" algn="tl" rotWithShape="0">
                  <a:srgbClr val="000000">
                    <a:alpha val="30000"/>
                  </a:srgbClr>
                </a:outerShdw>
              </a:effectLst>
              <a:uLnTx/>
              <a:uFillTx/>
              <a:latin typeface="Times New Roman" panose="02020603050405020304" pitchFamily="18" charset="0"/>
              <a:ea typeface="+mn-ea"/>
              <a:cs typeface="Times New Roman" panose="02020603050405020304" pitchFamily="18" charset="0"/>
            </a:endParaRPr>
          </a:p>
        </p:txBody>
      </p:sp>
    </p:spTree>
    <p:extLst>
      <p:ext uri="{BB962C8B-B14F-4D97-AF65-F5344CB8AC3E}">
        <p14:creationId xmlns:p14="http://schemas.microsoft.com/office/powerpoint/2010/main" val="32150771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B0693D94-C2DF-0CED-B05F-50F2DD1D9C5E}"/>
              </a:ext>
            </a:extLst>
          </p:cNvPr>
          <p:cNvSpPr txBox="1">
            <a:spLocks/>
          </p:cNvSpPr>
          <p:nvPr/>
        </p:nvSpPr>
        <p:spPr>
          <a:xfrm>
            <a:off x="4682234" y="361405"/>
            <a:ext cx="2488861" cy="819150"/>
          </a:xfrm>
          <a:prstGeom prst="rect">
            <a:avLst/>
          </a:prstGeom>
        </p:spPr>
        <p:style>
          <a:lnRef idx="1">
            <a:schemeClr val="accent3"/>
          </a:lnRef>
          <a:fillRef idx="2">
            <a:schemeClr val="accent3"/>
          </a:fillRef>
          <a:effectRef idx="1">
            <a:schemeClr val="accent3"/>
          </a:effectRef>
          <a:fontRef idx="minor">
            <a:schemeClr val="dk1"/>
          </a:fontRef>
        </p:style>
        <p:txBody>
          <a:bodyPr/>
          <a:lstStyle>
            <a:lvl1pPr marL="283464" indent="-283464" algn="r" defTabSz="914400" rtl="1" eaLnBrk="1" latinLnBrk="0" hangingPunct="1">
              <a:lnSpc>
                <a:spcPct val="112000"/>
              </a:lnSpc>
              <a:spcBef>
                <a:spcPts val="900"/>
              </a:spcBef>
              <a:buFont typeface="Arial" panose="020B0604020202020204" pitchFamily="34" charset="0"/>
              <a:buChar char="•"/>
              <a:defRPr sz="2000" kern="1200" baseline="0">
                <a:solidFill>
                  <a:schemeClr val="dk1"/>
                </a:solidFill>
                <a:latin typeface="+mn-lt"/>
                <a:ea typeface="+mn-ea"/>
                <a:cs typeface="+mn-cs"/>
              </a:defRPr>
            </a:lvl1pPr>
            <a:lvl2pPr marL="685800" indent="-283464" algn="r" defTabSz="914400" rtl="1" eaLnBrk="1" latinLnBrk="0" hangingPunct="1">
              <a:lnSpc>
                <a:spcPct val="112000"/>
              </a:lnSpc>
              <a:spcBef>
                <a:spcPts val="900"/>
              </a:spcBef>
              <a:buFont typeface="Corbel" panose="020B0503020204020204" pitchFamily="34" charset="0"/>
              <a:buChar char="–"/>
              <a:defRPr sz="1800" kern="1200" baseline="0">
                <a:solidFill>
                  <a:schemeClr val="dk1"/>
                </a:solidFill>
                <a:latin typeface="+mn-lt"/>
                <a:ea typeface="+mn-ea"/>
                <a:cs typeface="+mn-cs"/>
              </a:defRPr>
            </a:lvl2pPr>
            <a:lvl3pPr marL="1143000" indent="-283464" algn="r" defTabSz="914400" rtl="1" eaLnBrk="1" latinLnBrk="0" hangingPunct="1">
              <a:lnSpc>
                <a:spcPct val="112000"/>
              </a:lnSpc>
              <a:spcBef>
                <a:spcPts val="900"/>
              </a:spcBef>
              <a:buFont typeface="Arial" panose="020B0604020202020204" pitchFamily="34" charset="0"/>
              <a:buChar char="•"/>
              <a:defRPr sz="1600" kern="1200" baseline="0">
                <a:solidFill>
                  <a:schemeClr val="dk1"/>
                </a:solidFill>
                <a:latin typeface="+mn-lt"/>
                <a:ea typeface="+mn-ea"/>
                <a:cs typeface="+mn-cs"/>
              </a:defRPr>
            </a:lvl3pPr>
            <a:lvl4pPr marL="1600200" indent="-283464" algn="r" defTabSz="914400" rtl="1" eaLnBrk="1" latinLnBrk="0" hangingPunct="1">
              <a:lnSpc>
                <a:spcPct val="112000"/>
              </a:lnSpc>
              <a:spcBef>
                <a:spcPts val="900"/>
              </a:spcBef>
              <a:buFont typeface="Corbel" panose="020B0503020204020204" pitchFamily="34" charset="0"/>
              <a:buChar char="–"/>
              <a:defRPr sz="1400" kern="1200" baseline="0">
                <a:solidFill>
                  <a:schemeClr val="dk1"/>
                </a:solidFill>
                <a:latin typeface="+mn-lt"/>
                <a:ea typeface="+mn-ea"/>
                <a:cs typeface="+mn-cs"/>
              </a:defRPr>
            </a:lvl4pPr>
            <a:lvl5pPr marL="2057400" indent="-283464" algn="r" defTabSz="914400" rtl="1" eaLnBrk="1" latinLnBrk="0" hangingPunct="1">
              <a:lnSpc>
                <a:spcPct val="112000"/>
              </a:lnSpc>
              <a:spcBef>
                <a:spcPts val="900"/>
              </a:spcBef>
              <a:buFont typeface="Arial" panose="020B0604020202020204" pitchFamily="34" charset="0"/>
              <a:buChar char="•"/>
              <a:defRPr sz="1400" i="1" kern="1200" baseline="0">
                <a:solidFill>
                  <a:schemeClr val="dk1"/>
                </a:solidFill>
                <a:latin typeface="+mn-lt"/>
                <a:ea typeface="+mn-ea"/>
                <a:cs typeface="+mn-cs"/>
              </a:defRPr>
            </a:lvl5pPr>
            <a:lvl6pPr marL="2514600" indent="-283464" algn="r" defTabSz="914400" rtl="1" eaLnBrk="1" latinLnBrk="0" hangingPunct="1">
              <a:lnSpc>
                <a:spcPct val="112000"/>
              </a:lnSpc>
              <a:spcBef>
                <a:spcPts val="1300"/>
              </a:spcBef>
              <a:buFont typeface="Corbel" panose="020B0503020204020204" pitchFamily="34" charset="0"/>
              <a:buChar char="–"/>
              <a:defRPr sz="1400" kern="1200">
                <a:solidFill>
                  <a:schemeClr val="dk1"/>
                </a:solidFill>
                <a:latin typeface="+mn-lt"/>
                <a:ea typeface="+mn-ea"/>
                <a:cs typeface="+mn-cs"/>
              </a:defRPr>
            </a:lvl6pPr>
            <a:lvl7pPr marL="2971800" indent="-283464" algn="r" defTabSz="914400" rtl="1" eaLnBrk="1" latinLnBrk="0" hangingPunct="1">
              <a:lnSpc>
                <a:spcPct val="112000"/>
              </a:lnSpc>
              <a:spcBef>
                <a:spcPts val="1300"/>
              </a:spcBef>
              <a:buFont typeface="Arial" panose="020B0604020202020204" pitchFamily="34" charset="0"/>
              <a:buChar char="•"/>
              <a:defRPr sz="1400" i="1" kern="1200">
                <a:solidFill>
                  <a:schemeClr val="dk1"/>
                </a:solidFill>
                <a:latin typeface="+mn-lt"/>
                <a:ea typeface="+mn-ea"/>
                <a:cs typeface="+mn-cs"/>
              </a:defRPr>
            </a:lvl7pPr>
            <a:lvl8pPr marL="3429000" indent="-283464" algn="r" defTabSz="914400" rtl="1" eaLnBrk="1" latinLnBrk="0" hangingPunct="1">
              <a:lnSpc>
                <a:spcPct val="112000"/>
              </a:lnSpc>
              <a:spcBef>
                <a:spcPts val="1300"/>
              </a:spcBef>
              <a:buFont typeface="Corbel" panose="020B0503020204020204" pitchFamily="34" charset="0"/>
              <a:buChar char="–"/>
              <a:defRPr sz="1400" kern="1200">
                <a:solidFill>
                  <a:schemeClr val="dk1"/>
                </a:solidFill>
                <a:latin typeface="+mn-lt"/>
                <a:ea typeface="+mn-ea"/>
                <a:cs typeface="+mn-cs"/>
              </a:defRPr>
            </a:lvl8pPr>
            <a:lvl9pPr marL="3886200" indent="-283464" algn="r" defTabSz="914400" rtl="1" eaLnBrk="1" latinLnBrk="0" hangingPunct="1">
              <a:lnSpc>
                <a:spcPct val="112000"/>
              </a:lnSpc>
              <a:spcBef>
                <a:spcPts val="1300"/>
              </a:spcBef>
              <a:buFont typeface="Arial" panose="020B0604020202020204" pitchFamily="34" charset="0"/>
              <a:buChar char="•"/>
              <a:defRPr sz="1400" i="1" kern="1200" baseline="0">
                <a:solidFill>
                  <a:schemeClr val="dk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srgbClr val="1D1A1D"/>
                </a:solidFill>
                <a:effectLst/>
                <a:uLnTx/>
                <a:uFillTx/>
                <a:latin typeface="Times New Roman" panose="02020603050405020304" pitchFamily="18" charset="0"/>
                <a:ea typeface="+mn-ea"/>
                <a:cs typeface="Times New Roman" panose="02020603050405020304" pitchFamily="18" charset="0"/>
              </a:rPr>
              <a:t>Machine Fabricating</a:t>
            </a:r>
          </a:p>
          <a:p>
            <a:pPr marL="283464" marR="0" lvl="0" indent="-283464" algn="r" defTabSz="914400" rtl="1" eaLnBrk="1" fontAlgn="auto" latinLnBrk="0" hangingPunct="1">
              <a:lnSpc>
                <a:spcPct val="112000"/>
              </a:lnSpc>
              <a:spcBef>
                <a:spcPts val="900"/>
              </a:spcBef>
              <a:spcAft>
                <a:spcPts val="0"/>
              </a:spcAft>
              <a:buClrTx/>
              <a:buSzTx/>
              <a:buFont typeface="Arial" panose="020B0604020202020204" pitchFamily="34" charset="0"/>
              <a:buChar char="•"/>
              <a:tabLst/>
              <a:defRPr/>
            </a:pPr>
            <a:endParaRPr kumimoji="0" lang="ar-SA" sz="2000" b="0" i="0" u="none" strike="noStrike" kern="1200" cap="none" spc="0" normalizeH="0" baseline="0" noProof="0" dirty="0">
              <a:ln>
                <a:noFill/>
              </a:ln>
              <a:solidFill>
                <a:prstClr val="black"/>
              </a:solidFill>
              <a:effectLst/>
              <a:uLnTx/>
              <a:uFillTx/>
              <a:latin typeface="Corbel" panose="020B0503020204020204"/>
              <a:ea typeface="+mn-ea"/>
              <a:cs typeface="Tahoma" panose="020B0604030504040204" pitchFamily="34" charset="0"/>
            </a:endParaRPr>
          </a:p>
        </p:txBody>
      </p:sp>
      <p:sp>
        <p:nvSpPr>
          <p:cNvPr id="5" name="TextBox 4">
            <a:extLst>
              <a:ext uri="{FF2B5EF4-FFF2-40B4-BE49-F238E27FC236}">
                <a16:creationId xmlns:a16="http://schemas.microsoft.com/office/drawing/2014/main" id="{B307DA6F-00E4-6C5C-3FE9-823D48E2C095}"/>
              </a:ext>
            </a:extLst>
          </p:cNvPr>
          <p:cNvSpPr txBox="1"/>
          <p:nvPr/>
        </p:nvSpPr>
        <p:spPr>
          <a:xfrm>
            <a:off x="124175" y="1534339"/>
            <a:ext cx="7394223" cy="523220"/>
          </a:xfrm>
          <a:prstGeom prst="rect">
            <a:avLst/>
          </a:prstGeom>
        </p:spPr>
        <p:style>
          <a:lnRef idx="1">
            <a:schemeClr val="dk1"/>
          </a:lnRef>
          <a:fillRef idx="3">
            <a:schemeClr val="dk1"/>
          </a:fillRef>
          <a:effectRef idx="2">
            <a:schemeClr val="dk1"/>
          </a:effectRef>
          <a:fontRef idx="minor">
            <a:schemeClr val="lt1"/>
          </a:fontRef>
        </p:style>
        <p:txBody>
          <a:bodyPr wrap="square" rtlCol="1">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2800" b="1" dirty="0">
                <a:solidFill>
                  <a:srgbClr val="FF0000"/>
                </a:solidFill>
                <a:effectLst/>
                <a:latin typeface="Times New Roman" panose="02020603050405020304" pitchFamily="18" charset="0"/>
                <a:ea typeface="Calibri" panose="020F0502020204030204" pitchFamily="34" charset="0"/>
              </a:rPr>
              <a:t>Assembly of the chamber with the hopper</a:t>
            </a:r>
            <a:r>
              <a:rPr kumimoji="0" lang="en-US" sz="2800" b="0" i="0" u="none" strike="noStrike" kern="1200" cap="none" spc="0" normalizeH="0" baseline="0" noProof="0" dirty="0">
                <a:ln>
                  <a:noFill/>
                </a:ln>
                <a:solidFill>
                  <a:srgbClr val="FF0000"/>
                </a:solidFill>
                <a:effectLst/>
                <a:uLnTx/>
                <a:uFillTx/>
                <a:latin typeface="Times New Roman" panose="02020603050405020304" pitchFamily="18" charset="0"/>
                <a:ea typeface="+mn-ea"/>
                <a:cs typeface="Times New Roman" panose="02020603050405020304" pitchFamily="18" charset="0"/>
              </a:rPr>
              <a:t> </a:t>
            </a:r>
            <a:endParaRPr kumimoji="0" lang="ar-SA" sz="2800" b="0" i="0" u="none" strike="noStrike" kern="1200" cap="none" spc="0" normalizeH="0" baseline="0" noProof="0" dirty="0">
              <a:ln>
                <a:noFill/>
              </a:ln>
              <a:solidFill>
                <a:srgbClr val="FF0000"/>
              </a:solidFill>
              <a:effectLst/>
              <a:uLnTx/>
              <a:uFillTx/>
              <a:latin typeface="Times New Roman" panose="02020603050405020304" pitchFamily="18" charset="0"/>
              <a:ea typeface="+mn-ea"/>
              <a:cs typeface="Times New Roman" panose="02020603050405020304" pitchFamily="18" charset="0"/>
            </a:endParaRPr>
          </a:p>
        </p:txBody>
      </p:sp>
      <p:pic>
        <p:nvPicPr>
          <p:cNvPr id="6" name="Picture 5">
            <a:extLst>
              <a:ext uri="{FF2B5EF4-FFF2-40B4-BE49-F238E27FC236}">
                <a16:creationId xmlns:a16="http://schemas.microsoft.com/office/drawing/2014/main" id="{77D3F949-44AE-6EFA-AAFD-E15C8006678A}"/>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388533" y="2169355"/>
            <a:ext cx="8681155" cy="4016956"/>
          </a:xfrm>
          <a:prstGeom prst="rect">
            <a:avLst/>
          </a:prstGeom>
          <a:noFill/>
          <a:ln>
            <a:noFill/>
          </a:ln>
        </p:spPr>
      </p:pic>
      <p:sp>
        <p:nvSpPr>
          <p:cNvPr id="8" name="TextBox 7">
            <a:extLst>
              <a:ext uri="{FF2B5EF4-FFF2-40B4-BE49-F238E27FC236}">
                <a16:creationId xmlns:a16="http://schemas.microsoft.com/office/drawing/2014/main" id="{B376C6EC-C435-6764-C3E8-3433BE320686}"/>
              </a:ext>
            </a:extLst>
          </p:cNvPr>
          <p:cNvSpPr txBox="1"/>
          <p:nvPr/>
        </p:nvSpPr>
        <p:spPr>
          <a:xfrm>
            <a:off x="11690652" y="6334780"/>
            <a:ext cx="543739" cy="523220"/>
          </a:xfrm>
          <a:prstGeom prst="rect">
            <a:avLst/>
          </a:prstGeom>
          <a:solidFill>
            <a:srgbClr val="E28B55"/>
          </a:solidFill>
          <a:ln w="19050" cap="flat" cmpd="sng" algn="in">
            <a:solidFill>
              <a:sysClr val="window" lastClr="FFFFFF">
                <a:satMod val="150000"/>
              </a:sysClr>
            </a:solidFill>
            <a:prstDash val="solid"/>
          </a:ln>
          <a:effectLst/>
        </p:spPr>
        <p:txBody>
          <a:bodyPr wrap="none" rtlCol="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800" b="1" i="0" u="none" strike="noStrike" kern="0" cap="none" spc="0" normalizeH="0" baseline="0" noProof="0" dirty="0">
                <a:ln w="10160">
                  <a:solidFill>
                    <a:srgbClr val="835B82"/>
                  </a:solidFill>
                  <a:prstDash val="solid"/>
                </a:ln>
                <a:solidFill>
                  <a:srgbClr val="FFFFFF"/>
                </a:solidFill>
                <a:effectLst>
                  <a:outerShdw blurRad="38100" dist="22860" dir="5400000" algn="tl" rotWithShape="0">
                    <a:srgbClr val="000000">
                      <a:alpha val="30000"/>
                    </a:srgbClr>
                  </a:outerShdw>
                </a:effectLst>
                <a:uLnTx/>
                <a:uFillTx/>
                <a:latin typeface="Times New Roman" panose="02020603050405020304" pitchFamily="18" charset="0"/>
                <a:ea typeface="+mn-ea"/>
                <a:cs typeface="Times New Roman" panose="02020603050405020304" pitchFamily="18" charset="0"/>
              </a:rPr>
              <a:t>17</a:t>
            </a:r>
            <a:endParaRPr kumimoji="0" lang="ar-SA" sz="2800" b="1" i="0" u="none" strike="noStrike" kern="0" cap="none" spc="0" normalizeH="0" baseline="0" noProof="0" dirty="0">
              <a:ln w="10160">
                <a:solidFill>
                  <a:srgbClr val="835B82"/>
                </a:solidFill>
                <a:prstDash val="solid"/>
              </a:ln>
              <a:solidFill>
                <a:srgbClr val="FFFFFF"/>
              </a:solidFill>
              <a:effectLst>
                <a:outerShdw blurRad="38100" dist="22860" dir="5400000" algn="tl" rotWithShape="0">
                  <a:srgbClr val="000000">
                    <a:alpha val="30000"/>
                  </a:srgbClr>
                </a:outerShdw>
              </a:effectLst>
              <a:uLnTx/>
              <a:uFillTx/>
              <a:latin typeface="Times New Roman" panose="02020603050405020304" pitchFamily="18" charset="0"/>
              <a:ea typeface="+mn-ea"/>
              <a:cs typeface="Times New Roman" panose="02020603050405020304" pitchFamily="18" charset="0"/>
            </a:endParaRPr>
          </a:p>
        </p:txBody>
      </p:sp>
    </p:spTree>
    <p:extLst>
      <p:ext uri="{BB962C8B-B14F-4D97-AF65-F5344CB8AC3E}">
        <p14:creationId xmlns:p14="http://schemas.microsoft.com/office/powerpoint/2010/main" val="28940042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41140953-124D-3A37-8C0F-9D4D51E7CC91}"/>
              </a:ext>
            </a:extLst>
          </p:cNvPr>
          <p:cNvSpPr>
            <a:spLocks noGrp="1"/>
          </p:cNvSpPr>
          <p:nvPr>
            <p:ph type="body" idx="1"/>
          </p:nvPr>
        </p:nvSpPr>
        <p:spPr>
          <a:xfrm>
            <a:off x="4591923" y="124338"/>
            <a:ext cx="2488861" cy="819150"/>
          </a:xfrm>
        </p:spPr>
        <p:style>
          <a:lnRef idx="1">
            <a:schemeClr val="accent3"/>
          </a:lnRef>
          <a:fillRef idx="2">
            <a:schemeClr val="accent3"/>
          </a:fillRef>
          <a:effectRef idx="1">
            <a:schemeClr val="accent3"/>
          </a:effectRef>
          <a:fontRef idx="minor">
            <a:schemeClr val="dk1"/>
          </a:fontRef>
        </p:style>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chemeClr val="tx2"/>
                </a:solidFill>
                <a:effectLst/>
                <a:uLnTx/>
                <a:uFillTx/>
                <a:latin typeface="Times New Roman" panose="02020603050405020304" pitchFamily="18" charset="0"/>
                <a:ea typeface="+mn-ea"/>
                <a:cs typeface="Times New Roman" panose="02020603050405020304" pitchFamily="18" charset="0"/>
              </a:rPr>
              <a:t>Machine Fabricating</a:t>
            </a:r>
          </a:p>
          <a:p>
            <a:endParaRPr lang="ar-SA" dirty="0"/>
          </a:p>
        </p:txBody>
      </p:sp>
      <p:sp>
        <p:nvSpPr>
          <p:cNvPr id="9" name="TextBox 8">
            <a:extLst>
              <a:ext uri="{FF2B5EF4-FFF2-40B4-BE49-F238E27FC236}">
                <a16:creationId xmlns:a16="http://schemas.microsoft.com/office/drawing/2014/main" id="{0E59B0AD-9AA1-7C39-CC26-BB63D880ACA4}"/>
              </a:ext>
            </a:extLst>
          </p:cNvPr>
          <p:cNvSpPr txBox="1"/>
          <p:nvPr/>
        </p:nvSpPr>
        <p:spPr>
          <a:xfrm>
            <a:off x="338666" y="943488"/>
            <a:ext cx="3115734" cy="523220"/>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1">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srgbClr val="FF0000"/>
                </a:solidFill>
                <a:effectLst/>
                <a:uLnTx/>
                <a:uFillTx/>
                <a:latin typeface="Times New Roman" panose="02020603050405020304" pitchFamily="18" charset="0"/>
                <a:ea typeface="+mn-ea"/>
                <a:cs typeface="Times New Roman" panose="02020603050405020304" pitchFamily="18" charset="0"/>
              </a:rPr>
              <a:t>Plate die and roller </a:t>
            </a:r>
            <a:r>
              <a:rPr kumimoji="0" lang="en-US" sz="2800" b="0" i="0" u="none" strike="noStrike" kern="1200" cap="none" spc="0" normalizeH="0" baseline="0" noProof="0" dirty="0">
                <a:ln>
                  <a:noFill/>
                </a:ln>
                <a:solidFill>
                  <a:prstClr val="white"/>
                </a:solidFill>
                <a:effectLst/>
                <a:uLnTx/>
                <a:uFillTx/>
                <a:latin typeface="Times New Roman" panose="02020603050405020304" pitchFamily="18" charset="0"/>
                <a:ea typeface="+mn-ea"/>
                <a:cs typeface="Times New Roman" panose="02020603050405020304" pitchFamily="18" charset="0"/>
              </a:rPr>
              <a:t> </a:t>
            </a:r>
            <a:endParaRPr kumimoji="0" lang="ar-SA" sz="2800" b="0" i="0" u="none" strike="noStrike" kern="1200" cap="none" spc="0" normalizeH="0" baseline="0" noProof="0" dirty="0">
              <a:ln>
                <a:noFill/>
              </a:ln>
              <a:solidFill>
                <a:prstClr val="white"/>
              </a:solidFill>
              <a:effectLst/>
              <a:uLnTx/>
              <a:uFillTx/>
              <a:latin typeface="Times New Roman" panose="02020603050405020304" pitchFamily="18" charset="0"/>
              <a:ea typeface="+mn-ea"/>
              <a:cs typeface="Times New Roman" panose="02020603050405020304" pitchFamily="18" charset="0"/>
            </a:endParaRPr>
          </a:p>
        </p:txBody>
      </p:sp>
      <p:pic>
        <p:nvPicPr>
          <p:cNvPr id="5" name="Picture 4">
            <a:extLst>
              <a:ext uri="{FF2B5EF4-FFF2-40B4-BE49-F238E27FC236}">
                <a16:creationId xmlns:a16="http://schemas.microsoft.com/office/drawing/2014/main" id="{72CC8D07-0FD7-6358-9EF7-EDB1BBF66071}"/>
              </a:ext>
            </a:extLst>
          </p:cNvPr>
          <p:cNvPicPr>
            <a:picLocks noChangeAspect="1"/>
          </p:cNvPicPr>
          <p:nvPr/>
        </p:nvPicPr>
        <p:blipFill>
          <a:blip r:embed="rId2"/>
          <a:stretch>
            <a:fillRect/>
          </a:stretch>
        </p:blipFill>
        <p:spPr>
          <a:xfrm>
            <a:off x="4934608" y="3304601"/>
            <a:ext cx="3115734" cy="2856090"/>
          </a:xfrm>
          <a:prstGeom prst="rect">
            <a:avLst/>
          </a:prstGeom>
        </p:spPr>
      </p:pic>
      <p:pic>
        <p:nvPicPr>
          <p:cNvPr id="6" name="Picture 5">
            <a:extLst>
              <a:ext uri="{FF2B5EF4-FFF2-40B4-BE49-F238E27FC236}">
                <a16:creationId xmlns:a16="http://schemas.microsoft.com/office/drawing/2014/main" id="{DFBA8497-A413-9BB4-2631-1156F0A54135}"/>
              </a:ext>
            </a:extLst>
          </p:cNvPr>
          <p:cNvPicPr>
            <a:picLocks noChangeAspect="1"/>
          </p:cNvPicPr>
          <p:nvPr/>
        </p:nvPicPr>
        <p:blipFill>
          <a:blip r:embed="rId3"/>
          <a:stretch>
            <a:fillRect/>
          </a:stretch>
        </p:blipFill>
        <p:spPr>
          <a:xfrm>
            <a:off x="7965817" y="1647548"/>
            <a:ext cx="4226183" cy="2530843"/>
          </a:xfrm>
          <a:prstGeom prst="rect">
            <a:avLst/>
          </a:prstGeom>
        </p:spPr>
      </p:pic>
      <p:pic>
        <p:nvPicPr>
          <p:cNvPr id="10" name="Picture 9">
            <a:extLst>
              <a:ext uri="{FF2B5EF4-FFF2-40B4-BE49-F238E27FC236}">
                <a16:creationId xmlns:a16="http://schemas.microsoft.com/office/drawing/2014/main" id="{B1815A95-5913-E04C-2CAB-F29886052CA7}"/>
              </a:ext>
            </a:extLst>
          </p:cNvPr>
          <p:cNvPicPr>
            <a:picLocks noChangeAspect="1"/>
          </p:cNvPicPr>
          <p:nvPr/>
        </p:nvPicPr>
        <p:blipFill>
          <a:blip r:embed="rId4"/>
          <a:stretch>
            <a:fillRect/>
          </a:stretch>
        </p:blipFill>
        <p:spPr>
          <a:xfrm>
            <a:off x="0" y="1647548"/>
            <a:ext cx="4934608" cy="2607293"/>
          </a:xfrm>
          <a:prstGeom prst="rect">
            <a:avLst/>
          </a:prstGeom>
        </p:spPr>
      </p:pic>
      <p:sp>
        <p:nvSpPr>
          <p:cNvPr id="11" name="TextBox 10">
            <a:extLst>
              <a:ext uri="{FF2B5EF4-FFF2-40B4-BE49-F238E27FC236}">
                <a16:creationId xmlns:a16="http://schemas.microsoft.com/office/drawing/2014/main" id="{52206780-A296-A63C-3C80-291730BF714A}"/>
              </a:ext>
            </a:extLst>
          </p:cNvPr>
          <p:cNvSpPr txBox="1"/>
          <p:nvPr/>
        </p:nvSpPr>
        <p:spPr>
          <a:xfrm>
            <a:off x="11690652" y="6334780"/>
            <a:ext cx="543739" cy="523220"/>
          </a:xfrm>
          <a:prstGeom prst="rect">
            <a:avLst/>
          </a:prstGeom>
          <a:solidFill>
            <a:srgbClr val="E28B55"/>
          </a:solidFill>
          <a:ln w="19050" cap="flat" cmpd="sng" algn="in">
            <a:solidFill>
              <a:sysClr val="window" lastClr="FFFFFF">
                <a:satMod val="150000"/>
              </a:sysClr>
            </a:solidFill>
            <a:prstDash val="solid"/>
          </a:ln>
          <a:effectLst/>
        </p:spPr>
        <p:txBody>
          <a:bodyPr wrap="none" rtlCol="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800" b="1" i="0" u="none" strike="noStrike" kern="0" cap="none" spc="0" normalizeH="0" baseline="0" noProof="0" dirty="0">
                <a:ln w="10160">
                  <a:solidFill>
                    <a:srgbClr val="835B82"/>
                  </a:solidFill>
                  <a:prstDash val="solid"/>
                </a:ln>
                <a:solidFill>
                  <a:srgbClr val="FFFFFF"/>
                </a:solidFill>
                <a:effectLst>
                  <a:outerShdw blurRad="38100" dist="22860" dir="5400000" algn="tl" rotWithShape="0">
                    <a:srgbClr val="000000">
                      <a:alpha val="30000"/>
                    </a:srgbClr>
                  </a:outerShdw>
                </a:effectLst>
                <a:uLnTx/>
                <a:uFillTx/>
                <a:latin typeface="Times New Roman" panose="02020603050405020304" pitchFamily="18" charset="0"/>
                <a:ea typeface="+mn-ea"/>
                <a:cs typeface="Times New Roman" panose="02020603050405020304" pitchFamily="18" charset="0"/>
              </a:rPr>
              <a:t>18</a:t>
            </a:r>
            <a:endParaRPr kumimoji="0" lang="ar-SA" sz="2800" b="1" i="0" u="none" strike="noStrike" kern="0" cap="none" spc="0" normalizeH="0" baseline="0" noProof="0" dirty="0">
              <a:ln w="10160">
                <a:solidFill>
                  <a:srgbClr val="835B82"/>
                </a:solidFill>
                <a:prstDash val="solid"/>
              </a:ln>
              <a:solidFill>
                <a:srgbClr val="FFFFFF"/>
              </a:solidFill>
              <a:effectLst>
                <a:outerShdw blurRad="38100" dist="22860" dir="5400000" algn="tl" rotWithShape="0">
                  <a:srgbClr val="000000">
                    <a:alpha val="30000"/>
                  </a:srgbClr>
                </a:outerShdw>
              </a:effectLst>
              <a:uLnTx/>
              <a:uFillTx/>
              <a:latin typeface="Times New Roman" panose="02020603050405020304" pitchFamily="18" charset="0"/>
              <a:ea typeface="+mn-ea"/>
              <a:cs typeface="Times New Roman" panose="02020603050405020304" pitchFamily="18" charset="0"/>
            </a:endParaRPr>
          </a:p>
        </p:txBody>
      </p:sp>
    </p:spTree>
    <p:extLst>
      <p:ext uri="{BB962C8B-B14F-4D97-AF65-F5344CB8AC3E}">
        <p14:creationId xmlns:p14="http://schemas.microsoft.com/office/powerpoint/2010/main" val="41081800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41140953-124D-3A37-8C0F-9D4D51E7CC91}"/>
              </a:ext>
            </a:extLst>
          </p:cNvPr>
          <p:cNvSpPr>
            <a:spLocks noGrp="1"/>
          </p:cNvSpPr>
          <p:nvPr>
            <p:ph type="body" idx="1"/>
          </p:nvPr>
        </p:nvSpPr>
        <p:spPr>
          <a:xfrm>
            <a:off x="4682234" y="361405"/>
            <a:ext cx="2488861" cy="819150"/>
          </a:xfrm>
        </p:spPr>
        <p:style>
          <a:lnRef idx="1">
            <a:schemeClr val="accent3"/>
          </a:lnRef>
          <a:fillRef idx="2">
            <a:schemeClr val="accent3"/>
          </a:fillRef>
          <a:effectRef idx="1">
            <a:schemeClr val="accent3"/>
          </a:effectRef>
          <a:fontRef idx="minor">
            <a:schemeClr val="dk1"/>
          </a:fontRef>
        </p:style>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chemeClr val="tx2"/>
                </a:solidFill>
                <a:effectLst/>
                <a:uLnTx/>
                <a:uFillTx/>
                <a:latin typeface="Times New Roman" panose="02020603050405020304" pitchFamily="18" charset="0"/>
                <a:ea typeface="+mn-ea"/>
                <a:cs typeface="Times New Roman" panose="02020603050405020304" pitchFamily="18" charset="0"/>
              </a:rPr>
              <a:t>Machine Fabricating</a:t>
            </a:r>
          </a:p>
          <a:p>
            <a:endParaRPr lang="ar-SA" dirty="0"/>
          </a:p>
        </p:txBody>
      </p:sp>
      <p:sp>
        <p:nvSpPr>
          <p:cNvPr id="9" name="TextBox 8">
            <a:extLst>
              <a:ext uri="{FF2B5EF4-FFF2-40B4-BE49-F238E27FC236}">
                <a16:creationId xmlns:a16="http://schemas.microsoft.com/office/drawing/2014/main" id="{0E59B0AD-9AA1-7C39-CC26-BB63D880ACA4}"/>
              </a:ext>
            </a:extLst>
          </p:cNvPr>
          <p:cNvSpPr txBox="1"/>
          <p:nvPr/>
        </p:nvSpPr>
        <p:spPr>
          <a:xfrm>
            <a:off x="220327" y="1541712"/>
            <a:ext cx="3962401" cy="523220"/>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1">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srgbClr val="FF0000"/>
                </a:solidFill>
                <a:effectLst/>
                <a:uLnTx/>
                <a:uFillTx/>
                <a:latin typeface="Times New Roman" panose="02020603050405020304" pitchFamily="18" charset="0"/>
                <a:ea typeface="+mn-ea"/>
                <a:cs typeface="Times New Roman" panose="02020603050405020304" pitchFamily="18" charset="0"/>
              </a:rPr>
              <a:t>Knife and vertical shaft</a:t>
            </a:r>
            <a:r>
              <a:rPr kumimoji="0" lang="en-US" sz="2800" b="0" i="0" u="none" strike="noStrike" kern="1200" cap="none" spc="0" normalizeH="0" baseline="0" noProof="0" dirty="0">
                <a:ln>
                  <a:noFill/>
                </a:ln>
                <a:solidFill>
                  <a:prstClr val="white"/>
                </a:solidFill>
                <a:effectLst/>
                <a:uLnTx/>
                <a:uFillTx/>
                <a:latin typeface="Times New Roman" panose="02020603050405020304" pitchFamily="18" charset="0"/>
                <a:ea typeface="+mn-ea"/>
                <a:cs typeface="Times New Roman" panose="02020603050405020304" pitchFamily="18" charset="0"/>
              </a:rPr>
              <a:t> </a:t>
            </a:r>
            <a:endParaRPr kumimoji="0" lang="ar-SA" sz="2800" b="0" i="0" u="none" strike="noStrike" kern="1200" cap="none" spc="0" normalizeH="0" baseline="0" noProof="0" dirty="0">
              <a:ln>
                <a:noFill/>
              </a:ln>
              <a:solidFill>
                <a:prstClr val="white"/>
              </a:solidFill>
              <a:effectLst/>
              <a:uLnTx/>
              <a:uFillTx/>
              <a:latin typeface="Times New Roman" panose="02020603050405020304" pitchFamily="18" charset="0"/>
              <a:ea typeface="+mn-ea"/>
              <a:cs typeface="Times New Roman" panose="02020603050405020304" pitchFamily="18" charset="0"/>
            </a:endParaRPr>
          </a:p>
        </p:txBody>
      </p:sp>
      <p:pic>
        <p:nvPicPr>
          <p:cNvPr id="6" name="Picture 5">
            <a:extLst>
              <a:ext uri="{FF2B5EF4-FFF2-40B4-BE49-F238E27FC236}">
                <a16:creationId xmlns:a16="http://schemas.microsoft.com/office/drawing/2014/main" id="{0B31D843-2EB9-F1D8-E647-7DEAE2A4BD45}"/>
              </a:ext>
            </a:extLst>
          </p:cNvPr>
          <p:cNvPicPr>
            <a:picLocks noChangeAspect="1"/>
          </p:cNvPicPr>
          <p:nvPr/>
        </p:nvPicPr>
        <p:blipFill>
          <a:blip r:embed="rId2"/>
          <a:stretch>
            <a:fillRect/>
          </a:stretch>
        </p:blipFill>
        <p:spPr>
          <a:xfrm>
            <a:off x="220327" y="2732793"/>
            <a:ext cx="5200650" cy="2295525"/>
          </a:xfrm>
          <a:prstGeom prst="rect">
            <a:avLst/>
          </a:prstGeom>
        </p:spPr>
      </p:pic>
      <p:pic>
        <p:nvPicPr>
          <p:cNvPr id="10" name="Picture 9">
            <a:extLst>
              <a:ext uri="{FF2B5EF4-FFF2-40B4-BE49-F238E27FC236}">
                <a16:creationId xmlns:a16="http://schemas.microsoft.com/office/drawing/2014/main" id="{DA3F0202-3F71-BB9C-27E8-B5EB974DDA41}"/>
              </a:ext>
            </a:extLst>
          </p:cNvPr>
          <p:cNvPicPr>
            <a:picLocks noChangeAspect="1"/>
          </p:cNvPicPr>
          <p:nvPr/>
        </p:nvPicPr>
        <p:blipFill>
          <a:blip r:embed="rId3"/>
          <a:stretch>
            <a:fillRect/>
          </a:stretch>
        </p:blipFill>
        <p:spPr>
          <a:xfrm>
            <a:off x="6275917" y="2166055"/>
            <a:ext cx="4991100" cy="3429000"/>
          </a:xfrm>
          <a:prstGeom prst="rect">
            <a:avLst/>
          </a:prstGeom>
        </p:spPr>
      </p:pic>
      <p:sp>
        <p:nvSpPr>
          <p:cNvPr id="11" name="TextBox 10">
            <a:extLst>
              <a:ext uri="{FF2B5EF4-FFF2-40B4-BE49-F238E27FC236}">
                <a16:creationId xmlns:a16="http://schemas.microsoft.com/office/drawing/2014/main" id="{03E69048-79E6-5835-DC9A-347D0C234EC6}"/>
              </a:ext>
            </a:extLst>
          </p:cNvPr>
          <p:cNvSpPr txBox="1"/>
          <p:nvPr/>
        </p:nvSpPr>
        <p:spPr>
          <a:xfrm>
            <a:off x="11690652" y="6334780"/>
            <a:ext cx="543739" cy="523220"/>
          </a:xfrm>
          <a:prstGeom prst="rect">
            <a:avLst/>
          </a:prstGeom>
          <a:solidFill>
            <a:srgbClr val="E28B55"/>
          </a:solidFill>
          <a:ln w="19050" cap="flat" cmpd="sng" algn="in">
            <a:solidFill>
              <a:sysClr val="window" lastClr="FFFFFF">
                <a:satMod val="150000"/>
              </a:sysClr>
            </a:solidFill>
            <a:prstDash val="solid"/>
          </a:ln>
          <a:effectLst/>
        </p:spPr>
        <p:txBody>
          <a:bodyPr wrap="none" rtlCol="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800" b="1" i="0" u="none" strike="noStrike" kern="0" cap="none" spc="0" normalizeH="0" baseline="0" noProof="0" dirty="0">
                <a:ln w="10160">
                  <a:solidFill>
                    <a:srgbClr val="835B82"/>
                  </a:solidFill>
                  <a:prstDash val="solid"/>
                </a:ln>
                <a:solidFill>
                  <a:srgbClr val="FFFFFF"/>
                </a:solidFill>
                <a:effectLst>
                  <a:outerShdw blurRad="38100" dist="22860" dir="5400000" algn="tl" rotWithShape="0">
                    <a:srgbClr val="000000">
                      <a:alpha val="30000"/>
                    </a:srgbClr>
                  </a:outerShdw>
                </a:effectLst>
                <a:uLnTx/>
                <a:uFillTx/>
                <a:latin typeface="Times New Roman" panose="02020603050405020304" pitchFamily="18" charset="0"/>
                <a:ea typeface="+mn-ea"/>
                <a:cs typeface="Times New Roman" panose="02020603050405020304" pitchFamily="18" charset="0"/>
              </a:rPr>
              <a:t>19</a:t>
            </a:r>
            <a:endParaRPr kumimoji="0" lang="ar-SA" sz="2800" b="1" i="0" u="none" strike="noStrike" kern="0" cap="none" spc="0" normalizeH="0" baseline="0" noProof="0" dirty="0">
              <a:ln w="10160">
                <a:solidFill>
                  <a:srgbClr val="835B82"/>
                </a:solidFill>
                <a:prstDash val="solid"/>
              </a:ln>
              <a:solidFill>
                <a:srgbClr val="FFFFFF"/>
              </a:solidFill>
              <a:effectLst>
                <a:outerShdw blurRad="38100" dist="22860" dir="5400000" algn="tl" rotWithShape="0">
                  <a:srgbClr val="000000">
                    <a:alpha val="30000"/>
                  </a:srgbClr>
                </a:outerShdw>
              </a:effectLst>
              <a:uLnTx/>
              <a:uFillTx/>
              <a:latin typeface="Times New Roman" panose="02020603050405020304" pitchFamily="18" charset="0"/>
              <a:ea typeface="+mn-ea"/>
              <a:cs typeface="Times New Roman" panose="02020603050405020304" pitchFamily="18" charset="0"/>
            </a:endParaRPr>
          </a:p>
        </p:txBody>
      </p:sp>
    </p:spTree>
    <p:extLst>
      <p:ext uri="{BB962C8B-B14F-4D97-AF65-F5344CB8AC3E}">
        <p14:creationId xmlns:p14="http://schemas.microsoft.com/office/powerpoint/2010/main" val="34473199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81FDC16-3D69-48AD-B08B-ED28A10640C1}"/>
              </a:ext>
            </a:extLst>
          </p:cNvPr>
          <p:cNvSpPr>
            <a:spLocks noGrp="1"/>
          </p:cNvSpPr>
          <p:nvPr>
            <p:ph type="body" sz="quarter" idx="18"/>
          </p:nvPr>
        </p:nvSpPr>
        <p:spPr>
          <a:xfrm>
            <a:off x="607582" y="2188485"/>
            <a:ext cx="3842550" cy="2332941"/>
          </a:xfrm>
          <a:ln>
            <a:noFill/>
          </a:ln>
          <a:effectLst>
            <a:glow rad="228600">
              <a:schemeClr val="accent5">
                <a:satMod val="175000"/>
                <a:alpha val="40000"/>
              </a:schemeClr>
            </a:glow>
            <a:outerShdw blurRad="127000" dist="38100" dir="2700000" algn="ctr">
              <a:srgbClr val="000000">
                <a:alpha val="45000"/>
              </a:srgbClr>
            </a:outerShdw>
          </a:effectLst>
          <a:scene3d>
            <a:camera prst="orthographicFront"/>
            <a:lightRig rig="soft" dir="t">
              <a:rot lat="0" lon="0" rev="0"/>
            </a:lightRig>
          </a:scene3d>
          <a:sp3d prstMaterial="translucentPowder">
            <a:bevelT w="203200" h="50800" prst="convex"/>
          </a:sp3d>
        </p:spPr>
        <p:style>
          <a:lnRef idx="0">
            <a:schemeClr val="accent1"/>
          </a:lnRef>
          <a:fillRef idx="3">
            <a:schemeClr val="accent1"/>
          </a:fillRef>
          <a:effectRef idx="3">
            <a:schemeClr val="accent1"/>
          </a:effectRef>
          <a:fontRef idx="minor">
            <a:schemeClr val="lt1"/>
          </a:fontRef>
        </p:style>
        <p:txBody>
          <a:bodyPr>
            <a:normAutofit/>
          </a:bodyPr>
          <a:lstStyle/>
          <a:p>
            <a:pPr algn="ctr"/>
            <a:endParaRPr lang="en-US" sz="2800" dirty="0">
              <a:ln w="0"/>
              <a:solidFill>
                <a:schemeClr val="tx2"/>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a:p>
            <a:pPr algn="ctr"/>
            <a:r>
              <a:rPr lang="en-US" sz="2800" dirty="0">
                <a:ln w="0"/>
                <a:solidFill>
                  <a:schemeClr val="tx2"/>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The main topics in this presentation</a:t>
            </a:r>
            <a:r>
              <a:rPr lang="en-US" sz="2400" dirty="0">
                <a:ln w="0"/>
                <a:solidFill>
                  <a:schemeClr val="tx2"/>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a:t>
            </a:r>
          </a:p>
        </p:txBody>
      </p:sp>
      <p:sp>
        <p:nvSpPr>
          <p:cNvPr id="4" name="Content Placeholder 3">
            <a:extLst>
              <a:ext uri="{FF2B5EF4-FFF2-40B4-BE49-F238E27FC236}">
                <a16:creationId xmlns:a16="http://schemas.microsoft.com/office/drawing/2014/main" id="{E83DB0A1-C484-4D49-BAC3-ABEE82074C4C}"/>
              </a:ext>
            </a:extLst>
          </p:cNvPr>
          <p:cNvSpPr>
            <a:spLocks noGrp="1"/>
          </p:cNvSpPr>
          <p:nvPr>
            <p:ph idx="1"/>
          </p:nvPr>
        </p:nvSpPr>
        <p:spPr>
          <a:xfrm>
            <a:off x="5147913" y="727954"/>
            <a:ext cx="2076513" cy="2395896"/>
          </a:xfrm>
        </p:spPr>
        <p:style>
          <a:lnRef idx="0">
            <a:schemeClr val="accent2"/>
          </a:lnRef>
          <a:fillRef idx="3">
            <a:schemeClr val="accent2"/>
          </a:fillRef>
          <a:effectRef idx="3">
            <a:schemeClr val="accent2"/>
          </a:effectRef>
          <a:fontRef idx="minor">
            <a:schemeClr val="lt1"/>
          </a:fontRef>
        </p:style>
        <p:txBody>
          <a:bodyPr lIns="72000" rIns="72000">
            <a:normAutofit/>
          </a:bodyPr>
          <a:lstStyle/>
          <a:p>
            <a:r>
              <a:rPr lang="en-US" sz="1800" b="1" dirty="0">
                <a:latin typeface="Times New Roman" panose="02020603050405020304" pitchFamily="18" charset="0"/>
                <a:cs typeface="Times New Roman" panose="02020603050405020304" pitchFamily="18" charset="0"/>
              </a:rPr>
              <a:t>Introduction and review project 1</a:t>
            </a:r>
          </a:p>
          <a:p>
            <a:endParaRPr lang="en-US" sz="1800" b="1" dirty="0">
              <a:latin typeface="Times New Roman" panose="02020603050405020304" pitchFamily="18" charset="0"/>
              <a:cs typeface="Times New Roman" panose="02020603050405020304" pitchFamily="18" charset="0"/>
            </a:endParaRPr>
          </a:p>
        </p:txBody>
      </p:sp>
      <p:pic>
        <p:nvPicPr>
          <p:cNvPr id="17" name="Picture Placeholder 16">
            <a:extLst>
              <a:ext uri="{FF2B5EF4-FFF2-40B4-BE49-F238E27FC236}">
                <a16:creationId xmlns:a16="http://schemas.microsoft.com/office/drawing/2014/main" id="{AE7453D0-D40E-4463-83A5-ADE525B32ADC}"/>
              </a:ext>
            </a:extLst>
          </p:cNvPr>
          <p:cNvPicPr>
            <a:picLocks noGrp="1" noChangeAspect="1"/>
          </p:cNvPicPr>
          <p:nvPr>
            <p:ph type="pic" sz="quarter" idx="22"/>
          </p:nvPr>
        </p:nvPicPr>
        <p:blipFill>
          <a:blip r:embed="rId2"/>
          <a:srcRect/>
          <a:stretch/>
        </p:blipFill>
        <p:spPr>
          <a:xfrm>
            <a:off x="5282602" y="727954"/>
            <a:ext cx="1804730" cy="1191716"/>
          </a:xfrm>
        </p:spPr>
      </p:pic>
      <p:sp>
        <p:nvSpPr>
          <p:cNvPr id="5" name="Text Placeholder 4">
            <a:extLst>
              <a:ext uri="{FF2B5EF4-FFF2-40B4-BE49-F238E27FC236}">
                <a16:creationId xmlns:a16="http://schemas.microsoft.com/office/drawing/2014/main" id="{898F5FE2-B28A-4CCD-9910-126A9581F28F}"/>
              </a:ext>
            </a:extLst>
          </p:cNvPr>
          <p:cNvSpPr>
            <a:spLocks noGrp="1"/>
          </p:cNvSpPr>
          <p:nvPr>
            <p:ph type="body" sz="quarter" idx="13"/>
          </p:nvPr>
        </p:nvSpPr>
        <p:spPr>
          <a:xfrm>
            <a:off x="7462965" y="771425"/>
            <a:ext cx="1944000" cy="2360576"/>
          </a:xfrm>
        </p:spPr>
        <p:style>
          <a:lnRef idx="1">
            <a:schemeClr val="accent1"/>
          </a:lnRef>
          <a:fillRef idx="2">
            <a:schemeClr val="accent1"/>
          </a:fillRef>
          <a:effectRef idx="1">
            <a:schemeClr val="accent1"/>
          </a:effectRef>
          <a:fontRef idx="minor">
            <a:schemeClr val="dk1"/>
          </a:fontRef>
        </p:style>
        <p:txBody>
          <a:bodyPr lIns="72000" rIns="72000">
            <a:normAutofit/>
          </a:bodyPr>
          <a:lstStyle/>
          <a:p>
            <a:r>
              <a:rPr lang="en-US" sz="1800" b="1" dirty="0">
                <a:latin typeface="Times New Roman" panose="02020603050405020304" pitchFamily="18" charset="0"/>
                <a:cs typeface="Times New Roman" panose="02020603050405020304" pitchFamily="18" charset="0"/>
              </a:rPr>
              <a:t>machine components</a:t>
            </a:r>
          </a:p>
        </p:txBody>
      </p:sp>
      <p:pic>
        <p:nvPicPr>
          <p:cNvPr id="19" name="Picture Placeholder 18">
            <a:extLst>
              <a:ext uri="{FF2B5EF4-FFF2-40B4-BE49-F238E27FC236}">
                <a16:creationId xmlns:a16="http://schemas.microsoft.com/office/drawing/2014/main" id="{4B9CA223-D3A1-4970-848A-26CEBD622878}"/>
              </a:ext>
            </a:extLst>
          </p:cNvPr>
          <p:cNvPicPr>
            <a:picLocks noGrp="1" noChangeAspect="1"/>
          </p:cNvPicPr>
          <p:nvPr>
            <p:ph type="pic" sz="quarter" idx="23"/>
          </p:nvPr>
        </p:nvPicPr>
        <p:blipFill>
          <a:blip r:embed="rId3"/>
          <a:srcRect/>
          <a:stretch/>
        </p:blipFill>
        <p:spPr>
          <a:xfrm>
            <a:off x="7621766" y="771425"/>
            <a:ext cx="1692179" cy="1269134"/>
          </a:xfrm>
        </p:spPr>
      </p:pic>
      <p:sp>
        <p:nvSpPr>
          <p:cNvPr id="6" name="Text Placeholder 5">
            <a:extLst>
              <a:ext uri="{FF2B5EF4-FFF2-40B4-BE49-F238E27FC236}">
                <a16:creationId xmlns:a16="http://schemas.microsoft.com/office/drawing/2014/main" id="{AC4A7A4E-C192-4A89-A661-72D76FF2F230}"/>
              </a:ext>
            </a:extLst>
          </p:cNvPr>
          <p:cNvSpPr>
            <a:spLocks noGrp="1"/>
          </p:cNvSpPr>
          <p:nvPr>
            <p:ph type="body" sz="quarter" idx="14"/>
          </p:nvPr>
        </p:nvSpPr>
        <p:spPr>
          <a:xfrm>
            <a:off x="9841079" y="721722"/>
            <a:ext cx="1944000" cy="2395896"/>
          </a:xfrm>
        </p:spPr>
        <p:style>
          <a:lnRef idx="1">
            <a:schemeClr val="accent6"/>
          </a:lnRef>
          <a:fillRef idx="2">
            <a:schemeClr val="accent6"/>
          </a:fillRef>
          <a:effectRef idx="1">
            <a:schemeClr val="accent6"/>
          </a:effectRef>
          <a:fontRef idx="minor">
            <a:schemeClr val="dk1"/>
          </a:fontRef>
        </p:style>
        <p:txBody>
          <a:bodyPr lIns="72000" rIns="72000">
            <a:normAutofit/>
          </a:bodyPr>
          <a:lstStyle/>
          <a:p>
            <a:r>
              <a:rPr lang="en-US" sz="1800" b="1" dirty="0">
                <a:latin typeface="Times New Roman" panose="02020603050405020304" pitchFamily="18" charset="0"/>
                <a:cs typeface="Times New Roman" panose="02020603050405020304" pitchFamily="18" charset="0"/>
              </a:rPr>
              <a:t>Design of machine parts</a:t>
            </a:r>
          </a:p>
        </p:txBody>
      </p:sp>
      <p:pic>
        <p:nvPicPr>
          <p:cNvPr id="21" name="Picture Placeholder 20">
            <a:extLst>
              <a:ext uri="{FF2B5EF4-FFF2-40B4-BE49-F238E27FC236}">
                <a16:creationId xmlns:a16="http://schemas.microsoft.com/office/drawing/2014/main" id="{2309EE82-F242-4D96-98E6-A564E5488BCF}"/>
              </a:ext>
            </a:extLst>
          </p:cNvPr>
          <p:cNvPicPr>
            <a:picLocks noGrp="1" noChangeAspect="1"/>
          </p:cNvPicPr>
          <p:nvPr>
            <p:ph type="pic" sz="quarter" idx="24"/>
          </p:nvPr>
        </p:nvPicPr>
        <p:blipFill>
          <a:blip r:embed="rId4"/>
          <a:srcRect/>
          <a:stretch/>
        </p:blipFill>
        <p:spPr>
          <a:xfrm>
            <a:off x="9978173" y="794085"/>
            <a:ext cx="1684414" cy="1059454"/>
          </a:xfrm>
        </p:spPr>
      </p:pic>
      <p:pic>
        <p:nvPicPr>
          <p:cNvPr id="14" name="Picture 13">
            <a:extLst>
              <a:ext uri="{FF2B5EF4-FFF2-40B4-BE49-F238E27FC236}">
                <a16:creationId xmlns:a16="http://schemas.microsoft.com/office/drawing/2014/main" id="{3473B889-C6B7-E499-5138-34B25DF0D940}"/>
              </a:ext>
            </a:extLst>
          </p:cNvPr>
          <p:cNvPicPr>
            <a:picLocks noChangeAspect="1"/>
          </p:cNvPicPr>
          <p:nvPr/>
        </p:nvPicPr>
        <p:blipFill>
          <a:blip r:embed="rId5">
            <a:duotone>
              <a:prstClr val="black"/>
              <a:schemeClr val="accent6">
                <a:tint val="45000"/>
                <a:satMod val="400000"/>
              </a:schemeClr>
            </a:duotone>
          </a:blip>
          <a:stretch>
            <a:fillRect/>
          </a:stretch>
        </p:blipFill>
        <p:spPr>
          <a:xfrm>
            <a:off x="5145510" y="3900050"/>
            <a:ext cx="2078916" cy="2395936"/>
          </a:xfrm>
          <a:prstGeom prst="rect">
            <a:avLst/>
          </a:prstGeom>
        </p:spPr>
      </p:pic>
      <p:pic>
        <p:nvPicPr>
          <p:cNvPr id="15" name="Picture 14">
            <a:extLst>
              <a:ext uri="{FF2B5EF4-FFF2-40B4-BE49-F238E27FC236}">
                <a16:creationId xmlns:a16="http://schemas.microsoft.com/office/drawing/2014/main" id="{F6D895F1-3FFE-F47D-77E6-431616F8B4A5}"/>
              </a:ext>
            </a:extLst>
          </p:cNvPr>
          <p:cNvPicPr>
            <a:picLocks noChangeAspect="1"/>
          </p:cNvPicPr>
          <p:nvPr/>
        </p:nvPicPr>
        <p:blipFill>
          <a:blip r:embed="rId6"/>
          <a:srcRect/>
          <a:stretch/>
        </p:blipFill>
        <p:spPr>
          <a:xfrm>
            <a:off x="5257743" y="4016900"/>
            <a:ext cx="1854449" cy="1286611"/>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18" name="TextBox 17">
            <a:extLst>
              <a:ext uri="{FF2B5EF4-FFF2-40B4-BE49-F238E27FC236}">
                <a16:creationId xmlns:a16="http://schemas.microsoft.com/office/drawing/2014/main" id="{5EF78DC8-8429-7340-8D3F-2C71A4AECBD5}"/>
              </a:ext>
            </a:extLst>
          </p:cNvPr>
          <p:cNvSpPr txBox="1"/>
          <p:nvPr/>
        </p:nvSpPr>
        <p:spPr>
          <a:xfrm>
            <a:off x="5145510" y="5420361"/>
            <a:ext cx="2025732" cy="646331"/>
          </a:xfrm>
          <a:prstGeom prst="rect">
            <a:avLst/>
          </a:prstGeom>
          <a:noFill/>
        </p:spPr>
        <p:txBody>
          <a:bodyPr wrap="square">
            <a:spAutoFit/>
          </a:bodyPr>
          <a:lstStyle/>
          <a:p>
            <a:pPr algn="ctr"/>
            <a:r>
              <a:rPr lang="en-US" b="1" dirty="0">
                <a:latin typeface="Times New Roman" panose="02020603050405020304" pitchFamily="18" charset="0"/>
                <a:cs typeface="Times New Roman" panose="02020603050405020304" pitchFamily="18" charset="0"/>
              </a:rPr>
              <a:t>Machine Fabricating</a:t>
            </a:r>
          </a:p>
        </p:txBody>
      </p:sp>
      <p:pic>
        <p:nvPicPr>
          <p:cNvPr id="23" name="Picture 22">
            <a:extLst>
              <a:ext uri="{FF2B5EF4-FFF2-40B4-BE49-F238E27FC236}">
                <a16:creationId xmlns:a16="http://schemas.microsoft.com/office/drawing/2014/main" id="{40DC5480-6C08-6D44-827A-54568CD1490C}"/>
              </a:ext>
            </a:extLst>
          </p:cNvPr>
          <p:cNvPicPr>
            <a:picLocks noChangeAspect="1"/>
          </p:cNvPicPr>
          <p:nvPr/>
        </p:nvPicPr>
        <p:blipFill>
          <a:blip r:embed="rId5">
            <a:duotone>
              <a:prstClr val="black"/>
              <a:srgbClr val="92D050">
                <a:tint val="45000"/>
                <a:satMod val="400000"/>
              </a:srgbClr>
            </a:duotone>
          </a:blip>
          <a:stretch>
            <a:fillRect/>
          </a:stretch>
        </p:blipFill>
        <p:spPr>
          <a:xfrm>
            <a:off x="7528747" y="3900050"/>
            <a:ext cx="1944000" cy="2395936"/>
          </a:xfrm>
          <a:prstGeom prst="rect">
            <a:avLst/>
          </a:prstGeom>
        </p:spPr>
      </p:pic>
      <p:pic>
        <p:nvPicPr>
          <p:cNvPr id="25" name="Picture 24">
            <a:extLst>
              <a:ext uri="{FF2B5EF4-FFF2-40B4-BE49-F238E27FC236}">
                <a16:creationId xmlns:a16="http://schemas.microsoft.com/office/drawing/2014/main" id="{F2EC9F4C-1BF5-1838-ECB8-8761BD04FB2D}"/>
              </a:ext>
            </a:extLst>
          </p:cNvPr>
          <p:cNvPicPr>
            <a:picLocks noChangeAspect="1"/>
          </p:cNvPicPr>
          <p:nvPr/>
        </p:nvPicPr>
        <p:blipFill>
          <a:blip r:embed="rId7"/>
          <a:srcRect/>
          <a:stretch/>
        </p:blipFill>
        <p:spPr>
          <a:xfrm>
            <a:off x="7630169" y="4012377"/>
            <a:ext cx="1675375" cy="1256532"/>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27" name="TextBox 26">
            <a:extLst>
              <a:ext uri="{FF2B5EF4-FFF2-40B4-BE49-F238E27FC236}">
                <a16:creationId xmlns:a16="http://schemas.microsoft.com/office/drawing/2014/main" id="{A0E78257-EEED-F78D-8303-C9DEB84D5F01}"/>
              </a:ext>
            </a:extLst>
          </p:cNvPr>
          <p:cNvSpPr txBox="1"/>
          <p:nvPr/>
        </p:nvSpPr>
        <p:spPr>
          <a:xfrm>
            <a:off x="7630781" y="5436148"/>
            <a:ext cx="1807175" cy="369332"/>
          </a:xfrm>
          <a:prstGeom prst="rect">
            <a:avLst/>
          </a:prstGeom>
          <a:noFill/>
        </p:spPr>
        <p:txBody>
          <a:bodyPr wrap="square">
            <a:spAutoFit/>
          </a:bodyPr>
          <a:lstStyle/>
          <a:p>
            <a:r>
              <a:rPr lang="en-US" b="1" dirty="0">
                <a:latin typeface="Times New Roman" panose="02020603050405020304" pitchFamily="18" charset="0"/>
                <a:cs typeface="Times New Roman" panose="02020603050405020304" pitchFamily="18" charset="0"/>
              </a:rPr>
              <a:t>Machine testing</a:t>
            </a:r>
          </a:p>
        </p:txBody>
      </p:sp>
      <p:pic>
        <p:nvPicPr>
          <p:cNvPr id="32" name="Picture 31">
            <a:extLst>
              <a:ext uri="{FF2B5EF4-FFF2-40B4-BE49-F238E27FC236}">
                <a16:creationId xmlns:a16="http://schemas.microsoft.com/office/drawing/2014/main" id="{37AF063C-C7DF-48B5-0981-264A8B0DCC99}"/>
              </a:ext>
            </a:extLst>
          </p:cNvPr>
          <p:cNvPicPr>
            <a:picLocks noChangeAspect="1"/>
          </p:cNvPicPr>
          <p:nvPr/>
        </p:nvPicPr>
        <p:blipFill>
          <a:blip r:embed="rId5">
            <a:duotone>
              <a:prstClr val="black"/>
              <a:schemeClr val="accent3">
                <a:lumMod val="50000"/>
                <a:tint val="45000"/>
                <a:satMod val="400000"/>
              </a:schemeClr>
            </a:duotone>
          </a:blip>
          <a:stretch>
            <a:fillRect/>
          </a:stretch>
        </p:blipFill>
        <p:spPr>
          <a:xfrm>
            <a:off x="9841079" y="3900050"/>
            <a:ext cx="1944000" cy="2395936"/>
          </a:xfrm>
          <a:prstGeom prst="rect">
            <a:avLst/>
          </a:prstGeom>
        </p:spPr>
      </p:pic>
      <p:pic>
        <p:nvPicPr>
          <p:cNvPr id="34" name="Picture 33">
            <a:extLst>
              <a:ext uri="{FF2B5EF4-FFF2-40B4-BE49-F238E27FC236}">
                <a16:creationId xmlns:a16="http://schemas.microsoft.com/office/drawing/2014/main" id="{D9EE619D-87DF-E768-AB5C-9DDB0321CA2C}"/>
              </a:ext>
            </a:extLst>
          </p:cNvPr>
          <p:cNvPicPr>
            <a:picLocks noChangeAspect="1"/>
          </p:cNvPicPr>
          <p:nvPr/>
        </p:nvPicPr>
        <p:blipFill>
          <a:blip r:embed="rId8"/>
          <a:srcRect/>
          <a:stretch/>
        </p:blipFill>
        <p:spPr>
          <a:xfrm>
            <a:off x="9931368" y="3997920"/>
            <a:ext cx="1744493" cy="1047012"/>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36" name="TextBox 35">
            <a:extLst>
              <a:ext uri="{FF2B5EF4-FFF2-40B4-BE49-F238E27FC236}">
                <a16:creationId xmlns:a16="http://schemas.microsoft.com/office/drawing/2014/main" id="{1099141D-293A-CA96-6F2F-662D310EF5A8}"/>
              </a:ext>
            </a:extLst>
          </p:cNvPr>
          <p:cNvSpPr txBox="1"/>
          <p:nvPr/>
        </p:nvSpPr>
        <p:spPr>
          <a:xfrm>
            <a:off x="10292564" y="5436148"/>
            <a:ext cx="1337127" cy="369332"/>
          </a:xfrm>
          <a:prstGeom prst="rect">
            <a:avLst/>
          </a:prstGeom>
          <a:noFill/>
        </p:spPr>
        <p:txBody>
          <a:bodyPr wrap="square">
            <a:spAutoFit/>
          </a:bodyPr>
          <a:lstStyle/>
          <a:p>
            <a:r>
              <a:rPr lang="en-GB" b="1" dirty="0">
                <a:latin typeface="Times New Roman" panose="02020603050405020304" pitchFamily="18" charset="0"/>
                <a:cs typeface="Times New Roman" panose="02020603050405020304" pitchFamily="18" charset="0"/>
              </a:rPr>
              <a:t>Conclusion</a:t>
            </a:r>
          </a:p>
        </p:txBody>
      </p:sp>
      <p:sp>
        <p:nvSpPr>
          <p:cNvPr id="2" name="TextBox 1">
            <a:extLst>
              <a:ext uri="{FF2B5EF4-FFF2-40B4-BE49-F238E27FC236}">
                <a16:creationId xmlns:a16="http://schemas.microsoft.com/office/drawing/2014/main" id="{9DA0C6A9-8499-A4D6-B16E-3CDC140CDD0B}"/>
              </a:ext>
            </a:extLst>
          </p:cNvPr>
          <p:cNvSpPr txBox="1"/>
          <p:nvPr/>
        </p:nvSpPr>
        <p:spPr>
          <a:xfrm>
            <a:off x="11827798" y="6334780"/>
            <a:ext cx="364202" cy="523220"/>
          </a:xfrm>
          <a:prstGeom prst="rect">
            <a:avLst/>
          </a:prstGeom>
        </p:spPr>
        <p:style>
          <a:lnRef idx="3">
            <a:schemeClr val="lt1"/>
          </a:lnRef>
          <a:fillRef idx="1">
            <a:schemeClr val="accent2"/>
          </a:fillRef>
          <a:effectRef idx="1">
            <a:schemeClr val="accent2"/>
          </a:effectRef>
          <a:fontRef idx="minor">
            <a:schemeClr val="lt1"/>
          </a:fontRef>
        </p:style>
        <p:txBody>
          <a:bodyPr wrap="none" rtlCol="1">
            <a:spAutoFit/>
          </a:bodyPr>
          <a:lstStyle/>
          <a:p>
            <a:r>
              <a:rPr lang="en-US" sz="2800" b="1"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Times New Roman" panose="02020603050405020304" pitchFamily="18" charset="0"/>
                <a:cs typeface="Times New Roman" panose="02020603050405020304" pitchFamily="18" charset="0"/>
              </a:rPr>
              <a:t>2</a:t>
            </a:r>
            <a:endParaRPr lang="ar-SA" sz="2800" b="1"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0747472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41140953-124D-3A37-8C0F-9D4D51E7CC91}"/>
              </a:ext>
            </a:extLst>
          </p:cNvPr>
          <p:cNvSpPr>
            <a:spLocks noGrp="1"/>
          </p:cNvSpPr>
          <p:nvPr>
            <p:ph type="body" idx="1"/>
          </p:nvPr>
        </p:nvSpPr>
        <p:spPr>
          <a:xfrm>
            <a:off x="4682234" y="361405"/>
            <a:ext cx="2488861" cy="819150"/>
          </a:xfrm>
        </p:spPr>
        <p:style>
          <a:lnRef idx="1">
            <a:schemeClr val="accent3"/>
          </a:lnRef>
          <a:fillRef idx="2">
            <a:schemeClr val="accent3"/>
          </a:fillRef>
          <a:effectRef idx="1">
            <a:schemeClr val="accent3"/>
          </a:effectRef>
          <a:fontRef idx="minor">
            <a:schemeClr val="dk1"/>
          </a:fontRef>
        </p:style>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chemeClr val="tx2"/>
                </a:solidFill>
                <a:effectLst/>
                <a:uLnTx/>
                <a:uFillTx/>
                <a:latin typeface="Times New Roman" panose="02020603050405020304" pitchFamily="18" charset="0"/>
                <a:ea typeface="+mn-ea"/>
                <a:cs typeface="Times New Roman" panose="02020603050405020304" pitchFamily="18" charset="0"/>
              </a:rPr>
              <a:t>Machine Fabricating</a:t>
            </a:r>
          </a:p>
          <a:p>
            <a:endParaRPr lang="ar-SA" dirty="0"/>
          </a:p>
        </p:txBody>
      </p:sp>
      <p:sp>
        <p:nvSpPr>
          <p:cNvPr id="9" name="TextBox 8">
            <a:extLst>
              <a:ext uri="{FF2B5EF4-FFF2-40B4-BE49-F238E27FC236}">
                <a16:creationId xmlns:a16="http://schemas.microsoft.com/office/drawing/2014/main" id="{0E59B0AD-9AA1-7C39-CC26-BB63D880ACA4}"/>
              </a:ext>
            </a:extLst>
          </p:cNvPr>
          <p:cNvSpPr txBox="1"/>
          <p:nvPr/>
        </p:nvSpPr>
        <p:spPr>
          <a:xfrm>
            <a:off x="206116" y="1392519"/>
            <a:ext cx="2867379" cy="523220"/>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1">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srgbClr val="FF0000"/>
                </a:solidFill>
                <a:effectLst/>
                <a:uLnTx/>
                <a:uFillTx/>
                <a:latin typeface="Times New Roman" panose="02020603050405020304" pitchFamily="18" charset="0"/>
                <a:ea typeface="+mn-ea"/>
                <a:cs typeface="Times New Roman" panose="02020603050405020304" pitchFamily="18" charset="0"/>
              </a:rPr>
              <a:t>Machine Frame</a:t>
            </a:r>
            <a:r>
              <a:rPr kumimoji="0" lang="en-US" sz="2800" b="0" i="0" u="none" strike="noStrike" kern="1200" cap="none" spc="0" normalizeH="0" baseline="0" noProof="0" dirty="0">
                <a:ln>
                  <a:noFill/>
                </a:ln>
                <a:solidFill>
                  <a:prstClr val="white"/>
                </a:solidFill>
                <a:effectLst/>
                <a:uLnTx/>
                <a:uFillTx/>
                <a:latin typeface="Times New Roman" panose="02020603050405020304" pitchFamily="18" charset="0"/>
                <a:ea typeface="+mn-ea"/>
                <a:cs typeface="Times New Roman" panose="02020603050405020304" pitchFamily="18" charset="0"/>
              </a:rPr>
              <a:t> </a:t>
            </a:r>
            <a:endParaRPr kumimoji="0" lang="ar-SA" sz="2800" b="0" i="0" u="none" strike="noStrike" kern="1200" cap="none" spc="0" normalizeH="0" baseline="0" noProof="0" dirty="0">
              <a:ln>
                <a:noFill/>
              </a:ln>
              <a:solidFill>
                <a:prstClr val="white"/>
              </a:solidFill>
              <a:effectLst/>
              <a:uLnTx/>
              <a:uFillTx/>
              <a:latin typeface="Times New Roman" panose="02020603050405020304" pitchFamily="18" charset="0"/>
              <a:ea typeface="+mn-ea"/>
              <a:cs typeface="Times New Roman" panose="02020603050405020304" pitchFamily="18" charset="0"/>
            </a:endParaRPr>
          </a:p>
        </p:txBody>
      </p:sp>
      <p:pic>
        <p:nvPicPr>
          <p:cNvPr id="2" name="Picture 1">
            <a:extLst>
              <a:ext uri="{FF2B5EF4-FFF2-40B4-BE49-F238E27FC236}">
                <a16:creationId xmlns:a16="http://schemas.microsoft.com/office/drawing/2014/main" id="{CFF3834A-3A51-2FBC-AA43-2CD93674C89F}"/>
              </a:ext>
            </a:extLst>
          </p:cNvPr>
          <p:cNvPicPr>
            <a:picLocks noChangeAspect="1"/>
          </p:cNvPicPr>
          <p:nvPr/>
        </p:nvPicPr>
        <p:blipFill>
          <a:blip r:embed="rId2"/>
          <a:stretch>
            <a:fillRect/>
          </a:stretch>
        </p:blipFill>
        <p:spPr>
          <a:xfrm>
            <a:off x="206116" y="2255131"/>
            <a:ext cx="5305425" cy="3476625"/>
          </a:xfrm>
          <a:prstGeom prst="rect">
            <a:avLst/>
          </a:prstGeom>
        </p:spPr>
      </p:pic>
      <p:pic>
        <p:nvPicPr>
          <p:cNvPr id="5" name="Picture 4">
            <a:extLst>
              <a:ext uri="{FF2B5EF4-FFF2-40B4-BE49-F238E27FC236}">
                <a16:creationId xmlns:a16="http://schemas.microsoft.com/office/drawing/2014/main" id="{911748D9-D0C6-9FF6-4708-B57E8844A28E}"/>
              </a:ext>
            </a:extLst>
          </p:cNvPr>
          <p:cNvPicPr>
            <a:picLocks noChangeAspect="1"/>
          </p:cNvPicPr>
          <p:nvPr/>
        </p:nvPicPr>
        <p:blipFill>
          <a:blip r:embed="rId3"/>
          <a:stretch>
            <a:fillRect/>
          </a:stretch>
        </p:blipFill>
        <p:spPr>
          <a:xfrm>
            <a:off x="5926664" y="2612318"/>
            <a:ext cx="5229225" cy="2762250"/>
          </a:xfrm>
          <a:prstGeom prst="rect">
            <a:avLst/>
          </a:prstGeom>
        </p:spPr>
      </p:pic>
      <p:sp>
        <p:nvSpPr>
          <p:cNvPr id="6" name="TextBox 5">
            <a:extLst>
              <a:ext uri="{FF2B5EF4-FFF2-40B4-BE49-F238E27FC236}">
                <a16:creationId xmlns:a16="http://schemas.microsoft.com/office/drawing/2014/main" id="{036C4756-A880-DEFA-7965-692A326FF751}"/>
              </a:ext>
            </a:extLst>
          </p:cNvPr>
          <p:cNvSpPr txBox="1"/>
          <p:nvPr/>
        </p:nvSpPr>
        <p:spPr>
          <a:xfrm>
            <a:off x="11690652" y="6334780"/>
            <a:ext cx="543739" cy="523220"/>
          </a:xfrm>
          <a:prstGeom prst="rect">
            <a:avLst/>
          </a:prstGeom>
          <a:solidFill>
            <a:srgbClr val="E28B55"/>
          </a:solidFill>
          <a:ln w="19050" cap="flat" cmpd="sng" algn="in">
            <a:solidFill>
              <a:sysClr val="window" lastClr="FFFFFF">
                <a:satMod val="150000"/>
              </a:sysClr>
            </a:solidFill>
            <a:prstDash val="solid"/>
          </a:ln>
          <a:effectLst/>
        </p:spPr>
        <p:txBody>
          <a:bodyPr wrap="none" rtlCol="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800" b="1" i="0" u="none" strike="noStrike" kern="0" cap="none" spc="0" normalizeH="0" baseline="0" noProof="0" dirty="0">
                <a:ln w="10160">
                  <a:solidFill>
                    <a:srgbClr val="835B82"/>
                  </a:solidFill>
                  <a:prstDash val="solid"/>
                </a:ln>
                <a:solidFill>
                  <a:srgbClr val="FFFFFF"/>
                </a:solidFill>
                <a:effectLst>
                  <a:outerShdw blurRad="38100" dist="22860" dir="5400000" algn="tl" rotWithShape="0">
                    <a:srgbClr val="000000">
                      <a:alpha val="30000"/>
                    </a:srgbClr>
                  </a:outerShdw>
                </a:effectLst>
                <a:uLnTx/>
                <a:uFillTx/>
                <a:latin typeface="Times New Roman" panose="02020603050405020304" pitchFamily="18" charset="0"/>
                <a:ea typeface="+mn-ea"/>
                <a:cs typeface="Times New Roman" panose="02020603050405020304" pitchFamily="18" charset="0"/>
              </a:rPr>
              <a:t>20</a:t>
            </a:r>
            <a:endParaRPr kumimoji="0" lang="ar-SA" sz="2800" b="1" i="0" u="none" strike="noStrike" kern="0" cap="none" spc="0" normalizeH="0" baseline="0" noProof="0" dirty="0">
              <a:ln w="10160">
                <a:solidFill>
                  <a:srgbClr val="835B82"/>
                </a:solidFill>
                <a:prstDash val="solid"/>
              </a:ln>
              <a:solidFill>
                <a:srgbClr val="FFFFFF"/>
              </a:solidFill>
              <a:effectLst>
                <a:outerShdw blurRad="38100" dist="22860" dir="5400000" algn="tl" rotWithShape="0">
                  <a:srgbClr val="000000">
                    <a:alpha val="30000"/>
                  </a:srgbClr>
                </a:outerShdw>
              </a:effectLst>
              <a:uLnTx/>
              <a:uFillTx/>
              <a:latin typeface="Times New Roman" panose="02020603050405020304" pitchFamily="18" charset="0"/>
              <a:ea typeface="+mn-ea"/>
              <a:cs typeface="Times New Roman" panose="02020603050405020304" pitchFamily="18" charset="0"/>
            </a:endParaRPr>
          </a:p>
        </p:txBody>
      </p:sp>
    </p:spTree>
    <p:extLst>
      <p:ext uri="{BB962C8B-B14F-4D97-AF65-F5344CB8AC3E}">
        <p14:creationId xmlns:p14="http://schemas.microsoft.com/office/powerpoint/2010/main" val="42266844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Placeholder 15">
            <a:extLst>
              <a:ext uri="{FF2B5EF4-FFF2-40B4-BE49-F238E27FC236}">
                <a16:creationId xmlns:a16="http://schemas.microsoft.com/office/drawing/2014/main" id="{A761FA4B-43B9-4C0B-BD10-1127709C9786}"/>
              </a:ext>
            </a:extLst>
          </p:cNvPr>
          <p:cNvSpPr>
            <a:spLocks noGrp="1"/>
          </p:cNvSpPr>
          <p:nvPr>
            <p:ph type="body" sz="quarter" idx="18"/>
          </p:nvPr>
        </p:nvSpPr>
        <p:spPr>
          <a:xfrm>
            <a:off x="513804" y="2076996"/>
            <a:ext cx="3842550" cy="2009185"/>
          </a:xfrm>
          <a:effectLst>
            <a:glow rad="139700">
              <a:schemeClr val="accent2">
                <a:satMod val="175000"/>
                <a:alpha val="40000"/>
              </a:schemeClr>
            </a:glow>
          </a:effectLst>
          <a:scene3d>
            <a:camera prst="orthographicFront"/>
            <a:lightRig rig="threePt" dir="t"/>
          </a:scene3d>
          <a:sp3d>
            <a:bevelT w="165100" prst="coolSlant"/>
          </a:sp3d>
        </p:spPr>
        <p:style>
          <a:lnRef idx="1">
            <a:schemeClr val="accent1"/>
          </a:lnRef>
          <a:fillRef idx="2">
            <a:schemeClr val="accent1"/>
          </a:fillRef>
          <a:effectRef idx="1">
            <a:schemeClr val="accent1"/>
          </a:effectRef>
          <a:fontRef idx="minor">
            <a:schemeClr val="dk1"/>
          </a:fontRef>
        </p:style>
        <p:txBody>
          <a:bodyPr>
            <a:normAutofit/>
          </a:bodyPr>
          <a:lstStyle/>
          <a:p>
            <a:pPr marL="0" marR="0" lvl="0" indent="0" algn="ctr" defTabSz="914400" rtl="1" eaLnBrk="1" fontAlgn="auto" latinLnBrk="0" hangingPunct="1">
              <a:lnSpc>
                <a:spcPct val="112000"/>
              </a:lnSpc>
              <a:spcBef>
                <a:spcPts val="900"/>
              </a:spcBef>
              <a:spcAft>
                <a:spcPts val="0"/>
              </a:spcAft>
              <a:buClrTx/>
              <a:buSzTx/>
              <a:buFont typeface="Arial" panose="020B0604020202020204" pitchFamily="34" charset="0"/>
              <a:buNone/>
              <a:tabLst/>
              <a:defRPr/>
            </a:pPr>
            <a:endParaRPr kumimoji="0" lang="en-US" sz="2800" i="0" u="none" strike="noStrike" kern="1200" normalizeH="0" baseline="0" noProof="0" dirty="0">
              <a:ln w="0"/>
              <a:solidFill>
                <a:schemeClr val="tx1"/>
              </a:solidFill>
              <a:effectLst>
                <a:outerShdw blurRad="38100" dist="19050" dir="2700000" algn="tl" rotWithShape="0">
                  <a:schemeClr val="dk1">
                    <a:alpha val="40000"/>
                  </a:schemeClr>
                </a:outerShdw>
              </a:effectLst>
              <a:uLnTx/>
              <a:uFillTx/>
              <a:latin typeface="Times New Roman" panose="02020603050405020304" pitchFamily="18" charset="0"/>
              <a:ea typeface="+mn-ea"/>
              <a:cs typeface="Times New Roman" panose="02020603050405020304" pitchFamily="18" charset="0"/>
            </a:endParaRPr>
          </a:p>
          <a:p>
            <a:pPr marL="0" marR="0" lvl="0" indent="0" algn="ctr" defTabSz="914400" rtl="1" eaLnBrk="1" fontAlgn="auto" latinLnBrk="0" hangingPunct="1">
              <a:lnSpc>
                <a:spcPct val="112000"/>
              </a:lnSpc>
              <a:spcBef>
                <a:spcPts val="900"/>
              </a:spcBef>
              <a:spcAft>
                <a:spcPts val="0"/>
              </a:spcAft>
              <a:buClrTx/>
              <a:buSzTx/>
              <a:buFont typeface="Arial" panose="020B0604020202020204" pitchFamily="34" charset="0"/>
              <a:buNone/>
              <a:tabLst/>
              <a:defRPr/>
            </a:pPr>
            <a:r>
              <a:rPr kumimoji="0" lang="en-US" sz="3600" i="0" u="none" strike="noStrike" kern="1200" normalizeH="0" baseline="0" noProof="0" dirty="0">
                <a:ln w="0"/>
                <a:solidFill>
                  <a:srgbClr val="FF0000"/>
                </a:solidFill>
                <a:effectLst>
                  <a:outerShdw blurRad="38100" dist="19050" dir="2700000" algn="tl" rotWithShape="0">
                    <a:schemeClr val="dk1">
                      <a:alpha val="40000"/>
                    </a:schemeClr>
                  </a:outerShdw>
                </a:effectLst>
                <a:uLnTx/>
                <a:uFillTx/>
                <a:latin typeface="Times New Roman" panose="02020603050405020304" pitchFamily="18" charset="0"/>
                <a:ea typeface="+mn-ea"/>
                <a:cs typeface="Times New Roman" panose="02020603050405020304" pitchFamily="18" charset="0"/>
              </a:rPr>
              <a:t>Machine testing</a:t>
            </a:r>
          </a:p>
        </p:txBody>
      </p:sp>
      <p:sp>
        <p:nvSpPr>
          <p:cNvPr id="12" name="TextBox 11">
            <a:extLst>
              <a:ext uri="{FF2B5EF4-FFF2-40B4-BE49-F238E27FC236}">
                <a16:creationId xmlns:a16="http://schemas.microsoft.com/office/drawing/2014/main" id="{7698377D-195E-368C-61EE-75A68845398F}"/>
              </a:ext>
            </a:extLst>
          </p:cNvPr>
          <p:cNvSpPr txBox="1"/>
          <p:nvPr/>
        </p:nvSpPr>
        <p:spPr>
          <a:xfrm>
            <a:off x="6595077" y="479158"/>
            <a:ext cx="3461657" cy="584775"/>
          </a:xfrm>
          <a:prstGeom prst="rect">
            <a:avLst/>
          </a:prstGeom>
          <a:effectLst>
            <a:glow rad="139700">
              <a:schemeClr val="accent3">
                <a:satMod val="175000"/>
                <a:alpha val="40000"/>
              </a:schemeClr>
            </a:glow>
            <a:innerShdw blurRad="88900" dist="25400" dir="10800000">
              <a:srgbClr val="000000">
                <a:alpha val="25000"/>
              </a:srgbClr>
            </a:innerShdw>
            <a:outerShdw blurRad="25400" dist="25400" dir="5400000" rotWithShape="0">
              <a:srgbClr val="FFFFFF">
                <a:alpha val="10000"/>
              </a:srgbClr>
            </a:outerShdw>
          </a:effectLst>
        </p:spPr>
        <p:style>
          <a:lnRef idx="0">
            <a:schemeClr val="accent5"/>
          </a:lnRef>
          <a:fillRef idx="3">
            <a:schemeClr val="accent5"/>
          </a:fillRef>
          <a:effectRef idx="3">
            <a:schemeClr val="accent5"/>
          </a:effectRef>
          <a:fontRef idx="minor">
            <a:schemeClr val="lt1"/>
          </a:fontRef>
        </p:style>
        <p:txBody>
          <a:bodyPr wrap="square" rtlCol="1">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prstClr val="white"/>
                </a:solidFill>
                <a:effectLst/>
                <a:uLnTx/>
                <a:uFillTx/>
                <a:latin typeface="Times New Roman" panose="02020603050405020304" pitchFamily="18" charset="0"/>
                <a:ea typeface="+mn-ea"/>
                <a:cs typeface="Times New Roman" panose="02020603050405020304" pitchFamily="18" charset="0"/>
              </a:rPr>
              <a:t>Material mixture </a:t>
            </a:r>
          </a:p>
        </p:txBody>
      </p:sp>
      <p:pic>
        <p:nvPicPr>
          <p:cNvPr id="14" name="Picture 13">
            <a:extLst>
              <a:ext uri="{FF2B5EF4-FFF2-40B4-BE49-F238E27FC236}">
                <a16:creationId xmlns:a16="http://schemas.microsoft.com/office/drawing/2014/main" id="{547C63E6-C519-7F27-D7F4-9953708D5804}"/>
              </a:ext>
            </a:extLst>
          </p:cNvPr>
          <p:cNvPicPr>
            <a:picLocks noChangeAspect="1"/>
          </p:cNvPicPr>
          <p:nvPr/>
        </p:nvPicPr>
        <p:blipFill>
          <a:blip r:embed="rId2"/>
          <a:stretch>
            <a:fillRect/>
          </a:stretch>
        </p:blipFill>
        <p:spPr>
          <a:xfrm>
            <a:off x="5245806" y="1530617"/>
            <a:ext cx="6667500" cy="4848225"/>
          </a:xfrm>
          <a:prstGeom prst="rect">
            <a:avLst/>
          </a:prstGeom>
          <a:ln>
            <a:noFill/>
          </a:ln>
          <a:effectLst>
            <a:glow rad="228600">
              <a:schemeClr val="accent5">
                <a:satMod val="175000"/>
                <a:alpha val="40000"/>
              </a:schemeClr>
            </a:glow>
            <a:outerShdw blurRad="292100" dist="139700" dir="2700000" algn="tl" rotWithShape="0">
              <a:srgbClr val="333333">
                <a:alpha val="65000"/>
              </a:srgbClr>
            </a:outerShdw>
          </a:effectLst>
        </p:spPr>
      </p:pic>
      <p:sp>
        <p:nvSpPr>
          <p:cNvPr id="15" name="TextBox 14">
            <a:extLst>
              <a:ext uri="{FF2B5EF4-FFF2-40B4-BE49-F238E27FC236}">
                <a16:creationId xmlns:a16="http://schemas.microsoft.com/office/drawing/2014/main" id="{B520B729-4C72-5B7B-45B2-D2547C8E863A}"/>
              </a:ext>
            </a:extLst>
          </p:cNvPr>
          <p:cNvSpPr txBox="1"/>
          <p:nvPr/>
        </p:nvSpPr>
        <p:spPr>
          <a:xfrm>
            <a:off x="11690652" y="6334780"/>
            <a:ext cx="543739" cy="523220"/>
          </a:xfrm>
          <a:prstGeom prst="rect">
            <a:avLst/>
          </a:prstGeom>
          <a:solidFill>
            <a:srgbClr val="E28B55"/>
          </a:solidFill>
          <a:ln w="19050" cap="flat" cmpd="sng" algn="in">
            <a:solidFill>
              <a:sysClr val="window" lastClr="FFFFFF">
                <a:satMod val="150000"/>
              </a:sysClr>
            </a:solidFill>
            <a:prstDash val="solid"/>
          </a:ln>
          <a:effectLst/>
        </p:spPr>
        <p:txBody>
          <a:bodyPr wrap="none" rtlCol="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800" b="1" i="0" u="none" strike="noStrike" kern="0" cap="none" spc="0" normalizeH="0" baseline="0" noProof="0" dirty="0">
                <a:ln w="10160">
                  <a:solidFill>
                    <a:srgbClr val="835B82"/>
                  </a:solidFill>
                  <a:prstDash val="solid"/>
                </a:ln>
                <a:solidFill>
                  <a:srgbClr val="FFFFFF"/>
                </a:solidFill>
                <a:effectLst>
                  <a:outerShdw blurRad="38100" dist="22860" dir="5400000" algn="tl" rotWithShape="0">
                    <a:srgbClr val="000000">
                      <a:alpha val="30000"/>
                    </a:srgbClr>
                  </a:outerShdw>
                </a:effectLst>
                <a:uLnTx/>
                <a:uFillTx/>
                <a:latin typeface="Times New Roman" panose="02020603050405020304" pitchFamily="18" charset="0"/>
                <a:ea typeface="+mn-ea"/>
                <a:cs typeface="Times New Roman" panose="02020603050405020304" pitchFamily="18" charset="0"/>
              </a:rPr>
              <a:t>21</a:t>
            </a:r>
            <a:endParaRPr kumimoji="0" lang="ar-SA" sz="2800" b="1" i="0" u="none" strike="noStrike" kern="0" cap="none" spc="0" normalizeH="0" baseline="0" noProof="0" dirty="0">
              <a:ln w="10160">
                <a:solidFill>
                  <a:srgbClr val="835B82"/>
                </a:solidFill>
                <a:prstDash val="solid"/>
              </a:ln>
              <a:solidFill>
                <a:srgbClr val="FFFFFF"/>
              </a:solidFill>
              <a:effectLst>
                <a:outerShdw blurRad="38100" dist="22860" dir="5400000" algn="tl" rotWithShape="0">
                  <a:srgbClr val="000000">
                    <a:alpha val="30000"/>
                  </a:srgbClr>
                </a:outerShdw>
              </a:effectLst>
              <a:uLnTx/>
              <a:uFillTx/>
              <a:latin typeface="Times New Roman" panose="02020603050405020304" pitchFamily="18" charset="0"/>
              <a:ea typeface="+mn-ea"/>
              <a:cs typeface="Times New Roman" panose="02020603050405020304" pitchFamily="18" charset="0"/>
            </a:endParaRPr>
          </a:p>
        </p:txBody>
      </p:sp>
    </p:spTree>
    <p:extLst>
      <p:ext uri="{BB962C8B-B14F-4D97-AF65-F5344CB8AC3E}">
        <p14:creationId xmlns:p14="http://schemas.microsoft.com/office/powerpoint/2010/main" val="226514342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Placeholder 15">
            <a:extLst>
              <a:ext uri="{FF2B5EF4-FFF2-40B4-BE49-F238E27FC236}">
                <a16:creationId xmlns:a16="http://schemas.microsoft.com/office/drawing/2014/main" id="{A761FA4B-43B9-4C0B-BD10-1127709C9786}"/>
              </a:ext>
            </a:extLst>
          </p:cNvPr>
          <p:cNvSpPr>
            <a:spLocks noGrp="1"/>
          </p:cNvSpPr>
          <p:nvPr>
            <p:ph type="body" sz="quarter" idx="18"/>
          </p:nvPr>
        </p:nvSpPr>
        <p:spPr>
          <a:xfrm>
            <a:off x="592826" y="359872"/>
            <a:ext cx="3842550" cy="2009185"/>
          </a:xfrm>
          <a:effectLst>
            <a:glow rad="139700">
              <a:schemeClr val="accent2">
                <a:satMod val="175000"/>
                <a:alpha val="40000"/>
              </a:schemeClr>
            </a:glow>
          </a:effectLst>
          <a:scene3d>
            <a:camera prst="orthographicFront"/>
            <a:lightRig rig="threePt" dir="t"/>
          </a:scene3d>
          <a:sp3d>
            <a:bevelT w="165100" prst="coolSlant"/>
          </a:sp3d>
        </p:spPr>
        <p:style>
          <a:lnRef idx="1">
            <a:schemeClr val="accent1"/>
          </a:lnRef>
          <a:fillRef idx="2">
            <a:schemeClr val="accent1"/>
          </a:fillRef>
          <a:effectRef idx="1">
            <a:schemeClr val="accent1"/>
          </a:effectRef>
          <a:fontRef idx="minor">
            <a:schemeClr val="dk1"/>
          </a:fontRef>
        </p:style>
        <p:txBody>
          <a:bodyPr>
            <a:normAutofit/>
          </a:bodyPr>
          <a:lstStyle/>
          <a:p>
            <a:pPr marL="0" marR="0" lvl="0" indent="0" algn="ctr" defTabSz="914400" rtl="1" eaLnBrk="1" fontAlgn="auto" latinLnBrk="0" hangingPunct="1">
              <a:lnSpc>
                <a:spcPct val="112000"/>
              </a:lnSpc>
              <a:spcBef>
                <a:spcPts val="900"/>
              </a:spcBef>
              <a:spcAft>
                <a:spcPts val="0"/>
              </a:spcAft>
              <a:buClrTx/>
              <a:buSzTx/>
              <a:buFont typeface="Arial" panose="020B0604020202020204" pitchFamily="34" charset="0"/>
              <a:buNone/>
              <a:tabLst/>
              <a:defRPr/>
            </a:pPr>
            <a:endParaRPr kumimoji="0" lang="en-US" sz="2800" i="0" u="none" strike="noStrike" kern="1200" normalizeH="0" baseline="0" noProof="0" dirty="0">
              <a:ln w="0"/>
              <a:solidFill>
                <a:schemeClr val="tx1"/>
              </a:solidFill>
              <a:effectLst>
                <a:outerShdw blurRad="38100" dist="19050" dir="2700000" algn="tl" rotWithShape="0">
                  <a:schemeClr val="dk1">
                    <a:alpha val="40000"/>
                  </a:schemeClr>
                </a:outerShdw>
              </a:effectLst>
              <a:uLnTx/>
              <a:uFillTx/>
              <a:latin typeface="Times New Roman" panose="02020603050405020304" pitchFamily="18" charset="0"/>
              <a:ea typeface="+mn-ea"/>
              <a:cs typeface="Times New Roman" panose="02020603050405020304" pitchFamily="18" charset="0"/>
            </a:endParaRPr>
          </a:p>
          <a:p>
            <a:pPr marL="0" marR="0" lvl="0" indent="0" algn="ctr" defTabSz="914400" rtl="1" eaLnBrk="1" fontAlgn="auto" latinLnBrk="0" hangingPunct="1">
              <a:lnSpc>
                <a:spcPct val="112000"/>
              </a:lnSpc>
              <a:spcBef>
                <a:spcPts val="900"/>
              </a:spcBef>
              <a:spcAft>
                <a:spcPts val="0"/>
              </a:spcAft>
              <a:buClrTx/>
              <a:buSzTx/>
              <a:buFont typeface="Arial" panose="020B0604020202020204" pitchFamily="34" charset="0"/>
              <a:buNone/>
              <a:tabLst/>
              <a:defRPr/>
            </a:pPr>
            <a:r>
              <a:rPr kumimoji="0" lang="en-US" sz="3600" i="0" u="none" strike="noStrike" kern="1200" normalizeH="0" baseline="0" noProof="0" dirty="0">
                <a:ln w="0"/>
                <a:solidFill>
                  <a:srgbClr val="FF0000"/>
                </a:solidFill>
                <a:effectLst>
                  <a:outerShdw blurRad="38100" dist="19050" dir="2700000" algn="tl" rotWithShape="0">
                    <a:schemeClr val="dk1">
                      <a:alpha val="40000"/>
                    </a:schemeClr>
                  </a:outerShdw>
                </a:effectLst>
                <a:uLnTx/>
                <a:uFillTx/>
                <a:latin typeface="Times New Roman" panose="02020603050405020304" pitchFamily="18" charset="0"/>
                <a:ea typeface="+mn-ea"/>
                <a:cs typeface="Times New Roman" panose="02020603050405020304" pitchFamily="18" charset="0"/>
              </a:rPr>
              <a:t>Machine testing</a:t>
            </a:r>
          </a:p>
        </p:txBody>
      </p:sp>
      <p:sp>
        <p:nvSpPr>
          <p:cNvPr id="12" name="TextBox 11">
            <a:extLst>
              <a:ext uri="{FF2B5EF4-FFF2-40B4-BE49-F238E27FC236}">
                <a16:creationId xmlns:a16="http://schemas.microsoft.com/office/drawing/2014/main" id="{7698377D-195E-368C-61EE-75A68845398F}"/>
              </a:ext>
            </a:extLst>
          </p:cNvPr>
          <p:cNvSpPr txBox="1"/>
          <p:nvPr/>
        </p:nvSpPr>
        <p:spPr>
          <a:xfrm>
            <a:off x="407609" y="3427310"/>
            <a:ext cx="4027767" cy="1077218"/>
          </a:xfrm>
          <a:prstGeom prst="rect">
            <a:avLst/>
          </a:prstGeom>
          <a:effectLst>
            <a:glow rad="139700">
              <a:schemeClr val="accent3">
                <a:satMod val="175000"/>
                <a:alpha val="40000"/>
              </a:schemeClr>
            </a:glow>
            <a:innerShdw blurRad="88900" dist="25400" dir="10800000">
              <a:srgbClr val="000000">
                <a:alpha val="25000"/>
              </a:srgbClr>
            </a:innerShdw>
            <a:outerShdw blurRad="25400" dist="25400" dir="5400000" rotWithShape="0">
              <a:srgbClr val="FFFFFF">
                <a:alpha val="10000"/>
              </a:srgbClr>
            </a:outerShdw>
          </a:effectLst>
        </p:spPr>
        <p:style>
          <a:lnRef idx="0">
            <a:schemeClr val="accent5"/>
          </a:lnRef>
          <a:fillRef idx="3">
            <a:schemeClr val="accent5"/>
          </a:fillRef>
          <a:effectRef idx="3">
            <a:schemeClr val="accent5"/>
          </a:effectRef>
          <a:fontRef idx="minor">
            <a:schemeClr val="lt1"/>
          </a:fontRef>
        </p:style>
        <p:txBody>
          <a:bodyPr wrap="square" rtlCol="1">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prstClr val="white"/>
                </a:solidFill>
                <a:effectLst/>
                <a:uLnTx/>
                <a:uFillTx/>
                <a:latin typeface="Times New Roman" panose="02020603050405020304" pitchFamily="18" charset="0"/>
                <a:ea typeface="+mn-ea"/>
                <a:cs typeface="Times New Roman" panose="02020603050405020304" pitchFamily="18" charset="0"/>
              </a:rPr>
              <a:t>Preparing the material mixture </a:t>
            </a:r>
          </a:p>
        </p:txBody>
      </p:sp>
      <p:pic>
        <p:nvPicPr>
          <p:cNvPr id="2" name="Picture 1">
            <a:extLst>
              <a:ext uri="{FF2B5EF4-FFF2-40B4-BE49-F238E27FC236}">
                <a16:creationId xmlns:a16="http://schemas.microsoft.com/office/drawing/2014/main" id="{8CBAD949-E65A-E252-16BC-DA9EDC88F853}"/>
              </a:ext>
            </a:extLst>
          </p:cNvPr>
          <p:cNvPicPr>
            <a:picLocks noChangeAspect="1"/>
          </p:cNvPicPr>
          <p:nvPr/>
        </p:nvPicPr>
        <p:blipFill>
          <a:blip r:embed="rId2"/>
          <a:stretch>
            <a:fillRect/>
          </a:stretch>
        </p:blipFill>
        <p:spPr>
          <a:xfrm>
            <a:off x="5192684" y="1679603"/>
            <a:ext cx="6552459" cy="3495414"/>
          </a:xfrm>
          <a:prstGeom prst="rect">
            <a:avLst/>
          </a:prstGeom>
        </p:spPr>
      </p:pic>
      <p:sp>
        <p:nvSpPr>
          <p:cNvPr id="4" name="TextBox 3">
            <a:extLst>
              <a:ext uri="{FF2B5EF4-FFF2-40B4-BE49-F238E27FC236}">
                <a16:creationId xmlns:a16="http://schemas.microsoft.com/office/drawing/2014/main" id="{07B2FD9F-A99F-0CF2-8FD3-2B8FE4E51712}"/>
              </a:ext>
            </a:extLst>
          </p:cNvPr>
          <p:cNvSpPr txBox="1"/>
          <p:nvPr/>
        </p:nvSpPr>
        <p:spPr>
          <a:xfrm>
            <a:off x="11690652" y="6334780"/>
            <a:ext cx="543739" cy="523220"/>
          </a:xfrm>
          <a:prstGeom prst="rect">
            <a:avLst/>
          </a:prstGeom>
          <a:solidFill>
            <a:srgbClr val="E28B55"/>
          </a:solidFill>
          <a:ln w="19050" cap="flat" cmpd="sng" algn="in">
            <a:solidFill>
              <a:sysClr val="window" lastClr="FFFFFF">
                <a:satMod val="150000"/>
              </a:sysClr>
            </a:solidFill>
            <a:prstDash val="solid"/>
          </a:ln>
          <a:effectLst/>
        </p:spPr>
        <p:txBody>
          <a:bodyPr wrap="none" rtlCol="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800" b="1" i="0" u="none" strike="noStrike" kern="0" cap="none" spc="0" normalizeH="0" baseline="0" noProof="0" dirty="0">
                <a:ln w="10160">
                  <a:solidFill>
                    <a:srgbClr val="835B82"/>
                  </a:solidFill>
                  <a:prstDash val="solid"/>
                </a:ln>
                <a:solidFill>
                  <a:srgbClr val="FFFFFF"/>
                </a:solidFill>
                <a:effectLst>
                  <a:outerShdw blurRad="38100" dist="22860" dir="5400000" algn="tl" rotWithShape="0">
                    <a:srgbClr val="000000">
                      <a:alpha val="30000"/>
                    </a:srgbClr>
                  </a:outerShdw>
                </a:effectLst>
                <a:uLnTx/>
                <a:uFillTx/>
                <a:latin typeface="Times New Roman" panose="02020603050405020304" pitchFamily="18" charset="0"/>
                <a:ea typeface="+mn-ea"/>
                <a:cs typeface="Times New Roman" panose="02020603050405020304" pitchFamily="18" charset="0"/>
              </a:rPr>
              <a:t>22</a:t>
            </a:r>
            <a:endParaRPr kumimoji="0" lang="ar-SA" sz="2800" b="1" i="0" u="none" strike="noStrike" kern="0" cap="none" spc="0" normalizeH="0" baseline="0" noProof="0" dirty="0">
              <a:ln w="10160">
                <a:solidFill>
                  <a:srgbClr val="835B82"/>
                </a:solidFill>
                <a:prstDash val="solid"/>
              </a:ln>
              <a:solidFill>
                <a:srgbClr val="FFFFFF"/>
              </a:solidFill>
              <a:effectLst>
                <a:outerShdw blurRad="38100" dist="22860" dir="5400000" algn="tl" rotWithShape="0">
                  <a:srgbClr val="000000">
                    <a:alpha val="30000"/>
                  </a:srgbClr>
                </a:outerShdw>
              </a:effectLst>
              <a:uLnTx/>
              <a:uFillTx/>
              <a:latin typeface="Times New Roman" panose="02020603050405020304" pitchFamily="18" charset="0"/>
              <a:ea typeface="+mn-ea"/>
              <a:cs typeface="Times New Roman" panose="02020603050405020304" pitchFamily="18" charset="0"/>
            </a:endParaRPr>
          </a:p>
        </p:txBody>
      </p:sp>
    </p:spTree>
    <p:extLst>
      <p:ext uri="{BB962C8B-B14F-4D97-AF65-F5344CB8AC3E}">
        <p14:creationId xmlns:p14="http://schemas.microsoft.com/office/powerpoint/2010/main" val="125262559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Placeholder 15">
            <a:extLst>
              <a:ext uri="{FF2B5EF4-FFF2-40B4-BE49-F238E27FC236}">
                <a16:creationId xmlns:a16="http://schemas.microsoft.com/office/drawing/2014/main" id="{A761FA4B-43B9-4C0B-BD10-1127709C9786}"/>
              </a:ext>
            </a:extLst>
          </p:cNvPr>
          <p:cNvSpPr>
            <a:spLocks noGrp="1"/>
          </p:cNvSpPr>
          <p:nvPr>
            <p:ph type="body" sz="quarter" idx="18"/>
          </p:nvPr>
        </p:nvSpPr>
        <p:spPr>
          <a:xfrm>
            <a:off x="191911" y="359872"/>
            <a:ext cx="4422451" cy="2009185"/>
          </a:xfrm>
          <a:effectLst>
            <a:glow rad="139700">
              <a:schemeClr val="accent2">
                <a:satMod val="175000"/>
                <a:alpha val="40000"/>
              </a:schemeClr>
            </a:glow>
          </a:effectLst>
          <a:scene3d>
            <a:camera prst="orthographicFront"/>
            <a:lightRig rig="threePt" dir="t"/>
          </a:scene3d>
          <a:sp3d>
            <a:bevelT w="165100" prst="coolSlant"/>
          </a:sp3d>
        </p:spPr>
        <p:style>
          <a:lnRef idx="1">
            <a:schemeClr val="accent1"/>
          </a:lnRef>
          <a:fillRef idx="2">
            <a:schemeClr val="accent1"/>
          </a:fillRef>
          <a:effectRef idx="1">
            <a:schemeClr val="accent1"/>
          </a:effectRef>
          <a:fontRef idx="minor">
            <a:schemeClr val="dk1"/>
          </a:fontRef>
        </p:style>
        <p:txBody>
          <a:bodyPr>
            <a:normAutofit fontScale="85000" lnSpcReduction="20000"/>
          </a:bodyPr>
          <a:lstStyle/>
          <a:p>
            <a:pPr marL="0" marR="0" lvl="0" indent="0" algn="ctr" defTabSz="914400" rtl="1" eaLnBrk="1" fontAlgn="auto" latinLnBrk="0" hangingPunct="1">
              <a:lnSpc>
                <a:spcPct val="112000"/>
              </a:lnSpc>
              <a:spcBef>
                <a:spcPts val="900"/>
              </a:spcBef>
              <a:spcAft>
                <a:spcPts val="0"/>
              </a:spcAft>
              <a:buClrTx/>
              <a:buSzTx/>
              <a:buFont typeface="Arial" panose="020B0604020202020204" pitchFamily="34" charset="0"/>
              <a:buNone/>
              <a:tabLst/>
              <a:defRPr/>
            </a:pPr>
            <a:endParaRPr kumimoji="0" lang="en-US" sz="2800" i="0" u="none" strike="noStrike" kern="1200" normalizeH="0" baseline="0" noProof="0" dirty="0">
              <a:ln w="0"/>
              <a:solidFill>
                <a:schemeClr val="tx1"/>
              </a:solidFill>
              <a:effectLst>
                <a:outerShdw blurRad="38100" dist="19050" dir="2700000" algn="tl" rotWithShape="0">
                  <a:schemeClr val="dk1">
                    <a:alpha val="40000"/>
                  </a:schemeClr>
                </a:outerShdw>
              </a:effectLst>
              <a:uLnTx/>
              <a:uFillTx/>
              <a:latin typeface="Times New Roman" panose="02020603050405020304" pitchFamily="18" charset="0"/>
              <a:ea typeface="+mn-ea"/>
              <a:cs typeface="Times New Roman" panose="02020603050405020304" pitchFamily="18" charset="0"/>
            </a:endParaRPr>
          </a:p>
          <a:p>
            <a:pPr marL="0" marR="0" lvl="0" indent="0" algn="ctr" defTabSz="914400" rtl="1" eaLnBrk="1" fontAlgn="auto" latinLnBrk="0" hangingPunct="1">
              <a:lnSpc>
                <a:spcPct val="112000"/>
              </a:lnSpc>
              <a:spcBef>
                <a:spcPts val="900"/>
              </a:spcBef>
              <a:spcAft>
                <a:spcPts val="0"/>
              </a:spcAft>
              <a:buClrTx/>
              <a:buSzTx/>
              <a:buFont typeface="Arial" panose="020B0604020202020204" pitchFamily="34" charset="0"/>
              <a:buNone/>
              <a:tabLst/>
              <a:defRPr/>
            </a:pPr>
            <a:r>
              <a:rPr kumimoji="0" lang="en-US" sz="3600" i="0" u="none" strike="noStrike" kern="1200" normalizeH="0" baseline="0" noProof="0" dirty="0">
                <a:ln w="0"/>
                <a:solidFill>
                  <a:srgbClr val="FF0000"/>
                </a:solidFill>
                <a:effectLst>
                  <a:outerShdw blurRad="38100" dist="19050" dir="2700000" algn="tl" rotWithShape="0">
                    <a:schemeClr val="dk1">
                      <a:alpha val="40000"/>
                    </a:schemeClr>
                  </a:outerShdw>
                </a:effectLst>
                <a:uLnTx/>
                <a:uFillTx/>
                <a:latin typeface="Times New Roman" panose="02020603050405020304" pitchFamily="18" charset="0"/>
                <a:ea typeface="+mn-ea"/>
                <a:cs typeface="Times New Roman" panose="02020603050405020304" pitchFamily="18" charset="0"/>
              </a:rPr>
              <a:t>Machine testing</a:t>
            </a:r>
          </a:p>
          <a:p>
            <a:pPr marL="0" marR="0" lvl="0" indent="0" algn="ctr" defTabSz="914400" rtl="1" eaLnBrk="1" fontAlgn="auto" latinLnBrk="0" hangingPunct="1">
              <a:lnSpc>
                <a:spcPct val="112000"/>
              </a:lnSpc>
              <a:spcBef>
                <a:spcPts val="900"/>
              </a:spcBef>
              <a:spcAft>
                <a:spcPts val="0"/>
              </a:spcAft>
              <a:buClrTx/>
              <a:buSzTx/>
              <a:buFont typeface="Arial" panose="020B0604020202020204" pitchFamily="34" charset="0"/>
              <a:buNone/>
              <a:tabLst/>
              <a:defRPr/>
            </a:pPr>
            <a:r>
              <a:rPr kumimoji="0" lang="en-US" sz="3600" i="0" u="none" strike="noStrike" kern="1200" normalizeH="0" baseline="0" noProof="0" dirty="0">
                <a:ln w="0"/>
                <a:solidFill>
                  <a:srgbClr val="FF0000"/>
                </a:solidFill>
                <a:effectLst>
                  <a:outerShdw blurRad="38100" dist="19050" dir="2700000" algn="tl" rotWithShape="0">
                    <a:schemeClr val="dk1">
                      <a:alpha val="40000"/>
                    </a:schemeClr>
                  </a:outerShdw>
                </a:effectLst>
                <a:uLnTx/>
                <a:uFillTx/>
                <a:latin typeface="Times New Roman" panose="02020603050405020304" pitchFamily="18" charset="0"/>
                <a:ea typeface="+mn-ea"/>
                <a:cs typeface="Times New Roman" panose="02020603050405020304" pitchFamily="18" charset="0"/>
              </a:rPr>
              <a:t>and explain the principle of work.</a:t>
            </a:r>
          </a:p>
        </p:txBody>
      </p:sp>
      <p:pic>
        <p:nvPicPr>
          <p:cNvPr id="4" name="Picture 3">
            <a:extLst>
              <a:ext uri="{FF2B5EF4-FFF2-40B4-BE49-F238E27FC236}">
                <a16:creationId xmlns:a16="http://schemas.microsoft.com/office/drawing/2014/main" id="{1E6715C9-D6E2-254B-B819-511D67A0E4D9}"/>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13838" y="3547874"/>
            <a:ext cx="4200525" cy="1882140"/>
          </a:xfrm>
          <a:prstGeom prst="rect">
            <a:avLst/>
          </a:prstGeom>
          <a:noFill/>
          <a:ln>
            <a:noFill/>
          </a:ln>
        </p:spPr>
      </p:pic>
      <p:pic>
        <p:nvPicPr>
          <p:cNvPr id="5" name="Picture 4">
            <a:extLst>
              <a:ext uri="{FF2B5EF4-FFF2-40B4-BE49-F238E27FC236}">
                <a16:creationId xmlns:a16="http://schemas.microsoft.com/office/drawing/2014/main" id="{B74ABE2B-47FB-C57C-4110-E7D4FE26FAB6}"/>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337890" y="1145659"/>
            <a:ext cx="6261284" cy="4804429"/>
          </a:xfrm>
          <a:prstGeom prst="rect">
            <a:avLst/>
          </a:prstGeom>
          <a:noFill/>
          <a:ln>
            <a:noFill/>
          </a:ln>
        </p:spPr>
      </p:pic>
      <p:sp>
        <p:nvSpPr>
          <p:cNvPr id="7" name="TextBox 6">
            <a:extLst>
              <a:ext uri="{FF2B5EF4-FFF2-40B4-BE49-F238E27FC236}">
                <a16:creationId xmlns:a16="http://schemas.microsoft.com/office/drawing/2014/main" id="{15F971A7-7E89-A54C-6010-37C56BADA3E2}"/>
              </a:ext>
            </a:extLst>
          </p:cNvPr>
          <p:cNvSpPr txBox="1"/>
          <p:nvPr/>
        </p:nvSpPr>
        <p:spPr>
          <a:xfrm>
            <a:off x="11690652" y="6334780"/>
            <a:ext cx="543739" cy="523220"/>
          </a:xfrm>
          <a:prstGeom prst="rect">
            <a:avLst/>
          </a:prstGeom>
          <a:solidFill>
            <a:srgbClr val="E28B55"/>
          </a:solidFill>
          <a:ln w="19050" cap="flat" cmpd="sng" algn="in">
            <a:solidFill>
              <a:sysClr val="window" lastClr="FFFFFF">
                <a:satMod val="150000"/>
              </a:sysClr>
            </a:solidFill>
            <a:prstDash val="solid"/>
          </a:ln>
          <a:effectLst/>
        </p:spPr>
        <p:txBody>
          <a:bodyPr wrap="none" rtlCol="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800" b="1" i="0" u="none" strike="noStrike" kern="0" cap="none" spc="0" normalizeH="0" baseline="0" noProof="0" dirty="0">
                <a:ln w="10160">
                  <a:solidFill>
                    <a:srgbClr val="835B82"/>
                  </a:solidFill>
                  <a:prstDash val="solid"/>
                </a:ln>
                <a:solidFill>
                  <a:srgbClr val="FFFFFF"/>
                </a:solidFill>
                <a:effectLst>
                  <a:outerShdw blurRad="38100" dist="22860" dir="5400000" algn="tl" rotWithShape="0">
                    <a:srgbClr val="000000">
                      <a:alpha val="30000"/>
                    </a:srgbClr>
                  </a:outerShdw>
                </a:effectLst>
                <a:uLnTx/>
                <a:uFillTx/>
                <a:latin typeface="Times New Roman" panose="02020603050405020304" pitchFamily="18" charset="0"/>
                <a:ea typeface="+mn-ea"/>
                <a:cs typeface="Times New Roman" panose="02020603050405020304" pitchFamily="18" charset="0"/>
              </a:rPr>
              <a:t>23</a:t>
            </a:r>
            <a:endParaRPr kumimoji="0" lang="ar-SA" sz="2800" b="1" i="0" u="none" strike="noStrike" kern="0" cap="none" spc="0" normalizeH="0" baseline="0" noProof="0" dirty="0">
              <a:ln w="10160">
                <a:solidFill>
                  <a:srgbClr val="835B82"/>
                </a:solidFill>
                <a:prstDash val="solid"/>
              </a:ln>
              <a:solidFill>
                <a:srgbClr val="FFFFFF"/>
              </a:solidFill>
              <a:effectLst>
                <a:outerShdw blurRad="38100" dist="22860" dir="5400000" algn="tl" rotWithShape="0">
                  <a:srgbClr val="000000">
                    <a:alpha val="30000"/>
                  </a:srgbClr>
                </a:outerShdw>
              </a:effectLst>
              <a:uLnTx/>
              <a:uFillTx/>
              <a:latin typeface="Times New Roman" panose="02020603050405020304" pitchFamily="18" charset="0"/>
              <a:ea typeface="+mn-ea"/>
              <a:cs typeface="Times New Roman" panose="02020603050405020304" pitchFamily="18" charset="0"/>
            </a:endParaRPr>
          </a:p>
        </p:txBody>
      </p:sp>
    </p:spTree>
    <p:extLst>
      <p:ext uri="{BB962C8B-B14F-4D97-AF65-F5344CB8AC3E}">
        <p14:creationId xmlns:p14="http://schemas.microsoft.com/office/powerpoint/2010/main" val="378666354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Placeholder 15">
            <a:extLst>
              <a:ext uri="{FF2B5EF4-FFF2-40B4-BE49-F238E27FC236}">
                <a16:creationId xmlns:a16="http://schemas.microsoft.com/office/drawing/2014/main" id="{A761FA4B-43B9-4C0B-BD10-1127709C9786}"/>
              </a:ext>
            </a:extLst>
          </p:cNvPr>
          <p:cNvSpPr>
            <a:spLocks noGrp="1"/>
          </p:cNvSpPr>
          <p:nvPr>
            <p:ph type="body" sz="quarter" idx="18"/>
          </p:nvPr>
        </p:nvSpPr>
        <p:spPr>
          <a:xfrm>
            <a:off x="592826" y="359872"/>
            <a:ext cx="3842550" cy="2009185"/>
          </a:xfrm>
          <a:effectLst>
            <a:glow rad="139700">
              <a:schemeClr val="accent2">
                <a:satMod val="175000"/>
                <a:alpha val="40000"/>
              </a:schemeClr>
            </a:glow>
          </a:effectLst>
          <a:scene3d>
            <a:camera prst="orthographicFront"/>
            <a:lightRig rig="threePt" dir="t"/>
          </a:scene3d>
          <a:sp3d>
            <a:bevelT w="165100" prst="coolSlant"/>
          </a:sp3d>
        </p:spPr>
        <p:style>
          <a:lnRef idx="1">
            <a:schemeClr val="accent1"/>
          </a:lnRef>
          <a:fillRef idx="2">
            <a:schemeClr val="accent1"/>
          </a:fillRef>
          <a:effectRef idx="1">
            <a:schemeClr val="accent1"/>
          </a:effectRef>
          <a:fontRef idx="minor">
            <a:schemeClr val="dk1"/>
          </a:fontRef>
        </p:style>
        <p:txBody>
          <a:bodyPr>
            <a:normAutofit/>
          </a:bodyPr>
          <a:lstStyle/>
          <a:p>
            <a:pPr marL="0" marR="0" lvl="0" indent="0" algn="ctr" defTabSz="914400" rtl="1" eaLnBrk="1" fontAlgn="auto" latinLnBrk="0" hangingPunct="1">
              <a:lnSpc>
                <a:spcPct val="112000"/>
              </a:lnSpc>
              <a:spcBef>
                <a:spcPts val="900"/>
              </a:spcBef>
              <a:spcAft>
                <a:spcPts val="0"/>
              </a:spcAft>
              <a:buClrTx/>
              <a:buSzTx/>
              <a:buFont typeface="Arial" panose="020B0604020202020204" pitchFamily="34" charset="0"/>
              <a:buNone/>
              <a:tabLst/>
              <a:defRPr/>
            </a:pPr>
            <a:endParaRPr kumimoji="0" lang="en-US" sz="2800" i="0" u="none" strike="noStrike" kern="1200" normalizeH="0" baseline="0" noProof="0" dirty="0">
              <a:ln w="0"/>
              <a:solidFill>
                <a:schemeClr val="tx1"/>
              </a:solidFill>
              <a:effectLst>
                <a:outerShdw blurRad="38100" dist="19050" dir="2700000" algn="tl" rotWithShape="0">
                  <a:schemeClr val="dk1">
                    <a:alpha val="40000"/>
                  </a:schemeClr>
                </a:outerShdw>
              </a:effectLst>
              <a:uLnTx/>
              <a:uFillTx/>
              <a:latin typeface="Times New Roman" panose="02020603050405020304" pitchFamily="18" charset="0"/>
              <a:ea typeface="+mn-ea"/>
              <a:cs typeface="Times New Roman" panose="02020603050405020304" pitchFamily="18" charset="0"/>
            </a:endParaRPr>
          </a:p>
          <a:p>
            <a:pPr marL="0" marR="0" lvl="0" indent="0" algn="ctr" defTabSz="914400" rtl="1" eaLnBrk="1" fontAlgn="auto" latinLnBrk="0" hangingPunct="1">
              <a:lnSpc>
                <a:spcPct val="112000"/>
              </a:lnSpc>
              <a:spcBef>
                <a:spcPts val="900"/>
              </a:spcBef>
              <a:spcAft>
                <a:spcPts val="0"/>
              </a:spcAft>
              <a:buClrTx/>
              <a:buSzTx/>
              <a:buFont typeface="Arial" panose="020B0604020202020204" pitchFamily="34" charset="0"/>
              <a:buNone/>
              <a:tabLst/>
              <a:defRPr/>
            </a:pPr>
            <a:r>
              <a:rPr kumimoji="0" lang="en-US" sz="3600" i="0" u="none" strike="noStrike" kern="1200" normalizeH="0" baseline="0" noProof="0" dirty="0">
                <a:ln w="0"/>
                <a:solidFill>
                  <a:srgbClr val="FF0000"/>
                </a:solidFill>
                <a:effectLst>
                  <a:outerShdw blurRad="38100" dist="19050" dir="2700000" algn="tl" rotWithShape="0">
                    <a:schemeClr val="dk1">
                      <a:alpha val="40000"/>
                    </a:schemeClr>
                  </a:outerShdw>
                </a:effectLst>
                <a:uLnTx/>
                <a:uFillTx/>
                <a:latin typeface="Times New Roman" panose="02020603050405020304" pitchFamily="18" charset="0"/>
                <a:ea typeface="+mn-ea"/>
                <a:cs typeface="Times New Roman" panose="02020603050405020304" pitchFamily="18" charset="0"/>
              </a:rPr>
              <a:t>Machine testing</a:t>
            </a:r>
          </a:p>
        </p:txBody>
      </p:sp>
      <p:pic>
        <p:nvPicPr>
          <p:cNvPr id="3" name="Picture 2">
            <a:extLst>
              <a:ext uri="{FF2B5EF4-FFF2-40B4-BE49-F238E27FC236}">
                <a16:creationId xmlns:a16="http://schemas.microsoft.com/office/drawing/2014/main" id="{AEDBE8CE-7CB7-2B02-82DB-C047E4D2281C}"/>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322932" y="1364464"/>
            <a:ext cx="5942498" cy="4484671"/>
          </a:xfrm>
          <a:prstGeom prst="rect">
            <a:avLst/>
          </a:prstGeom>
          <a:noFill/>
          <a:ln>
            <a:noFill/>
          </a:ln>
        </p:spPr>
      </p:pic>
      <p:pic>
        <p:nvPicPr>
          <p:cNvPr id="6" name="Picture 5">
            <a:extLst>
              <a:ext uri="{FF2B5EF4-FFF2-40B4-BE49-F238E27FC236}">
                <a16:creationId xmlns:a16="http://schemas.microsoft.com/office/drawing/2014/main" id="{9B9E9079-9B6D-16FE-273F-E32FC1BB111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auto">
          <a:xfrm>
            <a:off x="320206" y="3756519"/>
            <a:ext cx="4581525" cy="1805940"/>
          </a:xfrm>
          <a:prstGeom prst="rect">
            <a:avLst/>
          </a:prstGeom>
          <a:noFill/>
          <a:ln>
            <a:noFill/>
          </a:ln>
        </p:spPr>
      </p:pic>
      <p:sp>
        <p:nvSpPr>
          <p:cNvPr id="7" name="TextBox 6">
            <a:extLst>
              <a:ext uri="{FF2B5EF4-FFF2-40B4-BE49-F238E27FC236}">
                <a16:creationId xmlns:a16="http://schemas.microsoft.com/office/drawing/2014/main" id="{CB8C7906-425C-B686-3894-443F12A06230}"/>
              </a:ext>
            </a:extLst>
          </p:cNvPr>
          <p:cNvSpPr txBox="1"/>
          <p:nvPr/>
        </p:nvSpPr>
        <p:spPr>
          <a:xfrm>
            <a:off x="11690652" y="6334780"/>
            <a:ext cx="543739" cy="523220"/>
          </a:xfrm>
          <a:prstGeom prst="rect">
            <a:avLst/>
          </a:prstGeom>
          <a:solidFill>
            <a:srgbClr val="E28B55"/>
          </a:solidFill>
          <a:ln w="19050" cap="flat" cmpd="sng" algn="in">
            <a:solidFill>
              <a:sysClr val="window" lastClr="FFFFFF">
                <a:satMod val="150000"/>
              </a:sysClr>
            </a:solidFill>
            <a:prstDash val="solid"/>
          </a:ln>
          <a:effectLst/>
        </p:spPr>
        <p:txBody>
          <a:bodyPr wrap="none" rtlCol="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800" b="1" i="0" u="none" strike="noStrike" kern="0" cap="none" spc="0" normalizeH="0" baseline="0" noProof="0" dirty="0">
                <a:ln w="10160">
                  <a:solidFill>
                    <a:srgbClr val="835B82"/>
                  </a:solidFill>
                  <a:prstDash val="solid"/>
                </a:ln>
                <a:solidFill>
                  <a:srgbClr val="FFFFFF"/>
                </a:solidFill>
                <a:effectLst>
                  <a:outerShdw blurRad="38100" dist="22860" dir="5400000" algn="tl" rotWithShape="0">
                    <a:srgbClr val="000000">
                      <a:alpha val="30000"/>
                    </a:srgbClr>
                  </a:outerShdw>
                </a:effectLst>
                <a:uLnTx/>
                <a:uFillTx/>
                <a:latin typeface="Times New Roman" panose="02020603050405020304" pitchFamily="18" charset="0"/>
                <a:ea typeface="+mn-ea"/>
                <a:cs typeface="Times New Roman" panose="02020603050405020304" pitchFamily="18" charset="0"/>
              </a:rPr>
              <a:t>24</a:t>
            </a:r>
            <a:endParaRPr kumimoji="0" lang="ar-SA" sz="2800" b="1" i="0" u="none" strike="noStrike" kern="0" cap="none" spc="0" normalizeH="0" baseline="0" noProof="0" dirty="0">
              <a:ln w="10160">
                <a:solidFill>
                  <a:srgbClr val="835B82"/>
                </a:solidFill>
                <a:prstDash val="solid"/>
              </a:ln>
              <a:solidFill>
                <a:srgbClr val="FFFFFF"/>
              </a:solidFill>
              <a:effectLst>
                <a:outerShdw blurRad="38100" dist="22860" dir="5400000" algn="tl" rotWithShape="0">
                  <a:srgbClr val="000000">
                    <a:alpha val="30000"/>
                  </a:srgbClr>
                </a:outerShdw>
              </a:effectLst>
              <a:uLnTx/>
              <a:uFillTx/>
              <a:latin typeface="Times New Roman" panose="02020603050405020304" pitchFamily="18" charset="0"/>
              <a:ea typeface="+mn-ea"/>
              <a:cs typeface="Times New Roman" panose="02020603050405020304" pitchFamily="18" charset="0"/>
            </a:endParaRPr>
          </a:p>
        </p:txBody>
      </p:sp>
    </p:spTree>
    <p:extLst>
      <p:ext uri="{BB962C8B-B14F-4D97-AF65-F5344CB8AC3E}">
        <p14:creationId xmlns:p14="http://schemas.microsoft.com/office/powerpoint/2010/main" val="189651706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Placeholder 15">
            <a:extLst>
              <a:ext uri="{FF2B5EF4-FFF2-40B4-BE49-F238E27FC236}">
                <a16:creationId xmlns:a16="http://schemas.microsoft.com/office/drawing/2014/main" id="{A761FA4B-43B9-4C0B-BD10-1127709C9786}"/>
              </a:ext>
            </a:extLst>
          </p:cNvPr>
          <p:cNvSpPr>
            <a:spLocks noGrp="1"/>
          </p:cNvSpPr>
          <p:nvPr>
            <p:ph type="body" sz="quarter" idx="18"/>
          </p:nvPr>
        </p:nvSpPr>
        <p:spPr>
          <a:xfrm>
            <a:off x="513804" y="250374"/>
            <a:ext cx="3842550" cy="2009185"/>
          </a:xfrm>
          <a:effectLst>
            <a:glow rad="139700">
              <a:schemeClr val="accent2">
                <a:satMod val="175000"/>
                <a:alpha val="40000"/>
              </a:schemeClr>
            </a:glow>
          </a:effectLst>
          <a:scene3d>
            <a:camera prst="orthographicFront"/>
            <a:lightRig rig="threePt" dir="t"/>
          </a:scene3d>
          <a:sp3d>
            <a:bevelT w="165100" prst="coolSlant"/>
          </a:sp3d>
        </p:spPr>
        <p:style>
          <a:lnRef idx="1">
            <a:schemeClr val="accent1"/>
          </a:lnRef>
          <a:fillRef idx="2">
            <a:schemeClr val="accent1"/>
          </a:fillRef>
          <a:effectRef idx="1">
            <a:schemeClr val="accent1"/>
          </a:effectRef>
          <a:fontRef idx="minor">
            <a:schemeClr val="dk1"/>
          </a:fontRef>
        </p:style>
        <p:txBody>
          <a:bodyPr>
            <a:normAutofit/>
          </a:bodyPr>
          <a:lstStyle/>
          <a:p>
            <a:pPr marL="0" marR="0" lvl="0" indent="0" algn="ctr" defTabSz="914400" rtl="1" eaLnBrk="1" fontAlgn="auto" latinLnBrk="0" hangingPunct="1">
              <a:lnSpc>
                <a:spcPct val="112000"/>
              </a:lnSpc>
              <a:spcBef>
                <a:spcPts val="900"/>
              </a:spcBef>
              <a:spcAft>
                <a:spcPts val="0"/>
              </a:spcAft>
              <a:buClrTx/>
              <a:buSzTx/>
              <a:buFont typeface="Arial" panose="020B0604020202020204" pitchFamily="34" charset="0"/>
              <a:buNone/>
              <a:tabLst/>
              <a:defRPr/>
            </a:pPr>
            <a:endParaRPr kumimoji="0" lang="en-US" sz="2800" i="0" u="none" strike="noStrike" kern="1200" normalizeH="0" baseline="0" noProof="0" dirty="0">
              <a:ln w="0"/>
              <a:solidFill>
                <a:schemeClr val="tx1"/>
              </a:solidFill>
              <a:effectLst>
                <a:outerShdw blurRad="38100" dist="19050" dir="2700000" algn="tl" rotWithShape="0">
                  <a:schemeClr val="dk1">
                    <a:alpha val="40000"/>
                  </a:schemeClr>
                </a:outerShdw>
              </a:effectLst>
              <a:uLnTx/>
              <a:uFillTx/>
              <a:latin typeface="Times New Roman" panose="02020603050405020304" pitchFamily="18" charset="0"/>
              <a:ea typeface="+mn-ea"/>
              <a:cs typeface="Times New Roman" panose="02020603050405020304" pitchFamily="18" charset="0"/>
            </a:endParaRPr>
          </a:p>
          <a:p>
            <a:pPr marL="0" marR="0" lvl="0" indent="0" algn="ctr" defTabSz="914400" rtl="1" eaLnBrk="1" fontAlgn="auto" latinLnBrk="0" hangingPunct="1">
              <a:lnSpc>
                <a:spcPct val="112000"/>
              </a:lnSpc>
              <a:spcBef>
                <a:spcPts val="900"/>
              </a:spcBef>
              <a:spcAft>
                <a:spcPts val="0"/>
              </a:spcAft>
              <a:buClrTx/>
              <a:buSzTx/>
              <a:buFont typeface="Arial" panose="020B0604020202020204" pitchFamily="34" charset="0"/>
              <a:buNone/>
              <a:tabLst/>
              <a:defRPr/>
            </a:pPr>
            <a:r>
              <a:rPr kumimoji="0" lang="en-US" sz="3600" i="0" u="none" strike="noStrike" kern="1200" normalizeH="0" baseline="0" noProof="0" dirty="0">
                <a:ln w="0"/>
                <a:solidFill>
                  <a:srgbClr val="FF0000"/>
                </a:solidFill>
                <a:effectLst>
                  <a:outerShdw blurRad="38100" dist="19050" dir="2700000" algn="tl" rotWithShape="0">
                    <a:schemeClr val="dk1">
                      <a:alpha val="40000"/>
                    </a:schemeClr>
                  </a:outerShdw>
                </a:effectLst>
                <a:uLnTx/>
                <a:uFillTx/>
                <a:latin typeface="Times New Roman" panose="02020603050405020304" pitchFamily="18" charset="0"/>
                <a:ea typeface="+mn-ea"/>
                <a:cs typeface="Times New Roman" panose="02020603050405020304" pitchFamily="18" charset="0"/>
              </a:rPr>
              <a:t>Conclusion</a:t>
            </a:r>
          </a:p>
        </p:txBody>
      </p:sp>
      <p:sp>
        <p:nvSpPr>
          <p:cNvPr id="22" name="Text Placeholder 21">
            <a:extLst>
              <a:ext uri="{FF2B5EF4-FFF2-40B4-BE49-F238E27FC236}">
                <a16:creationId xmlns:a16="http://schemas.microsoft.com/office/drawing/2014/main" id="{ADB68C1C-48A6-4CB6-AEB1-1B5B9EB9AA30}"/>
              </a:ext>
            </a:extLst>
          </p:cNvPr>
          <p:cNvSpPr>
            <a:spLocks noGrp="1"/>
          </p:cNvSpPr>
          <p:nvPr>
            <p:ph type="body" sz="quarter" idx="15"/>
          </p:nvPr>
        </p:nvSpPr>
        <p:spPr>
          <a:xfrm>
            <a:off x="150896" y="2820383"/>
            <a:ext cx="407988" cy="365126"/>
          </a:xfrm>
        </p:spPr>
        <p:txBody>
          <a:bodyPr/>
          <a:lstStyle/>
          <a:p>
            <a:r>
              <a:rPr lang="en-US" dirty="0"/>
              <a:t>1</a:t>
            </a:r>
          </a:p>
        </p:txBody>
      </p:sp>
      <p:sp>
        <p:nvSpPr>
          <p:cNvPr id="23" name="Text Placeholder 22">
            <a:extLst>
              <a:ext uri="{FF2B5EF4-FFF2-40B4-BE49-F238E27FC236}">
                <a16:creationId xmlns:a16="http://schemas.microsoft.com/office/drawing/2014/main" id="{3C345EEF-8EE2-4AFF-A515-F49E6FA7CAD4}"/>
              </a:ext>
            </a:extLst>
          </p:cNvPr>
          <p:cNvSpPr>
            <a:spLocks noGrp="1"/>
          </p:cNvSpPr>
          <p:nvPr>
            <p:ph type="body" sz="quarter" idx="16"/>
          </p:nvPr>
        </p:nvSpPr>
        <p:spPr>
          <a:xfrm>
            <a:off x="105816" y="4041786"/>
            <a:ext cx="407988" cy="365126"/>
          </a:xfrm>
        </p:spPr>
        <p:txBody>
          <a:bodyPr>
            <a:normAutofit fontScale="85000" lnSpcReduction="10000"/>
          </a:bodyPr>
          <a:lstStyle/>
          <a:p>
            <a:r>
              <a:rPr lang="en-US" dirty="0"/>
              <a:t>2</a:t>
            </a:r>
          </a:p>
        </p:txBody>
      </p:sp>
      <p:sp>
        <p:nvSpPr>
          <p:cNvPr id="24" name="Text Placeholder 23">
            <a:extLst>
              <a:ext uri="{FF2B5EF4-FFF2-40B4-BE49-F238E27FC236}">
                <a16:creationId xmlns:a16="http://schemas.microsoft.com/office/drawing/2014/main" id="{C3C9C68B-77C0-41C6-AE3E-6C1B595CDE75}"/>
              </a:ext>
            </a:extLst>
          </p:cNvPr>
          <p:cNvSpPr>
            <a:spLocks noGrp="1"/>
          </p:cNvSpPr>
          <p:nvPr>
            <p:ph type="body" sz="quarter" idx="17"/>
          </p:nvPr>
        </p:nvSpPr>
        <p:spPr>
          <a:xfrm>
            <a:off x="105816" y="5263189"/>
            <a:ext cx="407988" cy="365126"/>
          </a:xfrm>
        </p:spPr>
        <p:txBody>
          <a:bodyPr>
            <a:normAutofit fontScale="85000" lnSpcReduction="10000"/>
          </a:bodyPr>
          <a:lstStyle/>
          <a:p>
            <a:r>
              <a:rPr lang="en-US" dirty="0"/>
              <a:t>3</a:t>
            </a:r>
          </a:p>
        </p:txBody>
      </p:sp>
      <p:sp>
        <p:nvSpPr>
          <p:cNvPr id="3" name="TextBox 2">
            <a:extLst>
              <a:ext uri="{FF2B5EF4-FFF2-40B4-BE49-F238E27FC236}">
                <a16:creationId xmlns:a16="http://schemas.microsoft.com/office/drawing/2014/main" id="{E051F275-EDF0-DE74-7A95-61E1031ED745}"/>
              </a:ext>
            </a:extLst>
          </p:cNvPr>
          <p:cNvSpPr txBox="1"/>
          <p:nvPr/>
        </p:nvSpPr>
        <p:spPr>
          <a:xfrm>
            <a:off x="676176" y="2607376"/>
            <a:ext cx="3680178" cy="1015663"/>
          </a:xfrm>
          <a:prstGeom prst="rect">
            <a:avLst/>
          </a:prstGeom>
        </p:spPr>
        <p:style>
          <a:lnRef idx="1">
            <a:schemeClr val="accent3"/>
          </a:lnRef>
          <a:fillRef idx="2">
            <a:schemeClr val="accent3"/>
          </a:fillRef>
          <a:effectRef idx="1">
            <a:schemeClr val="accent3"/>
          </a:effectRef>
          <a:fontRef idx="minor">
            <a:schemeClr val="dk1"/>
          </a:fontRef>
        </p:style>
        <p:txBody>
          <a:bodyPr wrap="square" rtlCol="1">
            <a:spAutoFit/>
          </a:bodyPr>
          <a:lstStyle/>
          <a:p>
            <a:pPr algn="just"/>
            <a:r>
              <a:rPr lang="en-US" sz="2000" dirty="0">
                <a:effectLst/>
                <a:latin typeface="Times New Roman" panose="02020603050405020304" pitchFamily="18" charset="0"/>
                <a:ea typeface="Calibri" panose="020F0502020204030204" pitchFamily="34" charset="0"/>
              </a:rPr>
              <a:t>Small or medium size feed pellet machine has been designed to meet the required specifications.</a:t>
            </a:r>
            <a:endParaRPr lang="ar-SA" sz="2000" dirty="0"/>
          </a:p>
        </p:txBody>
      </p:sp>
      <p:sp>
        <p:nvSpPr>
          <p:cNvPr id="7" name="TextBox 6">
            <a:extLst>
              <a:ext uri="{FF2B5EF4-FFF2-40B4-BE49-F238E27FC236}">
                <a16:creationId xmlns:a16="http://schemas.microsoft.com/office/drawing/2014/main" id="{0D55DC6F-85F8-B8D3-D596-2F64F15BA6A9}"/>
              </a:ext>
            </a:extLst>
          </p:cNvPr>
          <p:cNvSpPr txBox="1"/>
          <p:nvPr/>
        </p:nvSpPr>
        <p:spPr>
          <a:xfrm>
            <a:off x="676176" y="3934801"/>
            <a:ext cx="3826934" cy="707886"/>
          </a:xfrm>
          <a:prstGeom prst="rect">
            <a:avLst/>
          </a:prstGeom>
        </p:spPr>
        <p:style>
          <a:lnRef idx="1">
            <a:schemeClr val="accent3"/>
          </a:lnRef>
          <a:fillRef idx="2">
            <a:schemeClr val="accent3"/>
          </a:fillRef>
          <a:effectRef idx="1">
            <a:schemeClr val="accent3"/>
          </a:effectRef>
          <a:fontRef idx="minor">
            <a:schemeClr val="dk1"/>
          </a:fontRef>
        </p:style>
        <p:txBody>
          <a:bodyPr wrap="square" rtlCol="1">
            <a:spAutoFit/>
          </a:bodyPr>
          <a:lstStyle/>
          <a:p>
            <a:pPr algn="just"/>
            <a:r>
              <a:rPr lang="en-US" sz="2000" dirty="0">
                <a:latin typeface="Times New Roman" panose="02020603050405020304" pitchFamily="18" charset="0"/>
                <a:cs typeface="Times New Roman" panose="02020603050405020304" pitchFamily="18" charset="0"/>
              </a:rPr>
              <a:t>The machine can be used in households.</a:t>
            </a:r>
            <a:endParaRPr lang="ar-SA" sz="2000" dirty="0">
              <a:latin typeface="Times New Roman" panose="02020603050405020304" pitchFamily="18" charset="0"/>
              <a:cs typeface="Times New Roman" panose="02020603050405020304" pitchFamily="18" charset="0"/>
            </a:endParaRPr>
          </a:p>
        </p:txBody>
      </p:sp>
      <p:sp>
        <p:nvSpPr>
          <p:cNvPr id="9" name="TextBox 8">
            <a:extLst>
              <a:ext uri="{FF2B5EF4-FFF2-40B4-BE49-F238E27FC236}">
                <a16:creationId xmlns:a16="http://schemas.microsoft.com/office/drawing/2014/main" id="{E924E89B-16F7-8ECE-52C0-68EDA4A80337}"/>
              </a:ext>
            </a:extLst>
          </p:cNvPr>
          <p:cNvSpPr txBox="1"/>
          <p:nvPr/>
        </p:nvSpPr>
        <p:spPr>
          <a:xfrm>
            <a:off x="676176" y="4937920"/>
            <a:ext cx="4103512" cy="1015663"/>
          </a:xfrm>
          <a:prstGeom prst="rect">
            <a:avLst/>
          </a:prstGeom>
        </p:spPr>
        <p:style>
          <a:lnRef idx="1">
            <a:schemeClr val="accent3"/>
          </a:lnRef>
          <a:fillRef idx="2">
            <a:schemeClr val="accent3"/>
          </a:fillRef>
          <a:effectRef idx="1">
            <a:schemeClr val="accent3"/>
          </a:effectRef>
          <a:fontRef idx="minor">
            <a:schemeClr val="dk1"/>
          </a:fontRef>
        </p:style>
        <p:txBody>
          <a:bodyPr wrap="square" rtlCol="1">
            <a:spAutoFit/>
          </a:bodyPr>
          <a:lstStyle/>
          <a:p>
            <a:r>
              <a:rPr lang="en-US" sz="2000" dirty="0">
                <a:effectLst/>
                <a:latin typeface="Times New Roman" panose="02020603050405020304" pitchFamily="18" charset="0"/>
                <a:ea typeface="Calibri" panose="020F0502020204030204" pitchFamily="34" charset="0"/>
              </a:rPr>
              <a:t>Efficient and friendly user machine that can produce </a:t>
            </a:r>
            <a:r>
              <a:rPr lang="ar-SA" sz="2000" dirty="0">
                <a:effectLst/>
                <a:latin typeface="Times New Roman" panose="02020603050405020304" pitchFamily="18" charset="0"/>
                <a:ea typeface="Calibri" panose="020F0502020204030204" pitchFamily="34" charset="0"/>
              </a:rPr>
              <a:t>a </a:t>
            </a:r>
            <a:r>
              <a:rPr lang="en-US" sz="2000" dirty="0">
                <a:effectLst/>
                <a:latin typeface="Times New Roman" panose="02020603050405020304" pitchFamily="18" charset="0"/>
                <a:ea typeface="Calibri" panose="020F0502020204030204" pitchFamily="34" charset="0"/>
              </a:rPr>
              <a:t>significant amount of pellets per day</a:t>
            </a:r>
            <a:endParaRPr lang="ar-SA" sz="2000" dirty="0"/>
          </a:p>
        </p:txBody>
      </p:sp>
      <p:sp>
        <p:nvSpPr>
          <p:cNvPr id="10" name="TextBox 9">
            <a:extLst>
              <a:ext uri="{FF2B5EF4-FFF2-40B4-BE49-F238E27FC236}">
                <a16:creationId xmlns:a16="http://schemas.microsoft.com/office/drawing/2014/main" id="{5C9D6B60-6E73-F097-038F-EE5A1D13861E}"/>
              </a:ext>
            </a:extLst>
          </p:cNvPr>
          <p:cNvSpPr txBox="1"/>
          <p:nvPr/>
        </p:nvSpPr>
        <p:spPr>
          <a:xfrm>
            <a:off x="676176" y="6133263"/>
            <a:ext cx="3194756" cy="369332"/>
          </a:xfrm>
          <a:prstGeom prst="rect">
            <a:avLst/>
          </a:prstGeom>
        </p:spPr>
        <p:style>
          <a:lnRef idx="1">
            <a:schemeClr val="accent3"/>
          </a:lnRef>
          <a:fillRef idx="2">
            <a:schemeClr val="accent3"/>
          </a:fillRef>
          <a:effectRef idx="1">
            <a:schemeClr val="accent3"/>
          </a:effectRef>
          <a:fontRef idx="minor">
            <a:schemeClr val="dk1"/>
          </a:fontRef>
        </p:style>
        <p:txBody>
          <a:bodyPr wrap="square" rtlCol="1">
            <a:spAutoFit/>
          </a:bodyPr>
          <a:lstStyle/>
          <a:p>
            <a:r>
              <a:rPr lang="en-US" sz="1800" dirty="0">
                <a:effectLst/>
                <a:latin typeface="Times New Roman" panose="02020603050405020304" pitchFamily="18" charset="0"/>
                <a:ea typeface="Calibri" panose="020F0502020204030204" pitchFamily="34" charset="0"/>
              </a:rPr>
              <a:t>easy to operate and maintenance</a:t>
            </a:r>
            <a:endParaRPr lang="ar-SA" dirty="0"/>
          </a:p>
        </p:txBody>
      </p:sp>
      <p:sp>
        <p:nvSpPr>
          <p:cNvPr id="11" name="Text Placeholder 21">
            <a:extLst>
              <a:ext uri="{FF2B5EF4-FFF2-40B4-BE49-F238E27FC236}">
                <a16:creationId xmlns:a16="http://schemas.microsoft.com/office/drawing/2014/main" id="{EF0E2997-9C44-686A-EE1E-05A70407B4A2}"/>
              </a:ext>
            </a:extLst>
          </p:cNvPr>
          <p:cNvSpPr txBox="1">
            <a:spLocks/>
          </p:cNvSpPr>
          <p:nvPr/>
        </p:nvSpPr>
        <p:spPr>
          <a:xfrm>
            <a:off x="62173" y="6119466"/>
            <a:ext cx="407988" cy="365126"/>
          </a:xfrm>
          <a:prstGeom prst="ellipse">
            <a:avLst/>
          </a:prstGeom>
          <a:solidFill>
            <a:schemeClr val="tx1">
              <a:lumMod val="85000"/>
              <a:lumOff val="15000"/>
            </a:schemeClr>
          </a:solidFill>
        </p:spPr>
        <p:txBody>
          <a:bodyPr vert="horz" lIns="0" tIns="0" rIns="0" bIns="0" rtlCol="0" anchor="ctr">
            <a:noAutofit/>
          </a:bodyPr>
          <a:lstStyle>
            <a:lvl1pPr marL="0" indent="0" algn="ctr" defTabSz="914400" rtl="1" eaLnBrk="1" latinLnBrk="0" hangingPunct="1">
              <a:lnSpc>
                <a:spcPct val="100000"/>
              </a:lnSpc>
              <a:spcBef>
                <a:spcPts val="900"/>
              </a:spcBef>
              <a:buFont typeface="Arial" panose="020B0604020202020204" pitchFamily="34" charset="0"/>
              <a:buNone/>
              <a:defRPr sz="2000" i="1" kern="1200" baseline="0">
                <a:solidFill>
                  <a:schemeClr val="bg1"/>
                </a:solidFill>
                <a:latin typeface="+mj-lt"/>
                <a:ea typeface="+mn-ea"/>
                <a:cs typeface="+mn-cs"/>
              </a:defRPr>
            </a:lvl1pPr>
            <a:lvl2pPr marL="685800" indent="-283464" algn="r" defTabSz="914400" rtl="1" eaLnBrk="1" latinLnBrk="0" hangingPunct="1">
              <a:lnSpc>
                <a:spcPct val="112000"/>
              </a:lnSpc>
              <a:spcBef>
                <a:spcPts val="900"/>
              </a:spcBef>
              <a:buFont typeface="Corbel" panose="020B0503020204020204" pitchFamily="34" charset="0"/>
              <a:buChar char="–"/>
              <a:defRPr sz="1800" kern="1200" baseline="0">
                <a:solidFill>
                  <a:schemeClr val="tx1">
                    <a:lumMod val="85000"/>
                    <a:lumOff val="15000"/>
                  </a:schemeClr>
                </a:solidFill>
                <a:latin typeface="+mn-lt"/>
                <a:ea typeface="+mn-ea"/>
                <a:cs typeface="+mn-cs"/>
              </a:defRPr>
            </a:lvl2pPr>
            <a:lvl3pPr marL="1143000" indent="-283464" algn="r" defTabSz="914400" rtl="1" eaLnBrk="1" latinLnBrk="0" hangingPunct="1">
              <a:lnSpc>
                <a:spcPct val="112000"/>
              </a:lnSpc>
              <a:spcBef>
                <a:spcPts val="900"/>
              </a:spcBef>
              <a:buFont typeface="Arial" panose="020B0604020202020204" pitchFamily="34" charset="0"/>
              <a:buChar char="•"/>
              <a:defRPr sz="1600" kern="1200" baseline="0">
                <a:solidFill>
                  <a:schemeClr val="tx1">
                    <a:lumMod val="85000"/>
                    <a:lumOff val="15000"/>
                  </a:schemeClr>
                </a:solidFill>
                <a:latin typeface="+mn-lt"/>
                <a:ea typeface="+mn-ea"/>
                <a:cs typeface="+mn-cs"/>
              </a:defRPr>
            </a:lvl3pPr>
            <a:lvl4pPr marL="1600200" indent="-283464" algn="r" defTabSz="914400" rtl="1" eaLnBrk="1" latinLnBrk="0" hangingPunct="1">
              <a:lnSpc>
                <a:spcPct val="112000"/>
              </a:lnSpc>
              <a:spcBef>
                <a:spcPts val="900"/>
              </a:spcBef>
              <a:buFont typeface="Corbel" panose="020B0503020204020204" pitchFamily="34" charset="0"/>
              <a:buChar char="–"/>
              <a:defRPr sz="1400" kern="1200" baseline="0">
                <a:solidFill>
                  <a:schemeClr val="tx1">
                    <a:lumMod val="85000"/>
                    <a:lumOff val="15000"/>
                  </a:schemeClr>
                </a:solidFill>
                <a:latin typeface="+mn-lt"/>
                <a:ea typeface="+mn-ea"/>
                <a:cs typeface="+mn-cs"/>
              </a:defRPr>
            </a:lvl4pPr>
            <a:lvl5pPr marL="2057400" indent="-283464" algn="r" defTabSz="914400" rtl="1" eaLnBrk="1" latinLnBrk="0" hangingPunct="1">
              <a:lnSpc>
                <a:spcPct val="112000"/>
              </a:lnSpc>
              <a:spcBef>
                <a:spcPts val="900"/>
              </a:spcBef>
              <a:buFont typeface="Arial" panose="020B0604020202020204" pitchFamily="34" charset="0"/>
              <a:buChar char="•"/>
              <a:defRPr sz="1400" i="1" kern="1200" baseline="0">
                <a:solidFill>
                  <a:schemeClr val="tx1">
                    <a:lumMod val="85000"/>
                    <a:lumOff val="15000"/>
                  </a:schemeClr>
                </a:solidFill>
                <a:latin typeface="+mn-lt"/>
                <a:ea typeface="+mn-ea"/>
                <a:cs typeface="+mn-cs"/>
              </a:defRPr>
            </a:lvl5pPr>
            <a:lvl6pPr marL="2514600" indent="-283464" algn="r" defTabSz="914400" rtl="1" eaLnBrk="1" latinLnBrk="0" hangingPunct="1">
              <a:lnSpc>
                <a:spcPct val="112000"/>
              </a:lnSpc>
              <a:spcBef>
                <a:spcPts val="1300"/>
              </a:spcBef>
              <a:buFont typeface="Corbel" panose="020B0503020204020204" pitchFamily="34" charset="0"/>
              <a:buChar char="–"/>
              <a:defRPr sz="1400" kern="1200">
                <a:solidFill>
                  <a:schemeClr val="tx1">
                    <a:lumMod val="85000"/>
                    <a:lumOff val="15000"/>
                  </a:schemeClr>
                </a:solidFill>
                <a:latin typeface="+mn-lt"/>
                <a:ea typeface="+mn-ea"/>
                <a:cs typeface="+mn-cs"/>
              </a:defRPr>
            </a:lvl6pPr>
            <a:lvl7pPr marL="2971800" indent="-283464" algn="r" defTabSz="914400" rtl="1" eaLnBrk="1" latinLnBrk="0" hangingPunct="1">
              <a:lnSpc>
                <a:spcPct val="112000"/>
              </a:lnSpc>
              <a:spcBef>
                <a:spcPts val="1300"/>
              </a:spcBef>
              <a:buFont typeface="Arial" panose="020B0604020202020204" pitchFamily="34" charset="0"/>
              <a:buChar char="•"/>
              <a:defRPr sz="1400" i="1" kern="1200">
                <a:solidFill>
                  <a:schemeClr val="tx1">
                    <a:lumMod val="85000"/>
                    <a:lumOff val="15000"/>
                  </a:schemeClr>
                </a:solidFill>
                <a:latin typeface="+mn-lt"/>
                <a:ea typeface="+mn-ea"/>
                <a:cs typeface="+mn-cs"/>
              </a:defRPr>
            </a:lvl7pPr>
            <a:lvl8pPr marL="3429000" indent="-283464" algn="r" defTabSz="914400" rtl="1" eaLnBrk="1" latinLnBrk="0" hangingPunct="1">
              <a:lnSpc>
                <a:spcPct val="112000"/>
              </a:lnSpc>
              <a:spcBef>
                <a:spcPts val="1300"/>
              </a:spcBef>
              <a:buFont typeface="Corbel" panose="020B0503020204020204" pitchFamily="34" charset="0"/>
              <a:buChar char="–"/>
              <a:defRPr sz="1400" kern="1200">
                <a:solidFill>
                  <a:schemeClr val="tx1">
                    <a:lumMod val="85000"/>
                    <a:lumOff val="15000"/>
                  </a:schemeClr>
                </a:solidFill>
                <a:latin typeface="+mn-lt"/>
                <a:ea typeface="+mn-ea"/>
                <a:cs typeface="+mn-cs"/>
              </a:defRPr>
            </a:lvl8pPr>
            <a:lvl9pPr marL="3886200" indent="-283464" algn="r" defTabSz="914400" rtl="1" eaLnBrk="1" latinLnBrk="0" hangingPunct="1">
              <a:lnSpc>
                <a:spcPct val="112000"/>
              </a:lnSpc>
              <a:spcBef>
                <a:spcPts val="1300"/>
              </a:spcBef>
              <a:buFont typeface="Arial" panose="020B0604020202020204" pitchFamily="34" charset="0"/>
              <a:buChar char="•"/>
              <a:defRPr sz="1400" i="1" kern="1200" baseline="0">
                <a:solidFill>
                  <a:schemeClr val="tx1">
                    <a:lumMod val="85000"/>
                    <a:lumOff val="15000"/>
                  </a:schemeClr>
                </a:solidFill>
                <a:latin typeface="+mn-lt"/>
                <a:ea typeface="+mn-ea"/>
                <a:cs typeface="+mn-cs"/>
              </a:defRPr>
            </a:lvl9pPr>
          </a:lstStyle>
          <a:p>
            <a:r>
              <a:rPr lang="en-US" dirty="0"/>
              <a:t>4</a:t>
            </a:r>
          </a:p>
        </p:txBody>
      </p:sp>
      <p:sp>
        <p:nvSpPr>
          <p:cNvPr id="15" name="TextBox 14">
            <a:extLst>
              <a:ext uri="{FF2B5EF4-FFF2-40B4-BE49-F238E27FC236}">
                <a16:creationId xmlns:a16="http://schemas.microsoft.com/office/drawing/2014/main" id="{AAF9BCE1-0756-73A4-07F8-9ED5EDC4AD47}"/>
              </a:ext>
            </a:extLst>
          </p:cNvPr>
          <p:cNvSpPr txBox="1"/>
          <p:nvPr/>
        </p:nvSpPr>
        <p:spPr>
          <a:xfrm>
            <a:off x="5806715" y="250374"/>
            <a:ext cx="5446803" cy="400110"/>
          </a:xfrm>
          <a:prstGeom prst="rect">
            <a:avLst/>
          </a:prstGeom>
          <a:effectLst>
            <a:glow rad="139700">
              <a:schemeClr val="accent4">
                <a:satMod val="175000"/>
                <a:alpha val="40000"/>
              </a:schemeClr>
            </a:glow>
          </a:effectLst>
        </p:spPr>
        <p:style>
          <a:lnRef idx="2">
            <a:schemeClr val="accent1"/>
          </a:lnRef>
          <a:fillRef idx="1">
            <a:schemeClr val="lt1"/>
          </a:fillRef>
          <a:effectRef idx="0">
            <a:schemeClr val="accent1"/>
          </a:effectRef>
          <a:fontRef idx="minor">
            <a:schemeClr val="dk1"/>
          </a:fontRef>
        </p:style>
        <p:txBody>
          <a:bodyPr wrap="square" rtlCol="1">
            <a:spAutoFit/>
          </a:bodyPr>
          <a:lstStyle/>
          <a:p>
            <a:r>
              <a:rPr lang="en-US" sz="2000" b="1" dirty="0">
                <a:solidFill>
                  <a:srgbClr val="FF0000"/>
                </a:solidFill>
                <a:latin typeface="Times New Roman" panose="02020603050405020304" pitchFamily="18" charset="0"/>
                <a:cs typeface="Times New Roman" panose="02020603050405020304" pitchFamily="18" charset="0"/>
              </a:rPr>
              <a:t>Specifications of the machine that was designed</a:t>
            </a:r>
            <a:r>
              <a:rPr lang="en-US" dirty="0"/>
              <a:t>.</a:t>
            </a:r>
            <a:endParaRPr lang="ar-SA" dirty="0"/>
          </a:p>
        </p:txBody>
      </p:sp>
      <mc:AlternateContent xmlns:mc="http://schemas.openxmlformats.org/markup-compatibility/2006">
        <mc:Choice xmlns:a14="http://schemas.microsoft.com/office/drawing/2010/main" Requires="a14">
          <p:graphicFrame>
            <p:nvGraphicFramePr>
              <p:cNvPr id="17" name="Table 17">
                <a:extLst>
                  <a:ext uri="{FF2B5EF4-FFF2-40B4-BE49-F238E27FC236}">
                    <a16:creationId xmlns:a16="http://schemas.microsoft.com/office/drawing/2014/main" id="{D914601F-F7DD-A0FB-97D9-276BFBC1D23B}"/>
                  </a:ext>
                </a:extLst>
              </p:cNvPr>
              <p:cNvGraphicFramePr>
                <a:graphicFrameLocks noGrp="1"/>
              </p:cNvGraphicFramePr>
              <p:nvPr>
                <p:extLst>
                  <p:ext uri="{D42A27DB-BD31-4B8C-83A1-F6EECF244321}">
                    <p14:modId xmlns:p14="http://schemas.microsoft.com/office/powerpoint/2010/main" val="1189559281"/>
                  </p:ext>
                </p:extLst>
              </p:nvPr>
            </p:nvGraphicFramePr>
            <p:xfrm>
              <a:off x="5377694" y="835313"/>
              <a:ext cx="6304844" cy="5575452"/>
            </p:xfrm>
            <a:graphic>
              <a:graphicData uri="http://schemas.openxmlformats.org/drawingml/2006/table">
                <a:tbl>
                  <a:tblPr rtl="1" firstRow="1" bandRow="1">
                    <a:tableStyleId>{0E3FDE45-AF77-4B5C-9715-49D594BDF05E}</a:tableStyleId>
                  </a:tblPr>
                  <a:tblGrid>
                    <a:gridCol w="3152422">
                      <a:extLst>
                        <a:ext uri="{9D8B030D-6E8A-4147-A177-3AD203B41FA5}">
                          <a16:colId xmlns:a16="http://schemas.microsoft.com/office/drawing/2014/main" val="2256098867"/>
                        </a:ext>
                      </a:extLst>
                    </a:gridCol>
                    <a:gridCol w="3152422">
                      <a:extLst>
                        <a:ext uri="{9D8B030D-6E8A-4147-A177-3AD203B41FA5}">
                          <a16:colId xmlns:a16="http://schemas.microsoft.com/office/drawing/2014/main" val="1127650330"/>
                        </a:ext>
                      </a:extLst>
                    </a:gridCol>
                  </a:tblGrid>
                  <a:tr h="386004">
                    <a:tc>
                      <a:txBody>
                        <a:bodyPr/>
                        <a:lstStyle/>
                        <a:p>
                          <a:pPr algn="l" rtl="1"/>
                          <a:r>
                            <a:rPr lang="en-GB" dirty="0">
                              <a:solidFill>
                                <a:srgbClr val="FF0000"/>
                              </a:solidFill>
                            </a:rPr>
                            <a:t>Specifications</a:t>
                          </a:r>
                          <a:endParaRPr lang="ar-SA" dirty="0">
                            <a:solidFill>
                              <a:srgbClr val="FF0000"/>
                            </a:solidFill>
                            <a:latin typeface="Times New Roman" panose="02020603050405020304" pitchFamily="18" charset="0"/>
                            <a:cs typeface="Times New Roman" panose="02020603050405020304" pitchFamily="18" charset="0"/>
                          </a:endParaRPr>
                        </a:p>
                      </a:txBody>
                      <a:tcPr/>
                    </a:tc>
                    <a:tc>
                      <a:txBody>
                        <a:bodyPr/>
                        <a:lstStyle/>
                        <a:p>
                          <a:pPr algn="l" rtl="1"/>
                          <a:r>
                            <a:rPr lang="en-US" dirty="0">
                              <a:solidFill>
                                <a:srgbClr val="FF0000"/>
                              </a:solidFill>
                            </a:rPr>
                            <a:t>Components</a:t>
                          </a:r>
                          <a:endParaRPr lang="ar-SA" dirty="0">
                            <a:solidFill>
                              <a:srgbClr val="FF0000"/>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014725353"/>
                      </a:ext>
                    </a:extLst>
                  </a:tr>
                  <a:tr h="944013">
                    <a:tc>
                      <a:txBody>
                        <a:bodyPr/>
                        <a:lstStyle/>
                        <a:p>
                          <a:pPr algn="ctr" rtl="1"/>
                          <a14:m>
                            <m:oMathPara xmlns:m="http://schemas.openxmlformats.org/officeDocument/2006/math">
                              <m:oMathParaPr>
                                <m:jc m:val="centerGroup"/>
                              </m:oMathParaPr>
                              <m:oMath xmlns:m="http://schemas.openxmlformats.org/officeDocument/2006/math">
                                <m:sSub>
                                  <m:sSubPr>
                                    <m:ctrlPr>
                                      <a:rPr lang="ar-SA" b="1" smtClean="0"/>
                                    </m:ctrlPr>
                                  </m:sSubPr>
                                  <m:e>
                                    <m:r>
                                      <a:rPr lang="en-GB" b="1" smtClean="0"/>
                                      <m:t>𝐃</m:t>
                                    </m:r>
                                  </m:e>
                                  <m:sub>
                                    <m:r>
                                      <a:rPr lang="ar-SA" b="1" smtClean="0"/>
                                      <m:t>𝟏</m:t>
                                    </m:r>
                                  </m:sub>
                                </m:sSub>
                                <m:r>
                                  <a:rPr lang="ar-SA" b="1" smtClean="0"/>
                                  <m:t>=</m:t>
                                </m:r>
                                <m:r>
                                  <a:rPr lang="ar-SA" b="1" smtClean="0"/>
                                  <m:t>𝟐𝟓𝟎</m:t>
                                </m:r>
                                <m:r>
                                  <a:rPr lang="ar-SA" b="1" smtClean="0"/>
                                  <m:t> </m:t>
                                </m:r>
                                <m:r>
                                  <a:rPr lang="en-GB" b="1" smtClean="0"/>
                                  <m:t>𝐦𝐦</m:t>
                                </m:r>
                              </m:oMath>
                            </m:oMathPara>
                          </a14:m>
                          <a:endParaRPr lang="en-GB" b="1" dirty="0"/>
                        </a:p>
                        <a:p>
                          <a:pPr algn="ctr" rtl="1"/>
                          <a14:m>
                            <m:oMathPara xmlns:m="http://schemas.openxmlformats.org/officeDocument/2006/math">
                              <m:oMathParaPr>
                                <m:jc m:val="centerGroup"/>
                              </m:oMathParaPr>
                              <m:oMath xmlns:m="http://schemas.openxmlformats.org/officeDocument/2006/math">
                                <m:sSub>
                                  <m:sSubPr>
                                    <m:ctrlPr>
                                      <a:rPr lang="ar-SA" b="1" smtClean="0"/>
                                    </m:ctrlPr>
                                  </m:sSubPr>
                                  <m:e>
                                    <m:r>
                                      <a:rPr lang="en-GB" b="1" smtClean="0"/>
                                      <m:t>𝐃</m:t>
                                    </m:r>
                                  </m:e>
                                  <m:sub>
                                    <m:r>
                                      <a:rPr lang="ar-SA" b="1" smtClean="0"/>
                                      <m:t>𝟐</m:t>
                                    </m:r>
                                  </m:sub>
                                </m:sSub>
                                <m:r>
                                  <a:rPr lang="ar-SA" b="1" smtClean="0"/>
                                  <m:t>=</m:t>
                                </m:r>
                                <m:r>
                                  <a:rPr lang="ar-SA" b="1" smtClean="0"/>
                                  <m:t>𝟏𝟎𝟎</m:t>
                                </m:r>
                                <m:r>
                                  <a:rPr lang="ar-SA" b="1" smtClean="0"/>
                                  <m:t> </m:t>
                                </m:r>
                                <m:r>
                                  <a:rPr lang="en-GB" b="1" smtClean="0"/>
                                  <m:t>𝐦𝐦</m:t>
                                </m:r>
                              </m:oMath>
                            </m:oMathPara>
                          </a14:m>
                          <a:endParaRPr lang="en-GB" b="1" dirty="0"/>
                        </a:p>
                        <a:p>
                          <a:pPr algn="ctr" rtl="1"/>
                          <a:r>
                            <a:rPr lang="en-GB" b="1" dirty="0"/>
                            <a:t> </a:t>
                          </a:r>
                          <a14:m>
                            <m:oMath xmlns:m="http://schemas.openxmlformats.org/officeDocument/2006/math">
                              <m:r>
                                <a:rPr kumimoji="0" lang="ar-SA" sz="1800" b="1" u="none" strike="noStrike" kern="1200" cap="none" spc="0" normalizeH="0" baseline="0" noProof="0" smtClean="0">
                                  <a:ln>
                                    <a:noFill/>
                                  </a:ln>
                                  <a:solidFill>
                                    <a:prstClr val="black"/>
                                  </a:solidFill>
                                  <a:effectLst/>
                                  <a:uLnTx/>
                                  <a:uFillTx/>
                                </a:rPr>
                                <m:t>  </m:t>
                              </m:r>
                              <m:r>
                                <a:rPr kumimoji="0" lang="en-GB" sz="1800" b="1" u="none" strike="noStrike" kern="1200" cap="none" spc="0" normalizeH="0" baseline="0" noProof="0" smtClean="0">
                                  <a:ln>
                                    <a:noFill/>
                                  </a:ln>
                                  <a:solidFill>
                                    <a:prstClr val="black"/>
                                  </a:solidFill>
                                  <a:effectLst/>
                                  <a:uLnTx/>
                                  <a:uFillTx/>
                                </a:rPr>
                                <m:t>𝐡</m:t>
                              </m:r>
                              <m:r>
                                <a:rPr kumimoji="0" lang="ar-SA" sz="1800" b="1" u="none" strike="noStrike" kern="1200" cap="none" spc="0" normalizeH="0" baseline="0" noProof="0" smtClean="0">
                                  <a:ln>
                                    <a:noFill/>
                                  </a:ln>
                                  <a:solidFill>
                                    <a:prstClr val="black"/>
                                  </a:solidFill>
                                  <a:effectLst/>
                                  <a:uLnTx/>
                                  <a:uFillTx/>
                                </a:rPr>
                                <m:t>=</m:t>
                              </m:r>
                              <m:r>
                                <a:rPr kumimoji="0" lang="ar-SA" sz="1800" b="1" u="none" strike="noStrike" kern="1200" cap="none" spc="0" normalizeH="0" baseline="0" noProof="0" smtClean="0">
                                  <a:ln>
                                    <a:noFill/>
                                  </a:ln>
                                  <a:solidFill>
                                    <a:prstClr val="black"/>
                                  </a:solidFill>
                                  <a:effectLst/>
                                  <a:uLnTx/>
                                  <a:uFillTx/>
                                </a:rPr>
                                <m:t>𝟏𝟔𝟎</m:t>
                              </m:r>
                              <m:r>
                                <a:rPr kumimoji="0" lang="ar-SA" sz="1800" b="1" u="none" strike="noStrike" kern="1200" cap="none" spc="0" normalizeH="0" baseline="0" noProof="0" smtClean="0">
                                  <a:ln>
                                    <a:noFill/>
                                  </a:ln>
                                  <a:solidFill>
                                    <a:prstClr val="black"/>
                                  </a:solidFill>
                                  <a:effectLst/>
                                  <a:uLnTx/>
                                  <a:uFillTx/>
                                </a:rPr>
                                <m:t> </m:t>
                              </m:r>
                              <m:r>
                                <a:rPr kumimoji="0" lang="en-GB" sz="1800" b="1" u="none" strike="noStrike" kern="1200" cap="none" spc="0" normalizeH="0" baseline="0" noProof="0" smtClean="0">
                                  <a:ln>
                                    <a:noFill/>
                                  </a:ln>
                                  <a:solidFill>
                                    <a:prstClr val="black"/>
                                  </a:solidFill>
                                  <a:effectLst/>
                                  <a:uLnTx/>
                                  <a:uFillTx/>
                                </a:rPr>
                                <m:t>𝐦𝐦</m:t>
                              </m:r>
                            </m:oMath>
                          </a14:m>
                          <a:endParaRPr lang="ar-SA" b="1" dirty="0">
                            <a:latin typeface="Times New Roman" panose="02020603050405020304" pitchFamily="18" charset="0"/>
                            <a:cs typeface="Times New Roman" panose="02020603050405020304" pitchFamily="18" charset="0"/>
                          </a:endParaRPr>
                        </a:p>
                      </a:txBody>
                      <a:tcPr/>
                    </a:tc>
                    <a:tc>
                      <a:txBody>
                        <a:bodyPr/>
                        <a:lstStyle/>
                        <a:p>
                          <a:pPr algn="ctr" rtl="0"/>
                          <a:r>
                            <a:rPr lang="en-US" sz="2000" b="1" dirty="0">
                              <a:solidFill>
                                <a:srgbClr val="002060"/>
                              </a:solidFill>
                            </a:rPr>
                            <a:t>Hopper</a:t>
                          </a:r>
                          <a:endParaRPr lang="ar-SA" sz="2000" b="1" dirty="0">
                            <a:solidFill>
                              <a:srgbClr val="002060"/>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059364578"/>
                      </a:ext>
                    </a:extLst>
                  </a:tr>
                  <a:tr h="660809">
                    <a:tc>
                      <a:txBody>
                        <a:bodyPr/>
                        <a:lstStyle/>
                        <a:p>
                          <a:pPr algn="ctr" rtl="1"/>
                          <a14:m>
                            <m:oMathPara xmlns:m="http://schemas.openxmlformats.org/officeDocument/2006/math">
                              <m:oMathParaPr>
                                <m:jc m:val="centerGroup"/>
                              </m:oMathParaPr>
                              <m:oMath xmlns:m="http://schemas.openxmlformats.org/officeDocument/2006/math">
                                <m:r>
                                  <a:rPr kumimoji="0" lang="en-GB" sz="1800" b="1" u="none" strike="noStrike" kern="1200" cap="none" spc="0" normalizeH="0" baseline="0" noProof="0" smtClean="0">
                                    <a:ln>
                                      <a:noFill/>
                                    </a:ln>
                                    <a:solidFill>
                                      <a:prstClr val="black"/>
                                    </a:solidFill>
                                    <a:effectLst/>
                                    <a:uLnTx/>
                                    <a:uFillTx/>
                                  </a:rPr>
                                  <m:t>𝐃</m:t>
                                </m:r>
                                <m:r>
                                  <a:rPr kumimoji="0" lang="ar-SA" sz="1800" b="1" u="none" strike="noStrike" kern="1200" cap="none" spc="0" normalizeH="0" baseline="0" noProof="0" smtClean="0">
                                    <a:ln>
                                      <a:noFill/>
                                    </a:ln>
                                    <a:solidFill>
                                      <a:prstClr val="black"/>
                                    </a:solidFill>
                                    <a:effectLst/>
                                    <a:uLnTx/>
                                    <a:uFillTx/>
                                  </a:rPr>
                                  <m:t>=</m:t>
                                </m:r>
                                <m:r>
                                  <a:rPr kumimoji="0" lang="ar-SA" sz="1800" b="1" u="none" strike="noStrike" kern="1200" cap="none" spc="0" normalizeH="0" baseline="0" noProof="0" smtClean="0">
                                    <a:ln>
                                      <a:noFill/>
                                    </a:ln>
                                    <a:solidFill>
                                      <a:prstClr val="black"/>
                                    </a:solidFill>
                                    <a:effectLst/>
                                    <a:uLnTx/>
                                    <a:uFillTx/>
                                  </a:rPr>
                                  <m:t>𝟏𝟎𝟎</m:t>
                                </m:r>
                                <m:r>
                                  <a:rPr kumimoji="0" lang="ar-SA" sz="1800" b="1" u="none" strike="noStrike" kern="1200" cap="none" spc="0" normalizeH="0" baseline="0" noProof="0" smtClean="0">
                                    <a:ln>
                                      <a:noFill/>
                                    </a:ln>
                                    <a:solidFill>
                                      <a:prstClr val="black"/>
                                    </a:solidFill>
                                    <a:effectLst/>
                                    <a:uLnTx/>
                                    <a:uFillTx/>
                                  </a:rPr>
                                  <m:t> </m:t>
                                </m:r>
                                <m:r>
                                  <a:rPr kumimoji="0" lang="en-GB" sz="1800" b="1" u="none" strike="noStrike" kern="1200" cap="none" spc="0" normalizeH="0" baseline="0" noProof="0" smtClean="0">
                                    <a:ln>
                                      <a:noFill/>
                                    </a:ln>
                                    <a:solidFill>
                                      <a:prstClr val="black"/>
                                    </a:solidFill>
                                    <a:effectLst/>
                                    <a:uLnTx/>
                                    <a:uFillTx/>
                                  </a:rPr>
                                  <m:t>𝐦𝐦</m:t>
                                </m:r>
                              </m:oMath>
                            </m:oMathPara>
                          </a14:m>
                          <a:endParaRPr lang="en-GB" b="1" dirty="0"/>
                        </a:p>
                        <a:p>
                          <a:pPr algn="ctr" rtl="1"/>
                          <a14:m>
                            <m:oMathPara xmlns:m="http://schemas.openxmlformats.org/officeDocument/2006/math">
                              <m:oMathParaPr>
                                <m:jc m:val="centerGroup"/>
                              </m:oMathParaPr>
                              <m:oMath xmlns:m="http://schemas.openxmlformats.org/officeDocument/2006/math">
                                <m:r>
                                  <a:rPr lang="en-GB" b="1" smtClean="0"/>
                                  <m:t>𝐭</m:t>
                                </m:r>
                                <m:r>
                                  <a:rPr lang="ar-SA" b="1" smtClean="0"/>
                                  <m:t>=</m:t>
                                </m:r>
                                <m:r>
                                  <a:rPr lang="ar-SA" b="1" smtClean="0"/>
                                  <m:t>𝟏𝟒</m:t>
                                </m:r>
                                <m:r>
                                  <a:rPr lang="ar-SA" b="1" smtClean="0"/>
                                  <m:t> </m:t>
                                </m:r>
                                <m:r>
                                  <a:rPr lang="en-GB" b="1" smtClean="0"/>
                                  <m:t>𝐦𝐦</m:t>
                                </m:r>
                              </m:oMath>
                            </m:oMathPara>
                          </a14:m>
                          <a:endParaRPr lang="ar-SA" b="1" dirty="0">
                            <a:latin typeface="Times New Roman" panose="02020603050405020304" pitchFamily="18" charset="0"/>
                            <a:cs typeface="Times New Roman" panose="02020603050405020304" pitchFamily="18" charset="0"/>
                          </a:endParaRPr>
                        </a:p>
                      </a:txBody>
                      <a:tcPr/>
                    </a:tc>
                    <a:tc>
                      <a:txBody>
                        <a:bodyPr/>
                        <a:lstStyle/>
                        <a:p>
                          <a:pPr algn="ctr" rtl="1"/>
                          <a:r>
                            <a:rPr lang="en-US" sz="2000" b="1" dirty="0">
                              <a:solidFill>
                                <a:srgbClr val="002060"/>
                              </a:solidFill>
                            </a:rPr>
                            <a:t>Die</a:t>
                          </a:r>
                          <a:endParaRPr lang="ar-SA" sz="2000" b="1" dirty="0">
                            <a:solidFill>
                              <a:srgbClr val="002060"/>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325870047"/>
                      </a:ext>
                    </a:extLst>
                  </a:tr>
                  <a:tr h="660809">
                    <a:tc>
                      <a:txBody>
                        <a:bodyPr/>
                        <a:lstStyle/>
                        <a:p>
                          <a:pPr algn="ctr" rtl="1"/>
                          <a14:m>
                            <m:oMathPara xmlns:m="http://schemas.openxmlformats.org/officeDocument/2006/math">
                              <m:oMathParaPr>
                                <m:jc m:val="centerGroup"/>
                              </m:oMathParaPr>
                              <m:oMath xmlns:m="http://schemas.openxmlformats.org/officeDocument/2006/math">
                                <m:r>
                                  <a:rPr kumimoji="0" lang="en-GB" sz="1800" b="1" u="none" strike="noStrike" kern="1200" cap="none" spc="0" normalizeH="0" baseline="0" noProof="0" smtClean="0">
                                    <a:ln>
                                      <a:noFill/>
                                    </a:ln>
                                    <a:solidFill>
                                      <a:prstClr val="black"/>
                                    </a:solidFill>
                                    <a:effectLst/>
                                    <a:uLnTx/>
                                    <a:uFillTx/>
                                  </a:rPr>
                                  <m:t>𝐃</m:t>
                                </m:r>
                                <m:r>
                                  <a:rPr kumimoji="0" lang="ar-SA" sz="1800" b="1" u="none" strike="noStrike" kern="1200" cap="none" spc="0" normalizeH="0" baseline="0" noProof="0" smtClean="0">
                                    <a:ln>
                                      <a:noFill/>
                                    </a:ln>
                                    <a:solidFill>
                                      <a:prstClr val="black"/>
                                    </a:solidFill>
                                    <a:effectLst/>
                                    <a:uLnTx/>
                                    <a:uFillTx/>
                                  </a:rPr>
                                  <m:t>=</m:t>
                                </m:r>
                                <m:r>
                                  <a:rPr kumimoji="0" lang="ar-SA" sz="1800" b="1" u="none" strike="noStrike" kern="1200" cap="none" spc="0" normalizeH="0" baseline="0" noProof="0" smtClean="0">
                                    <a:ln>
                                      <a:noFill/>
                                    </a:ln>
                                    <a:solidFill>
                                      <a:prstClr val="black"/>
                                    </a:solidFill>
                                    <a:effectLst/>
                                    <a:uLnTx/>
                                    <a:uFillTx/>
                                  </a:rPr>
                                  <m:t>𝟏𝟎𝟎</m:t>
                                </m:r>
                                <m:r>
                                  <a:rPr kumimoji="0" lang="ar-SA" sz="1800" b="1" u="none" strike="noStrike" kern="1200" cap="none" spc="0" normalizeH="0" baseline="0" noProof="0" smtClean="0">
                                    <a:ln>
                                      <a:noFill/>
                                    </a:ln>
                                    <a:solidFill>
                                      <a:prstClr val="black"/>
                                    </a:solidFill>
                                    <a:effectLst/>
                                    <a:uLnTx/>
                                    <a:uFillTx/>
                                  </a:rPr>
                                  <m:t> </m:t>
                                </m:r>
                                <m:r>
                                  <a:rPr kumimoji="0" lang="en-GB" sz="1800" b="1" u="none" strike="noStrike" kern="1200" cap="none" spc="0" normalizeH="0" baseline="0" noProof="0" smtClean="0">
                                    <a:ln>
                                      <a:noFill/>
                                    </a:ln>
                                    <a:solidFill>
                                      <a:prstClr val="black"/>
                                    </a:solidFill>
                                    <a:effectLst/>
                                    <a:uLnTx/>
                                    <a:uFillTx/>
                                  </a:rPr>
                                  <m:t>𝐦𝐦</m:t>
                                </m:r>
                              </m:oMath>
                            </m:oMathPara>
                          </a14:m>
                          <a:endParaRPr kumimoji="0" lang="en-GB" sz="1800" b="1" u="none" strike="noStrike" kern="1200" cap="none" spc="0" normalizeH="0" baseline="0" noProof="0" dirty="0">
                            <a:ln>
                              <a:noFill/>
                            </a:ln>
                            <a:solidFill>
                              <a:prstClr val="black"/>
                            </a:solidFill>
                            <a:effectLst/>
                            <a:uLnTx/>
                            <a:uFillTx/>
                          </a:endParaRPr>
                        </a:p>
                        <a:p>
                          <a:pPr algn="ctr" rtl="1"/>
                          <a14:m>
                            <m:oMathPara xmlns:m="http://schemas.openxmlformats.org/officeDocument/2006/math">
                              <m:oMathParaPr>
                                <m:jc m:val="centerGroup"/>
                              </m:oMathParaPr>
                              <m:oMath xmlns:m="http://schemas.openxmlformats.org/officeDocument/2006/math">
                                <m:r>
                                  <a:rPr lang="en-GB" b="1" smtClean="0"/>
                                  <m:t>𝐋𝐞𝐧𝐠𝐭𝐡</m:t>
                                </m:r>
                                <m:r>
                                  <a:rPr lang="ar-SA" b="1" smtClean="0"/>
                                  <m:t>=</m:t>
                                </m:r>
                                <m:r>
                                  <a:rPr lang="ar-SA" b="1" smtClean="0"/>
                                  <m:t>𝟓𝟎</m:t>
                                </m:r>
                                <m:r>
                                  <a:rPr lang="ar-SA" b="1" smtClean="0"/>
                                  <m:t> </m:t>
                                </m:r>
                                <m:r>
                                  <a:rPr lang="en-GB" b="1" smtClean="0"/>
                                  <m:t>𝐦𝐦</m:t>
                                </m:r>
                              </m:oMath>
                            </m:oMathPara>
                          </a14:m>
                          <a:endParaRPr lang="ar-SA" b="1" dirty="0">
                            <a:latin typeface="Times New Roman" panose="02020603050405020304" pitchFamily="18" charset="0"/>
                            <a:cs typeface="Times New Roman" panose="02020603050405020304" pitchFamily="18" charset="0"/>
                          </a:endParaRPr>
                        </a:p>
                      </a:txBody>
                      <a:tcPr/>
                    </a:tc>
                    <a:tc>
                      <a:txBody>
                        <a:bodyPr/>
                        <a:lstStyle/>
                        <a:p>
                          <a:pPr algn="ctr" rtl="1"/>
                          <a:r>
                            <a:rPr lang="en-US" sz="2000" b="1" dirty="0">
                              <a:solidFill>
                                <a:srgbClr val="002060"/>
                              </a:solidFill>
                            </a:rPr>
                            <a:t>Roller</a:t>
                          </a:r>
                          <a:endParaRPr lang="ar-SA" sz="2000" b="1" dirty="0">
                            <a:solidFill>
                              <a:srgbClr val="002060"/>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227716144"/>
                      </a:ext>
                    </a:extLst>
                  </a:tr>
                  <a:tr h="409072">
                    <a:tc>
                      <a:txBody>
                        <a:bodyPr/>
                        <a:lstStyle/>
                        <a:p>
                          <a:pPr algn="ctr" rtl="1"/>
                          <a14:m>
                            <m:oMathPara xmlns:m="http://schemas.openxmlformats.org/officeDocument/2006/math">
                              <m:oMathParaPr>
                                <m:jc m:val="centerGroup"/>
                              </m:oMathParaPr>
                              <m:oMath xmlns:m="http://schemas.openxmlformats.org/officeDocument/2006/math">
                                <m:r>
                                  <a:rPr lang="en-GB" b="1" smtClean="0"/>
                                  <m:t>𝐃</m:t>
                                </m:r>
                                <m:r>
                                  <a:rPr lang="ar-SA" b="1" smtClean="0"/>
                                  <m:t>=</m:t>
                                </m:r>
                                <m:r>
                                  <a:rPr lang="ar-SA" b="1" smtClean="0"/>
                                  <m:t>𝟑𝟓</m:t>
                                </m:r>
                                <m:r>
                                  <a:rPr lang="ar-SA" b="1" smtClean="0"/>
                                  <m:t> </m:t>
                                </m:r>
                                <m:r>
                                  <a:rPr lang="en-GB" b="1" smtClean="0"/>
                                  <m:t>𝐦𝐦</m:t>
                                </m:r>
                              </m:oMath>
                            </m:oMathPara>
                          </a14:m>
                          <a:endParaRPr lang="ar-SA" b="1" dirty="0">
                            <a:latin typeface="Times New Roman" panose="02020603050405020304" pitchFamily="18" charset="0"/>
                            <a:cs typeface="Times New Roman" panose="02020603050405020304" pitchFamily="18" charset="0"/>
                          </a:endParaRPr>
                        </a:p>
                      </a:txBody>
                      <a:tcPr/>
                    </a:tc>
                    <a:tc>
                      <a:txBody>
                        <a:bodyPr/>
                        <a:lstStyle/>
                        <a:p>
                          <a:pPr algn="ctr" rtl="1"/>
                          <a:r>
                            <a:rPr lang="en-US" sz="2000" b="1" dirty="0">
                              <a:solidFill>
                                <a:srgbClr val="002060"/>
                              </a:solidFill>
                            </a:rPr>
                            <a:t>Shaft</a:t>
                          </a:r>
                          <a:endParaRPr lang="ar-SA" sz="2000" b="1" dirty="0">
                            <a:solidFill>
                              <a:srgbClr val="002060"/>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78742190"/>
                      </a:ext>
                    </a:extLst>
                  </a:tr>
                  <a:tr h="1198503">
                    <a:tc>
                      <a:txBody>
                        <a:bodyPr/>
                        <a:lstStyle/>
                        <a:p>
                          <a:pPr algn="ctr" rtl="1"/>
                          <a14:m>
                            <m:oMathPara xmlns:m="http://schemas.openxmlformats.org/officeDocument/2006/math">
                              <m:oMathParaPr>
                                <m:jc m:val="centerGroup"/>
                              </m:oMathParaPr>
                              <m:oMath xmlns:m="http://schemas.openxmlformats.org/officeDocument/2006/math">
                                <m:r>
                                  <a:rPr lang="en-GB" b="1" smtClean="0"/>
                                  <m:t>𝐃</m:t>
                                </m:r>
                                <m:r>
                                  <a:rPr lang="ar-SA" b="1" smtClean="0"/>
                                  <m:t>=</m:t>
                                </m:r>
                                <m:r>
                                  <a:rPr lang="ar-SA" b="1" smtClean="0"/>
                                  <m:t>𝟖</m:t>
                                </m:r>
                                <m:r>
                                  <a:rPr lang="ar-SA" b="1" smtClean="0"/>
                                  <m:t> </m:t>
                                </m:r>
                                <m:r>
                                  <a:rPr lang="en-GB" b="1" smtClean="0"/>
                                  <m:t>𝐦𝐦</m:t>
                                </m:r>
                              </m:oMath>
                            </m:oMathPara>
                          </a14:m>
                          <a:endParaRPr lang="en-GB" b="1" dirty="0"/>
                        </a:p>
                        <a:p>
                          <a:pPr algn="ctr" rtl="1"/>
                          <a14:m>
                            <m:oMathPara xmlns:m="http://schemas.openxmlformats.org/officeDocument/2006/math">
                              <m:oMathParaPr>
                                <m:jc m:val="centerGroup"/>
                              </m:oMathParaPr>
                              <m:oMath xmlns:m="http://schemas.openxmlformats.org/officeDocument/2006/math">
                                <m:r>
                                  <a:rPr lang="en-GB" b="1" smtClean="0"/>
                                  <m:t>𝐋𝐞𝐧𝐠𝐭𝐡</m:t>
                                </m:r>
                                <m:r>
                                  <a:rPr lang="ar-SA" b="1" smtClean="0"/>
                                  <m:t>=</m:t>
                                </m:r>
                                <m:r>
                                  <a:rPr lang="ar-SA" b="1" smtClean="0"/>
                                  <m:t>𝟕</m:t>
                                </m:r>
                                <m:r>
                                  <a:rPr lang="ar-SA" b="1" smtClean="0"/>
                                  <m:t> </m:t>
                                </m:r>
                                <m:r>
                                  <a:rPr lang="en-GB" b="1" smtClean="0"/>
                                  <m:t>𝐦𝐦</m:t>
                                </m:r>
                              </m:oMath>
                            </m:oMathPara>
                          </a14:m>
                          <a:endParaRPr lang="en-GB" b="1" dirty="0"/>
                        </a:p>
                        <a:p>
                          <a:pPr algn="ctr" rtl="1"/>
                          <a14:m>
                            <m:oMathPara xmlns:m="http://schemas.openxmlformats.org/officeDocument/2006/math">
                              <m:oMathParaPr>
                                <m:jc m:val="centerGroup"/>
                              </m:oMathParaPr>
                              <m:oMath xmlns:m="http://schemas.openxmlformats.org/officeDocument/2006/math">
                                <m:r>
                                  <a:rPr lang="en-GB" b="1" smtClean="0"/>
                                  <m:t>𝐂𝐚𝐩𝐚𝐜𝐢𝐭𝐲</m:t>
                                </m:r>
                                <m:r>
                                  <a:rPr lang="ar-SA" b="1" smtClean="0"/>
                                  <m:t>=</m:t>
                                </m:r>
                                <m:r>
                                  <a:rPr lang="ar-SA" b="1" smtClean="0"/>
                                  <m:t>𝟓𝟎</m:t>
                                </m:r>
                                <m:f>
                                  <m:fPr>
                                    <m:ctrlPr>
                                      <a:rPr lang="en-GB" b="1" smtClean="0"/>
                                    </m:ctrlPr>
                                  </m:fPr>
                                  <m:num>
                                    <m:r>
                                      <a:rPr lang="en-GB" b="1" smtClean="0"/>
                                      <m:t>𝐤𝐠</m:t>
                                    </m:r>
                                  </m:num>
                                  <m:den>
                                    <m:r>
                                      <a:rPr lang="en-GB" b="1" smtClean="0"/>
                                      <m:t>𝐡𝐫</m:t>
                                    </m:r>
                                  </m:den>
                                </m:f>
                              </m:oMath>
                            </m:oMathPara>
                          </a14:m>
                          <a:endParaRPr lang="ar-SA" b="1" dirty="0">
                            <a:latin typeface="Times New Roman" panose="02020603050405020304" pitchFamily="18" charset="0"/>
                            <a:cs typeface="Times New Roman" panose="02020603050405020304" pitchFamily="18" charset="0"/>
                          </a:endParaRPr>
                        </a:p>
                      </a:txBody>
                      <a:tcPr/>
                    </a:tc>
                    <a:tc>
                      <a:txBody>
                        <a:bodyPr/>
                        <a:lstStyle/>
                        <a:p>
                          <a:pPr algn="ctr" rtl="1"/>
                          <a:r>
                            <a:rPr lang="en-US" sz="2000" b="1" dirty="0">
                              <a:solidFill>
                                <a:srgbClr val="002060"/>
                              </a:solidFill>
                            </a:rPr>
                            <a:t>Feed pellet and</a:t>
                          </a:r>
                          <a:r>
                            <a:rPr lang="ar-SA" sz="2000" b="1" dirty="0">
                              <a:solidFill>
                                <a:srgbClr val="002060"/>
                              </a:solidFill>
                            </a:rPr>
                            <a:t> </a:t>
                          </a:r>
                        </a:p>
                        <a:p>
                          <a:pPr algn="ctr" rtl="1"/>
                          <a:r>
                            <a:rPr lang="en-US" sz="2000" b="1" dirty="0">
                              <a:solidFill>
                                <a:srgbClr val="002060"/>
                              </a:solidFill>
                              <a:effectLst/>
                            </a:rPr>
                            <a:t>production capacity </a:t>
                          </a:r>
                          <a:endParaRPr lang="ar-SA" sz="2000" b="1" dirty="0">
                            <a:solidFill>
                              <a:srgbClr val="002060"/>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090071010"/>
                      </a:ext>
                    </a:extLst>
                  </a:tr>
                  <a:tr h="660809">
                    <a:tc>
                      <a:txBody>
                        <a:bodyPr/>
                        <a:lstStyle/>
                        <a:p>
                          <a:pPr algn="ctr" rtl="1"/>
                          <a14:m>
                            <m:oMathPara xmlns:m="http://schemas.openxmlformats.org/officeDocument/2006/math">
                              <m:oMathParaPr>
                                <m:jc m:val="centerGroup"/>
                              </m:oMathParaPr>
                              <m:oMath xmlns:m="http://schemas.openxmlformats.org/officeDocument/2006/math">
                                <m:r>
                                  <a:rPr lang="en-GB" b="1" smtClean="0"/>
                                  <m:t>𝟏</m:t>
                                </m:r>
                                <m:r>
                                  <a:rPr lang="en-GB" b="1" smtClean="0"/>
                                  <m:t> </m:t>
                                </m:r>
                                <m:r>
                                  <a:rPr lang="en-GB" b="1" smtClean="0"/>
                                  <m:t>𝐡𝐩</m:t>
                                </m:r>
                                <m:r>
                                  <a:rPr lang="en-GB" b="1" smtClean="0"/>
                                  <m:t> </m:t>
                                </m:r>
                              </m:oMath>
                            </m:oMathPara>
                          </a14:m>
                          <a:endParaRPr lang="en-GB" b="1" dirty="0"/>
                        </a:p>
                        <a:p>
                          <a:pPr algn="ctr" rtl="1"/>
                          <a14:m>
                            <m:oMathPara xmlns:m="http://schemas.openxmlformats.org/officeDocument/2006/math">
                              <m:oMathParaPr>
                                <m:jc m:val="centerGroup"/>
                              </m:oMathParaPr>
                              <m:oMath xmlns:m="http://schemas.openxmlformats.org/officeDocument/2006/math">
                                <m:r>
                                  <a:rPr lang="en-GB" b="1" smtClean="0"/>
                                  <m:t>𝟕𝟓𝟎</m:t>
                                </m:r>
                                <m:r>
                                  <a:rPr lang="en-GB" b="1" smtClean="0"/>
                                  <m:t> </m:t>
                                </m:r>
                                <m:r>
                                  <a:rPr lang="en-GB" b="1" smtClean="0"/>
                                  <m:t>𝐫𝐩𝐦</m:t>
                                </m:r>
                              </m:oMath>
                            </m:oMathPara>
                          </a14:m>
                          <a:endParaRPr lang="ar-SA" b="1" dirty="0">
                            <a:latin typeface="Times New Roman" panose="02020603050405020304" pitchFamily="18" charset="0"/>
                            <a:cs typeface="Times New Roman" panose="02020603050405020304" pitchFamily="18" charset="0"/>
                          </a:endParaRPr>
                        </a:p>
                      </a:txBody>
                      <a:tcPr/>
                    </a:tc>
                    <a:tc>
                      <a:txBody>
                        <a:bodyPr/>
                        <a:lstStyle/>
                        <a:p>
                          <a:pPr algn="ctr" rtl="1"/>
                          <a:r>
                            <a:rPr lang="en-US" sz="2000" b="1" dirty="0">
                              <a:solidFill>
                                <a:srgbClr val="002060"/>
                              </a:solidFill>
                            </a:rPr>
                            <a:t>Motor</a:t>
                          </a:r>
                          <a:endParaRPr lang="ar-SA" sz="2000" b="1" dirty="0">
                            <a:solidFill>
                              <a:srgbClr val="002060"/>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4134077421"/>
                      </a:ext>
                    </a:extLst>
                  </a:tr>
                  <a:tr h="655433">
                    <a:tc>
                      <a:txBody>
                        <a:bodyPr/>
                        <a:lstStyle/>
                        <a:p>
                          <a:pPr algn="ctr" rtl="1"/>
                          <a14:m>
                            <m:oMathPara xmlns:m="http://schemas.openxmlformats.org/officeDocument/2006/math">
                              <m:oMathParaPr>
                                <m:jc m:val="centerGroup"/>
                              </m:oMathParaPr>
                              <m:oMath xmlns:m="http://schemas.openxmlformats.org/officeDocument/2006/math">
                                <m:r>
                                  <m:rPr>
                                    <m:nor/>
                                  </m:rPr>
                                  <a:rPr lang="en-US" sz="1800" b="1" smtClean="0">
                                    <a:effectLst/>
                                    <a:latin typeface="Times New Roman" panose="02020603050405020304" pitchFamily="18" charset="0"/>
                                    <a:cs typeface="Times New Roman" panose="02020603050405020304" pitchFamily="18" charset="0"/>
                                  </a:rPr>
                                  <m:t>400</m:t>
                                </m:r>
                                <m:r>
                                  <m:rPr>
                                    <m:nor/>
                                  </m:rPr>
                                  <a:rPr lang="en-US" sz="1800" b="1" smtClean="0">
                                    <a:effectLst/>
                                  </a:rPr>
                                  <m:t>mm</m:t>
                                </m:r>
                                <m:r>
                                  <m:rPr>
                                    <m:nor/>
                                  </m:rPr>
                                  <a:rPr lang="en-US" sz="1800" b="1" smtClean="0">
                                    <a:effectLst/>
                                  </a:rPr>
                                  <m:t> </m:t>
                                </m:r>
                                <m:r>
                                  <m:rPr>
                                    <m:nor/>
                                  </m:rPr>
                                  <a:rPr lang="en-US" sz="1800" b="1" smtClean="0">
                                    <a:effectLst/>
                                  </a:rPr>
                                  <m:t>width</m:t>
                                </m:r>
                                <m:r>
                                  <m:rPr>
                                    <m:nor/>
                                  </m:rPr>
                                  <a:rPr lang="en-US" sz="1800" b="1" smtClean="0">
                                    <a:effectLst/>
                                  </a:rPr>
                                  <m:t> </m:t>
                                </m:r>
                                <m:r>
                                  <m:rPr>
                                    <m:nor/>
                                  </m:rPr>
                                  <a:rPr lang="en-US" sz="1800" b="1" smtClean="0">
                                    <a:effectLst/>
                                  </a:rPr>
                                  <m:t>by</m:t>
                                </m:r>
                                <m:r>
                                  <m:rPr>
                                    <m:nor/>
                                  </m:rPr>
                                  <a:rPr lang="en-US" sz="1800" b="1" smtClean="0">
                                    <a:effectLst/>
                                  </a:rPr>
                                  <m:t> </m:t>
                                </m:r>
                                <m:r>
                                  <m:rPr>
                                    <m:nor/>
                                  </m:rPr>
                                  <a:rPr lang="en-US" sz="1800" b="1" smtClean="0">
                                    <a:effectLst/>
                                    <a:latin typeface="Times New Roman" panose="02020603050405020304" pitchFamily="18" charset="0"/>
                                    <a:cs typeface="Times New Roman" panose="02020603050405020304" pitchFamily="18" charset="0"/>
                                  </a:rPr>
                                  <m:t>600</m:t>
                                </m:r>
                                <m:r>
                                  <m:rPr>
                                    <m:nor/>
                                  </m:rPr>
                                  <a:rPr lang="en-US" sz="1800" b="1" smtClean="0">
                                    <a:effectLst/>
                                  </a:rPr>
                                  <m:t>mm</m:t>
                                </m:r>
                                <m:r>
                                  <m:rPr>
                                    <m:nor/>
                                  </m:rPr>
                                  <a:rPr lang="en-US" sz="1800" b="1" smtClean="0">
                                    <a:effectLst/>
                                  </a:rPr>
                                  <m:t> </m:t>
                                </m:r>
                                <m:r>
                                  <m:rPr>
                                    <m:nor/>
                                  </m:rPr>
                                  <a:rPr lang="en-US" sz="1800" b="1" smtClean="0">
                                    <a:effectLst/>
                                  </a:rPr>
                                  <m:t>length</m:t>
                                </m:r>
                                <m:r>
                                  <m:rPr>
                                    <m:nor/>
                                  </m:rPr>
                                  <a:rPr lang="en-US" sz="1800" b="1" smtClean="0">
                                    <a:effectLst/>
                                  </a:rPr>
                                  <m:t> </m:t>
                                </m:r>
                                <m:r>
                                  <m:rPr>
                                    <m:nor/>
                                  </m:rPr>
                                  <a:rPr lang="en-US" sz="1800" b="1" smtClean="0">
                                    <a:effectLst/>
                                  </a:rPr>
                                  <m:t>and</m:t>
                                </m:r>
                                <m:r>
                                  <m:rPr>
                                    <m:nor/>
                                  </m:rPr>
                                  <a:rPr lang="en-US" sz="1800" b="1" smtClean="0">
                                    <a:effectLst/>
                                  </a:rPr>
                                  <m:t> </m:t>
                                </m:r>
                                <m:r>
                                  <m:rPr>
                                    <m:nor/>
                                  </m:rPr>
                                  <a:rPr lang="en-US" sz="1800" b="1" smtClean="0">
                                    <a:effectLst/>
                                    <a:latin typeface="Times New Roman" panose="02020603050405020304" pitchFamily="18" charset="0"/>
                                    <a:cs typeface="Times New Roman" panose="02020603050405020304" pitchFamily="18" charset="0"/>
                                  </a:rPr>
                                  <m:t>1200</m:t>
                                </m:r>
                                <m:r>
                                  <m:rPr>
                                    <m:nor/>
                                  </m:rPr>
                                  <a:rPr lang="en-US" sz="1800" b="1" smtClean="0">
                                    <a:effectLst/>
                                  </a:rPr>
                                  <m:t>mm</m:t>
                                </m:r>
                                <m:r>
                                  <m:rPr>
                                    <m:nor/>
                                  </m:rPr>
                                  <a:rPr lang="en-US" sz="1800" b="1" smtClean="0">
                                    <a:effectLst/>
                                  </a:rPr>
                                  <m:t> </m:t>
                                </m:r>
                                <m:r>
                                  <m:rPr>
                                    <m:nor/>
                                  </m:rPr>
                                  <a:rPr lang="en-US" sz="1800" b="1" smtClean="0">
                                    <a:effectLst/>
                                  </a:rPr>
                                  <m:t>height</m:t>
                                </m:r>
                              </m:oMath>
                            </m:oMathPara>
                          </a14:m>
                          <a:endParaRPr lang="ar-SA" b="1" dirty="0">
                            <a:latin typeface="Times New Roman" panose="02020603050405020304" pitchFamily="18" charset="0"/>
                            <a:cs typeface="Times New Roman" panose="02020603050405020304" pitchFamily="18" charset="0"/>
                          </a:endParaRPr>
                        </a:p>
                      </a:txBody>
                      <a:tcPr/>
                    </a:tc>
                    <a:tc>
                      <a:txBody>
                        <a:bodyPr/>
                        <a:lstStyle/>
                        <a:p>
                          <a:pPr algn="ctr" rtl="1"/>
                          <a:r>
                            <a:rPr lang="en-US" sz="2000" b="1" dirty="0">
                              <a:solidFill>
                                <a:srgbClr val="002060"/>
                              </a:solidFill>
                            </a:rPr>
                            <a:t>Frame</a:t>
                          </a:r>
                          <a:endParaRPr lang="ar-SA" sz="2000" b="1" dirty="0">
                            <a:solidFill>
                              <a:srgbClr val="002060"/>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202353662"/>
                      </a:ext>
                    </a:extLst>
                  </a:tr>
                </a:tbl>
              </a:graphicData>
            </a:graphic>
          </p:graphicFrame>
        </mc:Choice>
        <mc:Fallback>
          <p:graphicFrame>
            <p:nvGraphicFramePr>
              <p:cNvPr id="17" name="Table 17">
                <a:extLst>
                  <a:ext uri="{FF2B5EF4-FFF2-40B4-BE49-F238E27FC236}">
                    <a16:creationId xmlns:a16="http://schemas.microsoft.com/office/drawing/2014/main" id="{D914601F-F7DD-A0FB-97D9-276BFBC1D23B}"/>
                  </a:ext>
                </a:extLst>
              </p:cNvPr>
              <p:cNvGraphicFramePr>
                <a:graphicFrameLocks noGrp="1"/>
              </p:cNvGraphicFramePr>
              <p:nvPr>
                <p:extLst>
                  <p:ext uri="{D42A27DB-BD31-4B8C-83A1-F6EECF244321}">
                    <p14:modId xmlns:p14="http://schemas.microsoft.com/office/powerpoint/2010/main" val="1189559281"/>
                  </p:ext>
                </p:extLst>
              </p:nvPr>
            </p:nvGraphicFramePr>
            <p:xfrm>
              <a:off x="5377694" y="835313"/>
              <a:ext cx="6304844" cy="5575452"/>
            </p:xfrm>
            <a:graphic>
              <a:graphicData uri="http://schemas.openxmlformats.org/drawingml/2006/table">
                <a:tbl>
                  <a:tblPr rtl="1" firstRow="1" bandRow="1">
                    <a:tableStyleId>{0E3FDE45-AF77-4B5C-9715-49D594BDF05E}</a:tableStyleId>
                  </a:tblPr>
                  <a:tblGrid>
                    <a:gridCol w="3152422">
                      <a:extLst>
                        <a:ext uri="{9D8B030D-6E8A-4147-A177-3AD203B41FA5}">
                          <a16:colId xmlns:a16="http://schemas.microsoft.com/office/drawing/2014/main" val="2256098867"/>
                        </a:ext>
                      </a:extLst>
                    </a:gridCol>
                    <a:gridCol w="3152422">
                      <a:extLst>
                        <a:ext uri="{9D8B030D-6E8A-4147-A177-3AD203B41FA5}">
                          <a16:colId xmlns:a16="http://schemas.microsoft.com/office/drawing/2014/main" val="1127650330"/>
                        </a:ext>
                      </a:extLst>
                    </a:gridCol>
                  </a:tblGrid>
                  <a:tr h="386004">
                    <a:tc>
                      <a:txBody>
                        <a:bodyPr/>
                        <a:lstStyle/>
                        <a:p>
                          <a:pPr algn="l" rtl="1"/>
                          <a:r>
                            <a:rPr lang="en-GB" dirty="0">
                              <a:solidFill>
                                <a:srgbClr val="FF0000"/>
                              </a:solidFill>
                            </a:rPr>
                            <a:t>Specifications</a:t>
                          </a:r>
                          <a:endParaRPr lang="ar-SA" dirty="0">
                            <a:solidFill>
                              <a:srgbClr val="FF0000"/>
                            </a:solidFill>
                            <a:latin typeface="Times New Roman" panose="02020603050405020304" pitchFamily="18" charset="0"/>
                            <a:cs typeface="Times New Roman" panose="02020603050405020304" pitchFamily="18" charset="0"/>
                          </a:endParaRPr>
                        </a:p>
                      </a:txBody>
                      <a:tcPr/>
                    </a:tc>
                    <a:tc>
                      <a:txBody>
                        <a:bodyPr/>
                        <a:lstStyle/>
                        <a:p>
                          <a:pPr algn="l" rtl="1"/>
                          <a:r>
                            <a:rPr lang="en-US" dirty="0">
                              <a:solidFill>
                                <a:srgbClr val="FF0000"/>
                              </a:solidFill>
                            </a:rPr>
                            <a:t>Components</a:t>
                          </a:r>
                          <a:endParaRPr lang="ar-SA" dirty="0">
                            <a:solidFill>
                              <a:srgbClr val="FF0000"/>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014725353"/>
                      </a:ext>
                    </a:extLst>
                  </a:tr>
                  <a:tr h="944013">
                    <a:tc>
                      <a:txBody>
                        <a:bodyPr/>
                        <a:lstStyle/>
                        <a:p>
                          <a:endParaRPr lang="ar-SA"/>
                        </a:p>
                      </a:txBody>
                      <a:tcPr>
                        <a:blipFill>
                          <a:blip r:embed="rId2"/>
                          <a:stretch>
                            <a:fillRect t="-43871" r="-100000" b="-454194"/>
                          </a:stretch>
                        </a:blipFill>
                      </a:tcPr>
                    </a:tc>
                    <a:tc>
                      <a:txBody>
                        <a:bodyPr/>
                        <a:lstStyle/>
                        <a:p>
                          <a:pPr algn="ctr" rtl="0"/>
                          <a:r>
                            <a:rPr lang="en-US" sz="2000" b="1" dirty="0">
                              <a:solidFill>
                                <a:srgbClr val="002060"/>
                              </a:solidFill>
                            </a:rPr>
                            <a:t>Hopper</a:t>
                          </a:r>
                          <a:endParaRPr lang="ar-SA" sz="2000" b="1" dirty="0">
                            <a:solidFill>
                              <a:srgbClr val="002060"/>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059364578"/>
                      </a:ext>
                    </a:extLst>
                  </a:tr>
                  <a:tr h="660809">
                    <a:tc>
                      <a:txBody>
                        <a:bodyPr/>
                        <a:lstStyle/>
                        <a:p>
                          <a:endParaRPr lang="ar-SA"/>
                        </a:p>
                      </a:txBody>
                      <a:tcPr>
                        <a:blipFill>
                          <a:blip r:embed="rId2"/>
                          <a:stretch>
                            <a:fillRect t="-204587" r="-100000" b="-545872"/>
                          </a:stretch>
                        </a:blipFill>
                      </a:tcPr>
                    </a:tc>
                    <a:tc>
                      <a:txBody>
                        <a:bodyPr/>
                        <a:lstStyle/>
                        <a:p>
                          <a:pPr algn="ctr" rtl="1"/>
                          <a:r>
                            <a:rPr lang="en-US" sz="2000" b="1" dirty="0">
                              <a:solidFill>
                                <a:srgbClr val="002060"/>
                              </a:solidFill>
                            </a:rPr>
                            <a:t>Die</a:t>
                          </a:r>
                          <a:endParaRPr lang="ar-SA" sz="2000" b="1" dirty="0">
                            <a:solidFill>
                              <a:srgbClr val="002060"/>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325870047"/>
                      </a:ext>
                    </a:extLst>
                  </a:tr>
                  <a:tr h="660809">
                    <a:tc>
                      <a:txBody>
                        <a:bodyPr/>
                        <a:lstStyle/>
                        <a:p>
                          <a:endParaRPr lang="ar-SA"/>
                        </a:p>
                      </a:txBody>
                      <a:tcPr>
                        <a:blipFill>
                          <a:blip r:embed="rId2"/>
                          <a:stretch>
                            <a:fillRect t="-307407" r="-100000" b="-450926"/>
                          </a:stretch>
                        </a:blipFill>
                      </a:tcPr>
                    </a:tc>
                    <a:tc>
                      <a:txBody>
                        <a:bodyPr/>
                        <a:lstStyle/>
                        <a:p>
                          <a:pPr algn="ctr" rtl="1"/>
                          <a:r>
                            <a:rPr lang="en-US" sz="2000" b="1" dirty="0">
                              <a:solidFill>
                                <a:srgbClr val="002060"/>
                              </a:solidFill>
                            </a:rPr>
                            <a:t>Roller</a:t>
                          </a:r>
                          <a:endParaRPr lang="ar-SA" sz="2000" b="1" dirty="0">
                            <a:solidFill>
                              <a:srgbClr val="002060"/>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227716144"/>
                      </a:ext>
                    </a:extLst>
                  </a:tr>
                  <a:tr h="409072">
                    <a:tc>
                      <a:txBody>
                        <a:bodyPr/>
                        <a:lstStyle/>
                        <a:p>
                          <a:endParaRPr lang="ar-SA"/>
                        </a:p>
                      </a:txBody>
                      <a:tcPr>
                        <a:blipFill>
                          <a:blip r:embed="rId2"/>
                          <a:stretch>
                            <a:fillRect t="-656716" r="-100000" b="-626866"/>
                          </a:stretch>
                        </a:blipFill>
                      </a:tcPr>
                    </a:tc>
                    <a:tc>
                      <a:txBody>
                        <a:bodyPr/>
                        <a:lstStyle/>
                        <a:p>
                          <a:pPr algn="ctr" rtl="1"/>
                          <a:r>
                            <a:rPr lang="en-US" sz="2000" b="1" dirty="0">
                              <a:solidFill>
                                <a:srgbClr val="002060"/>
                              </a:solidFill>
                            </a:rPr>
                            <a:t>Shaft</a:t>
                          </a:r>
                          <a:endParaRPr lang="ar-SA" sz="2000" b="1" dirty="0">
                            <a:solidFill>
                              <a:srgbClr val="002060"/>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78742190"/>
                      </a:ext>
                    </a:extLst>
                  </a:tr>
                  <a:tr h="1198503">
                    <a:tc>
                      <a:txBody>
                        <a:bodyPr/>
                        <a:lstStyle/>
                        <a:p>
                          <a:endParaRPr lang="ar-SA"/>
                        </a:p>
                      </a:txBody>
                      <a:tcPr>
                        <a:blipFill>
                          <a:blip r:embed="rId2"/>
                          <a:stretch>
                            <a:fillRect t="-257360" r="-100000" b="-113198"/>
                          </a:stretch>
                        </a:blipFill>
                      </a:tcPr>
                    </a:tc>
                    <a:tc>
                      <a:txBody>
                        <a:bodyPr/>
                        <a:lstStyle/>
                        <a:p>
                          <a:pPr algn="ctr" rtl="1"/>
                          <a:r>
                            <a:rPr lang="en-US" sz="2000" b="1" dirty="0">
                              <a:solidFill>
                                <a:srgbClr val="002060"/>
                              </a:solidFill>
                            </a:rPr>
                            <a:t>Feed pellet and</a:t>
                          </a:r>
                          <a:r>
                            <a:rPr lang="ar-SA" sz="2000" b="1" dirty="0">
                              <a:solidFill>
                                <a:srgbClr val="002060"/>
                              </a:solidFill>
                            </a:rPr>
                            <a:t> </a:t>
                          </a:r>
                        </a:p>
                        <a:p>
                          <a:pPr algn="ctr" rtl="1"/>
                          <a:r>
                            <a:rPr lang="en-US" sz="2000" b="1" dirty="0">
                              <a:solidFill>
                                <a:srgbClr val="002060"/>
                              </a:solidFill>
                              <a:effectLst/>
                            </a:rPr>
                            <a:t>production capacity </a:t>
                          </a:r>
                          <a:endParaRPr lang="ar-SA" sz="2000" b="1" dirty="0">
                            <a:solidFill>
                              <a:srgbClr val="002060"/>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090071010"/>
                      </a:ext>
                    </a:extLst>
                  </a:tr>
                  <a:tr h="660809">
                    <a:tc>
                      <a:txBody>
                        <a:bodyPr/>
                        <a:lstStyle/>
                        <a:p>
                          <a:endParaRPr lang="ar-SA"/>
                        </a:p>
                      </a:txBody>
                      <a:tcPr>
                        <a:blipFill>
                          <a:blip r:embed="rId2"/>
                          <a:stretch>
                            <a:fillRect t="-651852" r="-100000" b="-106481"/>
                          </a:stretch>
                        </a:blipFill>
                      </a:tcPr>
                    </a:tc>
                    <a:tc>
                      <a:txBody>
                        <a:bodyPr/>
                        <a:lstStyle/>
                        <a:p>
                          <a:pPr algn="ctr" rtl="1"/>
                          <a:r>
                            <a:rPr lang="en-US" sz="2000" b="1" dirty="0">
                              <a:solidFill>
                                <a:srgbClr val="002060"/>
                              </a:solidFill>
                            </a:rPr>
                            <a:t>Motor</a:t>
                          </a:r>
                          <a:endParaRPr lang="ar-SA" sz="2000" b="1" dirty="0">
                            <a:solidFill>
                              <a:srgbClr val="002060"/>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4134077421"/>
                      </a:ext>
                    </a:extLst>
                  </a:tr>
                  <a:tr h="655433">
                    <a:tc>
                      <a:txBody>
                        <a:bodyPr/>
                        <a:lstStyle/>
                        <a:p>
                          <a:endParaRPr lang="ar-SA"/>
                        </a:p>
                      </a:txBody>
                      <a:tcPr>
                        <a:blipFill>
                          <a:blip r:embed="rId2"/>
                          <a:stretch>
                            <a:fillRect t="-751852" r="-100000" b="-6481"/>
                          </a:stretch>
                        </a:blipFill>
                      </a:tcPr>
                    </a:tc>
                    <a:tc>
                      <a:txBody>
                        <a:bodyPr/>
                        <a:lstStyle/>
                        <a:p>
                          <a:pPr algn="ctr" rtl="1"/>
                          <a:r>
                            <a:rPr lang="en-US" sz="2000" b="1" dirty="0">
                              <a:solidFill>
                                <a:srgbClr val="002060"/>
                              </a:solidFill>
                            </a:rPr>
                            <a:t>Frame</a:t>
                          </a:r>
                          <a:endParaRPr lang="ar-SA" sz="2000" b="1" dirty="0">
                            <a:solidFill>
                              <a:srgbClr val="002060"/>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202353662"/>
                      </a:ext>
                    </a:extLst>
                  </a:tr>
                </a:tbl>
              </a:graphicData>
            </a:graphic>
          </p:graphicFrame>
        </mc:Fallback>
      </mc:AlternateContent>
      <p:sp>
        <p:nvSpPr>
          <p:cNvPr id="18" name="TextBox 17">
            <a:extLst>
              <a:ext uri="{FF2B5EF4-FFF2-40B4-BE49-F238E27FC236}">
                <a16:creationId xmlns:a16="http://schemas.microsoft.com/office/drawing/2014/main" id="{116519ED-2733-68A9-87B4-2441D5BA9823}"/>
              </a:ext>
            </a:extLst>
          </p:cNvPr>
          <p:cNvSpPr txBox="1"/>
          <p:nvPr/>
        </p:nvSpPr>
        <p:spPr>
          <a:xfrm>
            <a:off x="11690652" y="6334780"/>
            <a:ext cx="543739" cy="523220"/>
          </a:xfrm>
          <a:prstGeom prst="rect">
            <a:avLst/>
          </a:prstGeom>
          <a:solidFill>
            <a:srgbClr val="E28B55"/>
          </a:solidFill>
          <a:ln w="19050" cap="flat" cmpd="sng" algn="in">
            <a:solidFill>
              <a:sysClr val="window" lastClr="FFFFFF">
                <a:satMod val="150000"/>
              </a:sysClr>
            </a:solidFill>
            <a:prstDash val="solid"/>
          </a:ln>
          <a:effectLst/>
        </p:spPr>
        <p:txBody>
          <a:bodyPr wrap="none" rtlCol="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800" b="1" i="0" u="none" strike="noStrike" kern="0" cap="none" spc="0" normalizeH="0" baseline="0" noProof="0" dirty="0">
                <a:ln w="10160">
                  <a:solidFill>
                    <a:srgbClr val="835B82"/>
                  </a:solidFill>
                  <a:prstDash val="solid"/>
                </a:ln>
                <a:solidFill>
                  <a:srgbClr val="FFFFFF"/>
                </a:solidFill>
                <a:effectLst>
                  <a:outerShdw blurRad="38100" dist="22860" dir="5400000" algn="tl" rotWithShape="0">
                    <a:srgbClr val="000000">
                      <a:alpha val="30000"/>
                    </a:srgbClr>
                  </a:outerShdw>
                </a:effectLst>
                <a:uLnTx/>
                <a:uFillTx/>
                <a:latin typeface="Times New Roman" panose="02020603050405020304" pitchFamily="18" charset="0"/>
                <a:ea typeface="+mn-ea"/>
                <a:cs typeface="Times New Roman" panose="02020603050405020304" pitchFamily="18" charset="0"/>
              </a:rPr>
              <a:t>25</a:t>
            </a:r>
            <a:endParaRPr kumimoji="0" lang="ar-SA" sz="2800" b="1" i="0" u="none" strike="noStrike" kern="0" cap="none" spc="0" normalizeH="0" baseline="0" noProof="0" dirty="0">
              <a:ln w="10160">
                <a:solidFill>
                  <a:srgbClr val="835B82"/>
                </a:solidFill>
                <a:prstDash val="solid"/>
              </a:ln>
              <a:solidFill>
                <a:srgbClr val="FFFFFF"/>
              </a:solidFill>
              <a:effectLst>
                <a:outerShdw blurRad="38100" dist="22860" dir="5400000" algn="tl" rotWithShape="0">
                  <a:srgbClr val="000000">
                    <a:alpha val="30000"/>
                  </a:srgbClr>
                </a:outerShdw>
              </a:effectLst>
              <a:uLnTx/>
              <a:uFillTx/>
              <a:latin typeface="Times New Roman" panose="02020603050405020304" pitchFamily="18" charset="0"/>
              <a:ea typeface="+mn-ea"/>
              <a:cs typeface="Times New Roman" panose="02020603050405020304" pitchFamily="18" charset="0"/>
            </a:endParaRPr>
          </a:p>
        </p:txBody>
      </p:sp>
    </p:spTree>
    <p:extLst>
      <p:ext uri="{BB962C8B-B14F-4D97-AF65-F5344CB8AC3E}">
        <p14:creationId xmlns:p14="http://schemas.microsoft.com/office/powerpoint/2010/main" val="68032107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81FDC16-3D69-48AD-B08B-ED28A10640C1}"/>
              </a:ext>
            </a:extLst>
          </p:cNvPr>
          <p:cNvSpPr>
            <a:spLocks noGrp="1"/>
          </p:cNvSpPr>
          <p:nvPr>
            <p:ph type="body" sz="quarter" idx="18"/>
          </p:nvPr>
        </p:nvSpPr>
        <p:spPr>
          <a:xfrm>
            <a:off x="607582" y="2188485"/>
            <a:ext cx="3842550" cy="2332941"/>
          </a:xfrm>
          <a:ln>
            <a:noFill/>
          </a:ln>
          <a:effectLst>
            <a:glow rad="228600">
              <a:schemeClr val="accent5">
                <a:satMod val="175000"/>
                <a:alpha val="40000"/>
              </a:schemeClr>
            </a:glow>
            <a:outerShdw blurRad="127000" dist="38100" dir="2700000" algn="ctr">
              <a:srgbClr val="000000">
                <a:alpha val="45000"/>
              </a:srgbClr>
            </a:outerShdw>
          </a:effectLst>
          <a:scene3d>
            <a:camera prst="orthographicFront"/>
            <a:lightRig rig="soft" dir="t">
              <a:rot lat="0" lon="0" rev="0"/>
            </a:lightRig>
          </a:scene3d>
          <a:sp3d prstMaterial="translucentPowder">
            <a:bevelT w="203200" h="50800" prst="convex"/>
          </a:sp3d>
        </p:spPr>
        <p:style>
          <a:lnRef idx="0">
            <a:schemeClr val="accent1"/>
          </a:lnRef>
          <a:fillRef idx="3">
            <a:schemeClr val="accent1"/>
          </a:fillRef>
          <a:effectRef idx="3">
            <a:schemeClr val="accent1"/>
          </a:effectRef>
          <a:fontRef idx="minor">
            <a:schemeClr val="lt1"/>
          </a:fontRef>
        </p:style>
        <p:txBody>
          <a:bodyPr>
            <a:normAutofit/>
          </a:bodyPr>
          <a:lstStyle/>
          <a:p>
            <a:pPr algn="ctr"/>
            <a:endParaRPr lang="en-US" sz="2800" dirty="0">
              <a:ln w="0"/>
              <a:solidFill>
                <a:schemeClr val="tx2"/>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a:p>
            <a:pPr algn="ctr"/>
            <a:r>
              <a:rPr lang="en-US" sz="2800" dirty="0">
                <a:ln w="0"/>
                <a:solidFill>
                  <a:schemeClr val="tx2"/>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Recommendations</a:t>
            </a:r>
          </a:p>
        </p:txBody>
      </p:sp>
      <p:pic>
        <p:nvPicPr>
          <p:cNvPr id="28" name="Picture 27">
            <a:extLst>
              <a:ext uri="{FF2B5EF4-FFF2-40B4-BE49-F238E27FC236}">
                <a16:creationId xmlns:a16="http://schemas.microsoft.com/office/drawing/2014/main" id="{0BF390CE-21D9-C8EF-74AC-F3CB5127413E}"/>
              </a:ext>
            </a:extLst>
          </p:cNvPr>
          <p:cNvPicPr>
            <a:picLocks noChangeAspect="1"/>
          </p:cNvPicPr>
          <p:nvPr/>
        </p:nvPicPr>
        <p:blipFill>
          <a:blip r:embed="rId2"/>
          <a:stretch>
            <a:fillRect/>
          </a:stretch>
        </p:blipFill>
        <p:spPr>
          <a:xfrm>
            <a:off x="5294694" y="1399687"/>
            <a:ext cx="451143" cy="536494"/>
          </a:xfrm>
          <a:prstGeom prst="rect">
            <a:avLst/>
          </a:prstGeom>
        </p:spPr>
      </p:pic>
      <p:pic>
        <p:nvPicPr>
          <p:cNvPr id="30" name="Picture 29">
            <a:extLst>
              <a:ext uri="{FF2B5EF4-FFF2-40B4-BE49-F238E27FC236}">
                <a16:creationId xmlns:a16="http://schemas.microsoft.com/office/drawing/2014/main" id="{18C9C26B-4B9D-5D80-B095-E5871B715359}"/>
              </a:ext>
            </a:extLst>
          </p:cNvPr>
          <p:cNvPicPr>
            <a:picLocks noChangeAspect="1"/>
          </p:cNvPicPr>
          <p:nvPr/>
        </p:nvPicPr>
        <p:blipFill>
          <a:blip r:embed="rId3"/>
          <a:stretch>
            <a:fillRect/>
          </a:stretch>
        </p:blipFill>
        <p:spPr>
          <a:xfrm>
            <a:off x="5337370" y="2777660"/>
            <a:ext cx="408467" cy="451143"/>
          </a:xfrm>
          <a:prstGeom prst="rect">
            <a:avLst/>
          </a:prstGeom>
        </p:spPr>
      </p:pic>
      <p:pic>
        <p:nvPicPr>
          <p:cNvPr id="31" name="Picture 30">
            <a:extLst>
              <a:ext uri="{FF2B5EF4-FFF2-40B4-BE49-F238E27FC236}">
                <a16:creationId xmlns:a16="http://schemas.microsoft.com/office/drawing/2014/main" id="{95C2B2D2-DFC7-D63A-FF39-C72C2F74949F}"/>
              </a:ext>
            </a:extLst>
          </p:cNvPr>
          <p:cNvPicPr>
            <a:picLocks noChangeAspect="1"/>
          </p:cNvPicPr>
          <p:nvPr/>
        </p:nvPicPr>
        <p:blipFill>
          <a:blip r:embed="rId4"/>
          <a:stretch>
            <a:fillRect/>
          </a:stretch>
        </p:blipFill>
        <p:spPr>
          <a:xfrm>
            <a:off x="5293453" y="4292806"/>
            <a:ext cx="408467" cy="457240"/>
          </a:xfrm>
          <a:prstGeom prst="rect">
            <a:avLst/>
          </a:prstGeom>
        </p:spPr>
      </p:pic>
      <p:pic>
        <p:nvPicPr>
          <p:cNvPr id="33" name="Picture 32">
            <a:extLst>
              <a:ext uri="{FF2B5EF4-FFF2-40B4-BE49-F238E27FC236}">
                <a16:creationId xmlns:a16="http://schemas.microsoft.com/office/drawing/2014/main" id="{2379E5DA-9711-B7AD-FCAA-C829CF6C4EE1}"/>
              </a:ext>
            </a:extLst>
          </p:cNvPr>
          <p:cNvPicPr>
            <a:picLocks noChangeAspect="1"/>
          </p:cNvPicPr>
          <p:nvPr/>
        </p:nvPicPr>
        <p:blipFill>
          <a:blip r:embed="rId5"/>
          <a:stretch>
            <a:fillRect/>
          </a:stretch>
        </p:blipFill>
        <p:spPr>
          <a:xfrm>
            <a:off x="5836705" y="1244225"/>
            <a:ext cx="3810330" cy="847417"/>
          </a:xfrm>
          <a:prstGeom prst="rect">
            <a:avLst/>
          </a:prstGeom>
        </p:spPr>
      </p:pic>
      <p:pic>
        <p:nvPicPr>
          <p:cNvPr id="35" name="Picture 34">
            <a:extLst>
              <a:ext uri="{FF2B5EF4-FFF2-40B4-BE49-F238E27FC236}">
                <a16:creationId xmlns:a16="http://schemas.microsoft.com/office/drawing/2014/main" id="{667D8FAF-3DE2-C213-4437-BED866659771}"/>
              </a:ext>
            </a:extLst>
          </p:cNvPr>
          <p:cNvPicPr>
            <a:picLocks noChangeAspect="1"/>
          </p:cNvPicPr>
          <p:nvPr/>
        </p:nvPicPr>
        <p:blipFill>
          <a:blip r:embed="rId6"/>
          <a:stretch>
            <a:fillRect/>
          </a:stretch>
        </p:blipFill>
        <p:spPr>
          <a:xfrm>
            <a:off x="5836705" y="2610438"/>
            <a:ext cx="3956647" cy="841321"/>
          </a:xfrm>
          <a:prstGeom prst="rect">
            <a:avLst/>
          </a:prstGeom>
        </p:spPr>
      </p:pic>
      <p:sp>
        <p:nvSpPr>
          <p:cNvPr id="39" name="TextBox 38">
            <a:extLst>
              <a:ext uri="{FF2B5EF4-FFF2-40B4-BE49-F238E27FC236}">
                <a16:creationId xmlns:a16="http://schemas.microsoft.com/office/drawing/2014/main" id="{DCA91B4C-F5B3-7342-62B0-9A83074AA09F}"/>
              </a:ext>
            </a:extLst>
          </p:cNvPr>
          <p:cNvSpPr txBox="1"/>
          <p:nvPr/>
        </p:nvSpPr>
        <p:spPr>
          <a:xfrm>
            <a:off x="5836705" y="3859706"/>
            <a:ext cx="5926317" cy="1323439"/>
          </a:xfrm>
          <a:prstGeom prst="rect">
            <a:avLst/>
          </a:prstGeom>
        </p:spPr>
        <p:style>
          <a:lnRef idx="1">
            <a:schemeClr val="accent3"/>
          </a:lnRef>
          <a:fillRef idx="2">
            <a:schemeClr val="accent3"/>
          </a:fillRef>
          <a:effectRef idx="1">
            <a:schemeClr val="accent3"/>
          </a:effectRef>
          <a:fontRef idx="minor">
            <a:schemeClr val="dk1"/>
          </a:fontRef>
        </p:style>
        <p:txBody>
          <a:bodyPr wrap="square" rtlCol="1">
            <a:spAutoFit/>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Design and fabricate different types of plate-die that can produce different sizes of pellets to meet the ideal size of pellets for different animals such as fish, poultry, and cattle.</a:t>
            </a:r>
            <a:endParaRPr kumimoji="0" lang="ar-SA" sz="20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endParaRPr>
          </a:p>
        </p:txBody>
      </p:sp>
      <p:sp>
        <p:nvSpPr>
          <p:cNvPr id="40" name="TextBox 39">
            <a:extLst>
              <a:ext uri="{FF2B5EF4-FFF2-40B4-BE49-F238E27FC236}">
                <a16:creationId xmlns:a16="http://schemas.microsoft.com/office/drawing/2014/main" id="{CCA288DF-604F-9373-812F-2B0FC3CEC45C}"/>
              </a:ext>
            </a:extLst>
          </p:cNvPr>
          <p:cNvSpPr txBox="1"/>
          <p:nvPr/>
        </p:nvSpPr>
        <p:spPr>
          <a:xfrm>
            <a:off x="11690652" y="6334780"/>
            <a:ext cx="543739" cy="523220"/>
          </a:xfrm>
          <a:prstGeom prst="rect">
            <a:avLst/>
          </a:prstGeom>
          <a:solidFill>
            <a:srgbClr val="E28B55"/>
          </a:solidFill>
          <a:ln w="19050" cap="flat" cmpd="sng" algn="in">
            <a:solidFill>
              <a:sysClr val="window" lastClr="FFFFFF">
                <a:satMod val="150000"/>
              </a:sysClr>
            </a:solidFill>
            <a:prstDash val="solid"/>
          </a:ln>
          <a:effectLst/>
        </p:spPr>
        <p:txBody>
          <a:bodyPr wrap="none" rtlCol="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800" b="1" i="0" u="none" strike="noStrike" kern="0" cap="none" spc="0" normalizeH="0" baseline="0" noProof="0" dirty="0">
                <a:ln w="10160">
                  <a:solidFill>
                    <a:srgbClr val="835B82"/>
                  </a:solidFill>
                  <a:prstDash val="solid"/>
                </a:ln>
                <a:solidFill>
                  <a:srgbClr val="FFFFFF"/>
                </a:solidFill>
                <a:effectLst>
                  <a:outerShdw blurRad="38100" dist="22860" dir="5400000" algn="tl" rotWithShape="0">
                    <a:srgbClr val="000000">
                      <a:alpha val="30000"/>
                    </a:srgbClr>
                  </a:outerShdw>
                </a:effectLst>
                <a:uLnTx/>
                <a:uFillTx/>
                <a:latin typeface="Times New Roman" panose="02020603050405020304" pitchFamily="18" charset="0"/>
                <a:ea typeface="+mn-ea"/>
                <a:cs typeface="Times New Roman" panose="02020603050405020304" pitchFamily="18" charset="0"/>
              </a:rPr>
              <a:t>26</a:t>
            </a:r>
            <a:endParaRPr kumimoji="0" lang="ar-SA" sz="2800" b="1" i="0" u="none" strike="noStrike" kern="0" cap="none" spc="0" normalizeH="0" baseline="0" noProof="0" dirty="0">
              <a:ln w="10160">
                <a:solidFill>
                  <a:srgbClr val="835B82"/>
                </a:solidFill>
                <a:prstDash val="solid"/>
              </a:ln>
              <a:solidFill>
                <a:srgbClr val="FFFFFF"/>
              </a:solidFill>
              <a:effectLst>
                <a:outerShdw blurRad="38100" dist="22860" dir="5400000" algn="tl" rotWithShape="0">
                  <a:srgbClr val="000000">
                    <a:alpha val="30000"/>
                  </a:srgbClr>
                </a:outerShdw>
              </a:effectLst>
              <a:uLnTx/>
              <a:uFillTx/>
              <a:latin typeface="Times New Roman" panose="02020603050405020304" pitchFamily="18" charset="0"/>
              <a:ea typeface="+mn-ea"/>
              <a:cs typeface="Times New Roman" panose="02020603050405020304" pitchFamily="18" charset="0"/>
            </a:endParaRPr>
          </a:p>
        </p:txBody>
      </p:sp>
    </p:spTree>
    <p:extLst>
      <p:ext uri="{BB962C8B-B14F-4D97-AF65-F5344CB8AC3E}">
        <p14:creationId xmlns:p14="http://schemas.microsoft.com/office/powerpoint/2010/main" val="20403913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Placeholder 15">
            <a:extLst>
              <a:ext uri="{FF2B5EF4-FFF2-40B4-BE49-F238E27FC236}">
                <a16:creationId xmlns:a16="http://schemas.microsoft.com/office/drawing/2014/main" id="{A761FA4B-43B9-4C0B-BD10-1127709C9786}"/>
              </a:ext>
            </a:extLst>
          </p:cNvPr>
          <p:cNvSpPr>
            <a:spLocks noGrp="1"/>
          </p:cNvSpPr>
          <p:nvPr>
            <p:ph type="body" sz="quarter" idx="18"/>
          </p:nvPr>
        </p:nvSpPr>
        <p:spPr>
          <a:xfrm>
            <a:off x="513804" y="2076996"/>
            <a:ext cx="3842550" cy="2009185"/>
          </a:xfrm>
          <a:effectLst>
            <a:glow rad="228600">
              <a:schemeClr val="accent5">
                <a:satMod val="175000"/>
                <a:alpha val="40000"/>
              </a:schemeClr>
            </a:glow>
            <a:reflection blurRad="6350" stA="52000" endA="300" endPos="35000" dir="5400000" sy="-100000" algn="bl" rotWithShape="0"/>
          </a:effectLst>
        </p:spPr>
        <p:style>
          <a:lnRef idx="1">
            <a:schemeClr val="accent1"/>
          </a:lnRef>
          <a:fillRef idx="3">
            <a:schemeClr val="accent1"/>
          </a:fillRef>
          <a:effectRef idx="2">
            <a:schemeClr val="accent1"/>
          </a:effectRef>
          <a:fontRef idx="minor">
            <a:schemeClr val="lt1"/>
          </a:fontRef>
        </p:style>
        <p:txBody>
          <a:bodyPr>
            <a:normAutofit/>
          </a:bodyPr>
          <a:lstStyle/>
          <a:p>
            <a:pPr marL="0" marR="0" lvl="0" indent="0" algn="ctr" defTabSz="914400" rtl="1" eaLnBrk="1" fontAlgn="auto" latinLnBrk="0" hangingPunct="1">
              <a:lnSpc>
                <a:spcPct val="112000"/>
              </a:lnSpc>
              <a:spcBef>
                <a:spcPts val="900"/>
              </a:spcBef>
              <a:spcAft>
                <a:spcPts val="0"/>
              </a:spcAft>
              <a:buClrTx/>
              <a:buSzTx/>
              <a:buFont typeface="Arial" panose="020B0604020202020204" pitchFamily="34" charset="0"/>
              <a:buNone/>
              <a:tabLst/>
              <a:defRPr/>
            </a:pPr>
            <a:endParaRPr kumimoji="0" lang="en-US" sz="2800" i="0" u="none" strike="noStrike" kern="1200" normalizeH="0" baseline="0" noProof="0" dirty="0">
              <a:ln w="0"/>
              <a:solidFill>
                <a:schemeClr val="tx1"/>
              </a:solidFill>
              <a:effectLst>
                <a:outerShdw blurRad="38100" dist="19050" dir="2700000" algn="tl" rotWithShape="0">
                  <a:schemeClr val="dk1">
                    <a:alpha val="40000"/>
                  </a:schemeClr>
                </a:outerShdw>
              </a:effectLst>
              <a:uLnTx/>
              <a:uFillTx/>
              <a:latin typeface="Times New Roman" panose="02020603050405020304" pitchFamily="18" charset="0"/>
              <a:ea typeface="+mn-ea"/>
              <a:cs typeface="Times New Roman" panose="02020603050405020304" pitchFamily="18" charset="0"/>
            </a:endParaRPr>
          </a:p>
          <a:p>
            <a:pPr marL="0" marR="0" lvl="0" indent="0" algn="ctr" defTabSz="914400" rtl="1" eaLnBrk="1" fontAlgn="auto" latinLnBrk="0" hangingPunct="1">
              <a:lnSpc>
                <a:spcPct val="112000"/>
              </a:lnSpc>
              <a:spcBef>
                <a:spcPts val="900"/>
              </a:spcBef>
              <a:spcAft>
                <a:spcPts val="0"/>
              </a:spcAft>
              <a:buClrTx/>
              <a:buSzTx/>
              <a:buFont typeface="Arial" panose="020B0604020202020204" pitchFamily="34" charset="0"/>
              <a:buNone/>
              <a:tabLst/>
              <a:defRPr/>
            </a:pPr>
            <a:r>
              <a:rPr kumimoji="0" lang="en-US" sz="2400" i="0" u="none" strike="noStrike" kern="1200" normalizeH="0" baseline="0" noProof="0" dirty="0">
                <a:ln w="0"/>
                <a:solidFill>
                  <a:schemeClr val="tx1"/>
                </a:solidFill>
                <a:effectLst>
                  <a:outerShdw blurRad="38100" dist="19050" dir="2700000" algn="tl" rotWithShape="0">
                    <a:schemeClr val="dk1">
                      <a:alpha val="40000"/>
                    </a:schemeClr>
                  </a:outerShdw>
                </a:effectLst>
                <a:uLnTx/>
                <a:uFillTx/>
                <a:latin typeface="Times New Roman" panose="02020603050405020304" pitchFamily="18" charset="0"/>
                <a:ea typeface="+mn-ea"/>
                <a:cs typeface="Times New Roman" panose="02020603050405020304" pitchFamily="18" charset="0"/>
              </a:rPr>
              <a:t>Introduction and review project 1</a:t>
            </a:r>
          </a:p>
        </p:txBody>
      </p:sp>
      <p:sp>
        <p:nvSpPr>
          <p:cNvPr id="22" name="Text Placeholder 21">
            <a:extLst>
              <a:ext uri="{FF2B5EF4-FFF2-40B4-BE49-F238E27FC236}">
                <a16:creationId xmlns:a16="http://schemas.microsoft.com/office/drawing/2014/main" id="{ADB68C1C-48A6-4CB6-AEB1-1B5B9EB9AA30}"/>
              </a:ext>
            </a:extLst>
          </p:cNvPr>
          <p:cNvSpPr>
            <a:spLocks noGrp="1"/>
          </p:cNvSpPr>
          <p:nvPr>
            <p:ph type="body" sz="quarter" idx="15"/>
          </p:nvPr>
        </p:nvSpPr>
        <p:spPr>
          <a:xfrm>
            <a:off x="5782864" y="4200700"/>
            <a:ext cx="407988" cy="365126"/>
          </a:xfrm>
        </p:spPr>
        <p:txBody>
          <a:bodyPr/>
          <a:lstStyle/>
          <a:p>
            <a:r>
              <a:rPr lang="en-US" dirty="0"/>
              <a:t>1</a:t>
            </a:r>
          </a:p>
        </p:txBody>
      </p:sp>
      <p:sp>
        <p:nvSpPr>
          <p:cNvPr id="23" name="Text Placeholder 22">
            <a:extLst>
              <a:ext uri="{FF2B5EF4-FFF2-40B4-BE49-F238E27FC236}">
                <a16:creationId xmlns:a16="http://schemas.microsoft.com/office/drawing/2014/main" id="{3C345EEF-8EE2-4AFF-A515-F49E6FA7CAD4}"/>
              </a:ext>
            </a:extLst>
          </p:cNvPr>
          <p:cNvSpPr>
            <a:spLocks noGrp="1"/>
          </p:cNvSpPr>
          <p:nvPr>
            <p:ph type="body" sz="quarter" idx="16"/>
          </p:nvPr>
        </p:nvSpPr>
        <p:spPr>
          <a:xfrm>
            <a:off x="8228497" y="4211955"/>
            <a:ext cx="407988" cy="365126"/>
          </a:xfrm>
        </p:spPr>
        <p:txBody>
          <a:bodyPr>
            <a:normAutofit fontScale="85000" lnSpcReduction="10000"/>
          </a:bodyPr>
          <a:lstStyle/>
          <a:p>
            <a:r>
              <a:rPr lang="en-US" dirty="0"/>
              <a:t>2</a:t>
            </a:r>
          </a:p>
        </p:txBody>
      </p:sp>
      <p:sp>
        <p:nvSpPr>
          <p:cNvPr id="24" name="Text Placeholder 23">
            <a:extLst>
              <a:ext uri="{FF2B5EF4-FFF2-40B4-BE49-F238E27FC236}">
                <a16:creationId xmlns:a16="http://schemas.microsoft.com/office/drawing/2014/main" id="{C3C9C68B-77C0-41C6-AE3E-6C1B595CDE75}"/>
              </a:ext>
            </a:extLst>
          </p:cNvPr>
          <p:cNvSpPr>
            <a:spLocks noGrp="1"/>
          </p:cNvSpPr>
          <p:nvPr>
            <p:ph type="body" sz="quarter" idx="17"/>
          </p:nvPr>
        </p:nvSpPr>
        <p:spPr>
          <a:xfrm>
            <a:off x="10788080" y="4286187"/>
            <a:ext cx="407988" cy="365126"/>
          </a:xfrm>
        </p:spPr>
        <p:txBody>
          <a:bodyPr>
            <a:normAutofit fontScale="85000" lnSpcReduction="10000"/>
          </a:bodyPr>
          <a:lstStyle/>
          <a:p>
            <a:r>
              <a:rPr lang="en-US" dirty="0"/>
              <a:t>3</a:t>
            </a:r>
          </a:p>
        </p:txBody>
      </p:sp>
      <p:sp>
        <p:nvSpPr>
          <p:cNvPr id="11" name="TextBox 10">
            <a:extLst>
              <a:ext uri="{FF2B5EF4-FFF2-40B4-BE49-F238E27FC236}">
                <a16:creationId xmlns:a16="http://schemas.microsoft.com/office/drawing/2014/main" id="{D25FF11A-CD9B-AF75-ADEB-A73D968467D8}"/>
              </a:ext>
            </a:extLst>
          </p:cNvPr>
          <p:cNvSpPr txBox="1"/>
          <p:nvPr/>
        </p:nvSpPr>
        <p:spPr>
          <a:xfrm>
            <a:off x="5156131" y="643045"/>
            <a:ext cx="6831874" cy="646331"/>
          </a:xfrm>
          <a:prstGeom prst="rect">
            <a:avLst/>
          </a:prstGeom>
          <a:effectLst>
            <a:glow rad="63500">
              <a:schemeClr val="accent2">
                <a:satMod val="175000"/>
                <a:alpha val="40000"/>
              </a:schemeClr>
            </a:glow>
          </a:effectLst>
        </p:spPr>
        <p:style>
          <a:lnRef idx="1">
            <a:schemeClr val="accent3"/>
          </a:lnRef>
          <a:fillRef idx="2">
            <a:schemeClr val="accent3"/>
          </a:fillRef>
          <a:effectRef idx="1">
            <a:schemeClr val="accent3"/>
          </a:effectRef>
          <a:fontRef idx="minor">
            <a:schemeClr val="dk1"/>
          </a:fontRef>
        </p:style>
        <p:txBody>
          <a:bodyPr wrap="square" rtlCol="1">
            <a:spAutoFit/>
          </a:bodyPr>
          <a:lstStyle/>
          <a:p>
            <a:r>
              <a:rPr lang="en-US" b="1" dirty="0">
                <a:latin typeface="Times New Roman" panose="02020603050405020304" pitchFamily="18" charset="0"/>
                <a:cs typeface="Times New Roman" panose="02020603050405020304" pitchFamily="18" charset="0"/>
              </a:rPr>
              <a:t>The main objective of this project is to design and manufacture a machine for feeding sheep that can use in small animal farms.</a:t>
            </a:r>
            <a:endParaRPr lang="ar-SA" b="1" dirty="0">
              <a:latin typeface="Times New Roman" panose="02020603050405020304" pitchFamily="18" charset="0"/>
              <a:cs typeface="Times New Roman" panose="02020603050405020304" pitchFamily="18" charset="0"/>
            </a:endParaRPr>
          </a:p>
        </p:txBody>
      </p:sp>
      <p:sp>
        <p:nvSpPr>
          <p:cNvPr id="12" name="TextBox 11">
            <a:extLst>
              <a:ext uri="{FF2B5EF4-FFF2-40B4-BE49-F238E27FC236}">
                <a16:creationId xmlns:a16="http://schemas.microsoft.com/office/drawing/2014/main" id="{7698377D-195E-368C-61EE-75A68845398F}"/>
              </a:ext>
            </a:extLst>
          </p:cNvPr>
          <p:cNvSpPr txBox="1"/>
          <p:nvPr/>
        </p:nvSpPr>
        <p:spPr>
          <a:xfrm>
            <a:off x="6518366" y="1640008"/>
            <a:ext cx="3845925" cy="584775"/>
          </a:xfrm>
          <a:prstGeom prst="rect">
            <a:avLst/>
          </a:prstGeom>
          <a:effectLst>
            <a:glow rad="139700">
              <a:schemeClr val="accent3">
                <a:satMod val="175000"/>
                <a:alpha val="40000"/>
              </a:schemeClr>
            </a:glow>
            <a:innerShdw blurRad="88900" dist="25400" dir="10800000">
              <a:srgbClr val="000000">
                <a:alpha val="25000"/>
              </a:srgbClr>
            </a:innerShdw>
            <a:outerShdw blurRad="25400" dist="25400" dir="5400000" rotWithShape="0">
              <a:srgbClr val="FFFFFF">
                <a:alpha val="10000"/>
              </a:srgbClr>
            </a:outerShdw>
          </a:effectLst>
        </p:spPr>
        <p:style>
          <a:lnRef idx="0">
            <a:schemeClr val="accent5"/>
          </a:lnRef>
          <a:fillRef idx="3">
            <a:schemeClr val="accent5"/>
          </a:fillRef>
          <a:effectRef idx="3">
            <a:schemeClr val="accent5"/>
          </a:effectRef>
          <a:fontRef idx="minor">
            <a:schemeClr val="lt1"/>
          </a:fontRef>
        </p:style>
        <p:txBody>
          <a:bodyPr wrap="none" rtlCol="1">
            <a:spAutoFit/>
          </a:bodyPr>
          <a:lstStyle/>
          <a:p>
            <a:r>
              <a:rPr lang="en-US" sz="3200" dirty="0">
                <a:latin typeface="Times New Roman" panose="02020603050405020304" pitchFamily="18" charset="0"/>
                <a:cs typeface="Times New Roman" panose="02020603050405020304" pitchFamily="18" charset="0"/>
              </a:rPr>
              <a:t>Machine development</a:t>
            </a:r>
            <a:endParaRPr lang="ar-SA" sz="3200" dirty="0">
              <a:latin typeface="Times New Roman" panose="02020603050405020304" pitchFamily="18" charset="0"/>
              <a:cs typeface="Times New Roman" panose="02020603050405020304" pitchFamily="18" charset="0"/>
            </a:endParaRPr>
          </a:p>
        </p:txBody>
      </p:sp>
      <p:pic>
        <p:nvPicPr>
          <p:cNvPr id="13" name="Picture 12">
            <a:extLst>
              <a:ext uri="{FF2B5EF4-FFF2-40B4-BE49-F238E27FC236}">
                <a16:creationId xmlns:a16="http://schemas.microsoft.com/office/drawing/2014/main" id="{701F503C-2661-36C2-7176-FDA70C609888}"/>
              </a:ext>
            </a:extLst>
          </p:cNvPr>
          <p:cNvPicPr>
            <a:picLocks noChangeAspect="1"/>
          </p:cNvPicPr>
          <p:nvPr/>
        </p:nvPicPr>
        <p:blipFill>
          <a:blip r:embed="rId2"/>
          <a:stretch>
            <a:fillRect/>
          </a:stretch>
        </p:blipFill>
        <p:spPr>
          <a:xfrm>
            <a:off x="5042151" y="2511842"/>
            <a:ext cx="2219822" cy="1574339"/>
          </a:xfrm>
          <a:prstGeom prst="rect">
            <a:avLst/>
          </a:prstGeom>
        </p:spPr>
      </p:pic>
      <p:pic>
        <p:nvPicPr>
          <p:cNvPr id="17" name="Picture 16">
            <a:extLst>
              <a:ext uri="{FF2B5EF4-FFF2-40B4-BE49-F238E27FC236}">
                <a16:creationId xmlns:a16="http://schemas.microsoft.com/office/drawing/2014/main" id="{A69C4662-872D-0C3D-9E31-56AFE3EFD2F5}"/>
              </a:ext>
            </a:extLst>
          </p:cNvPr>
          <p:cNvPicPr>
            <a:picLocks noChangeAspect="1"/>
          </p:cNvPicPr>
          <p:nvPr/>
        </p:nvPicPr>
        <p:blipFill>
          <a:blip r:embed="rId3"/>
          <a:stretch>
            <a:fillRect/>
          </a:stretch>
        </p:blipFill>
        <p:spPr>
          <a:xfrm>
            <a:off x="7462103" y="2511841"/>
            <a:ext cx="2219930" cy="1595619"/>
          </a:xfrm>
          <a:prstGeom prst="rect">
            <a:avLst/>
          </a:prstGeom>
        </p:spPr>
      </p:pic>
      <p:pic>
        <p:nvPicPr>
          <p:cNvPr id="18" name="Picture 17">
            <a:extLst>
              <a:ext uri="{FF2B5EF4-FFF2-40B4-BE49-F238E27FC236}">
                <a16:creationId xmlns:a16="http://schemas.microsoft.com/office/drawing/2014/main" id="{332021FB-A729-24B4-8AEB-9759CB71F63D}"/>
              </a:ext>
            </a:extLst>
          </p:cNvPr>
          <p:cNvPicPr>
            <a:picLocks noChangeAspect="1"/>
          </p:cNvPicPr>
          <p:nvPr/>
        </p:nvPicPr>
        <p:blipFill>
          <a:blip r:embed="rId4"/>
          <a:stretch>
            <a:fillRect/>
          </a:stretch>
        </p:blipFill>
        <p:spPr>
          <a:xfrm>
            <a:off x="9882163" y="2511841"/>
            <a:ext cx="2219822" cy="1595619"/>
          </a:xfrm>
          <a:prstGeom prst="rect">
            <a:avLst/>
          </a:prstGeom>
        </p:spPr>
      </p:pic>
      <p:pic>
        <p:nvPicPr>
          <p:cNvPr id="25" name="Picture 24">
            <a:extLst>
              <a:ext uri="{FF2B5EF4-FFF2-40B4-BE49-F238E27FC236}">
                <a16:creationId xmlns:a16="http://schemas.microsoft.com/office/drawing/2014/main" id="{0817DE63-969A-C11E-1915-9EF598BADEA8}"/>
              </a:ext>
            </a:extLst>
          </p:cNvPr>
          <p:cNvPicPr>
            <a:picLocks noChangeAspect="1"/>
          </p:cNvPicPr>
          <p:nvPr/>
        </p:nvPicPr>
        <p:blipFill>
          <a:blip r:embed="rId5"/>
          <a:stretch>
            <a:fillRect/>
          </a:stretch>
        </p:blipFill>
        <p:spPr>
          <a:xfrm>
            <a:off x="6779623" y="4651313"/>
            <a:ext cx="3649493" cy="1736424"/>
          </a:xfrm>
          <a:prstGeom prst="rect">
            <a:avLst/>
          </a:prstGeom>
        </p:spPr>
      </p:pic>
      <p:sp>
        <p:nvSpPr>
          <p:cNvPr id="26" name="Text Placeholder 21">
            <a:extLst>
              <a:ext uri="{FF2B5EF4-FFF2-40B4-BE49-F238E27FC236}">
                <a16:creationId xmlns:a16="http://schemas.microsoft.com/office/drawing/2014/main" id="{6F4132FD-3797-616E-9D10-897ACEA72FF2}"/>
              </a:ext>
            </a:extLst>
          </p:cNvPr>
          <p:cNvSpPr txBox="1">
            <a:spLocks/>
          </p:cNvSpPr>
          <p:nvPr/>
        </p:nvSpPr>
        <p:spPr>
          <a:xfrm>
            <a:off x="8572068" y="6461969"/>
            <a:ext cx="407988" cy="365126"/>
          </a:xfrm>
          <a:prstGeom prst="ellipse">
            <a:avLst/>
          </a:prstGeom>
          <a:solidFill>
            <a:schemeClr val="tx1">
              <a:lumMod val="85000"/>
              <a:lumOff val="15000"/>
            </a:schemeClr>
          </a:solidFill>
        </p:spPr>
        <p:txBody>
          <a:bodyPr vert="horz" lIns="0" tIns="0" rIns="0" bIns="0" rtlCol="0" anchor="ctr">
            <a:noAutofit/>
          </a:bodyPr>
          <a:lstStyle>
            <a:lvl1pPr marL="0" indent="0" algn="ctr" defTabSz="914400" rtl="1" eaLnBrk="1" latinLnBrk="0" hangingPunct="1">
              <a:lnSpc>
                <a:spcPct val="100000"/>
              </a:lnSpc>
              <a:spcBef>
                <a:spcPts val="900"/>
              </a:spcBef>
              <a:buFont typeface="Arial" panose="020B0604020202020204" pitchFamily="34" charset="0"/>
              <a:buNone/>
              <a:defRPr sz="2000" i="1" kern="1200" baseline="0">
                <a:solidFill>
                  <a:schemeClr val="bg1"/>
                </a:solidFill>
                <a:latin typeface="+mj-lt"/>
                <a:ea typeface="+mn-ea"/>
                <a:cs typeface="+mn-cs"/>
              </a:defRPr>
            </a:lvl1pPr>
            <a:lvl2pPr marL="685800" indent="-283464" algn="r" defTabSz="914400" rtl="1" eaLnBrk="1" latinLnBrk="0" hangingPunct="1">
              <a:lnSpc>
                <a:spcPct val="112000"/>
              </a:lnSpc>
              <a:spcBef>
                <a:spcPts val="900"/>
              </a:spcBef>
              <a:buFont typeface="Corbel" panose="020B0503020204020204" pitchFamily="34" charset="0"/>
              <a:buChar char="–"/>
              <a:defRPr sz="1800" kern="1200" baseline="0">
                <a:solidFill>
                  <a:schemeClr val="tx1">
                    <a:lumMod val="85000"/>
                    <a:lumOff val="15000"/>
                  </a:schemeClr>
                </a:solidFill>
                <a:latin typeface="+mn-lt"/>
                <a:ea typeface="+mn-ea"/>
                <a:cs typeface="+mn-cs"/>
              </a:defRPr>
            </a:lvl2pPr>
            <a:lvl3pPr marL="1143000" indent="-283464" algn="r" defTabSz="914400" rtl="1" eaLnBrk="1" latinLnBrk="0" hangingPunct="1">
              <a:lnSpc>
                <a:spcPct val="112000"/>
              </a:lnSpc>
              <a:spcBef>
                <a:spcPts val="900"/>
              </a:spcBef>
              <a:buFont typeface="Arial" panose="020B0604020202020204" pitchFamily="34" charset="0"/>
              <a:buChar char="•"/>
              <a:defRPr sz="1600" kern="1200" baseline="0">
                <a:solidFill>
                  <a:schemeClr val="tx1">
                    <a:lumMod val="85000"/>
                    <a:lumOff val="15000"/>
                  </a:schemeClr>
                </a:solidFill>
                <a:latin typeface="+mn-lt"/>
                <a:ea typeface="+mn-ea"/>
                <a:cs typeface="+mn-cs"/>
              </a:defRPr>
            </a:lvl3pPr>
            <a:lvl4pPr marL="1600200" indent="-283464" algn="r" defTabSz="914400" rtl="1" eaLnBrk="1" latinLnBrk="0" hangingPunct="1">
              <a:lnSpc>
                <a:spcPct val="112000"/>
              </a:lnSpc>
              <a:spcBef>
                <a:spcPts val="900"/>
              </a:spcBef>
              <a:buFont typeface="Corbel" panose="020B0503020204020204" pitchFamily="34" charset="0"/>
              <a:buChar char="–"/>
              <a:defRPr sz="1400" kern="1200" baseline="0">
                <a:solidFill>
                  <a:schemeClr val="tx1">
                    <a:lumMod val="85000"/>
                    <a:lumOff val="15000"/>
                  </a:schemeClr>
                </a:solidFill>
                <a:latin typeface="+mn-lt"/>
                <a:ea typeface="+mn-ea"/>
                <a:cs typeface="+mn-cs"/>
              </a:defRPr>
            </a:lvl4pPr>
            <a:lvl5pPr marL="2057400" indent="-283464" algn="r" defTabSz="914400" rtl="1" eaLnBrk="1" latinLnBrk="0" hangingPunct="1">
              <a:lnSpc>
                <a:spcPct val="112000"/>
              </a:lnSpc>
              <a:spcBef>
                <a:spcPts val="900"/>
              </a:spcBef>
              <a:buFont typeface="Arial" panose="020B0604020202020204" pitchFamily="34" charset="0"/>
              <a:buChar char="•"/>
              <a:defRPr sz="1400" i="1" kern="1200" baseline="0">
                <a:solidFill>
                  <a:schemeClr val="tx1">
                    <a:lumMod val="85000"/>
                    <a:lumOff val="15000"/>
                  </a:schemeClr>
                </a:solidFill>
                <a:latin typeface="+mn-lt"/>
                <a:ea typeface="+mn-ea"/>
                <a:cs typeface="+mn-cs"/>
              </a:defRPr>
            </a:lvl5pPr>
            <a:lvl6pPr marL="2514600" indent="-283464" algn="r" defTabSz="914400" rtl="1" eaLnBrk="1" latinLnBrk="0" hangingPunct="1">
              <a:lnSpc>
                <a:spcPct val="112000"/>
              </a:lnSpc>
              <a:spcBef>
                <a:spcPts val="1300"/>
              </a:spcBef>
              <a:buFont typeface="Corbel" panose="020B0503020204020204" pitchFamily="34" charset="0"/>
              <a:buChar char="–"/>
              <a:defRPr sz="1400" kern="1200">
                <a:solidFill>
                  <a:schemeClr val="tx1">
                    <a:lumMod val="85000"/>
                    <a:lumOff val="15000"/>
                  </a:schemeClr>
                </a:solidFill>
                <a:latin typeface="+mn-lt"/>
                <a:ea typeface="+mn-ea"/>
                <a:cs typeface="+mn-cs"/>
              </a:defRPr>
            </a:lvl6pPr>
            <a:lvl7pPr marL="2971800" indent="-283464" algn="r" defTabSz="914400" rtl="1" eaLnBrk="1" latinLnBrk="0" hangingPunct="1">
              <a:lnSpc>
                <a:spcPct val="112000"/>
              </a:lnSpc>
              <a:spcBef>
                <a:spcPts val="1300"/>
              </a:spcBef>
              <a:buFont typeface="Arial" panose="020B0604020202020204" pitchFamily="34" charset="0"/>
              <a:buChar char="•"/>
              <a:defRPr sz="1400" i="1" kern="1200">
                <a:solidFill>
                  <a:schemeClr val="tx1">
                    <a:lumMod val="85000"/>
                    <a:lumOff val="15000"/>
                  </a:schemeClr>
                </a:solidFill>
                <a:latin typeface="+mn-lt"/>
                <a:ea typeface="+mn-ea"/>
                <a:cs typeface="+mn-cs"/>
              </a:defRPr>
            </a:lvl7pPr>
            <a:lvl8pPr marL="3429000" indent="-283464" algn="r" defTabSz="914400" rtl="1" eaLnBrk="1" latinLnBrk="0" hangingPunct="1">
              <a:lnSpc>
                <a:spcPct val="112000"/>
              </a:lnSpc>
              <a:spcBef>
                <a:spcPts val="1300"/>
              </a:spcBef>
              <a:buFont typeface="Corbel" panose="020B0503020204020204" pitchFamily="34" charset="0"/>
              <a:buChar char="–"/>
              <a:defRPr sz="1400" kern="1200">
                <a:solidFill>
                  <a:schemeClr val="tx1">
                    <a:lumMod val="85000"/>
                    <a:lumOff val="15000"/>
                  </a:schemeClr>
                </a:solidFill>
                <a:latin typeface="+mn-lt"/>
                <a:ea typeface="+mn-ea"/>
                <a:cs typeface="+mn-cs"/>
              </a:defRPr>
            </a:lvl8pPr>
            <a:lvl9pPr marL="3886200" indent="-283464" algn="r" defTabSz="914400" rtl="1" eaLnBrk="1" latinLnBrk="0" hangingPunct="1">
              <a:lnSpc>
                <a:spcPct val="112000"/>
              </a:lnSpc>
              <a:spcBef>
                <a:spcPts val="1300"/>
              </a:spcBef>
              <a:buFont typeface="Arial" panose="020B0604020202020204" pitchFamily="34" charset="0"/>
              <a:buChar char="•"/>
              <a:defRPr sz="1400" i="1" kern="1200" baseline="0">
                <a:solidFill>
                  <a:schemeClr val="tx1">
                    <a:lumMod val="85000"/>
                    <a:lumOff val="15000"/>
                  </a:schemeClr>
                </a:solidFill>
                <a:latin typeface="+mn-lt"/>
                <a:ea typeface="+mn-ea"/>
                <a:cs typeface="+mn-cs"/>
              </a:defRPr>
            </a:lvl9pPr>
          </a:lstStyle>
          <a:p>
            <a:r>
              <a:rPr lang="en-US" dirty="0"/>
              <a:t>4</a:t>
            </a:r>
          </a:p>
        </p:txBody>
      </p:sp>
      <p:sp>
        <p:nvSpPr>
          <p:cNvPr id="2" name="TextBox 1">
            <a:extLst>
              <a:ext uri="{FF2B5EF4-FFF2-40B4-BE49-F238E27FC236}">
                <a16:creationId xmlns:a16="http://schemas.microsoft.com/office/drawing/2014/main" id="{1E38D951-B187-BEDB-A643-94A3A2335C84}"/>
              </a:ext>
            </a:extLst>
          </p:cNvPr>
          <p:cNvSpPr txBox="1"/>
          <p:nvPr/>
        </p:nvSpPr>
        <p:spPr>
          <a:xfrm>
            <a:off x="11827798" y="6334780"/>
            <a:ext cx="364202" cy="523220"/>
          </a:xfrm>
          <a:prstGeom prst="rect">
            <a:avLst/>
          </a:prstGeom>
          <a:solidFill>
            <a:srgbClr val="E28B55"/>
          </a:solidFill>
          <a:ln w="19050" cap="flat" cmpd="sng" algn="in">
            <a:solidFill>
              <a:sysClr val="window" lastClr="FFFFFF">
                <a:satMod val="150000"/>
              </a:sysClr>
            </a:solidFill>
            <a:prstDash val="solid"/>
          </a:ln>
          <a:effectLst/>
        </p:spPr>
        <p:txBody>
          <a:bodyPr wrap="none" rtlCol="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800" b="1" i="0" u="none" strike="noStrike" kern="0" cap="none" spc="0" normalizeH="0" baseline="0" noProof="0" dirty="0">
                <a:ln w="10160">
                  <a:solidFill>
                    <a:srgbClr val="835B82"/>
                  </a:solidFill>
                  <a:prstDash val="solid"/>
                </a:ln>
                <a:solidFill>
                  <a:srgbClr val="FFFFFF"/>
                </a:solidFill>
                <a:effectLst>
                  <a:outerShdw blurRad="38100" dist="22860" dir="5400000" algn="tl" rotWithShape="0">
                    <a:srgbClr val="000000">
                      <a:alpha val="30000"/>
                    </a:srgbClr>
                  </a:outerShdw>
                </a:effectLst>
                <a:uLnTx/>
                <a:uFillTx/>
                <a:latin typeface="Times New Roman" panose="02020603050405020304" pitchFamily="18" charset="0"/>
                <a:ea typeface="+mn-ea"/>
                <a:cs typeface="Times New Roman" panose="02020603050405020304" pitchFamily="18" charset="0"/>
              </a:rPr>
              <a:t>3</a:t>
            </a:r>
            <a:endParaRPr kumimoji="0" lang="ar-SA" sz="2800" b="1" i="0" u="none" strike="noStrike" kern="0" cap="none" spc="0" normalizeH="0" baseline="0" noProof="0" dirty="0">
              <a:ln w="10160">
                <a:solidFill>
                  <a:srgbClr val="835B82"/>
                </a:solidFill>
                <a:prstDash val="solid"/>
              </a:ln>
              <a:solidFill>
                <a:srgbClr val="FFFFFF"/>
              </a:solidFill>
              <a:effectLst>
                <a:outerShdw blurRad="38100" dist="22860" dir="5400000" algn="tl" rotWithShape="0">
                  <a:srgbClr val="000000">
                    <a:alpha val="30000"/>
                  </a:srgbClr>
                </a:outerShdw>
              </a:effectLst>
              <a:uLnTx/>
              <a:uFillTx/>
              <a:latin typeface="Times New Roman" panose="02020603050405020304" pitchFamily="18" charset="0"/>
              <a:ea typeface="+mn-ea"/>
              <a:cs typeface="Times New Roman" panose="02020603050405020304" pitchFamily="18" charset="0"/>
            </a:endParaRPr>
          </a:p>
        </p:txBody>
      </p:sp>
    </p:spTree>
    <p:extLst>
      <p:ext uri="{BB962C8B-B14F-4D97-AF65-F5344CB8AC3E}">
        <p14:creationId xmlns:p14="http://schemas.microsoft.com/office/powerpoint/2010/main" val="37491185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Placeholder 15">
            <a:extLst>
              <a:ext uri="{FF2B5EF4-FFF2-40B4-BE49-F238E27FC236}">
                <a16:creationId xmlns:a16="http://schemas.microsoft.com/office/drawing/2014/main" id="{A761FA4B-43B9-4C0B-BD10-1127709C9786}"/>
              </a:ext>
            </a:extLst>
          </p:cNvPr>
          <p:cNvSpPr>
            <a:spLocks noGrp="1"/>
          </p:cNvSpPr>
          <p:nvPr>
            <p:ph type="body" sz="quarter" idx="18"/>
          </p:nvPr>
        </p:nvSpPr>
        <p:spPr>
          <a:xfrm>
            <a:off x="513804" y="2076996"/>
            <a:ext cx="3842550" cy="2009185"/>
          </a:xfrm>
          <a:effectLst>
            <a:glow rad="139700">
              <a:schemeClr val="accent2">
                <a:satMod val="175000"/>
                <a:alpha val="40000"/>
              </a:schemeClr>
            </a:glow>
          </a:effectLst>
          <a:scene3d>
            <a:camera prst="orthographicFront"/>
            <a:lightRig rig="threePt" dir="t"/>
          </a:scene3d>
          <a:sp3d>
            <a:bevelT w="165100" prst="coolSlant"/>
          </a:sp3d>
        </p:spPr>
        <p:style>
          <a:lnRef idx="1">
            <a:schemeClr val="accent1"/>
          </a:lnRef>
          <a:fillRef idx="2">
            <a:schemeClr val="accent1"/>
          </a:fillRef>
          <a:effectRef idx="1">
            <a:schemeClr val="accent1"/>
          </a:effectRef>
          <a:fontRef idx="minor">
            <a:schemeClr val="dk1"/>
          </a:fontRef>
        </p:style>
        <p:txBody>
          <a:bodyPr>
            <a:normAutofit/>
          </a:bodyPr>
          <a:lstStyle/>
          <a:p>
            <a:pPr marL="0" marR="0" lvl="0" indent="0" algn="ctr" defTabSz="914400" rtl="1" eaLnBrk="1" fontAlgn="auto" latinLnBrk="0" hangingPunct="1">
              <a:lnSpc>
                <a:spcPct val="112000"/>
              </a:lnSpc>
              <a:spcBef>
                <a:spcPts val="900"/>
              </a:spcBef>
              <a:spcAft>
                <a:spcPts val="0"/>
              </a:spcAft>
              <a:buClrTx/>
              <a:buSzTx/>
              <a:buFont typeface="Arial" panose="020B0604020202020204" pitchFamily="34" charset="0"/>
              <a:buNone/>
              <a:tabLst/>
              <a:defRPr/>
            </a:pPr>
            <a:endParaRPr kumimoji="0" lang="en-US" sz="2800" i="0" u="none" strike="noStrike" kern="1200" normalizeH="0" baseline="0" noProof="0" dirty="0">
              <a:ln w="0"/>
              <a:solidFill>
                <a:schemeClr val="tx1"/>
              </a:solidFill>
              <a:effectLst>
                <a:outerShdw blurRad="38100" dist="19050" dir="2700000" algn="tl" rotWithShape="0">
                  <a:schemeClr val="dk1">
                    <a:alpha val="40000"/>
                  </a:schemeClr>
                </a:outerShdw>
              </a:effectLst>
              <a:uLnTx/>
              <a:uFillTx/>
              <a:latin typeface="Times New Roman" panose="02020603050405020304" pitchFamily="18" charset="0"/>
              <a:ea typeface="+mn-ea"/>
              <a:cs typeface="Times New Roman" panose="02020603050405020304" pitchFamily="18" charset="0"/>
            </a:endParaRPr>
          </a:p>
          <a:p>
            <a:pPr marL="0" marR="0" lvl="0" indent="0" algn="ctr" defTabSz="914400" rtl="1" eaLnBrk="1" fontAlgn="auto" latinLnBrk="0" hangingPunct="1">
              <a:lnSpc>
                <a:spcPct val="112000"/>
              </a:lnSpc>
              <a:spcBef>
                <a:spcPts val="900"/>
              </a:spcBef>
              <a:spcAft>
                <a:spcPts val="0"/>
              </a:spcAft>
              <a:buClrTx/>
              <a:buSzTx/>
              <a:buFont typeface="Arial" panose="020B0604020202020204" pitchFamily="34" charset="0"/>
              <a:buNone/>
              <a:tabLst/>
              <a:defRPr/>
            </a:pPr>
            <a:r>
              <a:rPr kumimoji="0" lang="en-US" sz="3600" i="0" u="none" strike="noStrike" kern="1200" normalizeH="0" baseline="0" noProof="0" dirty="0">
                <a:ln w="0"/>
                <a:solidFill>
                  <a:srgbClr val="FF0000"/>
                </a:solidFill>
                <a:effectLst>
                  <a:outerShdw blurRad="38100" dist="19050" dir="2700000" algn="tl" rotWithShape="0">
                    <a:schemeClr val="dk1">
                      <a:alpha val="40000"/>
                    </a:schemeClr>
                  </a:outerShdw>
                </a:effectLst>
                <a:uLnTx/>
                <a:uFillTx/>
                <a:latin typeface="Times New Roman" panose="02020603050405020304" pitchFamily="18" charset="0"/>
                <a:ea typeface="+mn-ea"/>
                <a:cs typeface="Times New Roman" panose="02020603050405020304" pitchFamily="18" charset="0"/>
              </a:rPr>
              <a:t>Machine types</a:t>
            </a:r>
          </a:p>
        </p:txBody>
      </p:sp>
      <p:sp>
        <p:nvSpPr>
          <p:cNvPr id="22" name="Text Placeholder 21">
            <a:extLst>
              <a:ext uri="{FF2B5EF4-FFF2-40B4-BE49-F238E27FC236}">
                <a16:creationId xmlns:a16="http://schemas.microsoft.com/office/drawing/2014/main" id="{ADB68C1C-48A6-4CB6-AEB1-1B5B9EB9AA30}"/>
              </a:ext>
            </a:extLst>
          </p:cNvPr>
          <p:cNvSpPr>
            <a:spLocks noGrp="1"/>
          </p:cNvSpPr>
          <p:nvPr>
            <p:ph type="body" sz="quarter" idx="15"/>
          </p:nvPr>
        </p:nvSpPr>
        <p:spPr>
          <a:xfrm>
            <a:off x="5417104" y="2076996"/>
            <a:ext cx="407988" cy="365126"/>
          </a:xfrm>
        </p:spPr>
        <p:txBody>
          <a:bodyPr/>
          <a:lstStyle/>
          <a:p>
            <a:r>
              <a:rPr lang="en-US" dirty="0"/>
              <a:t>1</a:t>
            </a:r>
          </a:p>
        </p:txBody>
      </p:sp>
      <p:sp>
        <p:nvSpPr>
          <p:cNvPr id="23" name="Text Placeholder 22">
            <a:extLst>
              <a:ext uri="{FF2B5EF4-FFF2-40B4-BE49-F238E27FC236}">
                <a16:creationId xmlns:a16="http://schemas.microsoft.com/office/drawing/2014/main" id="{3C345EEF-8EE2-4AFF-A515-F49E6FA7CAD4}"/>
              </a:ext>
            </a:extLst>
          </p:cNvPr>
          <p:cNvSpPr>
            <a:spLocks noGrp="1"/>
          </p:cNvSpPr>
          <p:nvPr>
            <p:ph type="body" sz="quarter" idx="16"/>
          </p:nvPr>
        </p:nvSpPr>
        <p:spPr>
          <a:xfrm>
            <a:off x="5417104" y="3547219"/>
            <a:ext cx="407988" cy="365126"/>
          </a:xfrm>
        </p:spPr>
        <p:txBody>
          <a:bodyPr>
            <a:normAutofit fontScale="85000" lnSpcReduction="10000"/>
          </a:bodyPr>
          <a:lstStyle/>
          <a:p>
            <a:r>
              <a:rPr lang="en-US" dirty="0"/>
              <a:t>2</a:t>
            </a:r>
          </a:p>
        </p:txBody>
      </p:sp>
      <p:sp>
        <p:nvSpPr>
          <p:cNvPr id="24" name="Text Placeholder 23">
            <a:extLst>
              <a:ext uri="{FF2B5EF4-FFF2-40B4-BE49-F238E27FC236}">
                <a16:creationId xmlns:a16="http://schemas.microsoft.com/office/drawing/2014/main" id="{C3C9C68B-77C0-41C6-AE3E-6C1B595CDE75}"/>
              </a:ext>
            </a:extLst>
          </p:cNvPr>
          <p:cNvSpPr>
            <a:spLocks noGrp="1"/>
          </p:cNvSpPr>
          <p:nvPr>
            <p:ph type="body" sz="quarter" idx="17"/>
          </p:nvPr>
        </p:nvSpPr>
        <p:spPr>
          <a:xfrm>
            <a:off x="5417104" y="4978972"/>
            <a:ext cx="407988" cy="365126"/>
          </a:xfrm>
        </p:spPr>
        <p:txBody>
          <a:bodyPr>
            <a:normAutofit fontScale="85000" lnSpcReduction="10000"/>
          </a:bodyPr>
          <a:lstStyle/>
          <a:p>
            <a:r>
              <a:rPr lang="en-US" dirty="0"/>
              <a:t>3</a:t>
            </a:r>
          </a:p>
        </p:txBody>
      </p:sp>
      <p:sp>
        <p:nvSpPr>
          <p:cNvPr id="12" name="TextBox 11">
            <a:extLst>
              <a:ext uri="{FF2B5EF4-FFF2-40B4-BE49-F238E27FC236}">
                <a16:creationId xmlns:a16="http://schemas.microsoft.com/office/drawing/2014/main" id="{7698377D-195E-368C-61EE-75A68845398F}"/>
              </a:ext>
            </a:extLst>
          </p:cNvPr>
          <p:cNvSpPr txBox="1"/>
          <p:nvPr/>
        </p:nvSpPr>
        <p:spPr>
          <a:xfrm>
            <a:off x="6595077" y="479158"/>
            <a:ext cx="3461657" cy="584775"/>
          </a:xfrm>
          <a:prstGeom prst="rect">
            <a:avLst/>
          </a:prstGeom>
          <a:effectLst>
            <a:glow rad="139700">
              <a:schemeClr val="accent3">
                <a:satMod val="175000"/>
                <a:alpha val="40000"/>
              </a:schemeClr>
            </a:glow>
            <a:innerShdw blurRad="88900" dist="25400" dir="10800000">
              <a:srgbClr val="000000">
                <a:alpha val="25000"/>
              </a:srgbClr>
            </a:innerShdw>
            <a:outerShdw blurRad="25400" dist="25400" dir="5400000" rotWithShape="0">
              <a:srgbClr val="FFFFFF">
                <a:alpha val="10000"/>
              </a:srgbClr>
            </a:outerShdw>
          </a:effectLst>
        </p:spPr>
        <p:style>
          <a:lnRef idx="0">
            <a:schemeClr val="accent5"/>
          </a:lnRef>
          <a:fillRef idx="3">
            <a:schemeClr val="accent5"/>
          </a:fillRef>
          <a:effectRef idx="3">
            <a:schemeClr val="accent5"/>
          </a:effectRef>
          <a:fontRef idx="minor">
            <a:schemeClr val="lt1"/>
          </a:fontRef>
        </p:style>
        <p:txBody>
          <a:bodyPr wrap="square" rtlCol="1">
            <a:spAutoFit/>
          </a:bodyPr>
          <a:lstStyle/>
          <a:p>
            <a:pPr algn="ctr"/>
            <a:r>
              <a:rPr lang="en-US" sz="3200" dirty="0">
                <a:solidFill>
                  <a:schemeClr val="bg1"/>
                </a:solidFill>
                <a:latin typeface="Times New Roman" panose="02020603050405020304" pitchFamily="18" charset="0"/>
                <a:cs typeface="Times New Roman" panose="02020603050405020304" pitchFamily="18" charset="0"/>
              </a:rPr>
              <a:t>Machine types</a:t>
            </a:r>
          </a:p>
        </p:txBody>
      </p:sp>
      <p:sp>
        <p:nvSpPr>
          <p:cNvPr id="2" name="TextBox 1">
            <a:extLst>
              <a:ext uri="{FF2B5EF4-FFF2-40B4-BE49-F238E27FC236}">
                <a16:creationId xmlns:a16="http://schemas.microsoft.com/office/drawing/2014/main" id="{CA78D0EF-8DE3-685E-7EC3-55618F93B209}"/>
              </a:ext>
            </a:extLst>
          </p:cNvPr>
          <p:cNvSpPr txBox="1"/>
          <p:nvPr/>
        </p:nvSpPr>
        <p:spPr>
          <a:xfrm>
            <a:off x="6095999" y="1997267"/>
            <a:ext cx="2560316" cy="461665"/>
          </a:xfrm>
          <a:prstGeom prst="rect">
            <a:avLst/>
          </a:prstGeom>
          <a:effectLst>
            <a:glow rad="101600">
              <a:schemeClr val="accent1">
                <a:satMod val="175000"/>
                <a:alpha val="40000"/>
              </a:schemeClr>
            </a:glow>
          </a:effectLst>
        </p:spPr>
        <p:style>
          <a:lnRef idx="1">
            <a:schemeClr val="accent2"/>
          </a:lnRef>
          <a:fillRef idx="2">
            <a:schemeClr val="accent2"/>
          </a:fillRef>
          <a:effectRef idx="1">
            <a:schemeClr val="accent2"/>
          </a:effectRef>
          <a:fontRef idx="minor">
            <a:schemeClr val="dk1"/>
          </a:fontRef>
        </p:style>
        <p:txBody>
          <a:bodyPr wrap="none" rtlCol="1">
            <a:spAutoFit/>
          </a:bodyPr>
          <a:lstStyle/>
          <a:p>
            <a:r>
              <a:rPr lang="en-GB" sz="2400" b="1" dirty="0">
                <a:solidFill>
                  <a:schemeClr val="tx1"/>
                </a:solidFill>
                <a:latin typeface="Times New Roman" panose="02020603050405020304" pitchFamily="18" charset="0"/>
                <a:cs typeface="Times New Roman" panose="02020603050405020304" pitchFamily="18" charset="0"/>
              </a:rPr>
              <a:t>Hydraulic system </a:t>
            </a:r>
            <a:endParaRPr lang="ar-SA" sz="2400" b="1" dirty="0">
              <a:solidFill>
                <a:schemeClr val="tx1"/>
              </a:solidFill>
              <a:latin typeface="Times New Roman" panose="02020603050405020304" pitchFamily="18" charset="0"/>
              <a:cs typeface="Times New Roman" panose="02020603050405020304" pitchFamily="18" charset="0"/>
            </a:endParaRPr>
          </a:p>
        </p:txBody>
      </p:sp>
      <p:sp>
        <p:nvSpPr>
          <p:cNvPr id="4" name="TextBox 3">
            <a:extLst>
              <a:ext uri="{FF2B5EF4-FFF2-40B4-BE49-F238E27FC236}">
                <a16:creationId xmlns:a16="http://schemas.microsoft.com/office/drawing/2014/main" id="{48241DB2-36C8-C294-497F-AB7D33F8756A}"/>
              </a:ext>
            </a:extLst>
          </p:cNvPr>
          <p:cNvSpPr txBox="1"/>
          <p:nvPr/>
        </p:nvSpPr>
        <p:spPr>
          <a:xfrm>
            <a:off x="6115589" y="3255184"/>
            <a:ext cx="5081453" cy="830997"/>
          </a:xfrm>
          <a:prstGeom prst="rect">
            <a:avLst/>
          </a:prstGeom>
          <a:effectLst>
            <a:glow rad="101600">
              <a:schemeClr val="accent4">
                <a:satMod val="175000"/>
                <a:alpha val="40000"/>
              </a:schemeClr>
            </a:glow>
          </a:effectLst>
        </p:spPr>
        <p:style>
          <a:lnRef idx="1">
            <a:schemeClr val="accent2"/>
          </a:lnRef>
          <a:fillRef idx="2">
            <a:schemeClr val="accent2"/>
          </a:fillRef>
          <a:effectRef idx="1">
            <a:schemeClr val="accent2"/>
          </a:effectRef>
          <a:fontRef idx="minor">
            <a:schemeClr val="dk1"/>
          </a:fontRef>
        </p:style>
        <p:txBody>
          <a:bodyPr wrap="square" rtlCol="1">
            <a:spAutoFit/>
          </a:bodyPr>
          <a:lstStyle/>
          <a:p>
            <a:pPr lvl="1"/>
            <a:r>
              <a:rPr lang="en-US" sz="2400" b="1" dirty="0">
                <a:latin typeface="Times New Roman" panose="02020603050405020304" pitchFamily="18" charset="0"/>
                <a:cs typeface="Times New Roman" panose="02020603050405020304" pitchFamily="18" charset="0"/>
              </a:rPr>
              <a:t>Extrusion press system using a screw conveyor</a:t>
            </a:r>
            <a:endParaRPr lang="ar-SA" sz="2400" b="1" dirty="0">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7FF91FDF-AB3D-25CA-0489-1318AA0B0C18}"/>
              </a:ext>
            </a:extLst>
          </p:cNvPr>
          <p:cNvSpPr txBox="1"/>
          <p:nvPr/>
        </p:nvSpPr>
        <p:spPr>
          <a:xfrm>
            <a:off x="6096000" y="4882433"/>
            <a:ext cx="2229906" cy="461665"/>
          </a:xfrm>
          <a:prstGeom prst="rect">
            <a:avLst/>
          </a:prstGeom>
          <a:effectLst>
            <a:glow rad="63500">
              <a:schemeClr val="accent1">
                <a:satMod val="175000"/>
                <a:alpha val="40000"/>
              </a:schemeClr>
            </a:glow>
          </a:effectLst>
        </p:spPr>
        <p:style>
          <a:lnRef idx="1">
            <a:schemeClr val="accent2"/>
          </a:lnRef>
          <a:fillRef idx="2">
            <a:schemeClr val="accent2"/>
          </a:fillRef>
          <a:effectRef idx="1">
            <a:schemeClr val="accent2"/>
          </a:effectRef>
          <a:fontRef idx="minor">
            <a:schemeClr val="dk1"/>
          </a:fontRef>
        </p:style>
        <p:txBody>
          <a:bodyPr wrap="none" rtlCol="1">
            <a:spAutoFit/>
          </a:bodyPr>
          <a:lstStyle/>
          <a:p>
            <a:r>
              <a:rPr lang="en-GB" sz="2400" b="1" dirty="0">
                <a:latin typeface="Times New Roman" panose="02020603050405020304" pitchFamily="18" charset="0"/>
                <a:cs typeface="Times New Roman" panose="02020603050405020304" pitchFamily="18" charset="0"/>
              </a:rPr>
              <a:t>Roller-Plate die</a:t>
            </a:r>
            <a:endParaRPr lang="ar-SA" sz="2400" b="1" dirty="0">
              <a:latin typeface="Times New Roman" panose="02020603050405020304" pitchFamily="18" charset="0"/>
              <a:cs typeface="Times New Roman" panose="02020603050405020304" pitchFamily="18" charset="0"/>
            </a:endParaRPr>
          </a:p>
        </p:txBody>
      </p:sp>
      <p:sp>
        <p:nvSpPr>
          <p:cNvPr id="3" name="TextBox 2">
            <a:extLst>
              <a:ext uri="{FF2B5EF4-FFF2-40B4-BE49-F238E27FC236}">
                <a16:creationId xmlns:a16="http://schemas.microsoft.com/office/drawing/2014/main" id="{287F7F13-02B4-2F77-D7E1-1911EB242102}"/>
              </a:ext>
            </a:extLst>
          </p:cNvPr>
          <p:cNvSpPr txBox="1"/>
          <p:nvPr/>
        </p:nvSpPr>
        <p:spPr>
          <a:xfrm>
            <a:off x="11827798" y="6334780"/>
            <a:ext cx="364202" cy="523220"/>
          </a:xfrm>
          <a:prstGeom prst="rect">
            <a:avLst/>
          </a:prstGeom>
          <a:solidFill>
            <a:srgbClr val="E28B55"/>
          </a:solidFill>
          <a:ln w="19050" cap="flat" cmpd="sng" algn="in">
            <a:solidFill>
              <a:sysClr val="window" lastClr="FFFFFF">
                <a:satMod val="150000"/>
              </a:sysClr>
            </a:solidFill>
            <a:prstDash val="solid"/>
          </a:ln>
          <a:effectLst/>
        </p:spPr>
        <p:txBody>
          <a:bodyPr wrap="none" rtlCol="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800" b="1" i="0" u="none" strike="noStrike" kern="0" cap="none" spc="0" normalizeH="0" baseline="0" noProof="0" dirty="0">
                <a:ln w="10160">
                  <a:solidFill>
                    <a:srgbClr val="835B82"/>
                  </a:solidFill>
                  <a:prstDash val="solid"/>
                </a:ln>
                <a:solidFill>
                  <a:srgbClr val="FFFFFF"/>
                </a:solidFill>
                <a:effectLst>
                  <a:outerShdw blurRad="38100" dist="22860" dir="5400000" algn="tl" rotWithShape="0">
                    <a:srgbClr val="000000">
                      <a:alpha val="30000"/>
                    </a:srgbClr>
                  </a:outerShdw>
                </a:effectLst>
                <a:uLnTx/>
                <a:uFillTx/>
                <a:latin typeface="Times New Roman" panose="02020603050405020304" pitchFamily="18" charset="0"/>
                <a:ea typeface="+mn-ea"/>
                <a:cs typeface="Times New Roman" panose="02020603050405020304" pitchFamily="18" charset="0"/>
              </a:rPr>
              <a:t>4</a:t>
            </a:r>
            <a:endParaRPr kumimoji="0" lang="ar-SA" sz="2800" b="1" i="0" u="none" strike="noStrike" kern="0" cap="none" spc="0" normalizeH="0" baseline="0" noProof="0" dirty="0">
              <a:ln w="10160">
                <a:solidFill>
                  <a:srgbClr val="835B82"/>
                </a:solidFill>
                <a:prstDash val="solid"/>
              </a:ln>
              <a:solidFill>
                <a:srgbClr val="FFFFFF"/>
              </a:solidFill>
              <a:effectLst>
                <a:outerShdw blurRad="38100" dist="22860" dir="5400000" algn="tl" rotWithShape="0">
                  <a:srgbClr val="000000">
                    <a:alpha val="30000"/>
                  </a:srgbClr>
                </a:outerShdw>
              </a:effectLst>
              <a:uLnTx/>
              <a:uFillTx/>
              <a:latin typeface="Times New Roman" panose="02020603050405020304" pitchFamily="18" charset="0"/>
              <a:ea typeface="+mn-ea"/>
              <a:cs typeface="Times New Roman" panose="02020603050405020304" pitchFamily="18" charset="0"/>
            </a:endParaRPr>
          </a:p>
        </p:txBody>
      </p:sp>
    </p:spTree>
    <p:extLst>
      <p:ext uri="{BB962C8B-B14F-4D97-AF65-F5344CB8AC3E}">
        <p14:creationId xmlns:p14="http://schemas.microsoft.com/office/powerpoint/2010/main" val="34394820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FC8F2431-0423-53EB-141D-9F6B0F2F5841}"/>
              </a:ext>
            </a:extLst>
          </p:cNvPr>
          <p:cNvSpPr txBox="1"/>
          <p:nvPr/>
        </p:nvSpPr>
        <p:spPr>
          <a:xfrm>
            <a:off x="3905956" y="829113"/>
            <a:ext cx="5226756" cy="584775"/>
          </a:xfrm>
          <a:prstGeom prst="rect">
            <a:avLst/>
          </a:prstGeom>
          <a:effectLst>
            <a:glow rad="139700">
              <a:schemeClr val="accent3">
                <a:satMod val="175000"/>
                <a:alpha val="40000"/>
              </a:schemeClr>
            </a:glow>
            <a:innerShdw blurRad="88900" dist="25400" dir="10800000">
              <a:srgbClr val="000000">
                <a:alpha val="25000"/>
              </a:srgbClr>
            </a:innerShdw>
            <a:outerShdw blurRad="25400" dist="25400" dir="5400000" rotWithShape="0">
              <a:srgbClr val="FFFFFF">
                <a:alpha val="10000"/>
              </a:srgbClr>
            </a:outerShdw>
          </a:effectLst>
        </p:spPr>
        <p:style>
          <a:lnRef idx="0">
            <a:schemeClr val="accent5"/>
          </a:lnRef>
          <a:fillRef idx="3">
            <a:schemeClr val="accent5"/>
          </a:fillRef>
          <a:effectRef idx="3">
            <a:schemeClr val="accent5"/>
          </a:effectRef>
          <a:fontRef idx="minor">
            <a:schemeClr val="lt1"/>
          </a:fontRef>
        </p:style>
        <p:txBody>
          <a:bodyPr wrap="square" rtlCol="1">
            <a:spAutoFit/>
          </a:bodyPr>
          <a:lstStyle/>
          <a:p>
            <a:pPr algn="ctr"/>
            <a:r>
              <a:rPr lang="en-US" sz="3200" dirty="0">
                <a:solidFill>
                  <a:schemeClr val="bg1"/>
                </a:solidFill>
                <a:latin typeface="Times New Roman" panose="02020603050405020304" pitchFamily="18" charset="0"/>
                <a:cs typeface="Times New Roman" panose="02020603050405020304" pitchFamily="18" charset="0"/>
              </a:rPr>
              <a:t>concepts of the machines.</a:t>
            </a:r>
          </a:p>
        </p:txBody>
      </p:sp>
      <p:pic>
        <p:nvPicPr>
          <p:cNvPr id="7" name="Picture 6">
            <a:extLst>
              <a:ext uri="{FF2B5EF4-FFF2-40B4-BE49-F238E27FC236}">
                <a16:creationId xmlns:a16="http://schemas.microsoft.com/office/drawing/2014/main" id="{68D02276-7682-7137-439F-B816EBD86607}"/>
              </a:ext>
            </a:extLst>
          </p:cNvPr>
          <p:cNvPicPr>
            <a:picLocks noChangeAspect="1"/>
          </p:cNvPicPr>
          <p:nvPr/>
        </p:nvPicPr>
        <p:blipFill>
          <a:blip r:embed="rId2"/>
          <a:stretch>
            <a:fillRect/>
          </a:stretch>
        </p:blipFill>
        <p:spPr>
          <a:xfrm>
            <a:off x="1444978" y="1599574"/>
            <a:ext cx="9685866" cy="4631369"/>
          </a:xfrm>
          <a:prstGeom prst="rect">
            <a:avLst/>
          </a:prstGeom>
          <a:effectLst>
            <a:glow rad="228600">
              <a:schemeClr val="accent4">
                <a:satMod val="175000"/>
                <a:alpha val="40000"/>
              </a:schemeClr>
            </a:glow>
          </a:effectLst>
        </p:spPr>
      </p:pic>
      <p:sp>
        <p:nvSpPr>
          <p:cNvPr id="2" name="TextBox 1">
            <a:extLst>
              <a:ext uri="{FF2B5EF4-FFF2-40B4-BE49-F238E27FC236}">
                <a16:creationId xmlns:a16="http://schemas.microsoft.com/office/drawing/2014/main" id="{72BA7D6E-A42A-B0C9-A54F-A52395154D4B}"/>
              </a:ext>
            </a:extLst>
          </p:cNvPr>
          <p:cNvSpPr txBox="1"/>
          <p:nvPr/>
        </p:nvSpPr>
        <p:spPr>
          <a:xfrm>
            <a:off x="11827798" y="6334780"/>
            <a:ext cx="364202" cy="523220"/>
          </a:xfrm>
          <a:prstGeom prst="rect">
            <a:avLst/>
          </a:prstGeom>
          <a:solidFill>
            <a:srgbClr val="E28B55"/>
          </a:solidFill>
          <a:ln w="19050" cap="flat" cmpd="sng" algn="in">
            <a:solidFill>
              <a:sysClr val="window" lastClr="FFFFFF">
                <a:satMod val="150000"/>
              </a:sysClr>
            </a:solidFill>
            <a:prstDash val="solid"/>
          </a:ln>
          <a:effectLst/>
        </p:spPr>
        <p:txBody>
          <a:bodyPr wrap="none" rtlCol="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800" b="1" i="0" u="none" strike="noStrike" kern="0" cap="none" spc="0" normalizeH="0" baseline="0" noProof="0" dirty="0">
                <a:ln w="10160">
                  <a:solidFill>
                    <a:srgbClr val="835B82"/>
                  </a:solidFill>
                  <a:prstDash val="solid"/>
                </a:ln>
                <a:solidFill>
                  <a:srgbClr val="FFFFFF"/>
                </a:solidFill>
                <a:effectLst>
                  <a:outerShdw blurRad="38100" dist="22860" dir="5400000" algn="tl" rotWithShape="0">
                    <a:srgbClr val="000000">
                      <a:alpha val="30000"/>
                    </a:srgbClr>
                  </a:outerShdw>
                </a:effectLst>
                <a:uLnTx/>
                <a:uFillTx/>
                <a:latin typeface="Times New Roman" panose="02020603050405020304" pitchFamily="18" charset="0"/>
                <a:ea typeface="+mn-ea"/>
                <a:cs typeface="Times New Roman" panose="02020603050405020304" pitchFamily="18" charset="0"/>
              </a:rPr>
              <a:t>5</a:t>
            </a:r>
            <a:endParaRPr kumimoji="0" lang="ar-SA" sz="2800" b="1" i="0" u="none" strike="noStrike" kern="0" cap="none" spc="0" normalizeH="0" baseline="0" noProof="0" dirty="0">
              <a:ln w="10160">
                <a:solidFill>
                  <a:srgbClr val="835B82"/>
                </a:solidFill>
                <a:prstDash val="solid"/>
              </a:ln>
              <a:solidFill>
                <a:srgbClr val="FFFFFF"/>
              </a:solidFill>
              <a:effectLst>
                <a:outerShdw blurRad="38100" dist="22860" dir="5400000" algn="tl" rotWithShape="0">
                  <a:srgbClr val="000000">
                    <a:alpha val="30000"/>
                  </a:srgbClr>
                </a:outerShdw>
              </a:effectLst>
              <a:uLnTx/>
              <a:uFillTx/>
              <a:latin typeface="Times New Roman" panose="02020603050405020304" pitchFamily="18" charset="0"/>
              <a:ea typeface="+mn-ea"/>
              <a:cs typeface="Times New Roman" panose="02020603050405020304" pitchFamily="18" charset="0"/>
            </a:endParaRPr>
          </a:p>
        </p:txBody>
      </p:sp>
    </p:spTree>
    <p:extLst>
      <p:ext uri="{BB962C8B-B14F-4D97-AF65-F5344CB8AC3E}">
        <p14:creationId xmlns:p14="http://schemas.microsoft.com/office/powerpoint/2010/main" val="41889787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4D09F17D-292C-A300-D050-A99CA042F841}"/>
              </a:ext>
            </a:extLst>
          </p:cNvPr>
          <p:cNvSpPr>
            <a:spLocks noGrp="1"/>
          </p:cNvSpPr>
          <p:nvPr>
            <p:ph type="body" idx="1"/>
          </p:nvPr>
        </p:nvSpPr>
        <p:spPr>
          <a:xfrm>
            <a:off x="3666962" y="359242"/>
            <a:ext cx="4858076" cy="819150"/>
          </a:xfrm>
        </p:spPr>
        <p:style>
          <a:lnRef idx="1">
            <a:schemeClr val="accent1"/>
          </a:lnRef>
          <a:fillRef idx="2">
            <a:schemeClr val="accent1"/>
          </a:fillRef>
          <a:effectRef idx="1">
            <a:schemeClr val="accent1"/>
          </a:effectRef>
          <a:fontRef idx="minor">
            <a:schemeClr val="dk1"/>
          </a:fontRef>
        </p:style>
        <p:txBody>
          <a:bodyPr>
            <a:normAutofit/>
          </a:bodyPr>
          <a:lstStyle/>
          <a:p>
            <a:pPr algn="ctr" rtl="0"/>
            <a:r>
              <a:rPr lang="en-US" sz="4000" b="1" i="0" dirty="0">
                <a:latin typeface="Times New Roman" panose="02020603050405020304" pitchFamily="18" charset="0"/>
                <a:cs typeface="Times New Roman" panose="02020603050405020304" pitchFamily="18" charset="0"/>
              </a:rPr>
              <a:t>Machine components</a:t>
            </a:r>
            <a:endParaRPr lang="ar-SA" sz="4000" b="1" i="0" dirty="0">
              <a:latin typeface="Times New Roman" panose="02020603050405020304" pitchFamily="18" charset="0"/>
              <a:cs typeface="Times New Roman" panose="02020603050405020304" pitchFamily="18" charset="0"/>
            </a:endParaRPr>
          </a:p>
        </p:txBody>
      </p:sp>
      <p:graphicFrame>
        <p:nvGraphicFramePr>
          <p:cNvPr id="5" name="Table 4">
            <a:extLst>
              <a:ext uri="{FF2B5EF4-FFF2-40B4-BE49-F238E27FC236}">
                <a16:creationId xmlns:a16="http://schemas.microsoft.com/office/drawing/2014/main" id="{DF1AA211-954B-F0C1-906A-B0ED0EC93BE4}"/>
              </a:ext>
            </a:extLst>
          </p:cNvPr>
          <p:cNvGraphicFramePr>
            <a:graphicFrameLocks noGrp="1"/>
          </p:cNvGraphicFramePr>
          <p:nvPr>
            <p:extLst>
              <p:ext uri="{D42A27DB-BD31-4B8C-83A1-F6EECF244321}">
                <p14:modId xmlns:p14="http://schemas.microsoft.com/office/powerpoint/2010/main" val="4228738004"/>
              </p:ext>
            </p:extLst>
          </p:nvPr>
        </p:nvGraphicFramePr>
        <p:xfrm>
          <a:off x="1000388" y="1528354"/>
          <a:ext cx="10306140" cy="4638040"/>
        </p:xfrm>
        <a:graphic>
          <a:graphicData uri="http://schemas.openxmlformats.org/drawingml/2006/table">
            <a:tbl>
              <a:tblPr firstRow="1" firstCol="1" bandRow="1"/>
              <a:tblGrid>
                <a:gridCol w="2861113">
                  <a:extLst>
                    <a:ext uri="{9D8B030D-6E8A-4147-A177-3AD203B41FA5}">
                      <a16:colId xmlns:a16="http://schemas.microsoft.com/office/drawing/2014/main" val="2612956146"/>
                    </a:ext>
                  </a:extLst>
                </a:gridCol>
                <a:gridCol w="3507081">
                  <a:extLst>
                    <a:ext uri="{9D8B030D-6E8A-4147-A177-3AD203B41FA5}">
                      <a16:colId xmlns:a16="http://schemas.microsoft.com/office/drawing/2014/main" val="2495235326"/>
                    </a:ext>
                  </a:extLst>
                </a:gridCol>
                <a:gridCol w="3937946">
                  <a:extLst>
                    <a:ext uri="{9D8B030D-6E8A-4147-A177-3AD203B41FA5}">
                      <a16:colId xmlns:a16="http://schemas.microsoft.com/office/drawing/2014/main" val="125985529"/>
                    </a:ext>
                  </a:extLst>
                </a:gridCol>
              </a:tblGrid>
              <a:tr h="270244">
                <a:tc>
                  <a:txBody>
                    <a:bodyPr/>
                    <a:lstStyle/>
                    <a:p>
                      <a:pPr algn="ctr">
                        <a:lnSpc>
                          <a:spcPct val="150000"/>
                        </a:lnSpc>
                        <a:spcAft>
                          <a:spcPts val="800"/>
                        </a:spcAft>
                      </a:pPr>
                      <a:r>
                        <a:rPr lang="en-GB" sz="2000" b="1" dirty="0">
                          <a:solidFill>
                            <a:srgbClr val="FF0000"/>
                          </a:solidFill>
                          <a:effectLst/>
                          <a:latin typeface="Times New Roman" panose="02020603050405020304" pitchFamily="18" charset="0"/>
                          <a:ea typeface="Calibri" panose="020F0502020204030204" pitchFamily="34" charset="0"/>
                          <a:cs typeface="Arial" panose="020B0604020202020204" pitchFamily="34" charset="0"/>
                        </a:rPr>
                        <a:t>Components</a:t>
                      </a:r>
                      <a:endParaRPr lang="en-US" sz="2000" b="1" dirty="0">
                        <a:solidFill>
                          <a:srgbClr val="FF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tcPr>
                </a:tc>
                <a:tc>
                  <a:txBody>
                    <a:bodyPr/>
                    <a:lstStyle/>
                    <a:p>
                      <a:pPr algn="ctr">
                        <a:lnSpc>
                          <a:spcPct val="150000"/>
                        </a:lnSpc>
                        <a:spcAft>
                          <a:spcPts val="800"/>
                        </a:spcAft>
                      </a:pPr>
                      <a:r>
                        <a:rPr lang="en-GB" sz="2000" b="1" dirty="0">
                          <a:solidFill>
                            <a:srgbClr val="FF0000"/>
                          </a:solidFill>
                          <a:effectLst/>
                          <a:latin typeface="Times New Roman" panose="02020603050405020304" pitchFamily="18" charset="0"/>
                          <a:ea typeface="Calibri" panose="020F0502020204030204" pitchFamily="34" charset="0"/>
                          <a:cs typeface="Arial" panose="020B0604020202020204" pitchFamily="34" charset="0"/>
                        </a:rPr>
                        <a:t>Material used</a:t>
                      </a:r>
                      <a:endParaRPr lang="en-US" sz="2000" b="1" dirty="0">
                        <a:solidFill>
                          <a:srgbClr val="FF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tcPr>
                </a:tc>
                <a:tc>
                  <a:txBody>
                    <a:bodyPr/>
                    <a:lstStyle/>
                    <a:p>
                      <a:pPr algn="ctr">
                        <a:lnSpc>
                          <a:spcPct val="150000"/>
                        </a:lnSpc>
                        <a:spcAft>
                          <a:spcPts val="800"/>
                        </a:spcAft>
                      </a:pPr>
                      <a:r>
                        <a:rPr lang="en-GB" sz="2000" b="1" dirty="0">
                          <a:solidFill>
                            <a:srgbClr val="FF0000"/>
                          </a:solidFill>
                          <a:effectLst/>
                          <a:latin typeface="Times New Roman" panose="02020603050405020304" pitchFamily="18" charset="0"/>
                          <a:ea typeface="Calibri" panose="020F0502020204030204" pitchFamily="34" charset="0"/>
                          <a:cs typeface="Arial" panose="020B0604020202020204" pitchFamily="34" charset="0"/>
                        </a:rPr>
                        <a:t>Material properties</a:t>
                      </a:r>
                      <a:endParaRPr lang="en-US" sz="2000" b="1" dirty="0">
                        <a:solidFill>
                          <a:srgbClr val="FF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tcPr>
                </a:tc>
                <a:extLst>
                  <a:ext uri="{0D108BD9-81ED-4DB2-BD59-A6C34878D82A}">
                    <a16:rowId xmlns:a16="http://schemas.microsoft.com/office/drawing/2014/main" val="1418456602"/>
                  </a:ext>
                </a:extLst>
              </a:tr>
              <a:tr h="875456">
                <a:tc>
                  <a:txBody>
                    <a:bodyPr/>
                    <a:lstStyle/>
                    <a:p>
                      <a:pPr algn="ctr">
                        <a:lnSpc>
                          <a:spcPct val="150000"/>
                        </a:lnSpc>
                        <a:spcAft>
                          <a:spcPts val="800"/>
                        </a:spcAft>
                      </a:pPr>
                      <a:r>
                        <a:rPr lang="en-GB" sz="2000" b="1" dirty="0">
                          <a:effectLst/>
                          <a:latin typeface="Times New Roman" panose="02020603050405020304" pitchFamily="18" charset="0"/>
                          <a:ea typeface="Calibri" panose="020F0502020204030204" pitchFamily="34" charset="0"/>
                          <a:cs typeface="Arial" panose="020B0604020202020204" pitchFamily="34" charset="0"/>
                        </a:rPr>
                        <a:t>Roller, Die, knife and transmission shaft</a:t>
                      </a:r>
                      <a:endParaRPr lang="en-US" sz="20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tcPr>
                </a:tc>
                <a:tc>
                  <a:txBody>
                    <a:bodyPr/>
                    <a:lstStyle/>
                    <a:p>
                      <a:pPr algn="ctr">
                        <a:lnSpc>
                          <a:spcPct val="150000"/>
                        </a:lnSpc>
                        <a:spcAft>
                          <a:spcPts val="800"/>
                        </a:spcAft>
                      </a:pPr>
                      <a:r>
                        <a:rPr lang="en-GB" sz="2000" b="1" dirty="0">
                          <a:effectLst/>
                          <a:latin typeface="Times New Roman" panose="02020603050405020304" pitchFamily="18" charset="0"/>
                          <a:ea typeface="Calibri" panose="020F0502020204030204" pitchFamily="34" charset="0"/>
                          <a:cs typeface="Arial" panose="020B0604020202020204" pitchFamily="34" charset="0"/>
                        </a:rPr>
                        <a:t>Stainless steel 304</a:t>
                      </a:r>
                      <a:endParaRPr lang="en-US" sz="20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tcPr>
                </a:tc>
                <a:tc>
                  <a:txBody>
                    <a:bodyPr/>
                    <a:lstStyle/>
                    <a:p>
                      <a:pPr algn="ctr">
                        <a:lnSpc>
                          <a:spcPct val="150000"/>
                        </a:lnSpc>
                        <a:spcAft>
                          <a:spcPts val="800"/>
                        </a:spcAft>
                      </a:pPr>
                      <a:r>
                        <a:rPr lang="en-GB" sz="2000" b="1" dirty="0">
                          <a:effectLst/>
                          <a:latin typeface="Times New Roman" panose="02020603050405020304" pitchFamily="18" charset="0"/>
                          <a:ea typeface="Calibri" panose="020F0502020204030204" pitchFamily="34" charset="0"/>
                          <a:cs typeface="Arial" panose="020B0604020202020204" pitchFamily="34" charset="0"/>
                        </a:rPr>
                        <a:t>High performance, corrosion resistance, durability and high strength</a:t>
                      </a:r>
                      <a:endParaRPr lang="en-US" sz="20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tcPr>
                </a:tc>
                <a:extLst>
                  <a:ext uri="{0D108BD9-81ED-4DB2-BD59-A6C34878D82A}">
                    <a16:rowId xmlns:a16="http://schemas.microsoft.com/office/drawing/2014/main" val="522177659"/>
                  </a:ext>
                </a:extLst>
              </a:tr>
              <a:tr h="572850">
                <a:tc>
                  <a:txBody>
                    <a:bodyPr/>
                    <a:lstStyle/>
                    <a:p>
                      <a:pPr algn="ctr">
                        <a:lnSpc>
                          <a:spcPct val="150000"/>
                        </a:lnSpc>
                        <a:spcAft>
                          <a:spcPts val="800"/>
                        </a:spcAft>
                      </a:pPr>
                      <a:r>
                        <a:rPr lang="en-GB" sz="2000" b="1" dirty="0">
                          <a:effectLst/>
                          <a:latin typeface="Times New Roman" panose="02020603050405020304" pitchFamily="18" charset="0"/>
                          <a:ea typeface="Calibri" panose="020F0502020204030204" pitchFamily="34" charset="0"/>
                          <a:cs typeface="Arial" panose="020B0604020202020204" pitchFamily="34" charset="0"/>
                        </a:rPr>
                        <a:t>Hopper, chamber and frame</a:t>
                      </a:r>
                      <a:endParaRPr lang="en-US" sz="20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tcPr>
                </a:tc>
                <a:tc>
                  <a:txBody>
                    <a:bodyPr/>
                    <a:lstStyle/>
                    <a:p>
                      <a:pPr algn="ctr">
                        <a:lnSpc>
                          <a:spcPct val="150000"/>
                        </a:lnSpc>
                        <a:spcAft>
                          <a:spcPts val="800"/>
                        </a:spcAft>
                      </a:pPr>
                      <a:r>
                        <a:rPr lang="en-GB" sz="2000" b="1" dirty="0">
                          <a:effectLst/>
                          <a:latin typeface="Times New Roman" panose="02020603050405020304" pitchFamily="18" charset="0"/>
                          <a:ea typeface="Calibri" panose="020F0502020204030204" pitchFamily="34" charset="0"/>
                          <a:cs typeface="Arial" panose="020B0604020202020204" pitchFamily="34" charset="0"/>
                        </a:rPr>
                        <a:t>Galvanized sheet tin</a:t>
                      </a:r>
                      <a:endParaRPr lang="en-US" sz="20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tcPr>
                </a:tc>
                <a:tc>
                  <a:txBody>
                    <a:bodyPr/>
                    <a:lstStyle/>
                    <a:p>
                      <a:pPr algn="ctr">
                        <a:lnSpc>
                          <a:spcPct val="150000"/>
                        </a:lnSpc>
                        <a:spcAft>
                          <a:spcPts val="800"/>
                        </a:spcAft>
                      </a:pPr>
                      <a:r>
                        <a:rPr lang="en-GB" sz="2000" b="1" dirty="0">
                          <a:effectLst/>
                          <a:latin typeface="Times New Roman" panose="02020603050405020304" pitchFamily="18" charset="0"/>
                          <a:ea typeface="Calibri" panose="020F0502020204030204" pitchFamily="34" charset="0"/>
                          <a:cs typeface="Arial" panose="020B0604020202020204" pitchFamily="34" charset="0"/>
                        </a:rPr>
                        <a:t>High strength, extended durability and formability</a:t>
                      </a:r>
                      <a:endParaRPr lang="en-US" sz="20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tcPr>
                </a:tc>
                <a:extLst>
                  <a:ext uri="{0D108BD9-81ED-4DB2-BD59-A6C34878D82A}">
                    <a16:rowId xmlns:a16="http://schemas.microsoft.com/office/drawing/2014/main" val="4245222014"/>
                  </a:ext>
                </a:extLst>
              </a:tr>
              <a:tr h="270244">
                <a:tc>
                  <a:txBody>
                    <a:bodyPr/>
                    <a:lstStyle/>
                    <a:p>
                      <a:pPr algn="ctr">
                        <a:lnSpc>
                          <a:spcPct val="150000"/>
                        </a:lnSpc>
                        <a:spcAft>
                          <a:spcPts val="800"/>
                        </a:spcAft>
                      </a:pPr>
                      <a:r>
                        <a:rPr lang="en-GB" sz="2000" b="1" dirty="0">
                          <a:effectLst/>
                          <a:latin typeface="Times New Roman" panose="02020603050405020304" pitchFamily="18" charset="0"/>
                          <a:ea typeface="Calibri" panose="020F0502020204030204" pitchFamily="34" charset="0"/>
                          <a:cs typeface="Arial" panose="020B0604020202020204" pitchFamily="34" charset="0"/>
                        </a:rPr>
                        <a:t>Electric motor</a:t>
                      </a:r>
                      <a:endParaRPr lang="en-US" sz="20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tcPr>
                </a:tc>
                <a:tc>
                  <a:txBody>
                    <a:bodyPr/>
                    <a:lstStyle/>
                    <a:p>
                      <a:pPr algn="ctr">
                        <a:lnSpc>
                          <a:spcPct val="150000"/>
                        </a:lnSpc>
                        <a:spcAft>
                          <a:spcPts val="800"/>
                        </a:spcAft>
                      </a:pPr>
                      <a:r>
                        <a:rPr lang="en-GB" sz="2000" b="1" dirty="0">
                          <a:effectLst/>
                          <a:latin typeface="Times New Roman" panose="02020603050405020304" pitchFamily="18" charset="0"/>
                          <a:ea typeface="Calibri" panose="020F0502020204030204" pitchFamily="34" charset="0"/>
                          <a:cs typeface="Arial" panose="020B0604020202020204" pitchFamily="34" charset="0"/>
                        </a:rPr>
                        <a:t> </a:t>
                      </a:r>
                      <a:endParaRPr lang="en-US" sz="20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tcPr>
                </a:tc>
                <a:tc>
                  <a:txBody>
                    <a:bodyPr/>
                    <a:lstStyle/>
                    <a:p>
                      <a:pPr algn="ctr">
                        <a:lnSpc>
                          <a:spcPct val="150000"/>
                        </a:lnSpc>
                        <a:spcAft>
                          <a:spcPts val="800"/>
                        </a:spcAft>
                      </a:pPr>
                      <a:r>
                        <a:rPr lang="en-GB" sz="1100" dirty="0">
                          <a:effectLst/>
                          <a:latin typeface="Times New Roman" panose="02020603050405020304" pitchFamily="18" charset="0"/>
                          <a:ea typeface="Calibri" panose="020F0502020204030204" pitchFamily="34" charset="0"/>
                          <a:cs typeface="Arial" panose="020B0604020202020204" pitchFamily="34" charset="0"/>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tcPr>
                </a:tc>
                <a:extLst>
                  <a:ext uri="{0D108BD9-81ED-4DB2-BD59-A6C34878D82A}">
                    <a16:rowId xmlns:a16="http://schemas.microsoft.com/office/drawing/2014/main" val="2661804754"/>
                  </a:ext>
                </a:extLst>
              </a:tr>
              <a:tr h="270244">
                <a:tc>
                  <a:txBody>
                    <a:bodyPr/>
                    <a:lstStyle/>
                    <a:p>
                      <a:pPr algn="ctr">
                        <a:lnSpc>
                          <a:spcPct val="150000"/>
                        </a:lnSpc>
                        <a:spcAft>
                          <a:spcPts val="800"/>
                        </a:spcAft>
                      </a:pPr>
                      <a:r>
                        <a:rPr lang="en-GB" sz="2000" b="1" dirty="0">
                          <a:effectLst/>
                          <a:latin typeface="Times New Roman" panose="02020603050405020304" pitchFamily="18" charset="0"/>
                          <a:ea typeface="Calibri" panose="020F0502020204030204" pitchFamily="34" charset="0"/>
                          <a:cs typeface="Arial" panose="020B0604020202020204" pitchFamily="34" charset="0"/>
                        </a:rPr>
                        <a:t>V-belt</a:t>
                      </a:r>
                      <a:endParaRPr lang="en-US" sz="20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tcPr>
                </a:tc>
                <a:tc>
                  <a:txBody>
                    <a:bodyPr/>
                    <a:lstStyle/>
                    <a:p>
                      <a:pPr algn="ctr">
                        <a:lnSpc>
                          <a:spcPct val="150000"/>
                        </a:lnSpc>
                        <a:spcAft>
                          <a:spcPts val="800"/>
                        </a:spcAft>
                      </a:pPr>
                      <a:r>
                        <a:rPr lang="en-GB" sz="2000" b="1" dirty="0">
                          <a:effectLst/>
                          <a:latin typeface="Times New Roman" panose="02020603050405020304" pitchFamily="18" charset="0"/>
                          <a:ea typeface="Calibri" panose="020F0502020204030204" pitchFamily="34" charset="0"/>
                          <a:cs typeface="Arial" panose="020B0604020202020204" pitchFamily="34" charset="0"/>
                        </a:rPr>
                        <a:t>A26</a:t>
                      </a:r>
                      <a:endParaRPr lang="en-US" sz="20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tcPr>
                </a:tc>
                <a:tc>
                  <a:txBody>
                    <a:bodyPr/>
                    <a:lstStyle/>
                    <a:p>
                      <a:pPr algn="ctr">
                        <a:lnSpc>
                          <a:spcPct val="150000"/>
                        </a:lnSpc>
                        <a:spcAft>
                          <a:spcPts val="800"/>
                        </a:spcAft>
                      </a:pPr>
                      <a:r>
                        <a:rPr lang="en-GB" sz="1100" dirty="0">
                          <a:effectLst/>
                          <a:latin typeface="Times New Roman" panose="02020603050405020304" pitchFamily="18" charset="0"/>
                          <a:ea typeface="Calibri" panose="020F0502020204030204" pitchFamily="34" charset="0"/>
                          <a:cs typeface="Arial" panose="020B0604020202020204" pitchFamily="34" charset="0"/>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tcPr>
                </a:tc>
                <a:extLst>
                  <a:ext uri="{0D108BD9-81ED-4DB2-BD59-A6C34878D82A}">
                    <a16:rowId xmlns:a16="http://schemas.microsoft.com/office/drawing/2014/main" val="2854747920"/>
                  </a:ext>
                </a:extLst>
              </a:tr>
              <a:tr h="270244">
                <a:tc>
                  <a:txBody>
                    <a:bodyPr/>
                    <a:lstStyle/>
                    <a:p>
                      <a:pPr algn="ctr">
                        <a:lnSpc>
                          <a:spcPct val="150000"/>
                        </a:lnSpc>
                        <a:spcAft>
                          <a:spcPts val="800"/>
                        </a:spcAft>
                      </a:pPr>
                      <a:r>
                        <a:rPr lang="en-GB" sz="2000" b="1" dirty="0">
                          <a:effectLst/>
                          <a:latin typeface="Times New Roman" panose="02020603050405020304" pitchFamily="18" charset="0"/>
                          <a:ea typeface="Calibri" panose="020F0502020204030204" pitchFamily="34" charset="0"/>
                          <a:cs typeface="Arial" panose="020B0604020202020204" pitchFamily="34" charset="0"/>
                        </a:rPr>
                        <a:t>Pulleys</a:t>
                      </a:r>
                      <a:endParaRPr lang="en-US" sz="20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tcPr>
                </a:tc>
                <a:tc>
                  <a:txBody>
                    <a:bodyPr/>
                    <a:lstStyle/>
                    <a:p>
                      <a:pPr algn="ctr">
                        <a:lnSpc>
                          <a:spcPct val="150000"/>
                        </a:lnSpc>
                        <a:spcAft>
                          <a:spcPts val="800"/>
                        </a:spcAft>
                      </a:pPr>
                      <a:r>
                        <a:rPr lang="en-GB" sz="2000" b="1" dirty="0">
                          <a:effectLst/>
                          <a:latin typeface="Times New Roman" panose="02020603050405020304" pitchFamily="18" charset="0"/>
                          <a:ea typeface="Calibri" panose="020F0502020204030204" pitchFamily="34" charset="0"/>
                          <a:cs typeface="Arial" panose="020B0604020202020204" pitchFamily="34" charset="0"/>
                        </a:rPr>
                        <a:t> </a:t>
                      </a:r>
                      <a:endParaRPr lang="en-US" sz="20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tcPr>
                </a:tc>
                <a:tc>
                  <a:txBody>
                    <a:bodyPr/>
                    <a:lstStyle/>
                    <a:p>
                      <a:pPr algn="ctr">
                        <a:lnSpc>
                          <a:spcPct val="150000"/>
                        </a:lnSpc>
                        <a:spcAft>
                          <a:spcPts val="800"/>
                        </a:spcAft>
                      </a:pPr>
                      <a:r>
                        <a:rPr lang="en-GB" sz="1100" dirty="0">
                          <a:effectLst/>
                          <a:latin typeface="Times New Roman" panose="02020603050405020304" pitchFamily="18" charset="0"/>
                          <a:ea typeface="Calibri" panose="020F0502020204030204" pitchFamily="34" charset="0"/>
                          <a:cs typeface="Arial" panose="020B0604020202020204" pitchFamily="34" charset="0"/>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tcPr>
                </a:tc>
                <a:extLst>
                  <a:ext uri="{0D108BD9-81ED-4DB2-BD59-A6C34878D82A}">
                    <a16:rowId xmlns:a16="http://schemas.microsoft.com/office/drawing/2014/main" val="2607883795"/>
                  </a:ext>
                </a:extLst>
              </a:tr>
              <a:tr h="270244">
                <a:tc>
                  <a:txBody>
                    <a:bodyPr/>
                    <a:lstStyle/>
                    <a:p>
                      <a:pPr algn="ctr">
                        <a:lnSpc>
                          <a:spcPct val="150000"/>
                        </a:lnSpc>
                        <a:spcAft>
                          <a:spcPts val="800"/>
                        </a:spcAft>
                      </a:pPr>
                      <a:r>
                        <a:rPr lang="en-GB" sz="2000" b="1" dirty="0">
                          <a:effectLst/>
                          <a:latin typeface="Times New Roman" panose="02020603050405020304" pitchFamily="18" charset="0"/>
                          <a:ea typeface="Calibri" panose="020F0502020204030204" pitchFamily="34" charset="0"/>
                          <a:cs typeface="Arial" panose="020B0604020202020204" pitchFamily="34" charset="0"/>
                        </a:rPr>
                        <a:t>bearing</a:t>
                      </a:r>
                      <a:endParaRPr lang="en-US" sz="20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tcPr>
                </a:tc>
                <a:tc>
                  <a:txBody>
                    <a:bodyPr/>
                    <a:lstStyle/>
                    <a:p>
                      <a:pPr algn="ctr">
                        <a:lnSpc>
                          <a:spcPct val="150000"/>
                        </a:lnSpc>
                        <a:spcAft>
                          <a:spcPts val="800"/>
                        </a:spcAft>
                      </a:pPr>
                      <a:r>
                        <a:rPr lang="en-GB" sz="2000" b="1" dirty="0">
                          <a:effectLst/>
                          <a:latin typeface="Times New Roman" panose="02020603050405020304" pitchFamily="18" charset="0"/>
                          <a:ea typeface="Calibri" panose="020F0502020204030204" pitchFamily="34" charset="0"/>
                          <a:cs typeface="Arial" panose="020B0604020202020204" pitchFamily="34" charset="0"/>
                        </a:rPr>
                        <a:t>Deep groove ball bearing</a:t>
                      </a:r>
                      <a:endParaRPr lang="en-US" sz="20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tcPr>
                </a:tc>
                <a:tc>
                  <a:txBody>
                    <a:bodyPr/>
                    <a:lstStyle/>
                    <a:p>
                      <a:pPr algn="ctr">
                        <a:lnSpc>
                          <a:spcPct val="150000"/>
                        </a:lnSpc>
                        <a:spcAft>
                          <a:spcPts val="800"/>
                        </a:spcAft>
                      </a:pPr>
                      <a:r>
                        <a:rPr lang="en-GB" sz="1100" dirty="0">
                          <a:effectLst/>
                          <a:latin typeface="Times New Roman" panose="02020603050405020304" pitchFamily="18" charset="0"/>
                          <a:ea typeface="Calibri" panose="020F0502020204030204" pitchFamily="34" charset="0"/>
                          <a:cs typeface="Arial" panose="020B0604020202020204" pitchFamily="34" charset="0"/>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tcPr>
                </a:tc>
                <a:extLst>
                  <a:ext uri="{0D108BD9-81ED-4DB2-BD59-A6C34878D82A}">
                    <a16:rowId xmlns:a16="http://schemas.microsoft.com/office/drawing/2014/main" val="2387724983"/>
                  </a:ext>
                </a:extLst>
              </a:tr>
              <a:tr h="270244">
                <a:tc>
                  <a:txBody>
                    <a:bodyPr/>
                    <a:lstStyle/>
                    <a:p>
                      <a:pPr algn="ctr">
                        <a:lnSpc>
                          <a:spcPct val="150000"/>
                        </a:lnSpc>
                        <a:spcAft>
                          <a:spcPts val="800"/>
                        </a:spcAft>
                      </a:pPr>
                      <a:r>
                        <a:rPr lang="en-GB" sz="2000" b="1" dirty="0">
                          <a:effectLst/>
                          <a:latin typeface="Times New Roman" panose="02020603050405020304" pitchFamily="18" charset="0"/>
                          <a:ea typeface="Calibri" panose="020F0502020204030204" pitchFamily="34" charset="0"/>
                          <a:cs typeface="Arial" panose="020B0604020202020204" pitchFamily="34" charset="0"/>
                        </a:rPr>
                        <a:t>Bolt</a:t>
                      </a:r>
                      <a:endParaRPr lang="en-US" sz="20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tcPr>
                </a:tc>
                <a:tc>
                  <a:txBody>
                    <a:bodyPr/>
                    <a:lstStyle/>
                    <a:p>
                      <a:pPr algn="ctr">
                        <a:lnSpc>
                          <a:spcPct val="150000"/>
                        </a:lnSpc>
                        <a:spcAft>
                          <a:spcPts val="800"/>
                        </a:spcAft>
                      </a:pPr>
                      <a:r>
                        <a:rPr lang="en-GB" sz="2000" b="1" dirty="0">
                          <a:effectLst/>
                          <a:latin typeface="Times New Roman" panose="02020603050405020304" pitchFamily="18" charset="0"/>
                          <a:ea typeface="Calibri" panose="020F0502020204030204" pitchFamily="34" charset="0"/>
                          <a:cs typeface="Arial" panose="020B0604020202020204" pitchFamily="34" charset="0"/>
                        </a:rPr>
                        <a:t>Medium carbon steel - M12</a:t>
                      </a:r>
                      <a:endParaRPr lang="en-US" sz="20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tcPr>
                </a:tc>
                <a:tc>
                  <a:txBody>
                    <a:bodyPr/>
                    <a:lstStyle/>
                    <a:p>
                      <a:pPr algn="ctr">
                        <a:lnSpc>
                          <a:spcPct val="150000"/>
                        </a:lnSpc>
                        <a:spcAft>
                          <a:spcPts val="800"/>
                        </a:spcAft>
                      </a:pPr>
                      <a:r>
                        <a:rPr lang="en-GB" sz="1100" dirty="0">
                          <a:effectLst/>
                          <a:latin typeface="Times New Roman" panose="02020603050405020304" pitchFamily="18" charset="0"/>
                          <a:ea typeface="Calibri" panose="020F0502020204030204" pitchFamily="34" charset="0"/>
                          <a:cs typeface="Arial" panose="020B0604020202020204" pitchFamily="34" charset="0"/>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tcPr>
                </a:tc>
                <a:extLst>
                  <a:ext uri="{0D108BD9-81ED-4DB2-BD59-A6C34878D82A}">
                    <a16:rowId xmlns:a16="http://schemas.microsoft.com/office/drawing/2014/main" val="2988509894"/>
                  </a:ext>
                </a:extLst>
              </a:tr>
            </a:tbl>
          </a:graphicData>
        </a:graphic>
      </p:graphicFrame>
      <p:sp>
        <p:nvSpPr>
          <p:cNvPr id="2" name="TextBox 1">
            <a:extLst>
              <a:ext uri="{FF2B5EF4-FFF2-40B4-BE49-F238E27FC236}">
                <a16:creationId xmlns:a16="http://schemas.microsoft.com/office/drawing/2014/main" id="{D02806D1-E185-76E9-7C88-D13675BA5B01}"/>
              </a:ext>
            </a:extLst>
          </p:cNvPr>
          <p:cNvSpPr txBox="1"/>
          <p:nvPr/>
        </p:nvSpPr>
        <p:spPr>
          <a:xfrm>
            <a:off x="11827798" y="6334780"/>
            <a:ext cx="364202" cy="523220"/>
          </a:xfrm>
          <a:prstGeom prst="rect">
            <a:avLst/>
          </a:prstGeom>
          <a:solidFill>
            <a:srgbClr val="E28B55"/>
          </a:solidFill>
          <a:ln w="19050" cap="flat" cmpd="sng" algn="in">
            <a:solidFill>
              <a:sysClr val="window" lastClr="FFFFFF">
                <a:satMod val="150000"/>
              </a:sysClr>
            </a:solidFill>
            <a:prstDash val="solid"/>
          </a:ln>
          <a:effectLst/>
        </p:spPr>
        <p:txBody>
          <a:bodyPr wrap="none" rtlCol="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800" b="1" i="0" u="none" strike="noStrike" kern="0" cap="none" spc="0" normalizeH="0" baseline="0" noProof="0" dirty="0">
                <a:ln w="10160">
                  <a:solidFill>
                    <a:srgbClr val="835B82"/>
                  </a:solidFill>
                  <a:prstDash val="solid"/>
                </a:ln>
                <a:solidFill>
                  <a:srgbClr val="FFFFFF"/>
                </a:solidFill>
                <a:effectLst>
                  <a:outerShdw blurRad="38100" dist="22860" dir="5400000" algn="tl" rotWithShape="0">
                    <a:srgbClr val="000000">
                      <a:alpha val="30000"/>
                    </a:srgbClr>
                  </a:outerShdw>
                </a:effectLst>
                <a:uLnTx/>
                <a:uFillTx/>
                <a:latin typeface="Times New Roman" panose="02020603050405020304" pitchFamily="18" charset="0"/>
                <a:ea typeface="+mn-ea"/>
                <a:cs typeface="Times New Roman" panose="02020603050405020304" pitchFamily="18" charset="0"/>
              </a:rPr>
              <a:t>6</a:t>
            </a:r>
            <a:endParaRPr kumimoji="0" lang="ar-SA" sz="2800" b="1" i="0" u="none" strike="noStrike" kern="0" cap="none" spc="0" normalizeH="0" baseline="0" noProof="0" dirty="0">
              <a:ln w="10160">
                <a:solidFill>
                  <a:srgbClr val="835B82"/>
                </a:solidFill>
                <a:prstDash val="solid"/>
              </a:ln>
              <a:solidFill>
                <a:srgbClr val="FFFFFF"/>
              </a:solidFill>
              <a:effectLst>
                <a:outerShdw blurRad="38100" dist="22860" dir="5400000" algn="tl" rotWithShape="0">
                  <a:srgbClr val="000000">
                    <a:alpha val="30000"/>
                  </a:srgbClr>
                </a:outerShdw>
              </a:effectLst>
              <a:uLnTx/>
              <a:uFillTx/>
              <a:latin typeface="Times New Roman" panose="02020603050405020304" pitchFamily="18" charset="0"/>
              <a:ea typeface="+mn-ea"/>
              <a:cs typeface="Times New Roman" panose="02020603050405020304" pitchFamily="18" charset="0"/>
            </a:endParaRPr>
          </a:p>
        </p:txBody>
      </p:sp>
    </p:spTree>
    <p:extLst>
      <p:ext uri="{BB962C8B-B14F-4D97-AF65-F5344CB8AC3E}">
        <p14:creationId xmlns:p14="http://schemas.microsoft.com/office/powerpoint/2010/main" val="9004974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ECF8A6C-C879-CC54-5E36-892442ECB68F}"/>
              </a:ext>
            </a:extLst>
          </p:cNvPr>
          <p:cNvPicPr>
            <a:picLocks noChangeAspect="1"/>
          </p:cNvPicPr>
          <p:nvPr/>
        </p:nvPicPr>
        <p:blipFill>
          <a:blip r:embed="rId2"/>
          <a:stretch>
            <a:fillRect/>
          </a:stretch>
        </p:blipFill>
        <p:spPr>
          <a:xfrm>
            <a:off x="3241540" y="134917"/>
            <a:ext cx="5212532" cy="1072989"/>
          </a:xfrm>
          <a:prstGeom prst="rect">
            <a:avLst/>
          </a:prstGeom>
        </p:spPr>
      </p:pic>
      <p:pic>
        <p:nvPicPr>
          <p:cNvPr id="7" name="Picture 6">
            <a:extLst>
              <a:ext uri="{FF2B5EF4-FFF2-40B4-BE49-F238E27FC236}">
                <a16:creationId xmlns:a16="http://schemas.microsoft.com/office/drawing/2014/main" id="{A1E5D0F9-5973-5A6A-149F-9BA7A0809230}"/>
              </a:ext>
            </a:extLst>
          </p:cNvPr>
          <p:cNvPicPr>
            <a:picLocks noChangeAspect="1"/>
          </p:cNvPicPr>
          <p:nvPr/>
        </p:nvPicPr>
        <p:blipFill>
          <a:blip r:embed="rId3"/>
          <a:stretch>
            <a:fillRect/>
          </a:stretch>
        </p:blipFill>
        <p:spPr>
          <a:xfrm>
            <a:off x="6263912" y="1161085"/>
            <a:ext cx="5100774" cy="4863749"/>
          </a:xfrm>
          <a:prstGeom prst="rect">
            <a:avLst/>
          </a:prstGeom>
          <a:effectLst>
            <a:glow rad="139700">
              <a:schemeClr val="accent2">
                <a:satMod val="175000"/>
                <a:alpha val="40000"/>
              </a:schemeClr>
            </a:glow>
          </a:effectLst>
        </p:spPr>
      </p:pic>
      <p:pic>
        <p:nvPicPr>
          <p:cNvPr id="8" name="Picture 7">
            <a:extLst>
              <a:ext uri="{FF2B5EF4-FFF2-40B4-BE49-F238E27FC236}">
                <a16:creationId xmlns:a16="http://schemas.microsoft.com/office/drawing/2014/main" id="{E521CFC3-60D3-7E12-0F7C-56B7F7A4A823}"/>
              </a:ext>
            </a:extLst>
          </p:cNvPr>
          <p:cNvPicPr>
            <a:picLocks noChangeAspect="1"/>
          </p:cNvPicPr>
          <p:nvPr/>
        </p:nvPicPr>
        <p:blipFill>
          <a:blip r:embed="rId4"/>
          <a:stretch>
            <a:fillRect/>
          </a:stretch>
        </p:blipFill>
        <p:spPr>
          <a:xfrm>
            <a:off x="542314" y="1207906"/>
            <a:ext cx="5438401" cy="4818969"/>
          </a:xfrm>
          <a:prstGeom prst="rect">
            <a:avLst/>
          </a:prstGeom>
          <a:ln>
            <a:noFill/>
          </a:ln>
          <a:effectLst>
            <a:glow rad="228600">
              <a:schemeClr val="accent2">
                <a:satMod val="175000"/>
                <a:alpha val="40000"/>
              </a:schemeClr>
            </a:glow>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sp>
        <p:nvSpPr>
          <p:cNvPr id="2" name="TextBox 1">
            <a:extLst>
              <a:ext uri="{FF2B5EF4-FFF2-40B4-BE49-F238E27FC236}">
                <a16:creationId xmlns:a16="http://schemas.microsoft.com/office/drawing/2014/main" id="{8C528C15-CFF9-7A55-48AC-7F008581AEEA}"/>
              </a:ext>
            </a:extLst>
          </p:cNvPr>
          <p:cNvSpPr txBox="1"/>
          <p:nvPr/>
        </p:nvSpPr>
        <p:spPr>
          <a:xfrm>
            <a:off x="11827798" y="6334780"/>
            <a:ext cx="364202" cy="523220"/>
          </a:xfrm>
          <a:prstGeom prst="rect">
            <a:avLst/>
          </a:prstGeom>
          <a:solidFill>
            <a:srgbClr val="E28B55"/>
          </a:solidFill>
          <a:ln w="19050" cap="flat" cmpd="sng" algn="in">
            <a:solidFill>
              <a:sysClr val="window" lastClr="FFFFFF">
                <a:satMod val="150000"/>
              </a:sysClr>
            </a:solidFill>
            <a:prstDash val="solid"/>
          </a:ln>
          <a:effectLst/>
        </p:spPr>
        <p:txBody>
          <a:bodyPr wrap="none" rtlCol="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800" b="1" i="0" u="none" strike="noStrike" kern="0" cap="none" spc="0" normalizeH="0" baseline="0" noProof="0" dirty="0">
                <a:ln w="10160">
                  <a:solidFill>
                    <a:srgbClr val="835B82"/>
                  </a:solidFill>
                  <a:prstDash val="solid"/>
                </a:ln>
                <a:solidFill>
                  <a:srgbClr val="FFFFFF"/>
                </a:solidFill>
                <a:effectLst>
                  <a:outerShdw blurRad="38100" dist="22860" dir="5400000" algn="tl" rotWithShape="0">
                    <a:srgbClr val="000000">
                      <a:alpha val="30000"/>
                    </a:srgbClr>
                  </a:outerShdw>
                </a:effectLst>
                <a:uLnTx/>
                <a:uFillTx/>
                <a:latin typeface="Times New Roman" panose="02020603050405020304" pitchFamily="18" charset="0"/>
                <a:ea typeface="+mn-ea"/>
                <a:cs typeface="Times New Roman" panose="02020603050405020304" pitchFamily="18" charset="0"/>
              </a:rPr>
              <a:t>7</a:t>
            </a:r>
            <a:endParaRPr kumimoji="0" lang="ar-SA" sz="2800" b="1" i="0" u="none" strike="noStrike" kern="0" cap="none" spc="0" normalizeH="0" baseline="0" noProof="0" dirty="0">
              <a:ln w="10160">
                <a:solidFill>
                  <a:srgbClr val="835B82"/>
                </a:solidFill>
                <a:prstDash val="solid"/>
              </a:ln>
              <a:solidFill>
                <a:srgbClr val="FFFFFF"/>
              </a:solidFill>
              <a:effectLst>
                <a:outerShdw blurRad="38100" dist="22860" dir="5400000" algn="tl" rotWithShape="0">
                  <a:srgbClr val="000000">
                    <a:alpha val="30000"/>
                  </a:srgbClr>
                </a:outerShdw>
              </a:effectLst>
              <a:uLnTx/>
              <a:uFillTx/>
              <a:latin typeface="Times New Roman" panose="02020603050405020304" pitchFamily="18" charset="0"/>
              <a:ea typeface="+mn-ea"/>
              <a:cs typeface="Times New Roman" panose="02020603050405020304" pitchFamily="18" charset="0"/>
            </a:endParaRPr>
          </a:p>
        </p:txBody>
      </p:sp>
    </p:spTree>
    <p:extLst>
      <p:ext uri="{BB962C8B-B14F-4D97-AF65-F5344CB8AC3E}">
        <p14:creationId xmlns:p14="http://schemas.microsoft.com/office/powerpoint/2010/main" val="37922285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54DA9A-F01A-481E-A192-F11CA07CCE35}"/>
              </a:ext>
            </a:extLst>
          </p:cNvPr>
          <p:cNvSpPr>
            <a:spLocks noGrp="1"/>
          </p:cNvSpPr>
          <p:nvPr>
            <p:ph type="title"/>
          </p:nvPr>
        </p:nvSpPr>
        <p:spPr>
          <a:xfrm>
            <a:off x="526868" y="1539392"/>
            <a:ext cx="3833906" cy="2221622"/>
          </a:xfrm>
        </p:spPr>
        <p:txBody>
          <a:bodyPr>
            <a:normAutofit/>
          </a:bodyPr>
          <a:lstStyle/>
          <a:p>
            <a:pPr marL="0" marR="0" lvl="0" indent="0" algn="ctr" defTabSz="914400" rtl="1" eaLnBrk="1" fontAlgn="auto" latinLnBrk="0" hangingPunct="1">
              <a:lnSpc>
                <a:spcPct val="112000"/>
              </a:lnSpc>
              <a:spcBef>
                <a:spcPts val="900"/>
              </a:spcBef>
              <a:spcAft>
                <a:spcPts val="0"/>
              </a:spcAft>
              <a:buClrTx/>
              <a:buSzTx/>
              <a:buFont typeface="Arial" panose="020B0604020202020204" pitchFamily="34" charset="0"/>
              <a:buNone/>
              <a:tabLst/>
              <a:defRPr/>
            </a:pPr>
            <a:r>
              <a:rPr kumimoji="0" lang="en-US" sz="4400" b="1" i="0" u="none" strike="noStrike" kern="1200" cap="none" spc="0" normalizeH="0" baseline="0" noProof="0" dirty="0">
                <a:ln>
                  <a:noFill/>
                </a:ln>
                <a:effectLst/>
                <a:uLnTx/>
                <a:uFillTx/>
                <a:latin typeface="Times New Roman" panose="02020603050405020304" pitchFamily="18" charset="0"/>
                <a:ea typeface="+mn-ea"/>
                <a:cs typeface="Times New Roman" panose="02020603050405020304" pitchFamily="18" charset="0"/>
              </a:rPr>
              <a:t>Design of machine parts</a:t>
            </a:r>
          </a:p>
        </p:txBody>
      </p:sp>
      <p:sp>
        <p:nvSpPr>
          <p:cNvPr id="4" name="Content Placeholder 3">
            <a:extLst>
              <a:ext uri="{FF2B5EF4-FFF2-40B4-BE49-F238E27FC236}">
                <a16:creationId xmlns:a16="http://schemas.microsoft.com/office/drawing/2014/main" id="{52ACB615-64CF-4226-B7EB-A7D9E8A800A2}"/>
              </a:ext>
            </a:extLst>
          </p:cNvPr>
          <p:cNvSpPr>
            <a:spLocks noGrp="1"/>
          </p:cNvSpPr>
          <p:nvPr>
            <p:ph idx="1"/>
          </p:nvPr>
        </p:nvSpPr>
        <p:spPr>
          <a:effectLst>
            <a:glow rad="101600">
              <a:schemeClr val="accent2">
                <a:satMod val="175000"/>
                <a:alpha val="40000"/>
              </a:schemeClr>
            </a:glow>
          </a:effectLst>
          <a:scene3d>
            <a:camera prst="perspectiveRight"/>
            <a:lightRig rig="threePt" dir="t"/>
          </a:scene3d>
        </p:spPr>
        <p:style>
          <a:lnRef idx="1">
            <a:schemeClr val="accent1"/>
          </a:lnRef>
          <a:fillRef idx="2">
            <a:schemeClr val="accent1"/>
          </a:fillRef>
          <a:effectRef idx="1">
            <a:schemeClr val="accent1"/>
          </a:effectRef>
          <a:fontRef idx="minor">
            <a:schemeClr val="dk1"/>
          </a:fontRef>
        </p:style>
        <p:txBody>
          <a:bodyPr>
            <a:normAutofit/>
          </a:bodyPr>
          <a:lstStyle/>
          <a:p>
            <a:r>
              <a:rPr lang="en-US" sz="2000" b="1" dirty="0">
                <a:latin typeface="Times New Roman" panose="02020603050405020304" pitchFamily="18" charset="0"/>
                <a:cs typeface="Times New Roman" panose="02020603050405020304" pitchFamily="18" charset="0"/>
              </a:rPr>
              <a:t>Hopper volume</a:t>
            </a:r>
          </a:p>
        </p:txBody>
      </p:sp>
      <p:sp>
        <p:nvSpPr>
          <p:cNvPr id="5" name="Text Placeholder 4">
            <a:extLst>
              <a:ext uri="{FF2B5EF4-FFF2-40B4-BE49-F238E27FC236}">
                <a16:creationId xmlns:a16="http://schemas.microsoft.com/office/drawing/2014/main" id="{7CC704F7-10A3-438C-BF49-21B39AA5FD1F}"/>
              </a:ext>
            </a:extLst>
          </p:cNvPr>
          <p:cNvSpPr>
            <a:spLocks noGrp="1"/>
          </p:cNvSpPr>
          <p:nvPr>
            <p:ph type="body" sz="quarter" idx="13"/>
          </p:nvPr>
        </p:nvSpPr>
        <p:spPr>
          <a:effectLst>
            <a:glow rad="139700">
              <a:schemeClr val="accent1">
                <a:satMod val="175000"/>
                <a:alpha val="40000"/>
              </a:schemeClr>
            </a:glow>
          </a:effectLst>
          <a:scene3d>
            <a:camera prst="perspectiveRight"/>
            <a:lightRig rig="threePt" dir="t"/>
          </a:scene3d>
        </p:spPr>
        <p:style>
          <a:lnRef idx="1">
            <a:schemeClr val="accent2"/>
          </a:lnRef>
          <a:fillRef idx="2">
            <a:schemeClr val="accent2"/>
          </a:fillRef>
          <a:effectRef idx="1">
            <a:schemeClr val="accent2"/>
          </a:effectRef>
          <a:fontRef idx="minor">
            <a:schemeClr val="dk1"/>
          </a:fontRef>
        </p:style>
        <p:txBody>
          <a:bodyPr>
            <a:normAutofit/>
          </a:bodyPr>
          <a:lstStyle/>
          <a:p>
            <a:r>
              <a:rPr lang="en-US" sz="2000" b="1" dirty="0">
                <a:latin typeface="Times New Roman" panose="02020603050405020304" pitchFamily="18" charset="0"/>
                <a:cs typeface="Times New Roman" panose="02020603050405020304" pitchFamily="18" charset="0"/>
              </a:rPr>
              <a:t>Roller velocity</a:t>
            </a:r>
          </a:p>
        </p:txBody>
      </p:sp>
      <p:sp>
        <p:nvSpPr>
          <p:cNvPr id="6" name="Text Placeholder 5">
            <a:extLst>
              <a:ext uri="{FF2B5EF4-FFF2-40B4-BE49-F238E27FC236}">
                <a16:creationId xmlns:a16="http://schemas.microsoft.com/office/drawing/2014/main" id="{C0CB0B93-889C-4918-9E62-5E0470169619}"/>
              </a:ext>
            </a:extLst>
          </p:cNvPr>
          <p:cNvSpPr>
            <a:spLocks noGrp="1"/>
          </p:cNvSpPr>
          <p:nvPr>
            <p:ph type="body" sz="quarter" idx="14"/>
          </p:nvPr>
        </p:nvSpPr>
        <p:spPr>
          <a:effectLst>
            <a:glow rad="228600">
              <a:schemeClr val="accent6">
                <a:satMod val="175000"/>
                <a:alpha val="40000"/>
              </a:schemeClr>
            </a:glow>
          </a:effectLst>
          <a:scene3d>
            <a:camera prst="perspectiveRight"/>
            <a:lightRig rig="threePt" dir="t"/>
          </a:scene3d>
        </p:spPr>
        <p:style>
          <a:lnRef idx="1">
            <a:schemeClr val="accent5"/>
          </a:lnRef>
          <a:fillRef idx="2">
            <a:schemeClr val="accent5"/>
          </a:fillRef>
          <a:effectRef idx="1">
            <a:schemeClr val="accent5"/>
          </a:effectRef>
          <a:fontRef idx="minor">
            <a:schemeClr val="dk1"/>
          </a:fontRef>
        </p:style>
        <p:txBody>
          <a:bodyPr>
            <a:normAutofit/>
          </a:bodyPr>
          <a:lstStyle/>
          <a:p>
            <a:r>
              <a:rPr lang="en-GB" sz="2000" b="1" dirty="0">
                <a:effectLst/>
                <a:latin typeface="Times New Roman" panose="02020603050405020304" pitchFamily="18" charset="0"/>
                <a:ea typeface="Calibri" panose="020F0502020204030204" pitchFamily="34" charset="0"/>
              </a:rPr>
              <a:t>Die thickness</a:t>
            </a:r>
            <a:endParaRPr lang="en-US" sz="2000" b="1" dirty="0"/>
          </a:p>
        </p:txBody>
      </p:sp>
      <p:sp>
        <p:nvSpPr>
          <p:cNvPr id="7" name="Text Placeholder 6">
            <a:extLst>
              <a:ext uri="{FF2B5EF4-FFF2-40B4-BE49-F238E27FC236}">
                <a16:creationId xmlns:a16="http://schemas.microsoft.com/office/drawing/2014/main" id="{E818D25A-67F7-4CDC-A9F9-92E596277CD6}"/>
              </a:ext>
            </a:extLst>
          </p:cNvPr>
          <p:cNvSpPr>
            <a:spLocks noGrp="1"/>
          </p:cNvSpPr>
          <p:nvPr>
            <p:ph type="body" sz="quarter" idx="19"/>
          </p:nvPr>
        </p:nvSpPr>
        <p:spPr>
          <a:xfrm>
            <a:off x="5210446" y="3414848"/>
            <a:ext cx="1944000" cy="2700000"/>
          </a:xfrm>
          <a:effectLst>
            <a:glow rad="101600">
              <a:schemeClr val="accent1">
                <a:satMod val="175000"/>
                <a:alpha val="40000"/>
              </a:schemeClr>
            </a:glow>
          </a:effectLst>
          <a:scene3d>
            <a:camera prst="perspectiveRight"/>
            <a:lightRig rig="threePt" dir="t"/>
          </a:scene3d>
        </p:spPr>
        <p:style>
          <a:lnRef idx="1">
            <a:schemeClr val="accent3"/>
          </a:lnRef>
          <a:fillRef idx="2">
            <a:schemeClr val="accent3"/>
          </a:fillRef>
          <a:effectRef idx="1">
            <a:schemeClr val="accent3"/>
          </a:effectRef>
          <a:fontRef idx="minor">
            <a:schemeClr val="dk1"/>
          </a:fontRef>
        </p:style>
        <p:txBody>
          <a:bodyPr>
            <a:normAutofit/>
          </a:bodyPr>
          <a:lstStyle/>
          <a:p>
            <a:r>
              <a:rPr lang="en-GB" sz="2000" b="1" dirty="0">
                <a:effectLst/>
                <a:latin typeface="Times New Roman" panose="02020603050405020304" pitchFamily="18" charset="0"/>
                <a:ea typeface="Calibri" panose="020F0502020204030204" pitchFamily="34" charset="0"/>
              </a:rPr>
              <a:t>Shaft diameter</a:t>
            </a:r>
            <a:endParaRPr lang="en-US" sz="2000" b="1" dirty="0"/>
          </a:p>
        </p:txBody>
      </p:sp>
      <p:sp>
        <p:nvSpPr>
          <p:cNvPr id="8" name="Text Placeholder 7">
            <a:extLst>
              <a:ext uri="{FF2B5EF4-FFF2-40B4-BE49-F238E27FC236}">
                <a16:creationId xmlns:a16="http://schemas.microsoft.com/office/drawing/2014/main" id="{C78C2BF3-B597-4BD5-90B4-54EB9C2F6EE1}"/>
              </a:ext>
            </a:extLst>
          </p:cNvPr>
          <p:cNvSpPr>
            <a:spLocks noGrp="1"/>
          </p:cNvSpPr>
          <p:nvPr>
            <p:ph type="body" sz="quarter" idx="20"/>
          </p:nvPr>
        </p:nvSpPr>
        <p:spPr>
          <a:xfrm>
            <a:off x="7319304" y="3429000"/>
            <a:ext cx="1944000" cy="2700000"/>
          </a:xfrm>
          <a:effectLst>
            <a:glow rad="139700">
              <a:schemeClr val="accent3">
                <a:satMod val="175000"/>
                <a:alpha val="40000"/>
              </a:schemeClr>
            </a:glow>
          </a:effectLst>
          <a:scene3d>
            <a:camera prst="perspectiveFront"/>
            <a:lightRig rig="threePt" dir="t"/>
          </a:scene3d>
        </p:spPr>
        <p:style>
          <a:lnRef idx="1">
            <a:schemeClr val="dk1"/>
          </a:lnRef>
          <a:fillRef idx="2">
            <a:schemeClr val="dk1"/>
          </a:fillRef>
          <a:effectRef idx="1">
            <a:schemeClr val="dk1"/>
          </a:effectRef>
          <a:fontRef idx="minor">
            <a:schemeClr val="dk1"/>
          </a:fontRef>
        </p:style>
        <p:txBody>
          <a:bodyPr>
            <a:normAutofit/>
          </a:bodyPr>
          <a:lstStyle/>
          <a:p>
            <a:r>
              <a:rPr lang="en-GB" sz="2000" b="1" dirty="0">
                <a:latin typeface="Times New Roman" panose="02020603050405020304" pitchFamily="18" charset="0"/>
                <a:cs typeface="Times New Roman" panose="02020603050405020304" pitchFamily="18" charset="0"/>
              </a:rPr>
              <a:t>Motor selected</a:t>
            </a:r>
            <a:endParaRPr lang="en-US" sz="2000" b="1" dirty="0">
              <a:latin typeface="Times New Roman" panose="02020603050405020304" pitchFamily="18" charset="0"/>
              <a:cs typeface="Times New Roman" panose="02020603050405020304" pitchFamily="18" charset="0"/>
            </a:endParaRPr>
          </a:p>
        </p:txBody>
      </p:sp>
      <p:sp>
        <p:nvSpPr>
          <p:cNvPr id="9" name="Text Placeholder 8">
            <a:extLst>
              <a:ext uri="{FF2B5EF4-FFF2-40B4-BE49-F238E27FC236}">
                <a16:creationId xmlns:a16="http://schemas.microsoft.com/office/drawing/2014/main" id="{1637545D-50F9-427A-9297-89D0C0CFAB4F}"/>
              </a:ext>
            </a:extLst>
          </p:cNvPr>
          <p:cNvSpPr>
            <a:spLocks noGrp="1"/>
          </p:cNvSpPr>
          <p:nvPr>
            <p:ph type="body" sz="quarter" idx="21"/>
          </p:nvPr>
        </p:nvSpPr>
        <p:spPr>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a:noFill/>
          </a:ln>
          <a:effectLst>
            <a:glow rad="228600">
              <a:schemeClr val="accent6">
                <a:satMod val="175000"/>
                <a:alpha val="40000"/>
              </a:schemeClr>
            </a:glow>
          </a:effectLst>
          <a:scene3d>
            <a:camera prst="perspectiveFront"/>
            <a:lightRig rig="threePt" dir="t"/>
          </a:scene3d>
        </p:spPr>
        <p:style>
          <a:lnRef idx="0">
            <a:scrgbClr r="0" g="0" b="0"/>
          </a:lnRef>
          <a:fillRef idx="0">
            <a:scrgbClr r="0" g="0" b="0"/>
          </a:fillRef>
          <a:effectRef idx="0">
            <a:scrgbClr r="0" g="0" b="0"/>
          </a:effectRef>
          <a:fontRef idx="minor">
            <a:schemeClr val="lt1"/>
          </a:fontRef>
        </p:style>
        <p:txBody>
          <a:bodyPr>
            <a:normAutofit/>
          </a:bodyPr>
          <a:lstStyle/>
          <a:p>
            <a:r>
              <a:rPr lang="en-GB" sz="2000" b="1" dirty="0">
                <a:effectLst/>
                <a:latin typeface="Times New Roman" panose="02020603050405020304" pitchFamily="18" charset="0"/>
                <a:ea typeface="Calibri" panose="020F0502020204030204" pitchFamily="34" charset="0"/>
              </a:rPr>
              <a:t>Pulleys selected</a:t>
            </a:r>
            <a:endParaRPr lang="en-US" sz="2000" b="1" dirty="0"/>
          </a:p>
        </p:txBody>
      </p:sp>
      <p:sp>
        <p:nvSpPr>
          <p:cNvPr id="3" name="TextBox 2">
            <a:extLst>
              <a:ext uri="{FF2B5EF4-FFF2-40B4-BE49-F238E27FC236}">
                <a16:creationId xmlns:a16="http://schemas.microsoft.com/office/drawing/2014/main" id="{813F6983-5A2A-63E5-37C9-5C3D996D0BF6}"/>
              </a:ext>
            </a:extLst>
          </p:cNvPr>
          <p:cNvSpPr txBox="1"/>
          <p:nvPr/>
        </p:nvSpPr>
        <p:spPr>
          <a:xfrm>
            <a:off x="11827798" y="6334780"/>
            <a:ext cx="364202" cy="523220"/>
          </a:xfrm>
          <a:prstGeom prst="rect">
            <a:avLst/>
          </a:prstGeom>
          <a:solidFill>
            <a:srgbClr val="E28B55"/>
          </a:solidFill>
          <a:ln w="19050" cap="flat" cmpd="sng" algn="in">
            <a:solidFill>
              <a:sysClr val="window" lastClr="FFFFFF">
                <a:satMod val="150000"/>
              </a:sysClr>
            </a:solidFill>
            <a:prstDash val="solid"/>
          </a:ln>
          <a:effectLst/>
        </p:spPr>
        <p:txBody>
          <a:bodyPr wrap="none" rtlCol="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800" b="1" i="0" u="none" strike="noStrike" kern="0" cap="none" spc="0" normalizeH="0" baseline="0" noProof="0" dirty="0">
                <a:ln w="10160">
                  <a:solidFill>
                    <a:srgbClr val="835B82"/>
                  </a:solidFill>
                  <a:prstDash val="solid"/>
                </a:ln>
                <a:solidFill>
                  <a:srgbClr val="FFFFFF"/>
                </a:solidFill>
                <a:effectLst>
                  <a:outerShdw blurRad="38100" dist="22860" dir="5400000" algn="tl" rotWithShape="0">
                    <a:srgbClr val="000000">
                      <a:alpha val="30000"/>
                    </a:srgbClr>
                  </a:outerShdw>
                </a:effectLst>
                <a:uLnTx/>
                <a:uFillTx/>
                <a:latin typeface="Times New Roman" panose="02020603050405020304" pitchFamily="18" charset="0"/>
                <a:ea typeface="+mn-ea"/>
                <a:cs typeface="Times New Roman" panose="02020603050405020304" pitchFamily="18" charset="0"/>
              </a:rPr>
              <a:t>8</a:t>
            </a:r>
            <a:endParaRPr kumimoji="0" lang="ar-SA" sz="2800" b="1" i="0" u="none" strike="noStrike" kern="0" cap="none" spc="0" normalizeH="0" baseline="0" noProof="0" dirty="0">
              <a:ln w="10160">
                <a:solidFill>
                  <a:srgbClr val="835B82"/>
                </a:solidFill>
                <a:prstDash val="solid"/>
              </a:ln>
              <a:solidFill>
                <a:srgbClr val="FFFFFF"/>
              </a:solidFill>
              <a:effectLst>
                <a:outerShdw blurRad="38100" dist="22860" dir="5400000" algn="tl" rotWithShape="0">
                  <a:srgbClr val="000000">
                    <a:alpha val="30000"/>
                  </a:srgbClr>
                </a:outerShdw>
              </a:effectLst>
              <a:uLnTx/>
              <a:uFillTx/>
              <a:latin typeface="Times New Roman" panose="02020603050405020304" pitchFamily="18" charset="0"/>
              <a:ea typeface="+mn-ea"/>
              <a:cs typeface="Times New Roman" panose="02020603050405020304" pitchFamily="18" charset="0"/>
            </a:endParaRPr>
          </a:p>
        </p:txBody>
      </p:sp>
    </p:spTree>
    <p:extLst>
      <p:ext uri="{BB962C8B-B14F-4D97-AF65-F5344CB8AC3E}">
        <p14:creationId xmlns:p14="http://schemas.microsoft.com/office/powerpoint/2010/main" val="32897961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FABC99A7-B851-C7DB-B4B6-3FF44182AA17}"/>
                  </a:ext>
                </a:extLst>
              </p:cNvPr>
              <p:cNvSpPr>
                <a:spLocks noGrp="1"/>
              </p:cNvSpPr>
              <p:nvPr>
                <p:ph type="title"/>
              </p:nvPr>
            </p:nvSpPr>
            <p:spPr>
              <a:xfrm>
                <a:off x="824089" y="812801"/>
                <a:ext cx="10487378" cy="5851856"/>
              </a:xfrm>
            </p:spPr>
            <p:style>
              <a:lnRef idx="2">
                <a:schemeClr val="accent1"/>
              </a:lnRef>
              <a:fillRef idx="1">
                <a:schemeClr val="lt1"/>
              </a:fillRef>
              <a:effectRef idx="0">
                <a:schemeClr val="accent1"/>
              </a:effectRef>
              <a:fontRef idx="minor">
                <a:schemeClr val="dk1"/>
              </a:fontRef>
            </p:style>
            <p:txBody>
              <a:bodyPr>
                <a:normAutofit/>
              </a:bodyPr>
              <a:lstStyle/>
              <a:p>
                <a:pPr algn="l">
                  <a:lnSpc>
                    <a:spcPct val="150000"/>
                  </a:lnSpc>
                  <a:spcAft>
                    <a:spcPts val="800"/>
                  </a:spcAft>
                </a:pPr>
                <a:br>
                  <a:rPr lang="ar-SA" sz="2000" dirty="0">
                    <a:solidFill>
                      <a:schemeClr val="tx1"/>
                    </a:solidFill>
                    <a:latin typeface="Cambria Math" panose="02040503050406030204" pitchFamily="18" charset="0"/>
                    <a:ea typeface="Calibri" panose="020F0502020204030204" pitchFamily="34" charset="0"/>
                    <a:cs typeface="Times New Roman" panose="02020603050405020304" pitchFamily="18" charset="0"/>
                  </a:rPr>
                </a:br>
                <a14:m>
                  <m:oMathPara xmlns:m="http://schemas.openxmlformats.org/officeDocument/2006/math">
                    <m:oMathParaPr>
                      <m:jc m:val="left"/>
                    </m:oMathParaPr>
                    <m:oMath xmlns:m="http://schemas.openxmlformats.org/officeDocument/2006/math">
                      <m:sSub>
                        <m:sSubPr>
                          <m:ctrlPr>
                            <a:rPr lang="en-US" sz="2000" i="1">
                              <a:solidFill>
                                <a:schemeClr val="tx1"/>
                              </a:solidFill>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GB" sz="2000" i="0">
                              <a:solidFill>
                                <a:schemeClr val="tx1"/>
                              </a:solidFill>
                              <a:latin typeface="Cambria Math" panose="02040503050406030204" pitchFamily="18" charset="0"/>
                              <a:ea typeface="Calibri" panose="020F0502020204030204" pitchFamily="34" charset="0"/>
                              <a:cs typeface="Times New Roman" panose="02020603050405020304" pitchFamily="18" charset="0"/>
                            </a:rPr>
                            <m:t>V</m:t>
                          </m:r>
                        </m:e>
                        <m:sub>
                          <m:r>
                            <m:rPr>
                              <m:sty m:val="p"/>
                            </m:rPr>
                            <a:rPr lang="en-GB" sz="2000" i="0">
                              <a:solidFill>
                                <a:schemeClr val="tx1"/>
                              </a:solidFill>
                              <a:latin typeface="Cambria Math" panose="02040503050406030204" pitchFamily="18" charset="0"/>
                              <a:ea typeface="Calibri" panose="020F0502020204030204" pitchFamily="34" charset="0"/>
                              <a:cs typeface="Times New Roman" panose="02020603050405020304" pitchFamily="18" charset="0"/>
                            </a:rPr>
                            <m:t>h</m:t>
                          </m:r>
                        </m:sub>
                      </m:sSub>
                      <m:r>
                        <a:rPr lang="en-GB" sz="2000" i="0">
                          <a:solidFill>
                            <a:schemeClr val="tx1"/>
                          </a:solidFill>
                          <a:latin typeface="Cambria Math" panose="02040503050406030204" pitchFamily="18" charset="0"/>
                          <a:ea typeface="Calibri" panose="020F0502020204030204" pitchFamily="34" charset="0"/>
                          <a:cs typeface="Times New Roman" panose="02020603050405020304" pitchFamily="18" charset="0"/>
                        </a:rPr>
                        <m:t>=</m:t>
                      </m:r>
                      <m:f>
                        <m:fPr>
                          <m:ctrlPr>
                            <a:rPr lang="en-US" sz="2000" i="1">
                              <a:solidFill>
                                <a:schemeClr val="tx1"/>
                              </a:solidFill>
                              <a:latin typeface="Cambria Math" panose="02040503050406030204" pitchFamily="18" charset="0"/>
                              <a:ea typeface="Calibri" panose="020F0502020204030204" pitchFamily="34" charset="0"/>
                              <a:cs typeface="Times New Roman" panose="02020603050405020304" pitchFamily="18" charset="0"/>
                            </a:rPr>
                          </m:ctrlPr>
                        </m:fPr>
                        <m:num>
                          <m:sSub>
                            <m:sSubPr>
                              <m:ctrlPr>
                                <a:rPr lang="en-US" sz="2000" i="1">
                                  <a:solidFill>
                                    <a:schemeClr val="tx1"/>
                                  </a:solidFill>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GB" sz="2000" i="0">
                                  <a:solidFill>
                                    <a:schemeClr val="tx1"/>
                                  </a:solidFill>
                                  <a:latin typeface="Cambria Math" panose="02040503050406030204" pitchFamily="18" charset="0"/>
                                  <a:ea typeface="Calibri" panose="020F0502020204030204" pitchFamily="34" charset="0"/>
                                  <a:cs typeface="Times New Roman" panose="02020603050405020304" pitchFamily="18" charset="0"/>
                                </a:rPr>
                                <m:t>C</m:t>
                              </m:r>
                            </m:e>
                            <m:sub>
                              <m:r>
                                <m:rPr>
                                  <m:sty m:val="p"/>
                                </m:rPr>
                                <a:rPr lang="en-GB" sz="2000" i="0">
                                  <a:solidFill>
                                    <a:schemeClr val="tx1"/>
                                  </a:solidFill>
                                  <a:latin typeface="Cambria Math" panose="02040503050406030204" pitchFamily="18" charset="0"/>
                                  <a:ea typeface="Calibri" panose="020F0502020204030204" pitchFamily="34" charset="0"/>
                                  <a:cs typeface="Times New Roman" panose="02020603050405020304" pitchFamily="18" charset="0"/>
                                </a:rPr>
                                <m:t>p</m:t>
                              </m:r>
                            </m:sub>
                          </m:sSub>
                        </m:num>
                        <m:den>
                          <m:sSub>
                            <m:sSubPr>
                              <m:ctrlPr>
                                <a:rPr lang="en-US" sz="2000" i="1">
                                  <a:solidFill>
                                    <a:schemeClr val="tx1"/>
                                  </a:solidFill>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GB" sz="2000" i="0">
                                  <a:solidFill>
                                    <a:schemeClr val="tx1"/>
                                  </a:solidFill>
                                  <a:latin typeface="Cambria Math" panose="02040503050406030204" pitchFamily="18" charset="0"/>
                                  <a:ea typeface="Calibri" panose="020F0502020204030204" pitchFamily="34" charset="0"/>
                                  <a:cs typeface="Times New Roman" panose="02020603050405020304" pitchFamily="18" charset="0"/>
                                </a:rPr>
                                <m:t>I</m:t>
                              </m:r>
                            </m:e>
                            <m:sub>
                              <m:r>
                                <m:rPr>
                                  <m:sty m:val="p"/>
                                </m:rPr>
                                <a:rPr lang="en-GB" sz="2000" i="0">
                                  <a:solidFill>
                                    <a:schemeClr val="tx1"/>
                                  </a:solidFill>
                                  <a:latin typeface="Cambria Math" panose="02040503050406030204" pitchFamily="18" charset="0"/>
                                  <a:ea typeface="Calibri" panose="020F0502020204030204" pitchFamily="34" charset="0"/>
                                  <a:cs typeface="Times New Roman" panose="02020603050405020304" pitchFamily="18" charset="0"/>
                                </a:rPr>
                                <m:t>t</m:t>
                              </m:r>
                            </m:sub>
                          </m:sSub>
                          <m:r>
                            <a:rPr lang="en-GB" sz="2000" i="0">
                              <a:solidFill>
                                <a:schemeClr val="tx1"/>
                              </a:solidFill>
                              <a:latin typeface="Cambria Math" panose="02040503050406030204" pitchFamily="18" charset="0"/>
                              <a:ea typeface="Calibri" panose="020F0502020204030204" pitchFamily="34" charset="0"/>
                              <a:cs typeface="Times New Roman" panose="02020603050405020304" pitchFamily="18" charset="0"/>
                            </a:rPr>
                            <m:t>∗</m:t>
                          </m:r>
                          <m:r>
                            <m:rPr>
                              <m:sty m:val="p"/>
                            </m:rPr>
                            <a:rPr lang="en-GB" sz="2000" i="0">
                              <a:solidFill>
                                <a:schemeClr val="tx1"/>
                              </a:solidFill>
                              <a:latin typeface="Cambria Math" panose="02040503050406030204" pitchFamily="18" charset="0"/>
                              <a:ea typeface="Calibri" panose="020F0502020204030204" pitchFamily="34" charset="0"/>
                              <a:cs typeface="Times New Roman" panose="02020603050405020304" pitchFamily="18" charset="0"/>
                            </a:rPr>
                            <m:t>ρ</m:t>
                          </m:r>
                        </m:den>
                      </m:f>
                    </m:oMath>
                  </m:oMathPara>
                </a14:m>
                <a:br>
                  <a:rPr lang="en-US" sz="2000" i="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br>
                <a14:m>
                  <m:oMath xmlns:m="http://schemas.openxmlformats.org/officeDocument/2006/math">
                    <m:sSub>
                      <m:sSubPr>
                        <m:ctrlPr>
                          <a:rPr lang="en-US" sz="2000" i="1" smtClean="0">
                            <a:solidFill>
                              <a:schemeClr val="tx1"/>
                            </a:solidFill>
                            <a:effectLst/>
                            <a:latin typeface="Cambria Math" panose="02040503050406030204" pitchFamily="18" charset="0"/>
                            <a:cs typeface="Times New Roman" panose="02020603050405020304" pitchFamily="18" charset="0"/>
                          </a:rPr>
                        </m:ctrlPr>
                      </m:sSubPr>
                      <m:e>
                        <m:r>
                          <m:rPr>
                            <m:sty m:val="p"/>
                          </m:rPr>
                          <a:rPr lang="en-GB" sz="2000" i="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V</m:t>
                        </m:r>
                      </m:e>
                      <m:sub>
                        <m:r>
                          <m:rPr>
                            <m:sty m:val="p"/>
                          </m:rPr>
                          <a:rPr lang="en-GB" sz="2000" i="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h</m:t>
                        </m:r>
                      </m:sub>
                    </m:sSub>
                    <m:r>
                      <a:rPr lang="en-GB" sz="2000" i="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sz="2000" i="1">
                            <a:solidFill>
                              <a:schemeClr val="tx1"/>
                            </a:solidFill>
                            <a:effectLst/>
                            <a:latin typeface="Cambria Math" panose="02040503050406030204" pitchFamily="18" charset="0"/>
                            <a:cs typeface="Times New Roman" panose="02020603050405020304" pitchFamily="18" charset="0"/>
                          </a:rPr>
                        </m:ctrlPr>
                      </m:fPr>
                      <m:num>
                        <m:r>
                          <a:rPr lang="en-GB" sz="2000" i="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1</m:t>
                        </m:r>
                      </m:num>
                      <m:den>
                        <m:r>
                          <a:rPr lang="en-GB" sz="2000" i="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3</m:t>
                        </m:r>
                      </m:den>
                    </m:f>
                    <m:r>
                      <a:rPr lang="en-GB" sz="2000" i="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m:t>
                    </m:r>
                    <m:r>
                      <m:rPr>
                        <m:sty m:val="p"/>
                      </m:rPr>
                      <a:rPr lang="en-GB" sz="2000" i="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hlinkClick r:id="" action="ppaction://noaction">
                          <a:extLst>
                            <a:ext uri="{A12FA001-AC4F-418D-AE19-62706E023703}">
                              <ahyp:hlinkClr xmlns:ahyp="http://schemas.microsoft.com/office/drawing/2018/hyperlinkcolor" val="tx"/>
                            </a:ext>
                          </a:extLst>
                        </a:hlinkClick>
                      </a:rPr>
                      <m:t>h</m:t>
                    </m:r>
                    <m:r>
                      <a:rPr lang="en-GB" sz="2000" i="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m:t>
                    </m:r>
                    <m:r>
                      <m:rPr>
                        <m:sty m:val="p"/>
                      </m:rPr>
                      <a:rPr lang="en-GB" sz="2000" i="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hlinkClick r:id="" action="ppaction://noaction">
                          <a:extLst>
                            <a:ext uri="{A12FA001-AC4F-418D-AE19-62706E023703}">
                              <ahyp:hlinkClr xmlns:ahyp="http://schemas.microsoft.com/office/drawing/2018/hyperlinkcolor" val="tx"/>
                            </a:ext>
                          </a:extLst>
                        </a:hlinkClick>
                      </a:rPr>
                      <m:t>s</m:t>
                    </m:r>
                    <m:r>
                      <a:rPr lang="en-GB" sz="2000" i="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hlinkClick r:id="" action="ppaction://noaction">
                          <a:extLst>
                            <a:ext uri="{A12FA001-AC4F-418D-AE19-62706E023703}">
                              <ahyp:hlinkClr xmlns:ahyp="http://schemas.microsoft.com/office/drawing/2018/hyperlinkcolor" val="tx"/>
                            </a:ext>
                          </a:extLst>
                        </a:hlinkClick>
                      </a:rPr>
                      <m:t>1</m:t>
                    </m:r>
                    <m:r>
                      <a:rPr lang="en-GB" sz="2000" i="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m:t>
                    </m:r>
                    <m:r>
                      <m:rPr>
                        <m:sty m:val="p"/>
                      </m:rPr>
                      <a:rPr lang="en-GB" sz="2000" i="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s</m:t>
                    </m:r>
                    <m:r>
                      <a:rPr lang="en-GB" sz="2000" i="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2</m:t>
                    </m:r>
                    <m:r>
                      <a:rPr lang="en-GB" sz="2000" i="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m:t>
                    </m:r>
                    <m:rad>
                      <m:radPr>
                        <m:degHide m:val="on"/>
                        <m:ctrlPr>
                          <a:rPr lang="en-US" sz="2000" i="1">
                            <a:solidFill>
                              <a:schemeClr val="tx1"/>
                            </a:solidFill>
                            <a:effectLst/>
                            <a:latin typeface="Cambria Math" panose="02040503050406030204" pitchFamily="18" charset="0"/>
                            <a:cs typeface="Times New Roman" panose="02020603050405020304" pitchFamily="18" charset="0"/>
                          </a:rPr>
                        </m:ctrlPr>
                      </m:radPr>
                      <m:deg/>
                      <m:e>
                        <m:r>
                          <m:rPr>
                            <m:sty m:val="p"/>
                          </m:rPr>
                          <a:rPr lang="en-GB" sz="2000" i="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s</m:t>
                        </m:r>
                        <m:r>
                          <a:rPr lang="en-GB" sz="2000" i="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1</m:t>
                        </m:r>
                        <m:r>
                          <a:rPr lang="en-GB" sz="2000" i="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m:t>
                        </m:r>
                        <m:r>
                          <m:rPr>
                            <m:sty m:val="p"/>
                          </m:rPr>
                          <a:rPr lang="en-GB" sz="2000" i="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s</m:t>
                        </m:r>
                        <m:r>
                          <a:rPr lang="en-GB" sz="2000" i="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2</m:t>
                        </m:r>
                      </m:e>
                    </m:rad>
                    <m:r>
                      <a:rPr lang="en-GB" sz="2000" i="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m:t>
                    </m:r>
                  </m:oMath>
                </a14:m>
                <a:r>
                  <a:rPr lang="en-GB" sz="2000" i="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br>
                  <a:rPr lang="en-GB" sz="2000" i="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br>
                <a14:m>
                  <m:oMath xmlns:m="http://schemas.openxmlformats.org/officeDocument/2006/math">
                    <m:sSub>
                      <m:sSubPr>
                        <m:ctrlPr>
                          <a:rPr lang="en-US" sz="2000" i="1">
                            <a:latin typeface="Cambria Math" panose="02040503050406030204" pitchFamily="18" charset="0"/>
                            <a:cs typeface="Times New Roman" panose="02020603050405020304" pitchFamily="18" charset="0"/>
                          </a:rPr>
                        </m:ctrlPr>
                      </m:sSubPr>
                      <m:e>
                        <m:r>
                          <a:rPr lang="en-GB" sz="2000">
                            <a:latin typeface="Cambria Math" panose="02040503050406030204" pitchFamily="18" charset="0"/>
                            <a:ea typeface="Calibri" panose="020F0502020204030204" pitchFamily="34" charset="0"/>
                            <a:cs typeface="Times New Roman" panose="02020603050405020304" pitchFamily="18" charset="0"/>
                          </a:rPr>
                          <m:t>𝑉</m:t>
                        </m:r>
                      </m:e>
                      <m:sub>
                        <m:r>
                          <a:rPr lang="en-GB" sz="2000">
                            <a:latin typeface="Cambria Math" panose="02040503050406030204" pitchFamily="18" charset="0"/>
                            <a:ea typeface="Calibri" panose="020F0502020204030204" pitchFamily="34" charset="0"/>
                            <a:cs typeface="Times New Roman" panose="02020603050405020304" pitchFamily="18" charset="0"/>
                          </a:rPr>
                          <m:t>h</m:t>
                        </m:r>
                      </m:sub>
                    </m:sSub>
                    <m:r>
                      <a:rPr lang="en-GB" sz="2000">
                        <a:latin typeface="Cambria Math" panose="02040503050406030204" pitchFamily="18" charset="0"/>
                        <a:ea typeface="Calibri" panose="020F0502020204030204" pitchFamily="34" charset="0"/>
                        <a:cs typeface="Times New Roman" panose="02020603050405020304" pitchFamily="18" charset="0"/>
                      </a:rPr>
                      <m:t> </m:t>
                    </m:r>
                  </m:oMath>
                </a14:m>
                <a:r>
                  <a:rPr lang="en-GB" sz="2000" dirty="0">
                    <a:latin typeface="Times New Roman" panose="02020603050405020304" pitchFamily="18" charset="0"/>
                    <a:ea typeface="Calibri" panose="020F0502020204030204" pitchFamily="34" charset="0"/>
                    <a:cs typeface="Times New Roman" panose="02020603050405020304" pitchFamily="18" charset="0"/>
                  </a:rPr>
                  <a:t>is the volume of the hopper, </a:t>
                </a:r>
                <a14:m>
                  <m:oMath xmlns:m="http://schemas.openxmlformats.org/officeDocument/2006/math">
                    <m:sSub>
                      <m:sSubPr>
                        <m:ctrlPr>
                          <a:rPr lang="en-US" sz="2000" i="1">
                            <a:latin typeface="Cambria Math" panose="02040503050406030204" pitchFamily="18" charset="0"/>
                            <a:cs typeface="Times New Roman" panose="02020603050405020304" pitchFamily="18" charset="0"/>
                          </a:rPr>
                        </m:ctrlPr>
                      </m:sSubPr>
                      <m:e>
                        <m:r>
                          <a:rPr lang="en-GB" sz="2000">
                            <a:latin typeface="Cambria Math" panose="02040503050406030204" pitchFamily="18" charset="0"/>
                            <a:ea typeface="Calibri" panose="020F0502020204030204" pitchFamily="34" charset="0"/>
                            <a:cs typeface="Times New Roman" panose="02020603050405020304" pitchFamily="18" charset="0"/>
                          </a:rPr>
                          <m:t>𝐶</m:t>
                        </m:r>
                      </m:e>
                      <m:sub>
                        <m:r>
                          <a:rPr lang="en-GB" sz="2000">
                            <a:latin typeface="Cambria Math" panose="02040503050406030204" pitchFamily="18" charset="0"/>
                            <a:ea typeface="Calibri" panose="020F0502020204030204" pitchFamily="34" charset="0"/>
                            <a:cs typeface="Times New Roman" panose="02020603050405020304" pitchFamily="18" charset="0"/>
                          </a:rPr>
                          <m:t>𝑝</m:t>
                        </m:r>
                      </m:sub>
                    </m:sSub>
                  </m:oMath>
                </a14:m>
                <a:r>
                  <a:rPr lang="en-GB" sz="2000" dirty="0">
                    <a:latin typeface="Times New Roman" panose="02020603050405020304" pitchFamily="18" charset="0"/>
                    <a:ea typeface="Calibri" panose="020F0502020204030204" pitchFamily="34" charset="0"/>
                    <a:cs typeface="Times New Roman" panose="02020603050405020304" pitchFamily="18" charset="0"/>
                  </a:rPr>
                  <a:t>is the pelting capacity which was taken as </a:t>
                </a:r>
                <a14:m>
                  <m:oMath xmlns:m="http://schemas.openxmlformats.org/officeDocument/2006/math">
                    <m:r>
                      <a:rPr lang="en-GB" sz="2400">
                        <a:latin typeface="Cambria Math" panose="02040503050406030204" pitchFamily="18" charset="0"/>
                        <a:ea typeface="Calibri" panose="020F0502020204030204" pitchFamily="34" charset="0"/>
                        <a:cs typeface="Times New Roman" panose="02020603050405020304" pitchFamily="18" charset="0"/>
                      </a:rPr>
                      <m:t>50</m:t>
                    </m:r>
                    <m:f>
                      <m:fPr>
                        <m:ctrlPr>
                          <a:rPr lang="en-US" sz="2400" i="1">
                            <a:latin typeface="Cambria Math" panose="02040503050406030204" pitchFamily="18" charset="0"/>
                            <a:cs typeface="Times New Roman" panose="02020603050405020304" pitchFamily="18" charset="0"/>
                          </a:rPr>
                        </m:ctrlPr>
                      </m:fPr>
                      <m:num>
                        <m:r>
                          <a:rPr lang="en-GB" sz="2400">
                            <a:latin typeface="Cambria Math" panose="02040503050406030204" pitchFamily="18" charset="0"/>
                            <a:ea typeface="Calibri" panose="020F0502020204030204" pitchFamily="34" charset="0"/>
                            <a:cs typeface="Times New Roman" panose="02020603050405020304" pitchFamily="18" charset="0"/>
                          </a:rPr>
                          <m:t>𝑘𝑔</m:t>
                        </m:r>
                      </m:num>
                      <m:den>
                        <m:r>
                          <a:rPr lang="en-GB" sz="2400">
                            <a:latin typeface="Cambria Math" panose="02040503050406030204" pitchFamily="18" charset="0"/>
                            <a:ea typeface="Calibri" panose="020F0502020204030204" pitchFamily="34" charset="0"/>
                            <a:cs typeface="Times New Roman" panose="02020603050405020304" pitchFamily="18" charset="0"/>
                          </a:rPr>
                          <m:t>h</m:t>
                        </m:r>
                        <m:r>
                          <a:rPr lang="en-GB" sz="2400">
                            <a:latin typeface="Cambria Math" panose="02040503050406030204" pitchFamily="18" charset="0"/>
                            <a:ea typeface="Calibri" panose="020F0502020204030204" pitchFamily="34" charset="0"/>
                            <a:cs typeface="Times New Roman" panose="02020603050405020304" pitchFamily="18" charset="0"/>
                          </a:rPr>
                          <m:t>𝑟</m:t>
                        </m:r>
                      </m:den>
                    </m:f>
                  </m:oMath>
                </a14:m>
                <a:r>
                  <a:rPr lang="en-GB" sz="2000" dirty="0">
                    <a:latin typeface="Times New Roman" panose="02020603050405020304" pitchFamily="18" charset="0"/>
                    <a:ea typeface="Calibri" panose="020F0502020204030204" pitchFamily="34" charset="0"/>
                    <a:cs typeface="Times New Roman" panose="02020603050405020304" pitchFamily="18" charset="0"/>
                  </a:rPr>
                  <a:t> , </a:t>
                </a:r>
                <a14:m>
                  <m:oMath xmlns:m="http://schemas.openxmlformats.org/officeDocument/2006/math">
                    <m:sSub>
                      <m:sSubPr>
                        <m:ctrlPr>
                          <a:rPr lang="en-US" sz="2000" i="1">
                            <a:latin typeface="Cambria Math" panose="02040503050406030204" pitchFamily="18" charset="0"/>
                            <a:cs typeface="Times New Roman" panose="02020603050405020304" pitchFamily="18" charset="0"/>
                          </a:rPr>
                        </m:ctrlPr>
                      </m:sSubPr>
                      <m:e>
                        <m:r>
                          <a:rPr lang="en-GB" sz="2000">
                            <a:latin typeface="Cambria Math" panose="02040503050406030204" pitchFamily="18" charset="0"/>
                            <a:ea typeface="Calibri" panose="020F0502020204030204" pitchFamily="34" charset="0"/>
                            <a:cs typeface="Times New Roman" panose="02020603050405020304" pitchFamily="18" charset="0"/>
                          </a:rPr>
                          <m:t>𝐼</m:t>
                        </m:r>
                      </m:e>
                      <m:sub>
                        <m:r>
                          <a:rPr lang="en-GB" sz="2000">
                            <a:latin typeface="Cambria Math" panose="02040503050406030204" pitchFamily="18" charset="0"/>
                            <a:ea typeface="Calibri" panose="020F0502020204030204" pitchFamily="34" charset="0"/>
                            <a:cs typeface="Times New Roman" panose="02020603050405020304" pitchFamily="18" charset="0"/>
                          </a:rPr>
                          <m:t>𝑡</m:t>
                        </m:r>
                      </m:sub>
                    </m:sSub>
                  </m:oMath>
                </a14:m>
                <a:r>
                  <a:rPr lang="en-GB" sz="2000" dirty="0">
                    <a:latin typeface="Times New Roman" panose="02020603050405020304" pitchFamily="18" charset="0"/>
                    <a:ea typeface="Calibri" panose="020F0502020204030204" pitchFamily="34" charset="0"/>
                    <a:cs typeface="Times New Roman" panose="02020603050405020304" pitchFamily="18" charset="0"/>
                  </a:rPr>
                  <a:t> it is the number of loadings to fell the hopper per hour .</a:t>
                </a:r>
                <a:r>
                  <a:rPr lang="en-US" sz="2000" dirty="0">
                    <a:latin typeface="Times New Roman" panose="02020603050405020304" pitchFamily="18" charset="0"/>
                    <a:ea typeface="Calibri" panose="020F0502020204030204" pitchFamily="34" charset="0"/>
                    <a:cs typeface="Times New Roman" panose="02020603050405020304" pitchFamily="18" charset="0"/>
                  </a:rPr>
                  <a:t> </a:t>
                </a:r>
                <a14:m>
                  <m:oMath xmlns:m="http://schemas.openxmlformats.org/officeDocument/2006/math">
                    <m:r>
                      <a:rPr lang="en-GB" sz="2000">
                        <a:latin typeface="Cambria Math" panose="02040503050406030204" pitchFamily="18" charset="0"/>
                        <a:ea typeface="Calibri" panose="020F0502020204030204" pitchFamily="34" charset="0"/>
                        <a:cs typeface="Times New Roman" panose="02020603050405020304" pitchFamily="18" charset="0"/>
                      </a:rPr>
                      <m:t>𝑠</m:t>
                    </m:r>
                    <m:r>
                      <a:rPr lang="en-GB" sz="2000">
                        <a:latin typeface="Cambria Math" panose="02040503050406030204" pitchFamily="18" charset="0"/>
                        <a:ea typeface="Calibri" panose="020F0502020204030204" pitchFamily="34" charset="0"/>
                        <a:cs typeface="Times New Roman" panose="02020603050405020304" pitchFamily="18" charset="0"/>
                      </a:rPr>
                      <m:t>1</m:t>
                    </m:r>
                    <m:r>
                      <a:rPr lang="en-GB" sz="2000">
                        <a:latin typeface="Cambria Math" panose="02040503050406030204" pitchFamily="18" charset="0"/>
                        <a:ea typeface="Calibri" panose="020F0502020204030204" pitchFamily="34" charset="0"/>
                        <a:cs typeface="Times New Roman" panose="02020603050405020304" pitchFamily="18" charset="0"/>
                      </a:rPr>
                      <m:t>,</m:t>
                    </m:r>
                    <m:r>
                      <a:rPr lang="en-GB" sz="2000">
                        <a:latin typeface="Cambria Math" panose="02040503050406030204" pitchFamily="18" charset="0"/>
                        <a:ea typeface="Calibri" panose="020F0502020204030204" pitchFamily="34" charset="0"/>
                        <a:cs typeface="Times New Roman" panose="02020603050405020304" pitchFamily="18" charset="0"/>
                      </a:rPr>
                      <m:t>𝑠</m:t>
                    </m:r>
                    <m:r>
                      <a:rPr lang="en-GB" sz="2000">
                        <a:latin typeface="Cambria Math" panose="02040503050406030204" pitchFamily="18" charset="0"/>
                        <a:ea typeface="Calibri" panose="020F0502020204030204" pitchFamily="34" charset="0"/>
                        <a:cs typeface="Times New Roman" panose="02020603050405020304" pitchFamily="18" charset="0"/>
                      </a:rPr>
                      <m:t>2</m:t>
                    </m:r>
                  </m:oMath>
                </a14:m>
                <a:r>
                  <a:rPr lang="en-GB" sz="2000" dirty="0">
                    <a:latin typeface="Times New Roman" panose="02020603050405020304" pitchFamily="18" charset="0"/>
                    <a:ea typeface="Calibri" panose="020F0502020204030204" pitchFamily="34" charset="0"/>
                    <a:cs typeface="Times New Roman" panose="02020603050405020304" pitchFamily="18" charset="0"/>
                  </a:rPr>
                  <a:t> are the area of the upper and lower area of the hopper respectively. h is the height of the hopper.                                                                       </a:t>
                </a:r>
                <a:br>
                  <a:rPr lang="en-GB" sz="2000" dirty="0">
                    <a:latin typeface="Times New Roman" panose="02020603050405020304" pitchFamily="18" charset="0"/>
                    <a:ea typeface="Calibri" panose="020F0502020204030204" pitchFamily="34" charset="0"/>
                    <a:cs typeface="Times New Roman" panose="02020603050405020304" pitchFamily="18" charset="0"/>
                  </a:rPr>
                </a:br>
                <a:r>
                  <a:rPr lang="en-GB" sz="2000" dirty="0">
                    <a:latin typeface="Times New Roman" panose="02020603050405020304" pitchFamily="18" charset="0"/>
                    <a:ea typeface="Calibri" panose="020F0502020204030204" pitchFamily="34" charset="0"/>
                    <a:cs typeface="Times New Roman" panose="02020603050405020304" pitchFamily="18" charset="0"/>
                  </a:rPr>
                  <a:t> </a:t>
                </a:r>
                <a14:m>
                  <m:oMath xmlns:m="http://schemas.openxmlformats.org/officeDocument/2006/math">
                    <m:sSub>
                      <m:sSubPr>
                        <m:ctrlPr>
                          <a:rPr lang="en-US" sz="2000" i="1">
                            <a:latin typeface="Cambria Math" panose="02040503050406030204" pitchFamily="18" charset="0"/>
                            <a:cs typeface="Times New Roman" panose="02020603050405020304" pitchFamily="18" charset="0"/>
                          </a:rPr>
                        </m:ctrlPr>
                      </m:sSubPr>
                      <m:e>
                        <m:r>
                          <a:rPr lang="en-GB" sz="2000">
                            <a:latin typeface="Cambria Math" panose="02040503050406030204" pitchFamily="18" charset="0"/>
                            <a:ea typeface="Calibri" panose="020F0502020204030204" pitchFamily="34" charset="0"/>
                            <a:cs typeface="Times New Roman" panose="02020603050405020304" pitchFamily="18" charset="0"/>
                          </a:rPr>
                          <m:t>𝑉</m:t>
                        </m:r>
                      </m:e>
                      <m:sub>
                        <m:r>
                          <a:rPr lang="en-GB" sz="2000">
                            <a:latin typeface="Cambria Math" panose="02040503050406030204" pitchFamily="18" charset="0"/>
                            <a:ea typeface="Calibri" panose="020F0502020204030204" pitchFamily="34" charset="0"/>
                            <a:cs typeface="Times New Roman" panose="02020603050405020304" pitchFamily="18" charset="0"/>
                          </a:rPr>
                          <m:t>h</m:t>
                        </m:r>
                      </m:sub>
                    </m:sSub>
                    <m:r>
                      <a:rPr lang="en-GB" sz="2000" b="0" i="1" smtClean="0">
                        <a:latin typeface="Cambria Math" panose="02040503050406030204" pitchFamily="18" charset="0"/>
                        <a:ea typeface="Calibri" panose="020F0502020204030204" pitchFamily="34" charset="0"/>
                        <a:cs typeface="Times New Roman" panose="02020603050405020304" pitchFamily="18" charset="0"/>
                      </a:rPr>
                      <m:t>=</m:t>
                    </m:r>
                    <m:r>
                      <a:rPr lang="en-GB" sz="2000" b="0" i="1" smtClean="0">
                        <a:latin typeface="Cambria Math" panose="02040503050406030204" pitchFamily="18" charset="0"/>
                        <a:ea typeface="Calibri" panose="020F0502020204030204" pitchFamily="34" charset="0"/>
                        <a:cs typeface="Times New Roman" panose="02020603050405020304" pitchFamily="18" charset="0"/>
                      </a:rPr>
                      <m:t>3</m:t>
                    </m:r>
                    <m:r>
                      <a:rPr lang="en-GB" sz="2000" b="0" i="1" smtClean="0">
                        <a:latin typeface="Cambria Math" panose="02040503050406030204" pitchFamily="18" charset="0"/>
                        <a:ea typeface="Calibri" panose="020F0502020204030204" pitchFamily="34" charset="0"/>
                        <a:cs typeface="Times New Roman" panose="02020603050405020304" pitchFamily="18" charset="0"/>
                      </a:rPr>
                      <m:t>.</m:t>
                    </m:r>
                    <m:r>
                      <a:rPr lang="en-GB" sz="2000" b="0" i="1" smtClean="0">
                        <a:latin typeface="Cambria Math" panose="02040503050406030204" pitchFamily="18" charset="0"/>
                        <a:ea typeface="Calibri" panose="020F0502020204030204" pitchFamily="34" charset="0"/>
                        <a:cs typeface="Times New Roman" panose="02020603050405020304" pitchFamily="18" charset="0"/>
                      </a:rPr>
                      <m:t>9</m:t>
                    </m:r>
                    <m:r>
                      <a:rPr lang="en-GB" sz="2000" b="0" i="1" smtClean="0">
                        <a:latin typeface="Cambria Math" panose="02040503050406030204" pitchFamily="18" charset="0"/>
                        <a:ea typeface="Calibri" panose="020F0502020204030204" pitchFamily="34" charset="0"/>
                        <a:cs typeface="Times New Roman" panose="02020603050405020304" pitchFamily="18" charset="0"/>
                      </a:rPr>
                      <m:t>∗</m:t>
                    </m:r>
                    <m:sSup>
                      <m:sSupPr>
                        <m:ctrlPr>
                          <a:rPr lang="en-GB" sz="2000" b="0" i="1" smtClean="0">
                            <a:latin typeface="Cambria Math" panose="02040503050406030204" pitchFamily="18" charset="0"/>
                            <a:ea typeface="Calibri" panose="020F0502020204030204" pitchFamily="34" charset="0"/>
                            <a:cs typeface="Times New Roman" panose="02020603050405020304" pitchFamily="18" charset="0"/>
                          </a:rPr>
                        </m:ctrlPr>
                      </m:sSupPr>
                      <m:e>
                        <m:r>
                          <a:rPr lang="en-GB" sz="2000" b="0" i="1" smtClean="0">
                            <a:latin typeface="Cambria Math" panose="02040503050406030204" pitchFamily="18" charset="0"/>
                            <a:ea typeface="Calibri" panose="020F0502020204030204" pitchFamily="34" charset="0"/>
                            <a:cs typeface="Times New Roman" panose="02020603050405020304" pitchFamily="18" charset="0"/>
                          </a:rPr>
                          <m:t>10</m:t>
                        </m:r>
                      </m:e>
                      <m:sup>
                        <m:r>
                          <a:rPr lang="en-GB" sz="2000" b="0" i="1" smtClean="0">
                            <a:latin typeface="Cambria Math" panose="02040503050406030204" pitchFamily="18" charset="0"/>
                            <a:ea typeface="Calibri" panose="020F0502020204030204" pitchFamily="34" charset="0"/>
                            <a:cs typeface="Times New Roman" panose="02020603050405020304" pitchFamily="18" charset="0"/>
                          </a:rPr>
                          <m:t>−</m:t>
                        </m:r>
                        <m:r>
                          <a:rPr lang="en-GB" sz="2000" b="0" i="1" smtClean="0">
                            <a:latin typeface="Cambria Math" panose="02040503050406030204" pitchFamily="18" charset="0"/>
                            <a:ea typeface="Calibri" panose="020F0502020204030204" pitchFamily="34" charset="0"/>
                            <a:cs typeface="Times New Roman" panose="02020603050405020304" pitchFamily="18" charset="0"/>
                          </a:rPr>
                          <m:t>3</m:t>
                        </m:r>
                      </m:sup>
                    </m:sSup>
                    <m:sSup>
                      <m:sSupPr>
                        <m:ctrlPr>
                          <a:rPr lang="en-GB" sz="2000" b="0" i="1" smtClean="0">
                            <a:latin typeface="Cambria Math" panose="02040503050406030204" pitchFamily="18" charset="0"/>
                            <a:ea typeface="Calibri" panose="020F0502020204030204" pitchFamily="34" charset="0"/>
                            <a:cs typeface="Times New Roman" panose="02020603050405020304" pitchFamily="18" charset="0"/>
                          </a:rPr>
                        </m:ctrlPr>
                      </m:sSupPr>
                      <m:e>
                        <m:r>
                          <a:rPr lang="en-GB" sz="2000" b="0" i="1" smtClean="0">
                            <a:latin typeface="Cambria Math" panose="02040503050406030204" pitchFamily="18" charset="0"/>
                            <a:ea typeface="Calibri" panose="020F0502020204030204" pitchFamily="34" charset="0"/>
                            <a:cs typeface="Times New Roman" panose="02020603050405020304" pitchFamily="18" charset="0"/>
                          </a:rPr>
                          <m:t> </m:t>
                        </m:r>
                        <m:r>
                          <a:rPr lang="en-GB" sz="2000" b="0" i="1" smtClean="0">
                            <a:latin typeface="Cambria Math" panose="02040503050406030204" pitchFamily="18" charset="0"/>
                            <a:ea typeface="Calibri" panose="020F0502020204030204" pitchFamily="34" charset="0"/>
                            <a:cs typeface="Times New Roman" panose="02020603050405020304" pitchFamily="18" charset="0"/>
                          </a:rPr>
                          <m:t>𝑚</m:t>
                        </m:r>
                      </m:e>
                      <m:sup>
                        <m:r>
                          <a:rPr lang="en-GB" sz="2000" b="0" i="1" smtClean="0">
                            <a:latin typeface="Cambria Math" panose="02040503050406030204" pitchFamily="18" charset="0"/>
                            <a:ea typeface="Calibri" panose="020F0502020204030204" pitchFamily="34" charset="0"/>
                            <a:cs typeface="Times New Roman" panose="02020603050405020304" pitchFamily="18" charset="0"/>
                          </a:rPr>
                          <m:t>3</m:t>
                        </m:r>
                      </m:sup>
                    </m:sSup>
                    <m:r>
                      <a:rPr lang="en-GB" sz="2000" b="0" i="1" smtClean="0">
                        <a:latin typeface="Cambria Math" panose="02040503050406030204" pitchFamily="18" charset="0"/>
                        <a:ea typeface="Calibri" panose="020F0502020204030204" pitchFamily="34" charset="0"/>
                        <a:cs typeface="Times New Roman" panose="02020603050405020304" pitchFamily="18" charset="0"/>
                      </a:rPr>
                      <m:t>.</m:t>
                    </m:r>
                  </m:oMath>
                </a14:m>
                <a:r>
                  <a:rPr lang="en-GB" sz="2000" dirty="0">
                    <a:latin typeface="Times New Roman" panose="02020603050405020304" pitchFamily="18" charset="0"/>
                    <a:ea typeface="Calibri" panose="020F0502020204030204" pitchFamily="34" charset="0"/>
                    <a:cs typeface="Times New Roman" panose="02020603050405020304" pitchFamily="18" charset="0"/>
                  </a:rPr>
                  <a:t>  </a:t>
                </a:r>
                <a:br>
                  <a:rPr lang="en-GB" sz="2000" dirty="0">
                    <a:latin typeface="Times New Roman" panose="02020603050405020304" pitchFamily="18" charset="0"/>
                    <a:ea typeface="Calibri" panose="020F0502020204030204" pitchFamily="34" charset="0"/>
                    <a:cs typeface="Times New Roman" panose="02020603050405020304" pitchFamily="18" charset="0"/>
                  </a:rPr>
                </a:br>
                <a:r>
                  <a:rPr lang="en-GB" sz="2000" dirty="0">
                    <a:latin typeface="Times New Roman" panose="02020603050405020304" pitchFamily="18" charset="0"/>
                    <a:ea typeface="Calibri" panose="020F0502020204030204" pitchFamily="34" charset="0"/>
                    <a:cs typeface="Times New Roman" panose="02020603050405020304" pitchFamily="18" charset="0"/>
                  </a:rPr>
                  <a:t>h=160 mm .       </a:t>
                </a:r>
                <a:endParaRPr lang="ar-SA" sz="2000" i="0" dirty="0">
                  <a:solidFill>
                    <a:schemeClr val="tx1"/>
                  </a:solidFill>
                  <a:latin typeface="Times New Roman" panose="02020603050405020304" pitchFamily="18" charset="0"/>
                  <a:cs typeface="Times New Roman" panose="02020603050405020304" pitchFamily="18" charset="0"/>
                </a:endParaRPr>
              </a:p>
            </p:txBody>
          </p:sp>
        </mc:Choice>
        <mc:Fallback xmlns="">
          <p:sp>
            <p:nvSpPr>
              <p:cNvPr id="2" name="Title 1">
                <a:extLst>
                  <a:ext uri="{FF2B5EF4-FFF2-40B4-BE49-F238E27FC236}">
                    <a16:creationId xmlns:a16="http://schemas.microsoft.com/office/drawing/2014/main" id="{FABC99A7-B851-C7DB-B4B6-3FF44182AA17}"/>
                  </a:ext>
                </a:extLst>
              </p:cNvPr>
              <p:cNvSpPr>
                <a:spLocks noGrp="1" noRot="1" noChangeAspect="1" noMove="1" noResize="1" noEditPoints="1" noAdjustHandles="1" noChangeArrowheads="1" noChangeShapeType="1" noTextEdit="1"/>
              </p:cNvSpPr>
              <p:nvPr>
                <p:ph type="title"/>
              </p:nvPr>
            </p:nvSpPr>
            <p:spPr>
              <a:xfrm>
                <a:off x="824089" y="812801"/>
                <a:ext cx="10487378" cy="5851856"/>
              </a:xfrm>
              <a:blipFill>
                <a:blip r:embed="rId2"/>
                <a:stretch>
                  <a:fillRect l="-464"/>
                </a:stretch>
              </a:blipFill>
            </p:spPr>
            <p:txBody>
              <a:bodyPr/>
              <a:lstStyle/>
              <a:p>
                <a:r>
                  <a:rPr lang="ar-SA">
                    <a:noFill/>
                  </a:rPr>
                  <a:t> </a:t>
                </a:r>
              </a:p>
            </p:txBody>
          </p:sp>
        </mc:Fallback>
      </mc:AlternateContent>
      <p:sp>
        <p:nvSpPr>
          <p:cNvPr id="5" name="TextBox 4">
            <a:extLst>
              <a:ext uri="{FF2B5EF4-FFF2-40B4-BE49-F238E27FC236}">
                <a16:creationId xmlns:a16="http://schemas.microsoft.com/office/drawing/2014/main" id="{05C25654-73AF-F59B-2187-A201E17281C9}"/>
              </a:ext>
            </a:extLst>
          </p:cNvPr>
          <p:cNvSpPr txBox="1"/>
          <p:nvPr/>
        </p:nvSpPr>
        <p:spPr>
          <a:xfrm>
            <a:off x="3815644" y="193343"/>
            <a:ext cx="3633358" cy="410946"/>
          </a:xfrm>
          <a:prstGeom prst="rect">
            <a:avLst/>
          </a:prstGeom>
          <a:effectLst>
            <a:glow rad="139700">
              <a:schemeClr val="accent4">
                <a:satMod val="175000"/>
                <a:alpha val="40000"/>
              </a:schemeClr>
            </a:glow>
          </a:effectLst>
        </p:spPr>
        <p:style>
          <a:lnRef idx="1">
            <a:schemeClr val="accent3"/>
          </a:lnRef>
          <a:fillRef idx="2">
            <a:schemeClr val="accent3"/>
          </a:fillRef>
          <a:effectRef idx="1">
            <a:schemeClr val="accent3"/>
          </a:effectRef>
          <a:fontRef idx="minor">
            <a:schemeClr val="dk1"/>
          </a:fontRef>
        </p:style>
        <p:txBody>
          <a:bodyPr wrap="square" rtlCol="1">
            <a:spAutoFit/>
          </a:bodyPr>
          <a:lstStyle/>
          <a:p>
            <a:pPr marL="0" marR="0" lvl="0" indent="0" algn="ctr" defTabSz="914400" rtl="1" eaLnBrk="1" fontAlgn="auto" latinLnBrk="0" hangingPunct="1">
              <a:lnSpc>
                <a:spcPct val="112000"/>
              </a:lnSpc>
              <a:spcBef>
                <a:spcPts val="900"/>
              </a:spcBef>
              <a:spcAft>
                <a:spcPts val="0"/>
              </a:spcAft>
              <a:buClrTx/>
              <a:buSzTx/>
              <a:buFont typeface="Arial" panose="020B0604020202020204" pitchFamily="34" charset="0"/>
              <a:buNone/>
              <a:tabLst/>
              <a:defRPr/>
            </a:pPr>
            <a:r>
              <a:rPr kumimoji="0" lang="en-US" sz="2000" b="1" i="0" u="none" strike="noStrike" kern="1200" cap="none" spc="0" normalizeH="0" baseline="0" noProof="0" dirty="0">
                <a:ln>
                  <a:noFill/>
                </a:ln>
                <a:solidFill>
                  <a:prstClr val="black">
                    <a:lumMod val="85000"/>
                    <a:lumOff val="15000"/>
                  </a:prstClr>
                </a:solidFill>
                <a:effectLst/>
                <a:uLnTx/>
                <a:uFillTx/>
                <a:latin typeface="Times New Roman" panose="02020603050405020304" pitchFamily="18" charset="0"/>
                <a:ea typeface="+mn-ea"/>
                <a:cs typeface="Times New Roman" panose="02020603050405020304" pitchFamily="18" charset="0"/>
              </a:rPr>
              <a:t>Hopper volume</a:t>
            </a:r>
          </a:p>
        </p:txBody>
      </p:sp>
      <p:pic>
        <p:nvPicPr>
          <p:cNvPr id="6" name="Picture 5">
            <a:extLst>
              <a:ext uri="{FF2B5EF4-FFF2-40B4-BE49-F238E27FC236}">
                <a16:creationId xmlns:a16="http://schemas.microsoft.com/office/drawing/2014/main" id="{B950092D-E7F7-D6E0-9114-3AB352863D47}"/>
              </a:ext>
            </a:extLst>
          </p:cNvPr>
          <p:cNvPicPr>
            <a:picLocks noChangeAspect="1"/>
          </p:cNvPicPr>
          <p:nvPr/>
        </p:nvPicPr>
        <p:blipFill>
          <a:blip r:embed="rId3"/>
          <a:stretch>
            <a:fillRect/>
          </a:stretch>
        </p:blipFill>
        <p:spPr>
          <a:xfrm>
            <a:off x="6557180" y="4414113"/>
            <a:ext cx="3736622" cy="2443887"/>
          </a:xfrm>
          <a:prstGeom prst="roundRect">
            <a:avLst>
              <a:gd name="adj" fmla="val 11111"/>
            </a:avLst>
          </a:prstGeom>
          <a:ln w="190500" cap="rnd">
            <a:solidFill>
              <a:srgbClr val="C8C6BD"/>
            </a:solidFill>
            <a:prstDash val="solid"/>
          </a:ln>
          <a:effectLst>
            <a:glow rad="228600">
              <a:schemeClr val="accent5">
                <a:satMod val="175000"/>
                <a:alpha val="40000"/>
              </a:schemeClr>
            </a:glow>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304800" h="152400" prst="hardEdge"/>
            <a:extrusionClr>
              <a:srgbClr val="FFFFFF"/>
            </a:extrusionClr>
          </a:sp3d>
        </p:spPr>
      </p:pic>
      <p:sp>
        <p:nvSpPr>
          <p:cNvPr id="3" name="TextBox 2">
            <a:extLst>
              <a:ext uri="{FF2B5EF4-FFF2-40B4-BE49-F238E27FC236}">
                <a16:creationId xmlns:a16="http://schemas.microsoft.com/office/drawing/2014/main" id="{B91293D5-5620-950B-8DB8-F98EFEDF8749}"/>
              </a:ext>
            </a:extLst>
          </p:cNvPr>
          <p:cNvSpPr txBox="1"/>
          <p:nvPr/>
        </p:nvSpPr>
        <p:spPr>
          <a:xfrm>
            <a:off x="11827798" y="6334780"/>
            <a:ext cx="364202" cy="523220"/>
          </a:xfrm>
          <a:prstGeom prst="rect">
            <a:avLst/>
          </a:prstGeom>
          <a:solidFill>
            <a:srgbClr val="E28B55"/>
          </a:solidFill>
          <a:ln w="19050" cap="flat" cmpd="sng" algn="in">
            <a:solidFill>
              <a:sysClr val="window" lastClr="FFFFFF">
                <a:satMod val="150000"/>
              </a:sysClr>
            </a:solidFill>
            <a:prstDash val="solid"/>
          </a:ln>
          <a:effectLst/>
        </p:spPr>
        <p:txBody>
          <a:bodyPr wrap="none" rtlCol="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800" b="1" i="0" u="none" strike="noStrike" kern="0" cap="none" spc="0" normalizeH="0" baseline="0" noProof="0" dirty="0">
                <a:ln w="10160">
                  <a:solidFill>
                    <a:srgbClr val="835B82"/>
                  </a:solidFill>
                  <a:prstDash val="solid"/>
                </a:ln>
                <a:solidFill>
                  <a:srgbClr val="FFFFFF"/>
                </a:solidFill>
                <a:effectLst>
                  <a:outerShdw blurRad="38100" dist="22860" dir="5400000" algn="tl" rotWithShape="0">
                    <a:srgbClr val="000000">
                      <a:alpha val="30000"/>
                    </a:srgbClr>
                  </a:outerShdw>
                </a:effectLst>
                <a:uLnTx/>
                <a:uFillTx/>
                <a:latin typeface="Times New Roman" panose="02020603050405020304" pitchFamily="18" charset="0"/>
                <a:ea typeface="+mn-ea"/>
                <a:cs typeface="Times New Roman" panose="02020603050405020304" pitchFamily="18" charset="0"/>
              </a:rPr>
              <a:t>9</a:t>
            </a:r>
            <a:endParaRPr kumimoji="0" lang="ar-SA" sz="2800" b="1" i="0" u="none" strike="noStrike" kern="0" cap="none" spc="0" normalizeH="0" baseline="0" noProof="0" dirty="0">
              <a:ln w="10160">
                <a:solidFill>
                  <a:srgbClr val="835B82"/>
                </a:solidFill>
                <a:prstDash val="solid"/>
              </a:ln>
              <a:solidFill>
                <a:srgbClr val="FFFFFF"/>
              </a:solidFill>
              <a:effectLst>
                <a:outerShdw blurRad="38100" dist="22860" dir="5400000" algn="tl" rotWithShape="0">
                  <a:srgbClr val="000000">
                    <a:alpha val="30000"/>
                  </a:srgbClr>
                </a:outerShdw>
              </a:effectLst>
              <a:uLnTx/>
              <a:uFillTx/>
              <a:latin typeface="Times New Roman" panose="02020603050405020304" pitchFamily="18" charset="0"/>
              <a:ea typeface="+mn-ea"/>
              <a:cs typeface="Times New Roman" panose="02020603050405020304" pitchFamily="18" charset="0"/>
            </a:endParaRPr>
          </a:p>
        </p:txBody>
      </p:sp>
    </p:spTree>
    <p:extLst>
      <p:ext uri="{BB962C8B-B14F-4D97-AF65-F5344CB8AC3E}">
        <p14:creationId xmlns:p14="http://schemas.microsoft.com/office/powerpoint/2010/main" val="84292963"/>
      </p:ext>
    </p:extLst>
  </p:cSld>
  <p:clrMapOvr>
    <a:masterClrMapping/>
  </p:clrMapOvr>
</p:sld>
</file>

<file path=ppt/theme/theme1.xml><?xml version="1.0" encoding="utf-8"?>
<a:theme xmlns:a="http://schemas.openxmlformats.org/drawingml/2006/main" name="Headlines">
  <a:themeElements>
    <a:clrScheme name="Headlines">
      <a:dk1>
        <a:sysClr val="windowText" lastClr="000000"/>
      </a:dk1>
      <a:lt1>
        <a:sysClr val="window" lastClr="FFFFFF"/>
      </a:lt1>
      <a:dk2>
        <a:srgbClr val="1D1A1D"/>
      </a:dk2>
      <a:lt2>
        <a:srgbClr val="F5F5F5"/>
      </a:lt2>
      <a:accent1>
        <a:srgbClr val="439EB7"/>
      </a:accent1>
      <a:accent2>
        <a:srgbClr val="E28B55"/>
      </a:accent2>
      <a:accent3>
        <a:srgbClr val="DCB64D"/>
      </a:accent3>
      <a:accent4>
        <a:srgbClr val="4CA198"/>
      </a:accent4>
      <a:accent5>
        <a:srgbClr val="835B82"/>
      </a:accent5>
      <a:accent6>
        <a:srgbClr val="645135"/>
      </a:accent6>
      <a:hlink>
        <a:srgbClr val="439EB7"/>
      </a:hlink>
      <a:folHlink>
        <a:srgbClr val="835B82"/>
      </a:folHlink>
    </a:clrScheme>
    <a:fontScheme name="Headlines">
      <a:majorFont>
        <a:latin typeface="Century Schoolbook" panose="02040604050505020304"/>
        <a:ea typeface=""/>
        <a:cs typeface=""/>
        <a:font script="Jpan" typeface="メイリオ"/>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メイリオ"/>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Headlines">
      <a:fillStyleLst>
        <a:solidFill>
          <a:schemeClr val="phClr"/>
        </a:solidFill>
        <a:solidFill>
          <a:schemeClr val="phClr">
            <a:tint val="67000"/>
            <a:satMod val="105000"/>
          </a:schemeClr>
        </a:solidFill>
        <a:gradFill rotWithShape="1">
          <a:gsLst>
            <a:gs pos="0">
              <a:schemeClr val="phClr">
                <a:tint val="100000"/>
                <a:satMod val="103000"/>
                <a:lumMod val="102000"/>
              </a:schemeClr>
            </a:gs>
            <a:gs pos="50000">
              <a:schemeClr val="phClr">
                <a:shade val="100000"/>
                <a:satMod val="110000"/>
                <a:lumMod val="100000"/>
              </a:schemeClr>
            </a:gs>
            <a:gs pos="100000">
              <a:schemeClr val="phClr">
                <a:shade val="70000"/>
                <a:satMod val="120000"/>
                <a:lumMod val="99000"/>
              </a:schemeClr>
            </a:gs>
          </a:gsLst>
          <a:path path="circle">
            <a:fillToRect l="100000" t="100000" r="100000" b="100000"/>
          </a:path>
        </a:gradFill>
      </a:fillStyleLst>
      <a:lnStyleLst>
        <a:ln w="6350" cap="flat" cmpd="sng" algn="in">
          <a:solidFill>
            <a:schemeClr val="phClr"/>
          </a:solidFill>
          <a:prstDash val="solid"/>
        </a:ln>
        <a:ln w="12700" cap="flat" cmpd="sng" algn="in">
          <a:solidFill>
            <a:schemeClr val="phClr"/>
          </a:solidFill>
          <a:prstDash val="solid"/>
        </a:ln>
        <a:ln w="19050" cap="flat" cmpd="sng" algn="in">
          <a:solidFill>
            <a:schemeClr val="phClr">
              <a:satMod val="150000"/>
            </a:schemeClr>
          </a:solidFill>
          <a:prstDash val="solid"/>
        </a:ln>
      </a:lnStyleLst>
      <a:effectStyleLst>
        <a:effectStyle>
          <a:effectLst/>
        </a:effectStyle>
        <a:effectStyle>
          <a:effectLst/>
        </a:effectStyle>
        <a:effectStyle>
          <a:effectLst>
            <a:innerShdw blurRad="88900" dist="25400" dir="10800000">
              <a:srgbClr val="000000">
                <a:alpha val="25000"/>
              </a:srgbClr>
            </a:innerShdw>
            <a:outerShdw blurRad="25400" dist="25400" dir="5400000" rotWithShape="0">
              <a:srgbClr val="FFFFFF">
                <a:alpha val="10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f45175639_win32_fixed.potx" id="{CF094E1D-DD3F-4B88-853B-B22D3B2DB0B1}" vid="{887934D9-778B-4E95-9B07-31F217C0A16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Biography presentation</Template>
  <TotalTime>401</TotalTime>
  <Words>1116</Words>
  <Application>Microsoft Office PowerPoint</Application>
  <PresentationFormat>Widescreen</PresentationFormat>
  <Paragraphs>188</Paragraphs>
  <Slides>26</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26</vt:i4>
      </vt:variant>
    </vt:vector>
  </HeadingPairs>
  <TitlesOfParts>
    <vt:vector size="33" baseType="lpstr">
      <vt:lpstr>Arial</vt:lpstr>
      <vt:lpstr>Calibri</vt:lpstr>
      <vt:lpstr>Cambria Math</vt:lpstr>
      <vt:lpstr>Century Schoolbook</vt:lpstr>
      <vt:lpstr>Corbel</vt:lpstr>
      <vt:lpstr>Times New Roman</vt:lpstr>
      <vt:lpstr>Headlines</vt:lpstr>
      <vt:lpstr>Design and manufacturing Sheep feeding machine</vt:lpstr>
      <vt:lpstr>PowerPoint Presentation</vt:lpstr>
      <vt:lpstr>PowerPoint Presentation</vt:lpstr>
      <vt:lpstr>PowerPoint Presentation</vt:lpstr>
      <vt:lpstr>PowerPoint Presentation</vt:lpstr>
      <vt:lpstr>PowerPoint Presentation</vt:lpstr>
      <vt:lpstr>PowerPoint Presentation</vt:lpstr>
      <vt:lpstr>Design of machine parts</vt:lpstr>
      <vt:lpstr> V_h=C_p/(I_t∗ρ) V_h=1/3∗h∗(s1+s2+√(s1+s2))  V_h  is the volume of the hopper, C_pis the pelting capacity which was taken as 50 kg/hr , I_t it is the number of loadings to fell the hopper per hour . s1,s2 are the area of the upper and lower area of the hopper respectively. h is the height of the hopper.                                                                         V_h=3.9∗10^(-3) 〖 m〗^3.   h=160 mm .       </vt:lpstr>
      <vt:lpstr>ρ=m/V V=(D/2)^2∗π∗L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Design and manufacturing Sheep feeding machine</dc:title>
  <dc:creator>HP</dc:creator>
  <cp:lastModifiedBy>HP</cp:lastModifiedBy>
  <cp:revision>5</cp:revision>
  <dcterms:created xsi:type="dcterms:W3CDTF">2023-01-20T14:17:00Z</dcterms:created>
  <dcterms:modified xsi:type="dcterms:W3CDTF">2023-01-21T18:21:15Z</dcterms:modified>
</cp:coreProperties>
</file>