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 id="2147483673" r:id="rId3"/>
  </p:sldMasterIdLst>
  <p:notesMasterIdLst>
    <p:notesMasterId r:id="rId18"/>
  </p:notesMasterIdLst>
  <p:sldIdLst>
    <p:sldId id="344" r:id="rId4"/>
    <p:sldId id="259" r:id="rId5"/>
    <p:sldId id="300" r:id="rId6"/>
    <p:sldId id="339" r:id="rId7"/>
    <p:sldId id="309" r:id="rId8"/>
    <p:sldId id="361" r:id="rId9"/>
    <p:sldId id="362" r:id="rId10"/>
    <p:sldId id="364" r:id="rId11"/>
    <p:sldId id="363" r:id="rId12"/>
    <p:sldId id="260" r:id="rId13"/>
    <p:sldId id="358" r:id="rId14"/>
    <p:sldId id="347" r:id="rId15"/>
    <p:sldId id="359" r:id="rId16"/>
    <p:sldId id="346"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88" autoAdjust="0"/>
    <p:restoredTop sz="94660"/>
  </p:normalViewPr>
  <p:slideViewPr>
    <p:cSldViewPr snapToGrid="0" showGuides="1">
      <p:cViewPr>
        <p:scale>
          <a:sx n="81" d="100"/>
          <a:sy n="81" d="100"/>
        </p:scale>
        <p:origin x="-174" y="-72"/>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AAF045-FEF6-43EA-9CDC-C84FC3F85E9C}" type="datetimeFigureOut">
              <a:rPr lang="en-US" smtClean="0"/>
              <a:t>8/31/2021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2F1279-6CE4-4169-83D3-4483097B6907}" type="slidenum">
              <a:rPr lang="en-US" smtClean="0"/>
              <a:t>‹#›</a:t>
            </a:fld>
            <a:endParaRPr lang="en-US"/>
          </a:p>
        </p:txBody>
      </p:sp>
    </p:spTree>
    <p:extLst>
      <p:ext uri="{BB962C8B-B14F-4D97-AF65-F5344CB8AC3E}">
        <p14:creationId xmlns:p14="http://schemas.microsoft.com/office/powerpoint/2010/main" val="14055899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476917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0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486846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2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55743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3_Contents slide layout">
    <p:spTree>
      <p:nvGrpSpPr>
        <p:cNvPr id="1" name=""/>
        <p:cNvGrpSpPr/>
        <p:nvPr/>
      </p:nvGrpSpPr>
      <p:grpSpPr>
        <a:xfrm>
          <a:off x="0" y="0"/>
          <a:ext cx="0" cy="0"/>
          <a:chOff x="0" y="0"/>
          <a:chExt cx="0" cy="0"/>
        </a:xfrm>
      </p:grpSpPr>
      <p:grpSp>
        <p:nvGrpSpPr>
          <p:cNvPr id="18" name="Group 17">
            <a:extLst>
              <a:ext uri="{FF2B5EF4-FFF2-40B4-BE49-F238E27FC236}">
                <a16:creationId xmlns="" xmlns:a16="http://schemas.microsoft.com/office/drawing/2014/main" id="{55DD35E2-972C-4F48-9999-BC1D573C8AB7}"/>
              </a:ext>
            </a:extLst>
          </p:cNvPr>
          <p:cNvGrpSpPr/>
          <p:nvPr userDrawn="1"/>
        </p:nvGrpSpPr>
        <p:grpSpPr>
          <a:xfrm>
            <a:off x="2522366" y="3254904"/>
            <a:ext cx="7175521" cy="2993675"/>
            <a:chOff x="2522366" y="3254904"/>
            <a:chExt cx="7175521" cy="2993675"/>
          </a:xfrm>
        </p:grpSpPr>
        <p:sp>
          <p:nvSpPr>
            <p:cNvPr id="17" name="Oval 16">
              <a:extLst>
                <a:ext uri="{FF2B5EF4-FFF2-40B4-BE49-F238E27FC236}">
                  <a16:creationId xmlns="" xmlns:a16="http://schemas.microsoft.com/office/drawing/2014/main" id="{1DADB97D-5A2D-486C-A7B3-AE962FFF8B4D}"/>
                </a:ext>
              </a:extLst>
            </p:cNvPr>
            <p:cNvSpPr/>
            <p:nvPr userDrawn="1"/>
          </p:nvSpPr>
          <p:spPr>
            <a:xfrm>
              <a:off x="2522366" y="5648355"/>
              <a:ext cx="7175521" cy="600224"/>
            </a:xfrm>
            <a:prstGeom prst="ellipse">
              <a:avLst/>
            </a:prstGeom>
            <a:solidFill>
              <a:schemeClr val="tx1">
                <a:lumMod val="50000"/>
                <a:lumOff val="50000"/>
              </a:schemeClr>
            </a:solidFill>
            <a:ln>
              <a:noFill/>
            </a:ln>
            <a:effectLst>
              <a:softEdge rad="203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nvGrpSpPr>
            <p:cNvPr id="2" name="Group 1">
              <a:extLst>
                <a:ext uri="{FF2B5EF4-FFF2-40B4-BE49-F238E27FC236}">
                  <a16:creationId xmlns="" xmlns:a16="http://schemas.microsoft.com/office/drawing/2014/main" id="{14552DAD-CEC8-4D7F-BED8-0D9114A49E2A}"/>
                </a:ext>
              </a:extLst>
            </p:cNvPr>
            <p:cNvGrpSpPr/>
            <p:nvPr userDrawn="1"/>
          </p:nvGrpSpPr>
          <p:grpSpPr>
            <a:xfrm>
              <a:off x="3631988" y="3254904"/>
              <a:ext cx="4928023" cy="2707615"/>
              <a:chOff x="-548507" y="477868"/>
              <a:chExt cx="11570449" cy="6357177"/>
            </a:xfrm>
          </p:grpSpPr>
          <p:sp>
            <p:nvSpPr>
              <p:cNvPr id="3" name="Freeform: Shape 2">
                <a:extLst>
                  <a:ext uri="{FF2B5EF4-FFF2-40B4-BE49-F238E27FC236}">
                    <a16:creationId xmlns="" xmlns:a16="http://schemas.microsoft.com/office/drawing/2014/main" id="{61C5766F-43E6-42E1-A3C2-7B6331EB5593}"/>
                  </a:ext>
                </a:extLst>
              </p:cNvPr>
              <p:cNvSpPr/>
              <p:nvPr/>
            </p:nvSpPr>
            <p:spPr>
              <a:xfrm>
                <a:off x="-482765" y="6440599"/>
                <a:ext cx="11438966" cy="394446"/>
              </a:xfrm>
              <a:custGeom>
                <a:avLst/>
                <a:gdLst>
                  <a:gd name="connsiteX0" fmla="*/ 1605439 w 1657350"/>
                  <a:gd name="connsiteY0" fmla="*/ 54769 h 57150"/>
                  <a:gd name="connsiteX1" fmla="*/ 1652111 w 1657350"/>
                  <a:gd name="connsiteY1" fmla="*/ 22384 h 57150"/>
                  <a:gd name="connsiteX2" fmla="*/ 1652111 w 1657350"/>
                  <a:gd name="connsiteY2" fmla="*/ 22384 h 57150"/>
                  <a:gd name="connsiteX3" fmla="*/ 1636871 w 1657350"/>
                  <a:gd name="connsiteY3" fmla="*/ 7144 h 57150"/>
                  <a:gd name="connsiteX4" fmla="*/ 44291 w 1657350"/>
                  <a:gd name="connsiteY4" fmla="*/ 12859 h 57150"/>
                  <a:gd name="connsiteX5" fmla="*/ 23336 w 1657350"/>
                  <a:gd name="connsiteY5" fmla="*/ 12859 h 57150"/>
                  <a:gd name="connsiteX6" fmla="*/ 7144 w 1657350"/>
                  <a:gd name="connsiteY6" fmla="*/ 26194 h 57150"/>
                  <a:gd name="connsiteX7" fmla="*/ 7144 w 1657350"/>
                  <a:gd name="connsiteY7" fmla="*/ 26194 h 57150"/>
                  <a:gd name="connsiteX8" fmla="*/ 50959 w 1657350"/>
                  <a:gd name="connsiteY8" fmla="*/ 53816 h 57150"/>
                  <a:gd name="connsiteX9" fmla="*/ 51911 w 1657350"/>
                  <a:gd name="connsiteY9" fmla="*/ 54769 h 57150"/>
                  <a:gd name="connsiteX10" fmla="*/ 51911 w 1657350"/>
                  <a:gd name="connsiteY10" fmla="*/ 54769 h 57150"/>
                  <a:gd name="connsiteX11" fmla="*/ 56674 w 1657350"/>
                  <a:gd name="connsiteY11" fmla="*/ 54769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57350" h="57150">
                    <a:moveTo>
                      <a:pt x="1605439" y="54769"/>
                    </a:moveTo>
                    <a:cubicBezTo>
                      <a:pt x="1605439" y="54769"/>
                      <a:pt x="1638776" y="50959"/>
                      <a:pt x="1652111" y="22384"/>
                    </a:cubicBezTo>
                    <a:lnTo>
                      <a:pt x="1652111" y="22384"/>
                    </a:lnTo>
                    <a:cubicBezTo>
                      <a:pt x="1652111" y="13811"/>
                      <a:pt x="1645444" y="7144"/>
                      <a:pt x="1636871" y="7144"/>
                    </a:cubicBezTo>
                    <a:lnTo>
                      <a:pt x="44291" y="12859"/>
                    </a:lnTo>
                    <a:lnTo>
                      <a:pt x="23336" y="12859"/>
                    </a:lnTo>
                    <a:cubicBezTo>
                      <a:pt x="14764" y="12859"/>
                      <a:pt x="7144" y="18574"/>
                      <a:pt x="7144" y="26194"/>
                    </a:cubicBezTo>
                    <a:lnTo>
                      <a:pt x="7144" y="26194"/>
                    </a:lnTo>
                    <a:cubicBezTo>
                      <a:pt x="17621" y="45244"/>
                      <a:pt x="40481" y="51911"/>
                      <a:pt x="50959" y="53816"/>
                    </a:cubicBezTo>
                    <a:lnTo>
                      <a:pt x="51911" y="54769"/>
                    </a:lnTo>
                    <a:cubicBezTo>
                      <a:pt x="51911" y="54769"/>
                      <a:pt x="51911" y="54769"/>
                      <a:pt x="51911" y="54769"/>
                    </a:cubicBezTo>
                    <a:lnTo>
                      <a:pt x="56674" y="54769"/>
                    </a:lnTo>
                  </a:path>
                </a:pathLst>
              </a:custGeom>
              <a:solidFill>
                <a:srgbClr val="5F6767"/>
              </a:solidFill>
              <a:ln w="9525" cap="flat">
                <a:noFill/>
                <a:prstDash val="solid"/>
                <a:miter/>
              </a:ln>
            </p:spPr>
            <p:txBody>
              <a:bodyPr rtlCol="0" anchor="ctr"/>
              <a:lstStyle/>
              <a:p>
                <a:endParaRPr lang="en-US"/>
              </a:p>
            </p:txBody>
          </p:sp>
          <p:sp>
            <p:nvSpPr>
              <p:cNvPr id="4" name="Freeform: Shape 3">
                <a:extLst>
                  <a:ext uri="{FF2B5EF4-FFF2-40B4-BE49-F238E27FC236}">
                    <a16:creationId xmlns="" xmlns:a16="http://schemas.microsoft.com/office/drawing/2014/main" id="{6FD20979-A86B-4D4E-AB15-B4DDBBC06892}"/>
                  </a:ext>
                </a:extLst>
              </p:cNvPr>
              <p:cNvSpPr/>
              <p:nvPr/>
            </p:nvSpPr>
            <p:spPr>
              <a:xfrm>
                <a:off x="700575" y="477868"/>
                <a:ext cx="9072285" cy="5916709"/>
              </a:xfrm>
              <a:custGeom>
                <a:avLst/>
                <a:gdLst>
                  <a:gd name="connsiteX0" fmla="*/ 1311116 w 1314450"/>
                  <a:gd name="connsiteY0" fmla="*/ 813911 h 857250"/>
                  <a:gd name="connsiteX1" fmla="*/ 1281589 w 1314450"/>
                  <a:gd name="connsiteY1" fmla="*/ 852964 h 857250"/>
                  <a:gd name="connsiteX2" fmla="*/ 36671 w 1314450"/>
                  <a:gd name="connsiteY2" fmla="*/ 852964 h 857250"/>
                  <a:gd name="connsiteX3" fmla="*/ 7144 w 1314450"/>
                  <a:gd name="connsiteY3" fmla="*/ 813911 h 857250"/>
                  <a:gd name="connsiteX4" fmla="*/ 7144 w 1314450"/>
                  <a:gd name="connsiteY4" fmla="*/ 46196 h 857250"/>
                  <a:gd name="connsiteX5" fmla="*/ 36671 w 1314450"/>
                  <a:gd name="connsiteY5" fmla="*/ 7144 h 857250"/>
                  <a:gd name="connsiteX6" fmla="*/ 1281589 w 1314450"/>
                  <a:gd name="connsiteY6" fmla="*/ 7144 h 857250"/>
                  <a:gd name="connsiteX7" fmla="*/ 1311116 w 1314450"/>
                  <a:gd name="connsiteY7" fmla="*/ 46196 h 857250"/>
                  <a:gd name="connsiteX8" fmla="*/ 1311116 w 1314450"/>
                  <a:gd name="connsiteY8" fmla="*/ 813911 h 857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4450" h="857250">
                    <a:moveTo>
                      <a:pt x="1311116" y="813911"/>
                    </a:moveTo>
                    <a:cubicBezTo>
                      <a:pt x="1311116" y="834866"/>
                      <a:pt x="1297781" y="852964"/>
                      <a:pt x="1281589" y="852964"/>
                    </a:cubicBezTo>
                    <a:lnTo>
                      <a:pt x="36671" y="852964"/>
                    </a:lnTo>
                    <a:cubicBezTo>
                      <a:pt x="20479" y="852964"/>
                      <a:pt x="7144" y="835819"/>
                      <a:pt x="7144" y="813911"/>
                    </a:cubicBezTo>
                    <a:lnTo>
                      <a:pt x="7144" y="46196"/>
                    </a:lnTo>
                    <a:cubicBezTo>
                      <a:pt x="7144" y="25241"/>
                      <a:pt x="20479" y="7144"/>
                      <a:pt x="36671" y="7144"/>
                    </a:cubicBezTo>
                    <a:lnTo>
                      <a:pt x="1281589" y="7144"/>
                    </a:lnTo>
                    <a:cubicBezTo>
                      <a:pt x="1297781" y="7144"/>
                      <a:pt x="1311116" y="24289"/>
                      <a:pt x="1311116" y="46196"/>
                    </a:cubicBezTo>
                    <a:lnTo>
                      <a:pt x="1311116" y="813911"/>
                    </a:lnTo>
                    <a:close/>
                  </a:path>
                </a:pathLst>
              </a:custGeom>
              <a:solidFill>
                <a:srgbClr val="000000"/>
              </a:solidFill>
              <a:ln w="9525" cap="flat">
                <a:noFill/>
                <a:prstDash val="solid"/>
                <a:miter/>
              </a:ln>
            </p:spPr>
            <p:txBody>
              <a:bodyPr rtlCol="0" anchor="ctr"/>
              <a:lstStyle/>
              <a:p>
                <a:endParaRPr lang="en-US" dirty="0"/>
              </a:p>
            </p:txBody>
          </p:sp>
          <p:sp>
            <p:nvSpPr>
              <p:cNvPr id="5" name="Freeform: Shape 4">
                <a:extLst>
                  <a:ext uri="{FF2B5EF4-FFF2-40B4-BE49-F238E27FC236}">
                    <a16:creationId xmlns="" xmlns:a16="http://schemas.microsoft.com/office/drawing/2014/main" id="{9BD72A2C-BBE2-4656-8AB3-8DD7541FDFD2}"/>
                  </a:ext>
                </a:extLst>
              </p:cNvPr>
              <p:cNvSpPr/>
              <p:nvPr/>
            </p:nvSpPr>
            <p:spPr>
              <a:xfrm>
                <a:off x="1088451" y="839448"/>
                <a:ext cx="8283390" cy="5062073"/>
              </a:xfrm>
              <a:custGeom>
                <a:avLst/>
                <a:gdLst>
                  <a:gd name="connsiteX0" fmla="*/ 7144 w 1200150"/>
                  <a:gd name="connsiteY0" fmla="*/ 7144 h 733425"/>
                  <a:gd name="connsiteX1" fmla="*/ 1196816 w 1200150"/>
                  <a:gd name="connsiteY1" fmla="*/ 7144 h 733425"/>
                  <a:gd name="connsiteX2" fmla="*/ 1196816 w 1200150"/>
                  <a:gd name="connsiteY2" fmla="*/ 730091 h 733425"/>
                  <a:gd name="connsiteX3" fmla="*/ 7144 w 1200150"/>
                  <a:gd name="connsiteY3" fmla="*/ 730091 h 733425"/>
                </a:gdLst>
                <a:ahLst/>
                <a:cxnLst>
                  <a:cxn ang="0">
                    <a:pos x="connsiteX0" y="connsiteY0"/>
                  </a:cxn>
                  <a:cxn ang="0">
                    <a:pos x="connsiteX1" y="connsiteY1"/>
                  </a:cxn>
                  <a:cxn ang="0">
                    <a:pos x="connsiteX2" y="connsiteY2"/>
                  </a:cxn>
                  <a:cxn ang="0">
                    <a:pos x="connsiteX3" y="connsiteY3"/>
                  </a:cxn>
                </a:cxnLst>
                <a:rect l="l" t="t" r="r" b="b"/>
                <a:pathLst>
                  <a:path w="1200150" h="733425">
                    <a:moveTo>
                      <a:pt x="7144" y="7144"/>
                    </a:moveTo>
                    <a:lnTo>
                      <a:pt x="1196816" y="7144"/>
                    </a:lnTo>
                    <a:lnTo>
                      <a:pt x="1196816" y="730091"/>
                    </a:lnTo>
                    <a:lnTo>
                      <a:pt x="7144" y="730091"/>
                    </a:lnTo>
                    <a:close/>
                  </a:path>
                </a:pathLst>
              </a:custGeom>
              <a:solidFill>
                <a:srgbClr val="F2F2F2"/>
              </a:solidFill>
              <a:ln w="9525" cap="flat">
                <a:noFill/>
                <a:prstDash val="solid"/>
                <a:miter/>
              </a:ln>
            </p:spPr>
            <p:txBody>
              <a:bodyPr rtlCol="0" anchor="ctr"/>
              <a:lstStyle/>
              <a:p>
                <a:endParaRPr lang="en-US"/>
              </a:p>
            </p:txBody>
          </p:sp>
          <p:sp>
            <p:nvSpPr>
              <p:cNvPr id="6" name="Freeform: Shape 5">
                <a:extLst>
                  <a:ext uri="{FF2B5EF4-FFF2-40B4-BE49-F238E27FC236}">
                    <a16:creationId xmlns="" xmlns:a16="http://schemas.microsoft.com/office/drawing/2014/main" id="{9DEA276F-6E20-468B-8985-697DC991F8A4}"/>
                  </a:ext>
                </a:extLst>
              </p:cNvPr>
              <p:cNvSpPr/>
              <p:nvPr/>
            </p:nvSpPr>
            <p:spPr>
              <a:xfrm>
                <a:off x="-548507" y="6164484"/>
                <a:ext cx="11570449" cy="460187"/>
              </a:xfrm>
              <a:custGeom>
                <a:avLst/>
                <a:gdLst>
                  <a:gd name="connsiteX0" fmla="*/ 50006 w 1676400"/>
                  <a:gd name="connsiteY0" fmla="*/ 7144 h 66675"/>
                  <a:gd name="connsiteX1" fmla="*/ 1630204 w 1676400"/>
                  <a:gd name="connsiteY1" fmla="*/ 7144 h 66675"/>
                  <a:gd name="connsiteX2" fmla="*/ 1672114 w 1676400"/>
                  <a:gd name="connsiteY2" fmla="*/ 49054 h 66675"/>
                  <a:gd name="connsiteX3" fmla="*/ 1672114 w 1676400"/>
                  <a:gd name="connsiteY3" fmla="*/ 57626 h 66675"/>
                  <a:gd name="connsiteX4" fmla="*/ 1656874 w 1676400"/>
                  <a:gd name="connsiteY4" fmla="*/ 62389 h 66675"/>
                  <a:gd name="connsiteX5" fmla="*/ 1654016 w 1676400"/>
                  <a:gd name="connsiteY5" fmla="*/ 62389 h 66675"/>
                  <a:gd name="connsiteX6" fmla="*/ 29051 w 1676400"/>
                  <a:gd name="connsiteY6" fmla="*/ 62389 h 66675"/>
                  <a:gd name="connsiteX7" fmla="*/ 21431 w 1676400"/>
                  <a:gd name="connsiteY7" fmla="*/ 63341 h 66675"/>
                  <a:gd name="connsiteX8" fmla="*/ 7144 w 1676400"/>
                  <a:gd name="connsiteY8" fmla="*/ 55721 h 66675"/>
                  <a:gd name="connsiteX9" fmla="*/ 7144 w 1676400"/>
                  <a:gd name="connsiteY9" fmla="*/ 48101 h 66675"/>
                  <a:gd name="connsiteX10" fmla="*/ 50006 w 1676400"/>
                  <a:gd name="connsiteY10" fmla="*/ 7144 h 6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76400" h="66675">
                    <a:moveTo>
                      <a:pt x="50006" y="7144"/>
                    </a:moveTo>
                    <a:lnTo>
                      <a:pt x="1630204" y="7144"/>
                    </a:lnTo>
                    <a:cubicBezTo>
                      <a:pt x="1653064" y="7144"/>
                      <a:pt x="1672114" y="26194"/>
                      <a:pt x="1672114" y="49054"/>
                    </a:cubicBezTo>
                    <a:lnTo>
                      <a:pt x="1672114" y="57626"/>
                    </a:lnTo>
                    <a:cubicBezTo>
                      <a:pt x="1672114" y="57626"/>
                      <a:pt x="1674019" y="64294"/>
                      <a:pt x="1656874" y="62389"/>
                    </a:cubicBezTo>
                    <a:cubicBezTo>
                      <a:pt x="1655921" y="62389"/>
                      <a:pt x="1654969" y="62389"/>
                      <a:pt x="1654016" y="62389"/>
                    </a:cubicBezTo>
                    <a:lnTo>
                      <a:pt x="29051" y="62389"/>
                    </a:lnTo>
                    <a:cubicBezTo>
                      <a:pt x="26194" y="62389"/>
                      <a:pt x="24289" y="62389"/>
                      <a:pt x="21431" y="63341"/>
                    </a:cubicBezTo>
                    <a:cubicBezTo>
                      <a:pt x="16669" y="64294"/>
                      <a:pt x="8096" y="64294"/>
                      <a:pt x="7144" y="55721"/>
                    </a:cubicBezTo>
                    <a:lnTo>
                      <a:pt x="7144" y="48101"/>
                    </a:lnTo>
                    <a:cubicBezTo>
                      <a:pt x="8096" y="25241"/>
                      <a:pt x="26194" y="7144"/>
                      <a:pt x="50006" y="7144"/>
                    </a:cubicBezTo>
                    <a:close/>
                  </a:path>
                </a:pathLst>
              </a:custGeom>
              <a:solidFill>
                <a:srgbClr val="CCCCCC"/>
              </a:solidFill>
              <a:ln w="9525" cap="flat">
                <a:noFill/>
                <a:prstDash val="solid"/>
                <a:miter/>
              </a:ln>
            </p:spPr>
            <p:txBody>
              <a:bodyPr rtlCol="0" anchor="ctr"/>
              <a:lstStyle/>
              <a:p>
                <a:endParaRPr lang="en-US" dirty="0"/>
              </a:p>
            </p:txBody>
          </p:sp>
          <p:sp>
            <p:nvSpPr>
              <p:cNvPr id="7" name="Freeform: Shape 6">
                <a:extLst>
                  <a:ext uri="{FF2B5EF4-FFF2-40B4-BE49-F238E27FC236}">
                    <a16:creationId xmlns="" xmlns:a16="http://schemas.microsoft.com/office/drawing/2014/main" id="{4927CB9A-8B63-40BE-ABC3-851E60AAB3EB}"/>
                  </a:ext>
                </a:extLst>
              </p:cNvPr>
              <p:cNvSpPr/>
              <p:nvPr/>
            </p:nvSpPr>
            <p:spPr>
              <a:xfrm>
                <a:off x="4438629" y="6215033"/>
                <a:ext cx="1618413" cy="184076"/>
              </a:xfrm>
              <a:custGeom>
                <a:avLst/>
                <a:gdLst>
                  <a:gd name="connsiteX0" fmla="*/ 1478513 w 1618413"/>
                  <a:gd name="connsiteY0" fmla="*/ 177499 h 184076"/>
                  <a:gd name="connsiteX1" fmla="*/ 1485084 w 1618413"/>
                  <a:gd name="connsiteY1" fmla="*/ 177499 h 184076"/>
                  <a:gd name="connsiteX2" fmla="*/ 1502686 w 1618413"/>
                  <a:gd name="connsiteY2" fmla="*/ 178122 h 184076"/>
                  <a:gd name="connsiteX3" fmla="*/ 1499879 w 1618413"/>
                  <a:gd name="connsiteY3" fmla="*/ 178526 h 184076"/>
                  <a:gd name="connsiteX4" fmla="*/ 1478513 w 1618413"/>
                  <a:gd name="connsiteY4" fmla="*/ 177499 h 184076"/>
                  <a:gd name="connsiteX5" fmla="*/ 84799 w 1618413"/>
                  <a:gd name="connsiteY5" fmla="*/ 170928 h 184076"/>
                  <a:gd name="connsiteX6" fmla="*/ 117666 w 1618413"/>
                  <a:gd name="connsiteY6" fmla="*/ 177499 h 184076"/>
                  <a:gd name="connsiteX7" fmla="*/ 104518 w 1618413"/>
                  <a:gd name="connsiteY7" fmla="*/ 177499 h 184076"/>
                  <a:gd name="connsiteX8" fmla="*/ 84799 w 1618413"/>
                  <a:gd name="connsiteY8" fmla="*/ 170928 h 184076"/>
                  <a:gd name="connsiteX9" fmla="*/ 1603418 w 1618413"/>
                  <a:gd name="connsiteY9" fmla="*/ 0 h 184076"/>
                  <a:gd name="connsiteX10" fmla="*/ 1616567 w 1618413"/>
                  <a:gd name="connsiteY10" fmla="*/ 0 h 184076"/>
                  <a:gd name="connsiteX11" fmla="*/ 1511177 w 1618413"/>
                  <a:gd name="connsiteY11" fmla="*/ 178423 h 184076"/>
                  <a:gd name="connsiteX12" fmla="*/ 1502686 w 1618413"/>
                  <a:gd name="connsiteY12" fmla="*/ 178122 h 184076"/>
                  <a:gd name="connsiteX13" fmla="*/ 1521501 w 1618413"/>
                  <a:gd name="connsiteY13" fmla="*/ 175419 h 184076"/>
                  <a:gd name="connsiteX14" fmla="*/ 1603418 w 1618413"/>
                  <a:gd name="connsiteY14" fmla="*/ 6571 h 184076"/>
                  <a:gd name="connsiteX15" fmla="*/ 5911 w 1618413"/>
                  <a:gd name="connsiteY15" fmla="*/ 0 h 184076"/>
                  <a:gd name="connsiteX16" fmla="*/ 19060 w 1618413"/>
                  <a:gd name="connsiteY16" fmla="*/ 6571 h 184076"/>
                  <a:gd name="connsiteX17" fmla="*/ 91379 w 1618413"/>
                  <a:gd name="connsiteY17" fmla="*/ 184076 h 184076"/>
                  <a:gd name="connsiteX18" fmla="*/ 5911 w 1618413"/>
                  <a:gd name="connsiteY18" fmla="*/ 0 h 184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618413" h="184076">
                    <a:moveTo>
                      <a:pt x="1478513" y="177499"/>
                    </a:moveTo>
                    <a:lnTo>
                      <a:pt x="1485084" y="177499"/>
                    </a:lnTo>
                    <a:lnTo>
                      <a:pt x="1502686" y="178122"/>
                    </a:lnTo>
                    <a:lnTo>
                      <a:pt x="1499879" y="178526"/>
                    </a:lnTo>
                    <a:cubicBezTo>
                      <a:pt x="1487142" y="179142"/>
                      <a:pt x="1478513" y="177499"/>
                      <a:pt x="1478513" y="177499"/>
                    </a:cubicBezTo>
                    <a:close/>
                    <a:moveTo>
                      <a:pt x="84799" y="170928"/>
                    </a:moveTo>
                    <a:cubicBezTo>
                      <a:pt x="97947" y="177499"/>
                      <a:pt x="104518" y="177499"/>
                      <a:pt x="117666" y="177499"/>
                    </a:cubicBezTo>
                    <a:lnTo>
                      <a:pt x="104518" y="177499"/>
                    </a:lnTo>
                    <a:cubicBezTo>
                      <a:pt x="97947" y="177499"/>
                      <a:pt x="91370" y="177499"/>
                      <a:pt x="84799" y="170928"/>
                    </a:cubicBezTo>
                    <a:close/>
                    <a:moveTo>
                      <a:pt x="1603418" y="0"/>
                    </a:moveTo>
                    <a:lnTo>
                      <a:pt x="1616567" y="0"/>
                    </a:lnTo>
                    <a:cubicBezTo>
                      <a:pt x="1631361" y="152847"/>
                      <a:pt x="1553705" y="176266"/>
                      <a:pt x="1511177" y="178423"/>
                    </a:cubicBezTo>
                    <a:lnTo>
                      <a:pt x="1502686" y="178122"/>
                    </a:lnTo>
                    <a:lnTo>
                      <a:pt x="1521501" y="175419"/>
                    </a:lnTo>
                    <a:cubicBezTo>
                      <a:pt x="1560791" y="165788"/>
                      <a:pt x="1611636" y="129836"/>
                      <a:pt x="1603418" y="6571"/>
                    </a:cubicBezTo>
                    <a:close/>
                    <a:moveTo>
                      <a:pt x="5911" y="0"/>
                    </a:moveTo>
                    <a:lnTo>
                      <a:pt x="19060" y="6571"/>
                    </a:lnTo>
                    <a:cubicBezTo>
                      <a:pt x="19060" y="6571"/>
                      <a:pt x="-20385" y="144631"/>
                      <a:pt x="91379" y="184076"/>
                    </a:cubicBezTo>
                    <a:cubicBezTo>
                      <a:pt x="-33534" y="151202"/>
                      <a:pt x="5911" y="0"/>
                      <a:pt x="5911" y="0"/>
                    </a:cubicBezTo>
                    <a:close/>
                  </a:path>
                </a:pathLst>
              </a:custGeom>
              <a:solidFill>
                <a:srgbClr val="4D4D4D"/>
              </a:solidFill>
              <a:ln w="9525" cap="flat">
                <a:noFill/>
                <a:prstDash val="solid"/>
                <a:miter/>
              </a:ln>
            </p:spPr>
            <p:txBody>
              <a:bodyPr rtlCol="0" anchor="ctr"/>
              <a:lstStyle/>
              <a:p>
                <a:endParaRPr lang="en-US"/>
              </a:p>
            </p:txBody>
          </p:sp>
          <p:grpSp>
            <p:nvGrpSpPr>
              <p:cNvPr id="8" name="Group 7">
                <a:extLst>
                  <a:ext uri="{FF2B5EF4-FFF2-40B4-BE49-F238E27FC236}">
                    <a16:creationId xmlns="" xmlns:a16="http://schemas.microsoft.com/office/drawing/2014/main" id="{F4661C5A-8148-4C19-811F-77E10C2568FD}"/>
                  </a:ext>
                </a:extLst>
              </p:cNvPr>
              <p:cNvGrpSpPr/>
              <p:nvPr/>
            </p:nvGrpSpPr>
            <p:grpSpPr>
              <a:xfrm>
                <a:off x="1606" y="6382978"/>
                <a:ext cx="413937" cy="115242"/>
                <a:chOff x="5955" y="6353672"/>
                <a:chExt cx="413937" cy="115242"/>
              </a:xfrm>
            </p:grpSpPr>
            <p:sp>
              <p:nvSpPr>
                <p:cNvPr id="13" name="Rectangle: Rounded Corners 12">
                  <a:extLst>
                    <a:ext uri="{FF2B5EF4-FFF2-40B4-BE49-F238E27FC236}">
                      <a16:creationId xmlns="" xmlns:a16="http://schemas.microsoft.com/office/drawing/2014/main" id="{3F04873A-06CA-4430-AD22-027E39891A93}"/>
                    </a:ext>
                  </a:extLst>
                </p:cNvPr>
                <p:cNvSpPr/>
                <p:nvPr/>
              </p:nvSpPr>
              <p:spPr>
                <a:xfrm>
                  <a:off x="5955" y="6353672"/>
                  <a:ext cx="413937" cy="115242"/>
                </a:xfrm>
                <a:prstGeom prst="roundRect">
                  <a:avLst>
                    <a:gd name="adj" fmla="val 2815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Rounded Corners 13">
                  <a:extLst>
                    <a:ext uri="{FF2B5EF4-FFF2-40B4-BE49-F238E27FC236}">
                      <a16:creationId xmlns="" xmlns:a16="http://schemas.microsoft.com/office/drawing/2014/main" id="{61937177-DE5E-4B06-846F-59AE551D1B62}"/>
                    </a:ext>
                  </a:extLst>
                </p:cNvPr>
                <p:cNvSpPr/>
                <p:nvPr/>
              </p:nvSpPr>
              <p:spPr>
                <a:xfrm>
                  <a:off x="99417" y="6382279"/>
                  <a:ext cx="227012" cy="55272"/>
                </a:xfrm>
                <a:prstGeom prst="roundRect">
                  <a:avLst>
                    <a:gd name="adj" fmla="val 28154"/>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8">
                <a:extLst>
                  <a:ext uri="{FF2B5EF4-FFF2-40B4-BE49-F238E27FC236}">
                    <a16:creationId xmlns="" xmlns:a16="http://schemas.microsoft.com/office/drawing/2014/main" id="{F71F0A52-E942-4019-A69C-005409A2DB11}"/>
                  </a:ext>
                </a:extLst>
              </p:cNvPr>
              <p:cNvGrpSpPr/>
              <p:nvPr/>
            </p:nvGrpSpPr>
            <p:grpSpPr>
              <a:xfrm>
                <a:off x="9855291" y="6381600"/>
                <a:ext cx="885989" cy="115242"/>
                <a:chOff x="5955" y="6353672"/>
                <a:chExt cx="413937" cy="115242"/>
              </a:xfrm>
            </p:grpSpPr>
            <p:sp>
              <p:nvSpPr>
                <p:cNvPr id="11" name="Rectangle: Rounded Corners 10">
                  <a:extLst>
                    <a:ext uri="{FF2B5EF4-FFF2-40B4-BE49-F238E27FC236}">
                      <a16:creationId xmlns="" xmlns:a16="http://schemas.microsoft.com/office/drawing/2014/main" id="{29F4D62B-C689-40F9-BA25-B2E00CA1E9C0}"/>
                    </a:ext>
                  </a:extLst>
                </p:cNvPr>
                <p:cNvSpPr/>
                <p:nvPr/>
              </p:nvSpPr>
              <p:spPr>
                <a:xfrm>
                  <a:off x="5955" y="6353672"/>
                  <a:ext cx="413937" cy="115242"/>
                </a:xfrm>
                <a:prstGeom prst="roundRect">
                  <a:avLst>
                    <a:gd name="adj" fmla="val 2815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Rounded Corners 11">
                  <a:extLst>
                    <a:ext uri="{FF2B5EF4-FFF2-40B4-BE49-F238E27FC236}">
                      <a16:creationId xmlns="" xmlns:a16="http://schemas.microsoft.com/office/drawing/2014/main" id="{6B94475D-5ED5-4FD2-B091-F9CB23F00887}"/>
                    </a:ext>
                  </a:extLst>
                </p:cNvPr>
                <p:cNvSpPr/>
                <p:nvPr/>
              </p:nvSpPr>
              <p:spPr>
                <a:xfrm>
                  <a:off x="84761" y="6382279"/>
                  <a:ext cx="256326" cy="55272"/>
                </a:xfrm>
                <a:prstGeom prst="roundRect">
                  <a:avLst>
                    <a:gd name="adj" fmla="val 28154"/>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 name="Freeform: Shape 9">
                <a:extLst>
                  <a:ext uri="{FF2B5EF4-FFF2-40B4-BE49-F238E27FC236}">
                    <a16:creationId xmlns="" xmlns:a16="http://schemas.microsoft.com/office/drawing/2014/main" id="{2B73EDFC-FF1B-4E0F-BBC2-55A0CBBD4005}"/>
                  </a:ext>
                </a:extLst>
              </p:cNvPr>
              <p:cNvSpPr/>
              <p:nvPr/>
            </p:nvSpPr>
            <p:spPr>
              <a:xfrm>
                <a:off x="3892805" y="496953"/>
                <a:ext cx="5479036" cy="5431217"/>
              </a:xfrm>
              <a:custGeom>
                <a:avLst/>
                <a:gdLst>
                  <a:gd name="connsiteX0" fmla="*/ 2567127 w 4009217"/>
                  <a:gd name="connsiteY0" fmla="*/ 30683 h 4295590"/>
                  <a:gd name="connsiteX1" fmla="*/ 3798529 w 4009217"/>
                  <a:gd name="connsiteY1" fmla="*/ 30683 h 4295590"/>
                  <a:gd name="connsiteX2" fmla="*/ 4007172 w 4009217"/>
                  <a:gd name="connsiteY2" fmla="*/ 272054 h 4295590"/>
                  <a:gd name="connsiteX3" fmla="*/ 3998990 w 4009217"/>
                  <a:gd name="connsiteY3" fmla="*/ 4268999 h 4295590"/>
                  <a:gd name="connsiteX4" fmla="*/ 30683 w 4009217"/>
                  <a:gd name="connsiteY4" fmla="*/ 4268999 h 4295590"/>
                  <a:gd name="connsiteX0" fmla="*/ 2536444 w 3976489"/>
                  <a:gd name="connsiteY0" fmla="*/ 0 h 4238316"/>
                  <a:gd name="connsiteX1" fmla="*/ 3976489 w 3976489"/>
                  <a:gd name="connsiteY1" fmla="*/ 241371 h 4238316"/>
                  <a:gd name="connsiteX2" fmla="*/ 3968307 w 3976489"/>
                  <a:gd name="connsiteY2" fmla="*/ 4238316 h 4238316"/>
                  <a:gd name="connsiteX3" fmla="*/ 0 w 3976489"/>
                  <a:gd name="connsiteY3" fmla="*/ 4238316 h 4238316"/>
                  <a:gd name="connsiteX0" fmla="*/ 2536444 w 3976489"/>
                  <a:gd name="connsiteY0" fmla="*/ 0 h 4238316"/>
                  <a:gd name="connsiteX1" fmla="*/ 3976489 w 3976489"/>
                  <a:gd name="connsiteY1" fmla="*/ 213683 h 4238316"/>
                  <a:gd name="connsiteX2" fmla="*/ 3968307 w 3976489"/>
                  <a:gd name="connsiteY2" fmla="*/ 4238316 h 4238316"/>
                  <a:gd name="connsiteX3" fmla="*/ 0 w 3976489"/>
                  <a:gd name="connsiteY3" fmla="*/ 4238316 h 4238316"/>
                  <a:gd name="connsiteX0" fmla="*/ 2473335 w 3976489"/>
                  <a:gd name="connsiteY0" fmla="*/ 0 h 4035268"/>
                  <a:gd name="connsiteX1" fmla="*/ 3976489 w 3976489"/>
                  <a:gd name="connsiteY1" fmla="*/ 10635 h 4035268"/>
                  <a:gd name="connsiteX2" fmla="*/ 3968307 w 3976489"/>
                  <a:gd name="connsiteY2" fmla="*/ 4035268 h 4035268"/>
                  <a:gd name="connsiteX3" fmla="*/ 0 w 3976489"/>
                  <a:gd name="connsiteY3" fmla="*/ 4035268 h 4035268"/>
                </a:gdLst>
                <a:ahLst/>
                <a:cxnLst>
                  <a:cxn ang="0">
                    <a:pos x="connsiteX0" y="connsiteY0"/>
                  </a:cxn>
                  <a:cxn ang="0">
                    <a:pos x="connsiteX1" y="connsiteY1"/>
                  </a:cxn>
                  <a:cxn ang="0">
                    <a:pos x="connsiteX2" y="connsiteY2"/>
                  </a:cxn>
                  <a:cxn ang="0">
                    <a:pos x="connsiteX3" y="connsiteY3"/>
                  </a:cxn>
                </a:cxnLst>
                <a:rect l="l" t="t" r="r" b="b"/>
                <a:pathLst>
                  <a:path w="3976489" h="4035268">
                    <a:moveTo>
                      <a:pt x="2473335" y="0"/>
                    </a:moveTo>
                    <a:lnTo>
                      <a:pt x="3976489" y="10635"/>
                    </a:lnTo>
                    <a:cubicBezTo>
                      <a:pt x="3973762" y="1342950"/>
                      <a:pt x="3971034" y="2702953"/>
                      <a:pt x="3968307" y="4035268"/>
                    </a:cubicBezTo>
                    <a:lnTo>
                      <a:pt x="0" y="4035268"/>
                    </a:lnTo>
                  </a:path>
                </a:pathLst>
              </a:custGeom>
              <a:solidFill>
                <a:srgbClr val="999999">
                  <a:alpha val="10000"/>
                </a:srgbClr>
              </a:solidFill>
              <a:ln w="9525" cap="flat">
                <a:noFill/>
                <a:prstDash val="solid"/>
                <a:miter/>
              </a:ln>
            </p:spPr>
            <p:txBody>
              <a:bodyPr rtlCol="0" anchor="ctr"/>
              <a:lstStyle/>
              <a:p>
                <a:endParaRPr lang="en-US" dirty="0"/>
              </a:p>
            </p:txBody>
          </p:sp>
        </p:grpSp>
      </p:grpSp>
      <p:sp>
        <p:nvSpPr>
          <p:cNvPr id="15" name="그림 개체 틀 2">
            <a:extLst>
              <a:ext uri="{FF2B5EF4-FFF2-40B4-BE49-F238E27FC236}">
                <a16:creationId xmlns="" xmlns:a16="http://schemas.microsoft.com/office/drawing/2014/main" id="{871FD13E-305D-4BA1-B842-2C83A72BC90B}"/>
              </a:ext>
            </a:extLst>
          </p:cNvPr>
          <p:cNvSpPr>
            <a:spLocks noGrp="1"/>
          </p:cNvSpPr>
          <p:nvPr>
            <p:ph type="pic" sz="quarter" idx="14" hasCustomPrompt="1"/>
          </p:nvPr>
        </p:nvSpPr>
        <p:spPr>
          <a:xfrm>
            <a:off x="4289483" y="3408906"/>
            <a:ext cx="3638192" cy="2177317"/>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defRPr>
            </a:lvl1pPr>
          </a:lstStyle>
          <a:p>
            <a:r>
              <a:rPr lang="en-US" altLang="ko-KR" dirty="0"/>
              <a:t>Place Your Picture Here</a:t>
            </a:r>
            <a:endParaRPr lang="ko-KR" altLang="en-US" dirty="0"/>
          </a:p>
        </p:txBody>
      </p:sp>
      <p:sp>
        <p:nvSpPr>
          <p:cNvPr id="16" name="Text Placeholder 9">
            <a:extLst>
              <a:ext uri="{FF2B5EF4-FFF2-40B4-BE49-F238E27FC236}">
                <a16:creationId xmlns="" xmlns:a16="http://schemas.microsoft.com/office/drawing/2014/main" id="{04A08208-84AC-4662-BA73-41A17F9EAC95}"/>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37509740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6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748309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7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796040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NG set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332482"/>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PNG &amp; Shapes Layout</a:t>
            </a:r>
          </a:p>
        </p:txBody>
      </p:sp>
    </p:spTree>
    <p:extLst>
      <p:ext uri="{BB962C8B-B14F-4D97-AF65-F5344CB8AC3E}">
        <p14:creationId xmlns:p14="http://schemas.microsoft.com/office/powerpoint/2010/main" val="24463927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con sets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123478"/>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Icon Sets Layout</a:t>
            </a:r>
          </a:p>
        </p:txBody>
      </p:sp>
      <p:sp>
        <p:nvSpPr>
          <p:cNvPr id="3" name="Rounded Rectangle 2"/>
          <p:cNvSpPr/>
          <p:nvPr userDrawn="1"/>
        </p:nvSpPr>
        <p:spPr>
          <a:xfrm>
            <a:off x="354010" y="1131591"/>
            <a:ext cx="3560767" cy="5402561"/>
          </a:xfrm>
          <a:prstGeom prst="roundRect">
            <a:avLst>
              <a:gd name="adj" fmla="val 396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p>
        </p:txBody>
      </p:sp>
      <p:sp>
        <p:nvSpPr>
          <p:cNvPr id="4" name="Rounded Rectangle 3"/>
          <p:cNvSpPr/>
          <p:nvPr userDrawn="1"/>
        </p:nvSpPr>
        <p:spPr>
          <a:xfrm>
            <a:off x="531933" y="1347500"/>
            <a:ext cx="153868" cy="5015200"/>
          </a:xfrm>
          <a:prstGeom prst="roundRect">
            <a:avLst>
              <a:gd name="adj" fmla="val 50000"/>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bg1"/>
              </a:solidFill>
            </a:endParaRPr>
          </a:p>
        </p:txBody>
      </p:sp>
      <p:sp>
        <p:nvSpPr>
          <p:cNvPr id="5" name="Half Frame 4"/>
          <p:cNvSpPr/>
          <p:nvPr userDrawn="1"/>
        </p:nvSpPr>
        <p:spPr>
          <a:xfrm rot="5400000">
            <a:off x="3057177" y="1276653"/>
            <a:ext cx="685849" cy="685148"/>
          </a:xfrm>
          <a:prstGeom prst="halfFrame">
            <a:avLst>
              <a:gd name="adj1" fmla="val 23728"/>
              <a:gd name="adj2" fmla="val 24642"/>
            </a:avLst>
          </a:prstGeom>
          <a:solidFill>
            <a:schemeClr val="bg1">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tx1">
                  <a:lumMod val="85000"/>
                  <a:lumOff val="15000"/>
                </a:schemeClr>
              </a:solidFill>
            </a:endParaRPr>
          </a:p>
        </p:txBody>
      </p:sp>
      <p:sp>
        <p:nvSpPr>
          <p:cNvPr id="58" name="TextBox 57">
            <a:extLst>
              <a:ext uri="{FF2B5EF4-FFF2-40B4-BE49-F238E27FC236}">
                <a16:creationId xmlns="" xmlns:a16="http://schemas.microsoft.com/office/drawing/2014/main" id="{5644E8BB-F13A-4AE0-889E-633DE4143787}"/>
              </a:ext>
            </a:extLst>
          </p:cNvPr>
          <p:cNvSpPr txBox="1"/>
          <p:nvPr userDrawn="1"/>
        </p:nvSpPr>
        <p:spPr>
          <a:xfrm>
            <a:off x="711704" y="1637214"/>
            <a:ext cx="2232248" cy="523220"/>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Resize without losing quality</a:t>
            </a:r>
            <a:endParaRPr lang="ko-KR" altLang="en-US" sz="1400" b="1" dirty="0">
              <a:solidFill>
                <a:schemeClr val="bg1"/>
              </a:solidFill>
              <a:latin typeface="Arial" pitchFamily="34" charset="0"/>
              <a:cs typeface="Arial" pitchFamily="34" charset="0"/>
            </a:endParaRPr>
          </a:p>
        </p:txBody>
      </p:sp>
      <p:sp>
        <p:nvSpPr>
          <p:cNvPr id="59" name="TextBox 58">
            <a:extLst>
              <a:ext uri="{FF2B5EF4-FFF2-40B4-BE49-F238E27FC236}">
                <a16:creationId xmlns="" xmlns:a16="http://schemas.microsoft.com/office/drawing/2014/main" id="{F2CE2B8B-ED32-491A-95B2-D28904BC432C}"/>
              </a:ext>
            </a:extLst>
          </p:cNvPr>
          <p:cNvSpPr txBox="1"/>
          <p:nvPr userDrawn="1"/>
        </p:nvSpPr>
        <p:spPr>
          <a:xfrm>
            <a:off x="711704" y="2127463"/>
            <a:ext cx="2232248" cy="738664"/>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Change Fill Color &amp;</a:t>
            </a:r>
          </a:p>
          <a:p>
            <a:r>
              <a:rPr lang="en-US" altLang="ko-KR" sz="1400" b="1" dirty="0">
                <a:solidFill>
                  <a:schemeClr val="bg1"/>
                </a:solidFill>
                <a:latin typeface="Arial" pitchFamily="34" charset="0"/>
                <a:cs typeface="Arial" pitchFamily="34" charset="0"/>
              </a:rPr>
              <a:t>Line Color</a:t>
            </a:r>
            <a:endParaRPr lang="ko-KR" altLang="en-US" sz="1400" b="1" dirty="0">
              <a:solidFill>
                <a:schemeClr val="bg1"/>
              </a:solidFill>
              <a:latin typeface="Arial" pitchFamily="34" charset="0"/>
              <a:cs typeface="Arial" pitchFamily="34" charset="0"/>
            </a:endParaRPr>
          </a:p>
        </p:txBody>
      </p:sp>
      <p:sp>
        <p:nvSpPr>
          <p:cNvPr id="60" name="TextBox 59">
            <a:extLst>
              <a:ext uri="{FF2B5EF4-FFF2-40B4-BE49-F238E27FC236}">
                <a16:creationId xmlns="" xmlns:a16="http://schemas.microsoft.com/office/drawing/2014/main" id="{962A52DF-2523-4479-BFA3-B5ACE9887E1C}"/>
              </a:ext>
            </a:extLst>
          </p:cNvPr>
          <p:cNvSpPr txBox="1"/>
          <p:nvPr userDrawn="1"/>
        </p:nvSpPr>
        <p:spPr>
          <a:xfrm>
            <a:off x="721229" y="5808438"/>
            <a:ext cx="2232000" cy="307777"/>
          </a:xfrm>
          <a:prstGeom prst="rect">
            <a:avLst/>
          </a:prstGeom>
          <a:noFill/>
        </p:spPr>
        <p:txBody>
          <a:bodyPr wrap="square" rtlCol="0" anchor="ctr">
            <a:spAutoFit/>
          </a:bodyPr>
          <a:lstStyle/>
          <a:p>
            <a:r>
              <a:rPr lang="en-US" altLang="ko-KR" sz="1400" dirty="0">
                <a:solidFill>
                  <a:schemeClr val="bg1"/>
                </a:solidFill>
                <a:latin typeface="Arial" pitchFamily="34" charset="0"/>
                <a:cs typeface="Arial" pitchFamily="34" charset="0"/>
              </a:rPr>
              <a:t>www.allppt.com</a:t>
            </a:r>
            <a:endParaRPr lang="ko-KR" altLang="en-US" sz="1400" dirty="0">
              <a:solidFill>
                <a:schemeClr val="bg1"/>
              </a:solidFill>
              <a:latin typeface="Arial" pitchFamily="34" charset="0"/>
              <a:cs typeface="Arial" pitchFamily="34" charset="0"/>
            </a:endParaRPr>
          </a:p>
        </p:txBody>
      </p:sp>
      <p:sp>
        <p:nvSpPr>
          <p:cNvPr id="61" name="TextBox 60">
            <a:extLst>
              <a:ext uri="{FF2B5EF4-FFF2-40B4-BE49-F238E27FC236}">
                <a16:creationId xmlns="" xmlns:a16="http://schemas.microsoft.com/office/drawing/2014/main" id="{BAAC314F-E96A-4408-95DE-A70E9ED054AF}"/>
              </a:ext>
            </a:extLst>
          </p:cNvPr>
          <p:cNvSpPr txBox="1"/>
          <p:nvPr userDrawn="1"/>
        </p:nvSpPr>
        <p:spPr>
          <a:xfrm>
            <a:off x="721229" y="4450324"/>
            <a:ext cx="2717296" cy="1384995"/>
          </a:xfrm>
          <a:prstGeom prst="rect">
            <a:avLst/>
          </a:prstGeom>
          <a:noFill/>
        </p:spPr>
        <p:txBody>
          <a:bodyPr wrap="square" rtlCol="0" anchor="ctr">
            <a:spAutoFit/>
          </a:bodyPr>
          <a:lstStyle/>
          <a:p>
            <a:r>
              <a:rPr lang="en-US" altLang="ko-KR" sz="2800" b="1" dirty="0">
                <a:solidFill>
                  <a:schemeClr val="bg1"/>
                </a:solidFill>
                <a:latin typeface="+mn-lt"/>
                <a:ea typeface="+mn-ea"/>
                <a:cs typeface="Arial" pitchFamily="34" charset="0"/>
              </a:rPr>
              <a:t>FREE </a:t>
            </a:r>
          </a:p>
          <a:p>
            <a:r>
              <a:rPr lang="en-US" altLang="ko-KR" sz="2800" b="1" dirty="0">
                <a:solidFill>
                  <a:schemeClr val="bg1"/>
                </a:solidFill>
                <a:latin typeface="+mn-lt"/>
                <a:ea typeface="+mn-ea"/>
                <a:cs typeface="Arial" pitchFamily="34" charset="0"/>
              </a:rPr>
              <a:t>PPT TEMPLATES</a:t>
            </a:r>
          </a:p>
        </p:txBody>
      </p:sp>
    </p:spTree>
    <p:extLst>
      <p:ext uri="{BB962C8B-B14F-4D97-AF65-F5344CB8AC3E}">
        <p14:creationId xmlns:p14="http://schemas.microsoft.com/office/powerpoint/2010/main" val="3136765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Break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847202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06671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 xmlns:a16="http://schemas.microsoft.com/office/drawing/2014/main" id="{23DE32A5-6181-4C51-AD5C-3F1A448478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18993242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ntents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839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Agenda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23200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Taam slide layout">
    <p:spTree>
      <p:nvGrpSpPr>
        <p:cNvPr id="1" name=""/>
        <p:cNvGrpSpPr/>
        <p:nvPr/>
      </p:nvGrpSpPr>
      <p:grpSpPr>
        <a:xfrm>
          <a:off x="0" y="0"/>
          <a:ext cx="0" cy="0"/>
          <a:chOff x="0" y="0"/>
          <a:chExt cx="0" cy="0"/>
        </a:xfrm>
      </p:grpSpPr>
      <p:sp>
        <p:nvSpPr>
          <p:cNvPr id="3" name="Text Placeholder 9">
            <a:extLst>
              <a:ext uri="{FF2B5EF4-FFF2-40B4-BE49-F238E27FC236}">
                <a16:creationId xmlns="" xmlns:a16="http://schemas.microsoft.com/office/drawing/2014/main" id="{EF70765A-4598-4D75-8EBE-B820808F6559}"/>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Our Team LAYOUT</a:t>
            </a:r>
          </a:p>
        </p:txBody>
      </p:sp>
      <p:sp>
        <p:nvSpPr>
          <p:cNvPr id="4" name="Picture Placeholder 27">
            <a:extLst>
              <a:ext uri="{FF2B5EF4-FFF2-40B4-BE49-F238E27FC236}">
                <a16:creationId xmlns="" xmlns:a16="http://schemas.microsoft.com/office/drawing/2014/main" id="{0AA07B5C-A996-489C-AB6D-BBCD3604241E}"/>
              </a:ext>
            </a:extLst>
          </p:cNvPr>
          <p:cNvSpPr>
            <a:spLocks noGrp="1"/>
          </p:cNvSpPr>
          <p:nvPr>
            <p:ph type="pic" sz="quarter" idx="14" hasCustomPrompt="1"/>
          </p:nvPr>
        </p:nvSpPr>
        <p:spPr>
          <a:xfrm>
            <a:off x="7903669" y="2174423"/>
            <a:ext cx="1368000" cy="1368000"/>
          </a:xfrm>
          <a:prstGeom prst="ellipse">
            <a:avLst/>
          </a:prstGeom>
          <a:solidFill>
            <a:schemeClr val="bg1">
              <a:lumMod val="95000"/>
            </a:schemeClr>
          </a:solidFill>
          <a:ln w="19050">
            <a:solidFill>
              <a:schemeClr val="bg1">
                <a:alpha val="68000"/>
              </a:schemeClr>
            </a:solidFill>
          </a:ln>
          <a:effectLst/>
        </p:spPr>
        <p:txBody>
          <a:bodyPr rtlCol="0" anchor="ctr">
            <a:normAutofit/>
          </a:bodyPr>
          <a:lstStyle>
            <a:lvl1pPr marL="0" indent="0" algn="ctr">
              <a:buFontTx/>
              <a:buNone/>
              <a:defRPr sz="1200">
                <a:solidFill>
                  <a:schemeClr val="tx1">
                    <a:lumMod val="75000"/>
                    <a:lumOff val="25000"/>
                  </a:schemeClr>
                </a:solidFill>
                <a:latin typeface="+mn-lt"/>
                <a:ea typeface="+mn-ea"/>
              </a:defRPr>
            </a:lvl1pPr>
          </a:lstStyle>
          <a:p>
            <a:pPr lvl="0"/>
            <a:r>
              <a:rPr lang="en-US" altLang="ko-KR" noProof="0" dirty="0"/>
              <a:t>Place Your Picture Here</a:t>
            </a:r>
            <a:endParaRPr lang="en-JM" altLang="ko-KR" noProof="0" dirty="0"/>
          </a:p>
        </p:txBody>
      </p:sp>
      <p:sp>
        <p:nvSpPr>
          <p:cNvPr id="5" name="Picture Placeholder 27">
            <a:extLst>
              <a:ext uri="{FF2B5EF4-FFF2-40B4-BE49-F238E27FC236}">
                <a16:creationId xmlns="" xmlns:a16="http://schemas.microsoft.com/office/drawing/2014/main" id="{803541C5-2AF0-4251-BCA9-8187A6D12661}"/>
              </a:ext>
            </a:extLst>
          </p:cNvPr>
          <p:cNvSpPr>
            <a:spLocks noGrp="1"/>
          </p:cNvSpPr>
          <p:nvPr>
            <p:ph type="pic" sz="quarter" idx="15" hasCustomPrompt="1"/>
          </p:nvPr>
        </p:nvSpPr>
        <p:spPr>
          <a:xfrm>
            <a:off x="7903669" y="4360291"/>
            <a:ext cx="1368000" cy="1368000"/>
          </a:xfrm>
          <a:prstGeom prst="ellipse">
            <a:avLst/>
          </a:prstGeom>
          <a:solidFill>
            <a:schemeClr val="bg1">
              <a:lumMod val="95000"/>
            </a:schemeClr>
          </a:solidFill>
          <a:ln w="19050">
            <a:solidFill>
              <a:schemeClr val="bg1">
                <a:alpha val="68000"/>
              </a:schemeClr>
            </a:solidFill>
          </a:ln>
          <a:effectLst/>
        </p:spPr>
        <p:txBody>
          <a:bodyPr rtlCol="0" anchor="ctr">
            <a:normAutofit/>
          </a:bodyPr>
          <a:lstStyle>
            <a:lvl1pPr marL="0" indent="0" algn="ctr">
              <a:buFontTx/>
              <a:buNone/>
              <a:defRPr sz="1200">
                <a:solidFill>
                  <a:schemeClr val="tx1">
                    <a:lumMod val="75000"/>
                    <a:lumOff val="25000"/>
                  </a:schemeClr>
                </a:solidFill>
                <a:latin typeface="+mn-lt"/>
                <a:ea typeface="+mn-ea"/>
              </a:defRPr>
            </a:lvl1pPr>
          </a:lstStyle>
          <a:p>
            <a:pPr lvl="0"/>
            <a:r>
              <a:rPr lang="en-US" altLang="ko-KR" noProof="0" dirty="0"/>
              <a:t>Place Your Picture Here</a:t>
            </a:r>
            <a:endParaRPr lang="en-JM" altLang="ko-KR" noProof="0" dirty="0"/>
          </a:p>
        </p:txBody>
      </p:sp>
      <p:sp>
        <p:nvSpPr>
          <p:cNvPr id="6" name="Picture Placeholder 27">
            <a:extLst>
              <a:ext uri="{FF2B5EF4-FFF2-40B4-BE49-F238E27FC236}">
                <a16:creationId xmlns="" xmlns:a16="http://schemas.microsoft.com/office/drawing/2014/main" id="{4889BB1F-1AF7-41EF-A642-47927977B29F}"/>
              </a:ext>
            </a:extLst>
          </p:cNvPr>
          <p:cNvSpPr>
            <a:spLocks noGrp="1"/>
          </p:cNvSpPr>
          <p:nvPr>
            <p:ph type="pic" sz="quarter" idx="16" hasCustomPrompt="1"/>
          </p:nvPr>
        </p:nvSpPr>
        <p:spPr>
          <a:xfrm>
            <a:off x="2929923" y="2174423"/>
            <a:ext cx="1368000" cy="1368000"/>
          </a:xfrm>
          <a:prstGeom prst="ellipse">
            <a:avLst/>
          </a:prstGeom>
          <a:solidFill>
            <a:schemeClr val="bg1">
              <a:lumMod val="95000"/>
            </a:schemeClr>
          </a:solidFill>
          <a:ln w="19050">
            <a:solidFill>
              <a:schemeClr val="bg1">
                <a:alpha val="68000"/>
              </a:schemeClr>
            </a:solidFill>
          </a:ln>
          <a:effectLst/>
        </p:spPr>
        <p:txBody>
          <a:bodyPr rtlCol="0" anchor="ctr">
            <a:normAutofit/>
          </a:bodyPr>
          <a:lstStyle>
            <a:lvl1pPr marL="0" indent="0" algn="ctr">
              <a:buFontTx/>
              <a:buNone/>
              <a:defRPr sz="1200" baseline="0">
                <a:solidFill>
                  <a:schemeClr val="tx1">
                    <a:lumMod val="75000"/>
                    <a:lumOff val="25000"/>
                  </a:schemeClr>
                </a:solidFill>
                <a:latin typeface="+mn-lt"/>
                <a:ea typeface="+mn-ea"/>
              </a:defRPr>
            </a:lvl1pPr>
          </a:lstStyle>
          <a:p>
            <a:pPr lvl="0"/>
            <a:r>
              <a:rPr lang="en-US" altLang="ko-KR" noProof="0" dirty="0"/>
              <a:t>Place Your Picture Here</a:t>
            </a:r>
            <a:endParaRPr lang="en-JM" noProof="0" dirty="0"/>
          </a:p>
        </p:txBody>
      </p:sp>
      <p:sp>
        <p:nvSpPr>
          <p:cNvPr id="7" name="Picture Placeholder 27">
            <a:extLst>
              <a:ext uri="{FF2B5EF4-FFF2-40B4-BE49-F238E27FC236}">
                <a16:creationId xmlns="" xmlns:a16="http://schemas.microsoft.com/office/drawing/2014/main" id="{73E4F28E-9AEC-4959-ACA2-00282CD19B12}"/>
              </a:ext>
            </a:extLst>
          </p:cNvPr>
          <p:cNvSpPr>
            <a:spLocks noGrp="1"/>
          </p:cNvSpPr>
          <p:nvPr>
            <p:ph type="pic" sz="quarter" idx="17" hasCustomPrompt="1"/>
          </p:nvPr>
        </p:nvSpPr>
        <p:spPr>
          <a:xfrm>
            <a:off x="2929923" y="4360291"/>
            <a:ext cx="1368000" cy="1368000"/>
          </a:xfrm>
          <a:prstGeom prst="ellipse">
            <a:avLst/>
          </a:prstGeom>
          <a:solidFill>
            <a:schemeClr val="bg1">
              <a:lumMod val="95000"/>
            </a:schemeClr>
          </a:solidFill>
          <a:ln w="19050">
            <a:solidFill>
              <a:schemeClr val="bg1">
                <a:alpha val="68000"/>
              </a:schemeClr>
            </a:solidFill>
          </a:ln>
          <a:effectLst/>
        </p:spPr>
        <p:txBody>
          <a:bodyPr rtlCol="0" anchor="ctr">
            <a:normAutofit/>
          </a:bodyPr>
          <a:lstStyle>
            <a:lvl1pPr marL="0" indent="0" algn="ctr">
              <a:buFontTx/>
              <a:buNone/>
              <a:defRPr sz="1200">
                <a:solidFill>
                  <a:schemeClr val="tx1">
                    <a:lumMod val="75000"/>
                    <a:lumOff val="25000"/>
                  </a:schemeClr>
                </a:solidFill>
                <a:latin typeface="+mn-lt"/>
                <a:ea typeface="+mn-ea"/>
              </a:defRPr>
            </a:lvl1pPr>
          </a:lstStyle>
          <a:p>
            <a:pPr lvl="0"/>
            <a:r>
              <a:rPr lang="en-US" altLang="ko-KR" noProof="0" dirty="0"/>
              <a:t>Place Your Picture Here</a:t>
            </a:r>
            <a:endParaRPr lang="en-JM" altLang="ko-KR" noProof="0" dirty="0"/>
          </a:p>
        </p:txBody>
      </p:sp>
      <p:sp>
        <p:nvSpPr>
          <p:cNvPr id="8" name="Picture Placeholder 27">
            <a:extLst>
              <a:ext uri="{FF2B5EF4-FFF2-40B4-BE49-F238E27FC236}">
                <a16:creationId xmlns="" xmlns:a16="http://schemas.microsoft.com/office/drawing/2014/main" id="{045DDAC1-5FE0-4F7B-BF5F-BE061622DE71}"/>
              </a:ext>
            </a:extLst>
          </p:cNvPr>
          <p:cNvSpPr>
            <a:spLocks noGrp="1"/>
          </p:cNvSpPr>
          <p:nvPr>
            <p:ph type="pic" sz="quarter" idx="13" hasCustomPrompt="1"/>
          </p:nvPr>
        </p:nvSpPr>
        <p:spPr>
          <a:xfrm>
            <a:off x="5015183" y="2862813"/>
            <a:ext cx="2160000" cy="2160000"/>
          </a:xfrm>
          <a:prstGeom prst="ellipse">
            <a:avLst/>
          </a:prstGeom>
          <a:solidFill>
            <a:schemeClr val="bg1">
              <a:lumMod val="95000"/>
            </a:schemeClr>
          </a:solidFill>
          <a:ln w="19050">
            <a:solidFill>
              <a:schemeClr val="bg1">
                <a:alpha val="68000"/>
              </a:schemeClr>
            </a:solidFill>
          </a:ln>
          <a:effectLst/>
        </p:spPr>
        <p:txBody>
          <a:bodyPr rtlCol="0" anchor="ctr">
            <a:normAutofit/>
          </a:bodyPr>
          <a:lstStyle>
            <a:lvl1pPr marL="0" indent="0" algn="ctr">
              <a:buFontTx/>
              <a:buNone/>
              <a:defRPr sz="1200">
                <a:solidFill>
                  <a:schemeClr val="tx1">
                    <a:lumMod val="75000"/>
                    <a:lumOff val="25000"/>
                  </a:schemeClr>
                </a:solidFill>
                <a:latin typeface="+mn-lt"/>
                <a:ea typeface="+mn-ea"/>
              </a:defRPr>
            </a:lvl1pPr>
          </a:lstStyle>
          <a:p>
            <a:pPr lvl="0"/>
            <a:r>
              <a:rPr lang="en-US" altLang="ko-KR" noProof="0" dirty="0"/>
              <a:t>Place Your Picture Here</a:t>
            </a:r>
            <a:endParaRPr lang="en-JM" altLang="ko-KR" noProof="0" dirty="0"/>
          </a:p>
        </p:txBody>
      </p:sp>
    </p:spTree>
    <p:extLst>
      <p:ext uri="{BB962C8B-B14F-4D97-AF65-F5344CB8AC3E}">
        <p14:creationId xmlns:p14="http://schemas.microsoft.com/office/powerpoint/2010/main" val="7686641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04451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926674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9_Contents slide layout">
    <p:spTree>
      <p:nvGrpSpPr>
        <p:cNvPr id="1" name=""/>
        <p:cNvGrpSpPr/>
        <p:nvPr/>
      </p:nvGrpSpPr>
      <p:grpSpPr>
        <a:xfrm>
          <a:off x="0" y="0"/>
          <a:ext cx="0" cy="0"/>
          <a:chOff x="0" y="0"/>
          <a:chExt cx="0" cy="0"/>
        </a:xfrm>
      </p:grpSpPr>
      <p:sp>
        <p:nvSpPr>
          <p:cNvPr id="3" name="Oval 2">
            <a:extLst>
              <a:ext uri="{FF2B5EF4-FFF2-40B4-BE49-F238E27FC236}">
                <a16:creationId xmlns="" xmlns:a16="http://schemas.microsoft.com/office/drawing/2014/main" id="{4C6D60AE-E3C7-4B77-9D0E-1D6B63F49EFA}"/>
              </a:ext>
            </a:extLst>
          </p:cNvPr>
          <p:cNvSpPr/>
          <p:nvPr userDrawn="1"/>
        </p:nvSpPr>
        <p:spPr>
          <a:xfrm>
            <a:off x="8014620" y="4215744"/>
            <a:ext cx="4218052" cy="427271"/>
          </a:xfrm>
          <a:prstGeom prst="ellipse">
            <a:avLst/>
          </a:prstGeom>
          <a:solidFill>
            <a:schemeClr val="tx1">
              <a:lumMod val="50000"/>
              <a:lumOff val="50000"/>
            </a:schemeClr>
          </a:solidFill>
          <a:ln>
            <a:noFill/>
          </a:ln>
          <a:effectLst>
            <a:softEdge rad="203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4" name="Oval 3">
            <a:extLst>
              <a:ext uri="{FF2B5EF4-FFF2-40B4-BE49-F238E27FC236}">
                <a16:creationId xmlns="" xmlns:a16="http://schemas.microsoft.com/office/drawing/2014/main" id="{F331E767-1E77-441E-92F5-2BE0ADE703F7}"/>
              </a:ext>
            </a:extLst>
          </p:cNvPr>
          <p:cNvSpPr/>
          <p:nvPr userDrawn="1"/>
        </p:nvSpPr>
        <p:spPr>
          <a:xfrm>
            <a:off x="3880338" y="4567873"/>
            <a:ext cx="4431324" cy="448874"/>
          </a:xfrm>
          <a:prstGeom prst="ellipse">
            <a:avLst/>
          </a:prstGeom>
          <a:solidFill>
            <a:schemeClr val="tx1">
              <a:lumMod val="50000"/>
              <a:lumOff val="50000"/>
            </a:schemeClr>
          </a:solidFill>
          <a:ln>
            <a:noFill/>
          </a:ln>
          <a:effectLst>
            <a:softEdge rad="203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nvGrpSpPr>
          <p:cNvPr id="5" name="Graphic 14">
            <a:extLst>
              <a:ext uri="{FF2B5EF4-FFF2-40B4-BE49-F238E27FC236}">
                <a16:creationId xmlns="" xmlns:a16="http://schemas.microsoft.com/office/drawing/2014/main" id="{1DBF0251-1B6E-4858-A6A3-0FAAC63976DF}"/>
              </a:ext>
            </a:extLst>
          </p:cNvPr>
          <p:cNvGrpSpPr/>
          <p:nvPr userDrawn="1"/>
        </p:nvGrpSpPr>
        <p:grpSpPr>
          <a:xfrm>
            <a:off x="4181510" y="1536176"/>
            <a:ext cx="3966027" cy="3201070"/>
            <a:chOff x="2444748" y="555045"/>
            <a:chExt cx="7282048" cy="5727454"/>
          </a:xfrm>
        </p:grpSpPr>
        <p:sp>
          <p:nvSpPr>
            <p:cNvPr id="6" name="Freeform: Shape 5">
              <a:extLst>
                <a:ext uri="{FF2B5EF4-FFF2-40B4-BE49-F238E27FC236}">
                  <a16:creationId xmlns="" xmlns:a16="http://schemas.microsoft.com/office/drawing/2014/main" id="{850FC897-6E36-479F-A529-87E63849270E}"/>
                </a:ext>
              </a:extLst>
            </p:cNvPr>
            <p:cNvSpPr/>
            <p:nvPr/>
          </p:nvSpPr>
          <p:spPr>
            <a:xfrm>
              <a:off x="4964693" y="5443837"/>
              <a:ext cx="2168250" cy="818208"/>
            </a:xfrm>
            <a:custGeom>
              <a:avLst/>
              <a:gdLst>
                <a:gd name="connsiteX0" fmla="*/ 1941333 w 2168250"/>
                <a:gd name="connsiteY0" fmla="*/ 525699 h 818207"/>
                <a:gd name="connsiteX1" fmla="*/ 1785874 w 2168250"/>
                <a:gd name="connsiteY1" fmla="*/ 30683 h 818207"/>
                <a:gd name="connsiteX2" fmla="*/ 1114943 w 2168250"/>
                <a:gd name="connsiteY2" fmla="*/ 30683 h 818207"/>
                <a:gd name="connsiteX3" fmla="*/ 1065851 w 2168250"/>
                <a:gd name="connsiteY3" fmla="*/ 30683 h 818207"/>
                <a:gd name="connsiteX4" fmla="*/ 390830 w 2168250"/>
                <a:gd name="connsiteY4" fmla="*/ 30683 h 818207"/>
                <a:gd name="connsiteX5" fmla="*/ 235370 w 2168250"/>
                <a:gd name="connsiteY5" fmla="*/ 525699 h 818207"/>
                <a:gd name="connsiteX6" fmla="*/ 259916 w 2168250"/>
                <a:gd name="connsiteY6" fmla="*/ 816162 h 818207"/>
                <a:gd name="connsiteX7" fmla="*/ 1065851 w 2168250"/>
                <a:gd name="connsiteY7" fmla="*/ 816162 h 818207"/>
                <a:gd name="connsiteX8" fmla="*/ 1114943 w 2168250"/>
                <a:gd name="connsiteY8" fmla="*/ 816162 h 818207"/>
                <a:gd name="connsiteX9" fmla="*/ 1920878 w 2168250"/>
                <a:gd name="connsiteY9" fmla="*/ 816162 h 818207"/>
                <a:gd name="connsiteX10" fmla="*/ 1941333 w 2168250"/>
                <a:gd name="connsiteY10" fmla="*/ 525699 h 818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68250" h="818207">
                  <a:moveTo>
                    <a:pt x="1941333" y="525699"/>
                  </a:moveTo>
                  <a:cubicBezTo>
                    <a:pt x="1789965" y="370239"/>
                    <a:pt x="1785874" y="30683"/>
                    <a:pt x="1785874" y="30683"/>
                  </a:cubicBezTo>
                  <a:lnTo>
                    <a:pt x="1114943" y="30683"/>
                  </a:lnTo>
                  <a:lnTo>
                    <a:pt x="1065851" y="30683"/>
                  </a:lnTo>
                  <a:lnTo>
                    <a:pt x="390830" y="30683"/>
                  </a:lnTo>
                  <a:cubicBezTo>
                    <a:pt x="390830" y="30683"/>
                    <a:pt x="386739" y="366148"/>
                    <a:pt x="235370" y="525699"/>
                  </a:cubicBezTo>
                  <a:cubicBezTo>
                    <a:pt x="84002" y="681158"/>
                    <a:pt x="-149188" y="816162"/>
                    <a:pt x="259916" y="816162"/>
                  </a:cubicBezTo>
                  <a:cubicBezTo>
                    <a:pt x="587199" y="816162"/>
                    <a:pt x="939029" y="816162"/>
                    <a:pt x="1065851" y="816162"/>
                  </a:cubicBezTo>
                  <a:cubicBezTo>
                    <a:pt x="1098579" y="816162"/>
                    <a:pt x="1114943" y="816162"/>
                    <a:pt x="1114943" y="816162"/>
                  </a:cubicBezTo>
                  <a:cubicBezTo>
                    <a:pt x="1245857" y="816162"/>
                    <a:pt x="1597686" y="816162"/>
                    <a:pt x="1920878" y="816162"/>
                  </a:cubicBezTo>
                  <a:cubicBezTo>
                    <a:pt x="2329982" y="816162"/>
                    <a:pt x="2092702" y="681158"/>
                    <a:pt x="1941333" y="525699"/>
                  </a:cubicBezTo>
                  <a:close/>
                </a:path>
              </a:pathLst>
            </a:custGeom>
            <a:gradFill>
              <a:gsLst>
                <a:gs pos="0">
                  <a:schemeClr val="bg1">
                    <a:lumMod val="75000"/>
                  </a:schemeClr>
                </a:gs>
                <a:gs pos="53000">
                  <a:schemeClr val="bg1">
                    <a:lumMod val="85000"/>
                  </a:schemeClr>
                </a:gs>
                <a:gs pos="83000">
                  <a:schemeClr val="bg1">
                    <a:lumMod val="75000"/>
                  </a:schemeClr>
                </a:gs>
                <a:gs pos="100000">
                  <a:schemeClr val="bg1">
                    <a:lumMod val="75000"/>
                  </a:schemeClr>
                </a:gs>
              </a:gsLst>
              <a:lin ang="16200000" scaled="0"/>
            </a:gradFill>
            <a:ln w="9525" cap="flat">
              <a:noFill/>
              <a:prstDash val="solid"/>
              <a:miter/>
            </a:ln>
          </p:spPr>
          <p:txBody>
            <a:bodyPr rtlCol="0" anchor="ctr"/>
            <a:lstStyle/>
            <a:p>
              <a:endParaRPr lang="en-US"/>
            </a:p>
          </p:txBody>
        </p:sp>
        <p:sp>
          <p:nvSpPr>
            <p:cNvPr id="7" name="Freeform: Shape 6">
              <a:extLst>
                <a:ext uri="{FF2B5EF4-FFF2-40B4-BE49-F238E27FC236}">
                  <a16:creationId xmlns="" xmlns:a16="http://schemas.microsoft.com/office/drawing/2014/main" id="{4BDD49A8-4AC1-4A67-B3AF-F7D7C72AC3E2}"/>
                </a:ext>
              </a:extLst>
            </p:cNvPr>
            <p:cNvSpPr/>
            <p:nvPr/>
          </p:nvSpPr>
          <p:spPr>
            <a:xfrm>
              <a:off x="2444748" y="555045"/>
              <a:ext cx="7282048" cy="4950157"/>
            </a:xfrm>
            <a:custGeom>
              <a:avLst/>
              <a:gdLst>
                <a:gd name="connsiteX0" fmla="*/ 7038632 w 7282048"/>
                <a:gd name="connsiteY0" fmla="*/ 30683 h 4950157"/>
                <a:gd name="connsiteX1" fmla="*/ 3704436 w 7282048"/>
                <a:gd name="connsiteY1" fmla="*/ 30683 h 4950157"/>
                <a:gd name="connsiteX2" fmla="*/ 3589886 w 7282048"/>
                <a:gd name="connsiteY2" fmla="*/ 30683 h 4950157"/>
                <a:gd name="connsiteX3" fmla="*/ 259781 w 7282048"/>
                <a:gd name="connsiteY3" fmla="*/ 30683 h 4950157"/>
                <a:gd name="connsiteX4" fmla="*/ 30683 w 7282048"/>
                <a:gd name="connsiteY4" fmla="*/ 259781 h 4950157"/>
                <a:gd name="connsiteX5" fmla="*/ 30683 w 7282048"/>
                <a:gd name="connsiteY5" fmla="*/ 4698558 h 4950157"/>
                <a:gd name="connsiteX6" fmla="*/ 239326 w 7282048"/>
                <a:gd name="connsiteY6" fmla="*/ 4931748 h 4950157"/>
                <a:gd name="connsiteX7" fmla="*/ 7042723 w 7282048"/>
                <a:gd name="connsiteY7" fmla="*/ 4931748 h 4950157"/>
                <a:gd name="connsiteX8" fmla="*/ 7251366 w 7282048"/>
                <a:gd name="connsiteY8" fmla="*/ 4698558 h 4950157"/>
                <a:gd name="connsiteX9" fmla="*/ 7251366 w 7282048"/>
                <a:gd name="connsiteY9" fmla="*/ 259781 h 4950157"/>
                <a:gd name="connsiteX10" fmla="*/ 7038632 w 7282048"/>
                <a:gd name="connsiteY10" fmla="*/ 30683 h 4950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82048" h="4950157">
                  <a:moveTo>
                    <a:pt x="7038632" y="30683"/>
                  </a:moveTo>
                  <a:lnTo>
                    <a:pt x="3704436" y="30683"/>
                  </a:lnTo>
                  <a:lnTo>
                    <a:pt x="3589886" y="30683"/>
                  </a:lnTo>
                  <a:lnTo>
                    <a:pt x="259781" y="30683"/>
                  </a:lnTo>
                  <a:cubicBezTo>
                    <a:pt x="141141" y="30683"/>
                    <a:pt x="30683" y="128868"/>
                    <a:pt x="30683" y="259781"/>
                  </a:cubicBezTo>
                  <a:lnTo>
                    <a:pt x="30683" y="4698558"/>
                  </a:lnTo>
                  <a:cubicBezTo>
                    <a:pt x="30683" y="4829472"/>
                    <a:pt x="124777" y="4931748"/>
                    <a:pt x="239326" y="4931748"/>
                  </a:cubicBezTo>
                  <a:lnTo>
                    <a:pt x="7042723" y="4931748"/>
                  </a:lnTo>
                  <a:cubicBezTo>
                    <a:pt x="7157272" y="4931748"/>
                    <a:pt x="7251366" y="4825380"/>
                    <a:pt x="7251366" y="4698558"/>
                  </a:cubicBezTo>
                  <a:lnTo>
                    <a:pt x="7251366" y="259781"/>
                  </a:lnTo>
                  <a:cubicBezTo>
                    <a:pt x="7251366" y="128868"/>
                    <a:pt x="7157272" y="30683"/>
                    <a:pt x="7038632" y="30683"/>
                  </a:cubicBezTo>
                  <a:close/>
                </a:path>
              </a:pathLst>
            </a:custGeom>
            <a:solidFill>
              <a:srgbClr val="999999"/>
            </a:solidFill>
            <a:ln w="9525" cap="flat">
              <a:noFill/>
              <a:prstDash val="solid"/>
              <a:miter/>
            </a:ln>
          </p:spPr>
          <p:txBody>
            <a:bodyPr rtlCol="0" anchor="ctr"/>
            <a:lstStyle/>
            <a:p>
              <a:endParaRPr lang="en-US" dirty="0"/>
            </a:p>
          </p:txBody>
        </p:sp>
        <p:sp>
          <p:nvSpPr>
            <p:cNvPr id="8" name="Freeform: Shape 7">
              <a:extLst>
                <a:ext uri="{FF2B5EF4-FFF2-40B4-BE49-F238E27FC236}">
                  <a16:creationId xmlns="" xmlns:a16="http://schemas.microsoft.com/office/drawing/2014/main" id="{5BB452D0-5C4A-4FEF-A6CA-484BF93A09C0}"/>
                </a:ext>
              </a:extLst>
            </p:cNvPr>
            <p:cNvSpPr/>
            <p:nvPr/>
          </p:nvSpPr>
          <p:spPr>
            <a:xfrm>
              <a:off x="8706599" y="5435655"/>
              <a:ext cx="490925" cy="81821"/>
            </a:xfrm>
            <a:custGeom>
              <a:avLst/>
              <a:gdLst>
                <a:gd name="connsiteX0" fmla="*/ 32212 w 490924"/>
                <a:gd name="connsiteY0" fmla="*/ 30683 h 81820"/>
                <a:gd name="connsiteX1" fmla="*/ 64939 w 490924"/>
                <a:gd name="connsiteY1" fmla="*/ 71593 h 81820"/>
                <a:gd name="connsiteX2" fmla="*/ 461771 w 490924"/>
                <a:gd name="connsiteY2" fmla="*/ 71593 h 81820"/>
                <a:gd name="connsiteX3" fmla="*/ 498590 w 490924"/>
                <a:gd name="connsiteY3" fmla="*/ 30683 h 81820"/>
                <a:gd name="connsiteX4" fmla="*/ 32212 w 490924"/>
                <a:gd name="connsiteY4" fmla="*/ 30683 h 81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924" h="81820">
                  <a:moveTo>
                    <a:pt x="32212" y="30683"/>
                  </a:moveTo>
                  <a:cubicBezTo>
                    <a:pt x="32212" y="30683"/>
                    <a:pt x="19938" y="67502"/>
                    <a:pt x="64939" y="71593"/>
                  </a:cubicBezTo>
                  <a:lnTo>
                    <a:pt x="461771" y="71593"/>
                  </a:lnTo>
                  <a:cubicBezTo>
                    <a:pt x="461771" y="71593"/>
                    <a:pt x="502681" y="75684"/>
                    <a:pt x="498590" y="30683"/>
                  </a:cubicBezTo>
                  <a:lnTo>
                    <a:pt x="32212" y="30683"/>
                  </a:lnTo>
                  <a:close/>
                </a:path>
              </a:pathLst>
            </a:custGeom>
            <a:solidFill>
              <a:srgbClr val="999999"/>
            </a:solidFill>
            <a:ln w="9525" cap="flat">
              <a:noFill/>
              <a:prstDash val="solid"/>
              <a:miter/>
            </a:ln>
          </p:spPr>
          <p:txBody>
            <a:bodyPr rtlCol="0" anchor="ctr"/>
            <a:lstStyle/>
            <a:p>
              <a:endParaRPr lang="en-US"/>
            </a:p>
          </p:txBody>
        </p:sp>
        <p:sp>
          <p:nvSpPr>
            <p:cNvPr id="9" name="Freeform: Shape 8">
              <a:extLst>
                <a:ext uri="{FF2B5EF4-FFF2-40B4-BE49-F238E27FC236}">
                  <a16:creationId xmlns="" xmlns:a16="http://schemas.microsoft.com/office/drawing/2014/main" id="{5A276392-AE5F-4A91-9FD5-EA57470C4880}"/>
                </a:ext>
              </a:extLst>
            </p:cNvPr>
            <p:cNvSpPr/>
            <p:nvPr/>
          </p:nvSpPr>
          <p:spPr>
            <a:xfrm>
              <a:off x="2481568" y="595956"/>
              <a:ext cx="7200228" cy="4336501"/>
            </a:xfrm>
            <a:custGeom>
              <a:avLst/>
              <a:gdLst>
                <a:gd name="connsiteX0" fmla="*/ 6973175 w 7200227"/>
                <a:gd name="connsiteY0" fmla="*/ 30683 h 4336501"/>
                <a:gd name="connsiteX1" fmla="*/ 3671707 w 7200227"/>
                <a:gd name="connsiteY1" fmla="*/ 30683 h 4336501"/>
                <a:gd name="connsiteX2" fmla="*/ 3561249 w 7200227"/>
                <a:gd name="connsiteY2" fmla="*/ 30683 h 4336501"/>
                <a:gd name="connsiteX3" fmla="*/ 259781 w 7200227"/>
                <a:gd name="connsiteY3" fmla="*/ 30683 h 4336501"/>
                <a:gd name="connsiteX4" fmla="*/ 30683 w 7200227"/>
                <a:gd name="connsiteY4" fmla="*/ 231144 h 4336501"/>
                <a:gd name="connsiteX5" fmla="*/ 30683 w 7200227"/>
                <a:gd name="connsiteY5" fmla="*/ 4330365 h 4336501"/>
                <a:gd name="connsiteX6" fmla="*/ 7185909 w 7200227"/>
                <a:gd name="connsiteY6" fmla="*/ 4330365 h 4336501"/>
                <a:gd name="connsiteX7" fmla="*/ 7185909 w 7200227"/>
                <a:gd name="connsiteY7" fmla="*/ 231144 h 4336501"/>
                <a:gd name="connsiteX8" fmla="*/ 6973175 w 7200227"/>
                <a:gd name="connsiteY8" fmla="*/ 30683 h 4336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00227" h="4336501">
                  <a:moveTo>
                    <a:pt x="6973175" y="30683"/>
                  </a:moveTo>
                  <a:lnTo>
                    <a:pt x="3671707" y="30683"/>
                  </a:lnTo>
                  <a:lnTo>
                    <a:pt x="3561249" y="30683"/>
                  </a:lnTo>
                  <a:lnTo>
                    <a:pt x="259781" y="30683"/>
                  </a:lnTo>
                  <a:cubicBezTo>
                    <a:pt x="141141" y="30683"/>
                    <a:pt x="30683" y="112504"/>
                    <a:pt x="30683" y="231144"/>
                  </a:cubicBezTo>
                  <a:lnTo>
                    <a:pt x="30683" y="4330365"/>
                  </a:lnTo>
                  <a:lnTo>
                    <a:pt x="7185909" y="4330365"/>
                  </a:lnTo>
                  <a:lnTo>
                    <a:pt x="7185909" y="231144"/>
                  </a:lnTo>
                  <a:cubicBezTo>
                    <a:pt x="7185909" y="112504"/>
                    <a:pt x="7091815" y="30683"/>
                    <a:pt x="6973175" y="30683"/>
                  </a:cubicBezTo>
                  <a:close/>
                </a:path>
              </a:pathLst>
            </a:custGeom>
            <a:solidFill>
              <a:srgbClr val="231F20"/>
            </a:solidFill>
            <a:ln w="9525" cap="flat">
              <a:noFill/>
              <a:prstDash val="solid"/>
              <a:miter/>
            </a:ln>
          </p:spPr>
          <p:txBody>
            <a:bodyPr rtlCol="0" anchor="ctr"/>
            <a:lstStyle/>
            <a:p>
              <a:endParaRPr lang="en-US" dirty="0"/>
            </a:p>
          </p:txBody>
        </p:sp>
        <p:sp>
          <p:nvSpPr>
            <p:cNvPr id="10" name="Freeform: Shape 9">
              <a:extLst>
                <a:ext uri="{FF2B5EF4-FFF2-40B4-BE49-F238E27FC236}">
                  <a16:creationId xmlns="" xmlns:a16="http://schemas.microsoft.com/office/drawing/2014/main" id="{B0B556A4-B71E-48AF-9A41-54C589E88F69}"/>
                </a:ext>
              </a:extLst>
            </p:cNvPr>
            <p:cNvSpPr/>
            <p:nvPr/>
          </p:nvSpPr>
          <p:spPr>
            <a:xfrm>
              <a:off x="4968919" y="6159768"/>
              <a:ext cx="2168250" cy="122731"/>
            </a:xfrm>
            <a:custGeom>
              <a:avLst/>
              <a:gdLst>
                <a:gd name="connsiteX0" fmla="*/ 30683 w 2168250"/>
                <a:gd name="connsiteY0" fmla="*/ 34774 h 122731"/>
                <a:gd name="connsiteX1" fmla="*/ 30683 w 2168250"/>
                <a:gd name="connsiteY1" fmla="*/ 34774 h 122731"/>
                <a:gd name="connsiteX2" fmla="*/ 30683 w 2168250"/>
                <a:gd name="connsiteY2" fmla="*/ 38865 h 122731"/>
                <a:gd name="connsiteX3" fmla="*/ 30683 w 2168250"/>
                <a:gd name="connsiteY3" fmla="*/ 38865 h 122731"/>
                <a:gd name="connsiteX4" fmla="*/ 263872 w 2168250"/>
                <a:gd name="connsiteY4" fmla="*/ 96140 h 122731"/>
                <a:gd name="connsiteX5" fmla="*/ 1069807 w 2168250"/>
                <a:gd name="connsiteY5" fmla="*/ 96140 h 122731"/>
                <a:gd name="connsiteX6" fmla="*/ 1118899 w 2168250"/>
                <a:gd name="connsiteY6" fmla="*/ 96140 h 122731"/>
                <a:gd name="connsiteX7" fmla="*/ 1924834 w 2168250"/>
                <a:gd name="connsiteY7" fmla="*/ 96140 h 122731"/>
                <a:gd name="connsiteX8" fmla="*/ 2153932 w 2168250"/>
                <a:gd name="connsiteY8" fmla="*/ 30683 h 122731"/>
                <a:gd name="connsiteX9" fmla="*/ 2137568 w 2168250"/>
                <a:gd name="connsiteY9" fmla="*/ 30683 h 122731"/>
                <a:gd name="connsiteX10" fmla="*/ 2137568 w 2168250"/>
                <a:gd name="connsiteY10" fmla="*/ 30683 h 122731"/>
                <a:gd name="connsiteX11" fmla="*/ 30683 w 2168250"/>
                <a:gd name="connsiteY11" fmla="*/ 30683 h 122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8250" h="122731">
                  <a:moveTo>
                    <a:pt x="30683" y="34774"/>
                  </a:moveTo>
                  <a:lnTo>
                    <a:pt x="30683" y="34774"/>
                  </a:lnTo>
                  <a:cubicBezTo>
                    <a:pt x="30683" y="38865"/>
                    <a:pt x="30683" y="38865"/>
                    <a:pt x="30683" y="38865"/>
                  </a:cubicBezTo>
                  <a:lnTo>
                    <a:pt x="30683" y="38865"/>
                  </a:lnTo>
                  <a:cubicBezTo>
                    <a:pt x="30683" y="79775"/>
                    <a:pt x="96139" y="96140"/>
                    <a:pt x="263872" y="96140"/>
                  </a:cubicBezTo>
                  <a:cubicBezTo>
                    <a:pt x="591155" y="96140"/>
                    <a:pt x="942984" y="96140"/>
                    <a:pt x="1069807" y="96140"/>
                  </a:cubicBezTo>
                  <a:cubicBezTo>
                    <a:pt x="1102535" y="96140"/>
                    <a:pt x="1118899" y="96140"/>
                    <a:pt x="1118899" y="96140"/>
                  </a:cubicBezTo>
                  <a:cubicBezTo>
                    <a:pt x="1249812" y="96140"/>
                    <a:pt x="1601642" y="96140"/>
                    <a:pt x="1924834" y="96140"/>
                  </a:cubicBezTo>
                  <a:cubicBezTo>
                    <a:pt x="2092566" y="96140"/>
                    <a:pt x="2149841" y="75684"/>
                    <a:pt x="2153932" y="30683"/>
                  </a:cubicBezTo>
                  <a:lnTo>
                    <a:pt x="2137568" y="30683"/>
                  </a:lnTo>
                  <a:lnTo>
                    <a:pt x="2137568" y="30683"/>
                  </a:lnTo>
                  <a:lnTo>
                    <a:pt x="30683" y="30683"/>
                  </a:lnTo>
                  <a:close/>
                </a:path>
              </a:pathLst>
            </a:custGeom>
            <a:solidFill>
              <a:schemeClr val="tx1">
                <a:lumMod val="50000"/>
                <a:lumOff val="50000"/>
              </a:schemeClr>
            </a:solidFill>
            <a:ln w="9525" cap="flat">
              <a:noFill/>
              <a:prstDash val="solid"/>
              <a:miter/>
            </a:ln>
          </p:spPr>
          <p:txBody>
            <a:bodyPr rtlCol="0" anchor="ctr"/>
            <a:lstStyle/>
            <a:p>
              <a:endParaRPr lang="en-US" dirty="0"/>
            </a:p>
          </p:txBody>
        </p:sp>
        <p:sp>
          <p:nvSpPr>
            <p:cNvPr id="11" name="Freeform: Shape 10">
              <a:extLst>
                <a:ext uri="{FF2B5EF4-FFF2-40B4-BE49-F238E27FC236}">
                  <a16:creationId xmlns="" xmlns:a16="http://schemas.microsoft.com/office/drawing/2014/main" id="{52E5C805-F13F-48AB-BC49-7D4E3CDF7AC1}"/>
                </a:ext>
              </a:extLst>
            </p:cNvPr>
            <p:cNvSpPr/>
            <p:nvPr/>
          </p:nvSpPr>
          <p:spPr>
            <a:xfrm>
              <a:off x="2481568" y="4903820"/>
              <a:ext cx="7200228" cy="572745"/>
            </a:xfrm>
            <a:custGeom>
              <a:avLst/>
              <a:gdLst>
                <a:gd name="connsiteX0" fmla="*/ 30683 w 7200227"/>
                <a:gd name="connsiteY0" fmla="*/ 362057 h 572745"/>
                <a:gd name="connsiteX1" fmla="*/ 259781 w 7200227"/>
                <a:gd name="connsiteY1" fmla="*/ 562518 h 572745"/>
                <a:gd name="connsiteX2" fmla="*/ 3561249 w 7200227"/>
                <a:gd name="connsiteY2" fmla="*/ 562518 h 572745"/>
                <a:gd name="connsiteX3" fmla="*/ 3671707 w 7200227"/>
                <a:gd name="connsiteY3" fmla="*/ 562518 h 572745"/>
                <a:gd name="connsiteX4" fmla="*/ 6973175 w 7200227"/>
                <a:gd name="connsiteY4" fmla="*/ 562518 h 572745"/>
                <a:gd name="connsiteX5" fmla="*/ 7185909 w 7200227"/>
                <a:gd name="connsiteY5" fmla="*/ 362057 h 572745"/>
                <a:gd name="connsiteX6" fmla="*/ 7185909 w 7200227"/>
                <a:gd name="connsiteY6" fmla="*/ 30683 h 572745"/>
                <a:gd name="connsiteX7" fmla="*/ 30683 w 7200227"/>
                <a:gd name="connsiteY7" fmla="*/ 30683 h 572745"/>
                <a:gd name="connsiteX8" fmla="*/ 30683 w 7200227"/>
                <a:gd name="connsiteY8" fmla="*/ 362057 h 572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00227" h="572745">
                  <a:moveTo>
                    <a:pt x="30683" y="362057"/>
                  </a:moveTo>
                  <a:cubicBezTo>
                    <a:pt x="30683" y="464333"/>
                    <a:pt x="141141" y="562518"/>
                    <a:pt x="259781" y="562518"/>
                  </a:cubicBezTo>
                  <a:lnTo>
                    <a:pt x="3561249" y="562518"/>
                  </a:lnTo>
                  <a:lnTo>
                    <a:pt x="3671707" y="562518"/>
                  </a:lnTo>
                  <a:lnTo>
                    <a:pt x="6973175" y="562518"/>
                  </a:lnTo>
                  <a:cubicBezTo>
                    <a:pt x="7091815" y="562518"/>
                    <a:pt x="7185909" y="464333"/>
                    <a:pt x="7185909" y="362057"/>
                  </a:cubicBezTo>
                  <a:lnTo>
                    <a:pt x="7185909" y="30683"/>
                  </a:lnTo>
                  <a:lnTo>
                    <a:pt x="30683" y="30683"/>
                  </a:lnTo>
                  <a:lnTo>
                    <a:pt x="30683" y="362057"/>
                  </a:lnTo>
                  <a:close/>
                </a:path>
              </a:pathLst>
            </a:custGeom>
            <a:solidFill>
              <a:schemeClr val="bg1">
                <a:lumMod val="75000"/>
              </a:schemeClr>
            </a:solidFill>
            <a:ln w="9525" cap="flat">
              <a:noFill/>
              <a:prstDash val="solid"/>
              <a:miter/>
            </a:ln>
          </p:spPr>
          <p:txBody>
            <a:bodyPr rtlCol="0" anchor="ctr"/>
            <a:lstStyle/>
            <a:p>
              <a:endParaRPr lang="en-US"/>
            </a:p>
          </p:txBody>
        </p:sp>
        <p:sp>
          <p:nvSpPr>
            <p:cNvPr id="12" name="Freeform: Shape 11">
              <a:extLst>
                <a:ext uri="{FF2B5EF4-FFF2-40B4-BE49-F238E27FC236}">
                  <a16:creationId xmlns="" xmlns:a16="http://schemas.microsoft.com/office/drawing/2014/main" id="{339A7EF9-EEA6-493D-8DA7-21C113518F54}"/>
                </a:ext>
              </a:extLst>
            </p:cNvPr>
            <p:cNvSpPr/>
            <p:nvPr/>
          </p:nvSpPr>
          <p:spPr>
            <a:xfrm>
              <a:off x="2747714" y="910966"/>
              <a:ext cx="6676116" cy="3763756"/>
            </a:xfrm>
            <a:custGeom>
              <a:avLst/>
              <a:gdLst>
                <a:gd name="connsiteX0" fmla="*/ 30683 w 6586571"/>
                <a:gd name="connsiteY0" fmla="*/ 30683 h 3763755"/>
                <a:gd name="connsiteX1" fmla="*/ 6564071 w 6586571"/>
                <a:gd name="connsiteY1" fmla="*/ 30683 h 3763755"/>
                <a:gd name="connsiteX2" fmla="*/ 6564071 w 6586571"/>
                <a:gd name="connsiteY2" fmla="*/ 3753528 h 3763755"/>
                <a:gd name="connsiteX3" fmla="*/ 30683 w 6586571"/>
                <a:gd name="connsiteY3" fmla="*/ 3753528 h 3763755"/>
              </a:gdLst>
              <a:ahLst/>
              <a:cxnLst>
                <a:cxn ang="0">
                  <a:pos x="connsiteX0" y="connsiteY0"/>
                </a:cxn>
                <a:cxn ang="0">
                  <a:pos x="connsiteX1" y="connsiteY1"/>
                </a:cxn>
                <a:cxn ang="0">
                  <a:pos x="connsiteX2" y="connsiteY2"/>
                </a:cxn>
                <a:cxn ang="0">
                  <a:pos x="connsiteX3" y="connsiteY3"/>
                </a:cxn>
              </a:cxnLst>
              <a:rect l="l" t="t" r="r" b="b"/>
              <a:pathLst>
                <a:path w="6586571" h="3763755">
                  <a:moveTo>
                    <a:pt x="30683" y="30683"/>
                  </a:moveTo>
                  <a:lnTo>
                    <a:pt x="6564071" y="30683"/>
                  </a:lnTo>
                  <a:lnTo>
                    <a:pt x="6564071" y="3753528"/>
                  </a:lnTo>
                  <a:lnTo>
                    <a:pt x="30683" y="3753528"/>
                  </a:lnTo>
                  <a:close/>
                </a:path>
              </a:pathLst>
            </a:custGeom>
            <a:solidFill>
              <a:srgbClr val="F2F2F2"/>
            </a:solidFill>
            <a:ln w="9525" cap="flat">
              <a:noFill/>
              <a:prstDash val="solid"/>
              <a:miter/>
            </a:ln>
          </p:spPr>
          <p:txBody>
            <a:bodyPr rtlCol="0" anchor="ctr"/>
            <a:lstStyle/>
            <a:p>
              <a:endParaRPr lang="en-US"/>
            </a:p>
          </p:txBody>
        </p:sp>
        <p:sp>
          <p:nvSpPr>
            <p:cNvPr id="13" name="Freeform: Shape 12">
              <a:extLst>
                <a:ext uri="{FF2B5EF4-FFF2-40B4-BE49-F238E27FC236}">
                  <a16:creationId xmlns="" xmlns:a16="http://schemas.microsoft.com/office/drawing/2014/main" id="{264FDF74-E143-4287-9116-1951997B8351}"/>
                </a:ext>
              </a:extLst>
            </p:cNvPr>
            <p:cNvSpPr/>
            <p:nvPr/>
          </p:nvSpPr>
          <p:spPr>
            <a:xfrm>
              <a:off x="5654591" y="939518"/>
              <a:ext cx="3769239" cy="3736342"/>
            </a:xfrm>
            <a:custGeom>
              <a:avLst/>
              <a:gdLst>
                <a:gd name="connsiteX0" fmla="*/ 2567127 w 4009217"/>
                <a:gd name="connsiteY0" fmla="*/ 30683 h 4295590"/>
                <a:gd name="connsiteX1" fmla="*/ 3798529 w 4009217"/>
                <a:gd name="connsiteY1" fmla="*/ 30683 h 4295590"/>
                <a:gd name="connsiteX2" fmla="*/ 4007172 w 4009217"/>
                <a:gd name="connsiteY2" fmla="*/ 272054 h 4295590"/>
                <a:gd name="connsiteX3" fmla="*/ 3998990 w 4009217"/>
                <a:gd name="connsiteY3" fmla="*/ 4268999 h 4295590"/>
                <a:gd name="connsiteX4" fmla="*/ 30683 w 4009217"/>
                <a:gd name="connsiteY4" fmla="*/ 4268999 h 4295590"/>
                <a:gd name="connsiteX0" fmla="*/ 2536444 w 3976489"/>
                <a:gd name="connsiteY0" fmla="*/ 0 h 4238316"/>
                <a:gd name="connsiteX1" fmla="*/ 3976489 w 3976489"/>
                <a:gd name="connsiteY1" fmla="*/ 241371 h 4238316"/>
                <a:gd name="connsiteX2" fmla="*/ 3968307 w 3976489"/>
                <a:gd name="connsiteY2" fmla="*/ 4238316 h 4238316"/>
                <a:gd name="connsiteX3" fmla="*/ 0 w 3976489"/>
                <a:gd name="connsiteY3" fmla="*/ 4238316 h 4238316"/>
                <a:gd name="connsiteX0" fmla="*/ 2536444 w 3976489"/>
                <a:gd name="connsiteY0" fmla="*/ 0 h 4238316"/>
                <a:gd name="connsiteX1" fmla="*/ 3976489 w 3976489"/>
                <a:gd name="connsiteY1" fmla="*/ 213683 h 4238316"/>
                <a:gd name="connsiteX2" fmla="*/ 3968307 w 3976489"/>
                <a:gd name="connsiteY2" fmla="*/ 4238316 h 4238316"/>
                <a:gd name="connsiteX3" fmla="*/ 0 w 3976489"/>
                <a:gd name="connsiteY3" fmla="*/ 4238316 h 4238316"/>
                <a:gd name="connsiteX0" fmla="*/ 2473335 w 3976489"/>
                <a:gd name="connsiteY0" fmla="*/ 0 h 4035268"/>
                <a:gd name="connsiteX1" fmla="*/ 3976489 w 3976489"/>
                <a:gd name="connsiteY1" fmla="*/ 10635 h 4035268"/>
                <a:gd name="connsiteX2" fmla="*/ 3968307 w 3976489"/>
                <a:gd name="connsiteY2" fmla="*/ 4035268 h 4035268"/>
                <a:gd name="connsiteX3" fmla="*/ 0 w 3976489"/>
                <a:gd name="connsiteY3" fmla="*/ 4035268 h 4035268"/>
              </a:gdLst>
              <a:ahLst/>
              <a:cxnLst>
                <a:cxn ang="0">
                  <a:pos x="connsiteX0" y="connsiteY0"/>
                </a:cxn>
                <a:cxn ang="0">
                  <a:pos x="connsiteX1" y="connsiteY1"/>
                </a:cxn>
                <a:cxn ang="0">
                  <a:pos x="connsiteX2" y="connsiteY2"/>
                </a:cxn>
                <a:cxn ang="0">
                  <a:pos x="connsiteX3" y="connsiteY3"/>
                </a:cxn>
              </a:cxnLst>
              <a:rect l="l" t="t" r="r" b="b"/>
              <a:pathLst>
                <a:path w="3976489" h="4035268">
                  <a:moveTo>
                    <a:pt x="2473335" y="0"/>
                  </a:moveTo>
                  <a:lnTo>
                    <a:pt x="3976489" y="10635"/>
                  </a:lnTo>
                  <a:cubicBezTo>
                    <a:pt x="3973762" y="1342950"/>
                    <a:pt x="3971034" y="2702953"/>
                    <a:pt x="3968307" y="4035268"/>
                  </a:cubicBezTo>
                  <a:lnTo>
                    <a:pt x="0" y="4035268"/>
                  </a:lnTo>
                </a:path>
              </a:pathLst>
            </a:custGeom>
            <a:solidFill>
              <a:srgbClr val="999999">
                <a:alpha val="10000"/>
              </a:srgbClr>
            </a:solidFill>
            <a:ln w="9525" cap="flat">
              <a:noFill/>
              <a:prstDash val="solid"/>
              <a:miter/>
            </a:ln>
          </p:spPr>
          <p:txBody>
            <a:bodyPr rtlCol="0" anchor="ctr"/>
            <a:lstStyle/>
            <a:p>
              <a:endParaRPr lang="en-US" dirty="0"/>
            </a:p>
          </p:txBody>
        </p:sp>
      </p:grpSp>
      <p:grpSp>
        <p:nvGrpSpPr>
          <p:cNvPr id="51" name="Group 50">
            <a:extLst>
              <a:ext uri="{FF2B5EF4-FFF2-40B4-BE49-F238E27FC236}">
                <a16:creationId xmlns="" xmlns:a16="http://schemas.microsoft.com/office/drawing/2014/main" id="{55B3A7DF-FB86-434E-A1F5-B701A81025A9}"/>
              </a:ext>
            </a:extLst>
          </p:cNvPr>
          <p:cNvGrpSpPr/>
          <p:nvPr userDrawn="1"/>
        </p:nvGrpSpPr>
        <p:grpSpPr>
          <a:xfrm>
            <a:off x="0" y="2192794"/>
            <a:ext cx="4218052" cy="2450221"/>
            <a:chOff x="0" y="2192794"/>
            <a:chExt cx="4218052" cy="2450221"/>
          </a:xfrm>
        </p:grpSpPr>
        <p:sp>
          <p:nvSpPr>
            <p:cNvPr id="2" name="Oval 1">
              <a:extLst>
                <a:ext uri="{FF2B5EF4-FFF2-40B4-BE49-F238E27FC236}">
                  <a16:creationId xmlns="" xmlns:a16="http://schemas.microsoft.com/office/drawing/2014/main" id="{188E4E18-3E5A-429A-A30D-66FC95BFC43E}"/>
                </a:ext>
              </a:extLst>
            </p:cNvPr>
            <p:cNvSpPr/>
            <p:nvPr userDrawn="1"/>
          </p:nvSpPr>
          <p:spPr>
            <a:xfrm>
              <a:off x="0" y="4215744"/>
              <a:ext cx="4218052" cy="427271"/>
            </a:xfrm>
            <a:prstGeom prst="ellipse">
              <a:avLst/>
            </a:prstGeom>
            <a:solidFill>
              <a:schemeClr val="tx1">
                <a:lumMod val="50000"/>
                <a:lumOff val="50000"/>
              </a:schemeClr>
            </a:solidFill>
            <a:ln>
              <a:noFill/>
            </a:ln>
            <a:effectLst>
              <a:softEdge rad="203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nvGrpSpPr>
            <p:cNvPr id="14" name="Graphic 14">
              <a:extLst>
                <a:ext uri="{FF2B5EF4-FFF2-40B4-BE49-F238E27FC236}">
                  <a16:creationId xmlns="" xmlns:a16="http://schemas.microsoft.com/office/drawing/2014/main" id="{BD00BA84-B301-4CD2-B3F3-BE501A0B2305}"/>
                </a:ext>
              </a:extLst>
            </p:cNvPr>
            <p:cNvGrpSpPr/>
            <p:nvPr userDrawn="1"/>
          </p:nvGrpSpPr>
          <p:grpSpPr>
            <a:xfrm>
              <a:off x="802991" y="2192794"/>
              <a:ext cx="2744170" cy="2214881"/>
              <a:chOff x="2444748" y="555045"/>
              <a:chExt cx="7282048" cy="5727454"/>
            </a:xfrm>
          </p:grpSpPr>
          <p:sp>
            <p:nvSpPr>
              <p:cNvPr id="15" name="Freeform: Shape 14">
                <a:extLst>
                  <a:ext uri="{FF2B5EF4-FFF2-40B4-BE49-F238E27FC236}">
                    <a16:creationId xmlns="" xmlns:a16="http://schemas.microsoft.com/office/drawing/2014/main" id="{98647052-9A7B-40E4-A6D7-2E7C9EE223D1}"/>
                  </a:ext>
                </a:extLst>
              </p:cNvPr>
              <p:cNvSpPr/>
              <p:nvPr/>
            </p:nvSpPr>
            <p:spPr>
              <a:xfrm>
                <a:off x="4964693" y="5443837"/>
                <a:ext cx="2168250" cy="818208"/>
              </a:xfrm>
              <a:custGeom>
                <a:avLst/>
                <a:gdLst>
                  <a:gd name="connsiteX0" fmla="*/ 1941333 w 2168250"/>
                  <a:gd name="connsiteY0" fmla="*/ 525699 h 818207"/>
                  <a:gd name="connsiteX1" fmla="*/ 1785874 w 2168250"/>
                  <a:gd name="connsiteY1" fmla="*/ 30683 h 818207"/>
                  <a:gd name="connsiteX2" fmla="*/ 1114943 w 2168250"/>
                  <a:gd name="connsiteY2" fmla="*/ 30683 h 818207"/>
                  <a:gd name="connsiteX3" fmla="*/ 1065851 w 2168250"/>
                  <a:gd name="connsiteY3" fmla="*/ 30683 h 818207"/>
                  <a:gd name="connsiteX4" fmla="*/ 390830 w 2168250"/>
                  <a:gd name="connsiteY4" fmla="*/ 30683 h 818207"/>
                  <a:gd name="connsiteX5" fmla="*/ 235370 w 2168250"/>
                  <a:gd name="connsiteY5" fmla="*/ 525699 h 818207"/>
                  <a:gd name="connsiteX6" fmla="*/ 259916 w 2168250"/>
                  <a:gd name="connsiteY6" fmla="*/ 816162 h 818207"/>
                  <a:gd name="connsiteX7" fmla="*/ 1065851 w 2168250"/>
                  <a:gd name="connsiteY7" fmla="*/ 816162 h 818207"/>
                  <a:gd name="connsiteX8" fmla="*/ 1114943 w 2168250"/>
                  <a:gd name="connsiteY8" fmla="*/ 816162 h 818207"/>
                  <a:gd name="connsiteX9" fmla="*/ 1920878 w 2168250"/>
                  <a:gd name="connsiteY9" fmla="*/ 816162 h 818207"/>
                  <a:gd name="connsiteX10" fmla="*/ 1941333 w 2168250"/>
                  <a:gd name="connsiteY10" fmla="*/ 525699 h 818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68250" h="818207">
                    <a:moveTo>
                      <a:pt x="1941333" y="525699"/>
                    </a:moveTo>
                    <a:cubicBezTo>
                      <a:pt x="1789965" y="370239"/>
                      <a:pt x="1785874" y="30683"/>
                      <a:pt x="1785874" y="30683"/>
                    </a:cubicBezTo>
                    <a:lnTo>
                      <a:pt x="1114943" y="30683"/>
                    </a:lnTo>
                    <a:lnTo>
                      <a:pt x="1065851" y="30683"/>
                    </a:lnTo>
                    <a:lnTo>
                      <a:pt x="390830" y="30683"/>
                    </a:lnTo>
                    <a:cubicBezTo>
                      <a:pt x="390830" y="30683"/>
                      <a:pt x="386739" y="366148"/>
                      <a:pt x="235370" y="525699"/>
                    </a:cubicBezTo>
                    <a:cubicBezTo>
                      <a:pt x="84002" y="681158"/>
                      <a:pt x="-149188" y="816162"/>
                      <a:pt x="259916" y="816162"/>
                    </a:cubicBezTo>
                    <a:cubicBezTo>
                      <a:pt x="587199" y="816162"/>
                      <a:pt x="939029" y="816162"/>
                      <a:pt x="1065851" y="816162"/>
                    </a:cubicBezTo>
                    <a:cubicBezTo>
                      <a:pt x="1098579" y="816162"/>
                      <a:pt x="1114943" y="816162"/>
                      <a:pt x="1114943" y="816162"/>
                    </a:cubicBezTo>
                    <a:cubicBezTo>
                      <a:pt x="1245857" y="816162"/>
                      <a:pt x="1597686" y="816162"/>
                      <a:pt x="1920878" y="816162"/>
                    </a:cubicBezTo>
                    <a:cubicBezTo>
                      <a:pt x="2329982" y="816162"/>
                      <a:pt x="2092702" y="681158"/>
                      <a:pt x="1941333" y="525699"/>
                    </a:cubicBezTo>
                    <a:close/>
                  </a:path>
                </a:pathLst>
              </a:custGeom>
              <a:gradFill>
                <a:gsLst>
                  <a:gs pos="0">
                    <a:schemeClr val="bg1">
                      <a:lumMod val="75000"/>
                    </a:schemeClr>
                  </a:gs>
                  <a:gs pos="53000">
                    <a:schemeClr val="bg1">
                      <a:lumMod val="85000"/>
                    </a:schemeClr>
                  </a:gs>
                  <a:gs pos="83000">
                    <a:schemeClr val="bg1">
                      <a:lumMod val="75000"/>
                    </a:schemeClr>
                  </a:gs>
                  <a:gs pos="100000">
                    <a:schemeClr val="bg1">
                      <a:lumMod val="75000"/>
                    </a:schemeClr>
                  </a:gs>
                </a:gsLst>
                <a:lin ang="16200000" scaled="0"/>
              </a:gradFill>
              <a:ln w="9525" cap="flat">
                <a:noFill/>
                <a:prstDash val="solid"/>
                <a:miter/>
              </a:ln>
            </p:spPr>
            <p:txBody>
              <a:bodyPr rtlCol="0" anchor="ctr"/>
              <a:lstStyle/>
              <a:p>
                <a:endParaRPr lang="en-US"/>
              </a:p>
            </p:txBody>
          </p:sp>
          <p:sp>
            <p:nvSpPr>
              <p:cNvPr id="16" name="Freeform: Shape 15">
                <a:extLst>
                  <a:ext uri="{FF2B5EF4-FFF2-40B4-BE49-F238E27FC236}">
                    <a16:creationId xmlns="" xmlns:a16="http://schemas.microsoft.com/office/drawing/2014/main" id="{4AF3B9D1-F36D-4EF7-9ECE-CD64D90862DB}"/>
                  </a:ext>
                </a:extLst>
              </p:cNvPr>
              <p:cNvSpPr/>
              <p:nvPr/>
            </p:nvSpPr>
            <p:spPr>
              <a:xfrm>
                <a:off x="2444748" y="555045"/>
                <a:ext cx="7282048" cy="4950157"/>
              </a:xfrm>
              <a:custGeom>
                <a:avLst/>
                <a:gdLst>
                  <a:gd name="connsiteX0" fmla="*/ 7038632 w 7282048"/>
                  <a:gd name="connsiteY0" fmla="*/ 30683 h 4950157"/>
                  <a:gd name="connsiteX1" fmla="*/ 3704436 w 7282048"/>
                  <a:gd name="connsiteY1" fmla="*/ 30683 h 4950157"/>
                  <a:gd name="connsiteX2" fmla="*/ 3589886 w 7282048"/>
                  <a:gd name="connsiteY2" fmla="*/ 30683 h 4950157"/>
                  <a:gd name="connsiteX3" fmla="*/ 259781 w 7282048"/>
                  <a:gd name="connsiteY3" fmla="*/ 30683 h 4950157"/>
                  <a:gd name="connsiteX4" fmla="*/ 30683 w 7282048"/>
                  <a:gd name="connsiteY4" fmla="*/ 259781 h 4950157"/>
                  <a:gd name="connsiteX5" fmla="*/ 30683 w 7282048"/>
                  <a:gd name="connsiteY5" fmla="*/ 4698558 h 4950157"/>
                  <a:gd name="connsiteX6" fmla="*/ 239326 w 7282048"/>
                  <a:gd name="connsiteY6" fmla="*/ 4931748 h 4950157"/>
                  <a:gd name="connsiteX7" fmla="*/ 7042723 w 7282048"/>
                  <a:gd name="connsiteY7" fmla="*/ 4931748 h 4950157"/>
                  <a:gd name="connsiteX8" fmla="*/ 7251366 w 7282048"/>
                  <a:gd name="connsiteY8" fmla="*/ 4698558 h 4950157"/>
                  <a:gd name="connsiteX9" fmla="*/ 7251366 w 7282048"/>
                  <a:gd name="connsiteY9" fmla="*/ 259781 h 4950157"/>
                  <a:gd name="connsiteX10" fmla="*/ 7038632 w 7282048"/>
                  <a:gd name="connsiteY10" fmla="*/ 30683 h 4950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82048" h="4950157">
                    <a:moveTo>
                      <a:pt x="7038632" y="30683"/>
                    </a:moveTo>
                    <a:lnTo>
                      <a:pt x="3704436" y="30683"/>
                    </a:lnTo>
                    <a:lnTo>
                      <a:pt x="3589886" y="30683"/>
                    </a:lnTo>
                    <a:lnTo>
                      <a:pt x="259781" y="30683"/>
                    </a:lnTo>
                    <a:cubicBezTo>
                      <a:pt x="141141" y="30683"/>
                      <a:pt x="30683" y="128868"/>
                      <a:pt x="30683" y="259781"/>
                    </a:cubicBezTo>
                    <a:lnTo>
                      <a:pt x="30683" y="4698558"/>
                    </a:lnTo>
                    <a:cubicBezTo>
                      <a:pt x="30683" y="4829472"/>
                      <a:pt x="124777" y="4931748"/>
                      <a:pt x="239326" y="4931748"/>
                    </a:cubicBezTo>
                    <a:lnTo>
                      <a:pt x="7042723" y="4931748"/>
                    </a:lnTo>
                    <a:cubicBezTo>
                      <a:pt x="7157272" y="4931748"/>
                      <a:pt x="7251366" y="4825380"/>
                      <a:pt x="7251366" y="4698558"/>
                    </a:cubicBezTo>
                    <a:lnTo>
                      <a:pt x="7251366" y="259781"/>
                    </a:lnTo>
                    <a:cubicBezTo>
                      <a:pt x="7251366" y="128868"/>
                      <a:pt x="7157272" y="30683"/>
                      <a:pt x="7038632" y="30683"/>
                    </a:cubicBezTo>
                    <a:close/>
                  </a:path>
                </a:pathLst>
              </a:custGeom>
              <a:solidFill>
                <a:srgbClr val="999999"/>
              </a:solidFill>
              <a:ln w="9525" cap="flat">
                <a:noFill/>
                <a:prstDash val="solid"/>
                <a:miter/>
              </a:ln>
            </p:spPr>
            <p:txBody>
              <a:bodyPr rtlCol="0" anchor="ctr"/>
              <a:lstStyle/>
              <a:p>
                <a:endParaRPr lang="en-US" dirty="0"/>
              </a:p>
            </p:txBody>
          </p:sp>
          <p:sp>
            <p:nvSpPr>
              <p:cNvPr id="17" name="Freeform: Shape 16">
                <a:extLst>
                  <a:ext uri="{FF2B5EF4-FFF2-40B4-BE49-F238E27FC236}">
                    <a16:creationId xmlns="" xmlns:a16="http://schemas.microsoft.com/office/drawing/2014/main" id="{5C94CBFA-F49F-41E6-81F3-35C46DEC356D}"/>
                  </a:ext>
                </a:extLst>
              </p:cNvPr>
              <p:cNvSpPr/>
              <p:nvPr/>
            </p:nvSpPr>
            <p:spPr>
              <a:xfrm>
                <a:off x="8706599" y="5435655"/>
                <a:ext cx="490925" cy="81821"/>
              </a:xfrm>
              <a:custGeom>
                <a:avLst/>
                <a:gdLst>
                  <a:gd name="connsiteX0" fmla="*/ 32212 w 490924"/>
                  <a:gd name="connsiteY0" fmla="*/ 30683 h 81820"/>
                  <a:gd name="connsiteX1" fmla="*/ 64939 w 490924"/>
                  <a:gd name="connsiteY1" fmla="*/ 71593 h 81820"/>
                  <a:gd name="connsiteX2" fmla="*/ 461771 w 490924"/>
                  <a:gd name="connsiteY2" fmla="*/ 71593 h 81820"/>
                  <a:gd name="connsiteX3" fmla="*/ 498590 w 490924"/>
                  <a:gd name="connsiteY3" fmla="*/ 30683 h 81820"/>
                  <a:gd name="connsiteX4" fmla="*/ 32212 w 490924"/>
                  <a:gd name="connsiteY4" fmla="*/ 30683 h 81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924" h="81820">
                    <a:moveTo>
                      <a:pt x="32212" y="30683"/>
                    </a:moveTo>
                    <a:cubicBezTo>
                      <a:pt x="32212" y="30683"/>
                      <a:pt x="19938" y="67502"/>
                      <a:pt x="64939" y="71593"/>
                    </a:cubicBezTo>
                    <a:lnTo>
                      <a:pt x="461771" y="71593"/>
                    </a:lnTo>
                    <a:cubicBezTo>
                      <a:pt x="461771" y="71593"/>
                      <a:pt x="502681" y="75684"/>
                      <a:pt x="498590" y="30683"/>
                    </a:cubicBezTo>
                    <a:lnTo>
                      <a:pt x="32212" y="30683"/>
                    </a:lnTo>
                    <a:close/>
                  </a:path>
                </a:pathLst>
              </a:custGeom>
              <a:solidFill>
                <a:srgbClr val="999999"/>
              </a:solidFill>
              <a:ln w="9525" cap="flat">
                <a:noFill/>
                <a:prstDash val="solid"/>
                <a:miter/>
              </a:ln>
            </p:spPr>
            <p:txBody>
              <a:bodyPr rtlCol="0" anchor="ctr"/>
              <a:lstStyle/>
              <a:p>
                <a:endParaRPr lang="en-US"/>
              </a:p>
            </p:txBody>
          </p:sp>
          <p:sp>
            <p:nvSpPr>
              <p:cNvPr id="18" name="Freeform: Shape 17">
                <a:extLst>
                  <a:ext uri="{FF2B5EF4-FFF2-40B4-BE49-F238E27FC236}">
                    <a16:creationId xmlns="" xmlns:a16="http://schemas.microsoft.com/office/drawing/2014/main" id="{B4314FED-B423-45AA-BB9E-96EDE6354178}"/>
                  </a:ext>
                </a:extLst>
              </p:cNvPr>
              <p:cNvSpPr/>
              <p:nvPr/>
            </p:nvSpPr>
            <p:spPr>
              <a:xfrm>
                <a:off x="2481568" y="595956"/>
                <a:ext cx="7200228" cy="4336501"/>
              </a:xfrm>
              <a:custGeom>
                <a:avLst/>
                <a:gdLst>
                  <a:gd name="connsiteX0" fmla="*/ 6973175 w 7200227"/>
                  <a:gd name="connsiteY0" fmla="*/ 30683 h 4336501"/>
                  <a:gd name="connsiteX1" fmla="*/ 3671707 w 7200227"/>
                  <a:gd name="connsiteY1" fmla="*/ 30683 h 4336501"/>
                  <a:gd name="connsiteX2" fmla="*/ 3561249 w 7200227"/>
                  <a:gd name="connsiteY2" fmla="*/ 30683 h 4336501"/>
                  <a:gd name="connsiteX3" fmla="*/ 259781 w 7200227"/>
                  <a:gd name="connsiteY3" fmla="*/ 30683 h 4336501"/>
                  <a:gd name="connsiteX4" fmla="*/ 30683 w 7200227"/>
                  <a:gd name="connsiteY4" fmla="*/ 231144 h 4336501"/>
                  <a:gd name="connsiteX5" fmla="*/ 30683 w 7200227"/>
                  <a:gd name="connsiteY5" fmla="*/ 4330365 h 4336501"/>
                  <a:gd name="connsiteX6" fmla="*/ 7185909 w 7200227"/>
                  <a:gd name="connsiteY6" fmla="*/ 4330365 h 4336501"/>
                  <a:gd name="connsiteX7" fmla="*/ 7185909 w 7200227"/>
                  <a:gd name="connsiteY7" fmla="*/ 231144 h 4336501"/>
                  <a:gd name="connsiteX8" fmla="*/ 6973175 w 7200227"/>
                  <a:gd name="connsiteY8" fmla="*/ 30683 h 4336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00227" h="4336501">
                    <a:moveTo>
                      <a:pt x="6973175" y="30683"/>
                    </a:moveTo>
                    <a:lnTo>
                      <a:pt x="3671707" y="30683"/>
                    </a:lnTo>
                    <a:lnTo>
                      <a:pt x="3561249" y="30683"/>
                    </a:lnTo>
                    <a:lnTo>
                      <a:pt x="259781" y="30683"/>
                    </a:lnTo>
                    <a:cubicBezTo>
                      <a:pt x="141141" y="30683"/>
                      <a:pt x="30683" y="112504"/>
                      <a:pt x="30683" y="231144"/>
                    </a:cubicBezTo>
                    <a:lnTo>
                      <a:pt x="30683" y="4330365"/>
                    </a:lnTo>
                    <a:lnTo>
                      <a:pt x="7185909" y="4330365"/>
                    </a:lnTo>
                    <a:lnTo>
                      <a:pt x="7185909" y="231144"/>
                    </a:lnTo>
                    <a:cubicBezTo>
                      <a:pt x="7185909" y="112504"/>
                      <a:pt x="7091815" y="30683"/>
                      <a:pt x="6973175" y="30683"/>
                    </a:cubicBezTo>
                    <a:close/>
                  </a:path>
                </a:pathLst>
              </a:custGeom>
              <a:solidFill>
                <a:srgbClr val="231F20"/>
              </a:solidFill>
              <a:ln w="9525" cap="flat">
                <a:noFill/>
                <a:prstDash val="solid"/>
                <a:miter/>
              </a:ln>
            </p:spPr>
            <p:txBody>
              <a:bodyPr rtlCol="0" anchor="ctr"/>
              <a:lstStyle/>
              <a:p>
                <a:endParaRPr lang="en-US" dirty="0"/>
              </a:p>
            </p:txBody>
          </p:sp>
          <p:sp>
            <p:nvSpPr>
              <p:cNvPr id="19" name="Freeform: Shape 18">
                <a:extLst>
                  <a:ext uri="{FF2B5EF4-FFF2-40B4-BE49-F238E27FC236}">
                    <a16:creationId xmlns="" xmlns:a16="http://schemas.microsoft.com/office/drawing/2014/main" id="{536AB711-E319-4999-A5A8-65D571A2E909}"/>
                  </a:ext>
                </a:extLst>
              </p:cNvPr>
              <p:cNvSpPr/>
              <p:nvPr/>
            </p:nvSpPr>
            <p:spPr>
              <a:xfrm>
                <a:off x="4968919" y="6159768"/>
                <a:ext cx="2168250" cy="122731"/>
              </a:xfrm>
              <a:custGeom>
                <a:avLst/>
                <a:gdLst>
                  <a:gd name="connsiteX0" fmla="*/ 30683 w 2168250"/>
                  <a:gd name="connsiteY0" fmla="*/ 34774 h 122731"/>
                  <a:gd name="connsiteX1" fmla="*/ 30683 w 2168250"/>
                  <a:gd name="connsiteY1" fmla="*/ 34774 h 122731"/>
                  <a:gd name="connsiteX2" fmla="*/ 30683 w 2168250"/>
                  <a:gd name="connsiteY2" fmla="*/ 38865 h 122731"/>
                  <a:gd name="connsiteX3" fmla="*/ 30683 w 2168250"/>
                  <a:gd name="connsiteY3" fmla="*/ 38865 h 122731"/>
                  <a:gd name="connsiteX4" fmla="*/ 263872 w 2168250"/>
                  <a:gd name="connsiteY4" fmla="*/ 96140 h 122731"/>
                  <a:gd name="connsiteX5" fmla="*/ 1069807 w 2168250"/>
                  <a:gd name="connsiteY5" fmla="*/ 96140 h 122731"/>
                  <a:gd name="connsiteX6" fmla="*/ 1118899 w 2168250"/>
                  <a:gd name="connsiteY6" fmla="*/ 96140 h 122731"/>
                  <a:gd name="connsiteX7" fmla="*/ 1924834 w 2168250"/>
                  <a:gd name="connsiteY7" fmla="*/ 96140 h 122731"/>
                  <a:gd name="connsiteX8" fmla="*/ 2153932 w 2168250"/>
                  <a:gd name="connsiteY8" fmla="*/ 30683 h 122731"/>
                  <a:gd name="connsiteX9" fmla="*/ 2137568 w 2168250"/>
                  <a:gd name="connsiteY9" fmla="*/ 30683 h 122731"/>
                  <a:gd name="connsiteX10" fmla="*/ 2137568 w 2168250"/>
                  <a:gd name="connsiteY10" fmla="*/ 30683 h 122731"/>
                  <a:gd name="connsiteX11" fmla="*/ 30683 w 2168250"/>
                  <a:gd name="connsiteY11" fmla="*/ 30683 h 122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8250" h="122731">
                    <a:moveTo>
                      <a:pt x="30683" y="34774"/>
                    </a:moveTo>
                    <a:lnTo>
                      <a:pt x="30683" y="34774"/>
                    </a:lnTo>
                    <a:cubicBezTo>
                      <a:pt x="30683" y="38865"/>
                      <a:pt x="30683" y="38865"/>
                      <a:pt x="30683" y="38865"/>
                    </a:cubicBezTo>
                    <a:lnTo>
                      <a:pt x="30683" y="38865"/>
                    </a:lnTo>
                    <a:cubicBezTo>
                      <a:pt x="30683" y="79775"/>
                      <a:pt x="96139" y="96140"/>
                      <a:pt x="263872" y="96140"/>
                    </a:cubicBezTo>
                    <a:cubicBezTo>
                      <a:pt x="591155" y="96140"/>
                      <a:pt x="942984" y="96140"/>
                      <a:pt x="1069807" y="96140"/>
                    </a:cubicBezTo>
                    <a:cubicBezTo>
                      <a:pt x="1102535" y="96140"/>
                      <a:pt x="1118899" y="96140"/>
                      <a:pt x="1118899" y="96140"/>
                    </a:cubicBezTo>
                    <a:cubicBezTo>
                      <a:pt x="1249812" y="96140"/>
                      <a:pt x="1601642" y="96140"/>
                      <a:pt x="1924834" y="96140"/>
                    </a:cubicBezTo>
                    <a:cubicBezTo>
                      <a:pt x="2092566" y="96140"/>
                      <a:pt x="2149841" y="75684"/>
                      <a:pt x="2153932" y="30683"/>
                    </a:cubicBezTo>
                    <a:lnTo>
                      <a:pt x="2137568" y="30683"/>
                    </a:lnTo>
                    <a:lnTo>
                      <a:pt x="2137568" y="30683"/>
                    </a:lnTo>
                    <a:lnTo>
                      <a:pt x="30683" y="30683"/>
                    </a:lnTo>
                    <a:close/>
                  </a:path>
                </a:pathLst>
              </a:custGeom>
              <a:solidFill>
                <a:schemeClr val="tx1">
                  <a:lumMod val="50000"/>
                  <a:lumOff val="50000"/>
                </a:schemeClr>
              </a:solidFill>
              <a:ln w="9525" cap="flat">
                <a:noFill/>
                <a:prstDash val="solid"/>
                <a:miter/>
              </a:ln>
            </p:spPr>
            <p:txBody>
              <a:bodyPr rtlCol="0" anchor="ctr"/>
              <a:lstStyle/>
              <a:p>
                <a:endParaRPr lang="en-US" dirty="0"/>
              </a:p>
            </p:txBody>
          </p:sp>
          <p:sp>
            <p:nvSpPr>
              <p:cNvPr id="20" name="Freeform: Shape 19">
                <a:extLst>
                  <a:ext uri="{FF2B5EF4-FFF2-40B4-BE49-F238E27FC236}">
                    <a16:creationId xmlns="" xmlns:a16="http://schemas.microsoft.com/office/drawing/2014/main" id="{157875F1-B562-4786-BD41-5C40FF9D8C7B}"/>
                  </a:ext>
                </a:extLst>
              </p:cNvPr>
              <p:cNvSpPr/>
              <p:nvPr/>
            </p:nvSpPr>
            <p:spPr>
              <a:xfrm>
                <a:off x="2481568" y="4903820"/>
                <a:ext cx="7200228" cy="572745"/>
              </a:xfrm>
              <a:custGeom>
                <a:avLst/>
                <a:gdLst>
                  <a:gd name="connsiteX0" fmla="*/ 30683 w 7200227"/>
                  <a:gd name="connsiteY0" fmla="*/ 362057 h 572745"/>
                  <a:gd name="connsiteX1" fmla="*/ 259781 w 7200227"/>
                  <a:gd name="connsiteY1" fmla="*/ 562518 h 572745"/>
                  <a:gd name="connsiteX2" fmla="*/ 3561249 w 7200227"/>
                  <a:gd name="connsiteY2" fmla="*/ 562518 h 572745"/>
                  <a:gd name="connsiteX3" fmla="*/ 3671707 w 7200227"/>
                  <a:gd name="connsiteY3" fmla="*/ 562518 h 572745"/>
                  <a:gd name="connsiteX4" fmla="*/ 6973175 w 7200227"/>
                  <a:gd name="connsiteY4" fmla="*/ 562518 h 572745"/>
                  <a:gd name="connsiteX5" fmla="*/ 7185909 w 7200227"/>
                  <a:gd name="connsiteY5" fmla="*/ 362057 h 572745"/>
                  <a:gd name="connsiteX6" fmla="*/ 7185909 w 7200227"/>
                  <a:gd name="connsiteY6" fmla="*/ 30683 h 572745"/>
                  <a:gd name="connsiteX7" fmla="*/ 30683 w 7200227"/>
                  <a:gd name="connsiteY7" fmla="*/ 30683 h 572745"/>
                  <a:gd name="connsiteX8" fmla="*/ 30683 w 7200227"/>
                  <a:gd name="connsiteY8" fmla="*/ 362057 h 572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00227" h="572745">
                    <a:moveTo>
                      <a:pt x="30683" y="362057"/>
                    </a:moveTo>
                    <a:cubicBezTo>
                      <a:pt x="30683" y="464333"/>
                      <a:pt x="141141" y="562518"/>
                      <a:pt x="259781" y="562518"/>
                    </a:cubicBezTo>
                    <a:lnTo>
                      <a:pt x="3561249" y="562518"/>
                    </a:lnTo>
                    <a:lnTo>
                      <a:pt x="3671707" y="562518"/>
                    </a:lnTo>
                    <a:lnTo>
                      <a:pt x="6973175" y="562518"/>
                    </a:lnTo>
                    <a:cubicBezTo>
                      <a:pt x="7091815" y="562518"/>
                      <a:pt x="7185909" y="464333"/>
                      <a:pt x="7185909" y="362057"/>
                    </a:cubicBezTo>
                    <a:lnTo>
                      <a:pt x="7185909" y="30683"/>
                    </a:lnTo>
                    <a:lnTo>
                      <a:pt x="30683" y="30683"/>
                    </a:lnTo>
                    <a:lnTo>
                      <a:pt x="30683" y="362057"/>
                    </a:lnTo>
                    <a:close/>
                  </a:path>
                </a:pathLst>
              </a:custGeom>
              <a:solidFill>
                <a:schemeClr val="bg1">
                  <a:lumMod val="75000"/>
                </a:schemeClr>
              </a:solidFill>
              <a:ln w="9525" cap="flat">
                <a:noFill/>
                <a:prstDash val="solid"/>
                <a:miter/>
              </a:ln>
            </p:spPr>
            <p:txBody>
              <a:bodyPr rtlCol="0" anchor="ctr"/>
              <a:lstStyle/>
              <a:p>
                <a:endParaRPr lang="en-US" dirty="0"/>
              </a:p>
            </p:txBody>
          </p:sp>
          <p:sp>
            <p:nvSpPr>
              <p:cNvPr id="21" name="Freeform: Shape 20">
                <a:extLst>
                  <a:ext uri="{FF2B5EF4-FFF2-40B4-BE49-F238E27FC236}">
                    <a16:creationId xmlns="" xmlns:a16="http://schemas.microsoft.com/office/drawing/2014/main" id="{6DC64222-3C72-4451-A914-2C08756CC7BA}"/>
                  </a:ext>
                </a:extLst>
              </p:cNvPr>
              <p:cNvSpPr/>
              <p:nvPr/>
            </p:nvSpPr>
            <p:spPr>
              <a:xfrm>
                <a:off x="2747714" y="910966"/>
                <a:ext cx="6676116" cy="3763756"/>
              </a:xfrm>
              <a:custGeom>
                <a:avLst/>
                <a:gdLst>
                  <a:gd name="connsiteX0" fmla="*/ 30683 w 6586571"/>
                  <a:gd name="connsiteY0" fmla="*/ 30683 h 3763755"/>
                  <a:gd name="connsiteX1" fmla="*/ 6564071 w 6586571"/>
                  <a:gd name="connsiteY1" fmla="*/ 30683 h 3763755"/>
                  <a:gd name="connsiteX2" fmla="*/ 6564071 w 6586571"/>
                  <a:gd name="connsiteY2" fmla="*/ 3753528 h 3763755"/>
                  <a:gd name="connsiteX3" fmla="*/ 30683 w 6586571"/>
                  <a:gd name="connsiteY3" fmla="*/ 3753528 h 3763755"/>
                </a:gdLst>
                <a:ahLst/>
                <a:cxnLst>
                  <a:cxn ang="0">
                    <a:pos x="connsiteX0" y="connsiteY0"/>
                  </a:cxn>
                  <a:cxn ang="0">
                    <a:pos x="connsiteX1" y="connsiteY1"/>
                  </a:cxn>
                  <a:cxn ang="0">
                    <a:pos x="connsiteX2" y="connsiteY2"/>
                  </a:cxn>
                  <a:cxn ang="0">
                    <a:pos x="connsiteX3" y="connsiteY3"/>
                  </a:cxn>
                </a:cxnLst>
                <a:rect l="l" t="t" r="r" b="b"/>
                <a:pathLst>
                  <a:path w="6586571" h="3763755">
                    <a:moveTo>
                      <a:pt x="30683" y="30683"/>
                    </a:moveTo>
                    <a:lnTo>
                      <a:pt x="6564071" y="30683"/>
                    </a:lnTo>
                    <a:lnTo>
                      <a:pt x="6564071" y="3753528"/>
                    </a:lnTo>
                    <a:lnTo>
                      <a:pt x="30683" y="3753528"/>
                    </a:lnTo>
                    <a:close/>
                  </a:path>
                </a:pathLst>
              </a:custGeom>
              <a:solidFill>
                <a:srgbClr val="F2F2F2"/>
              </a:solidFill>
              <a:ln w="9525" cap="flat">
                <a:noFill/>
                <a:prstDash val="solid"/>
                <a:miter/>
              </a:ln>
            </p:spPr>
            <p:txBody>
              <a:bodyPr rtlCol="0" anchor="ctr"/>
              <a:lstStyle/>
              <a:p>
                <a:endParaRPr lang="en-US"/>
              </a:p>
            </p:txBody>
          </p:sp>
          <p:sp>
            <p:nvSpPr>
              <p:cNvPr id="22" name="Freeform: Shape 21">
                <a:extLst>
                  <a:ext uri="{FF2B5EF4-FFF2-40B4-BE49-F238E27FC236}">
                    <a16:creationId xmlns="" xmlns:a16="http://schemas.microsoft.com/office/drawing/2014/main" id="{55696E61-26D1-40C0-AF2D-296B38BEEBFB}"/>
                  </a:ext>
                </a:extLst>
              </p:cNvPr>
              <p:cNvSpPr/>
              <p:nvPr/>
            </p:nvSpPr>
            <p:spPr>
              <a:xfrm>
                <a:off x="5654591" y="939518"/>
                <a:ext cx="3769239" cy="3736342"/>
              </a:xfrm>
              <a:custGeom>
                <a:avLst/>
                <a:gdLst>
                  <a:gd name="connsiteX0" fmla="*/ 2567127 w 4009217"/>
                  <a:gd name="connsiteY0" fmla="*/ 30683 h 4295590"/>
                  <a:gd name="connsiteX1" fmla="*/ 3798529 w 4009217"/>
                  <a:gd name="connsiteY1" fmla="*/ 30683 h 4295590"/>
                  <a:gd name="connsiteX2" fmla="*/ 4007172 w 4009217"/>
                  <a:gd name="connsiteY2" fmla="*/ 272054 h 4295590"/>
                  <a:gd name="connsiteX3" fmla="*/ 3998990 w 4009217"/>
                  <a:gd name="connsiteY3" fmla="*/ 4268999 h 4295590"/>
                  <a:gd name="connsiteX4" fmla="*/ 30683 w 4009217"/>
                  <a:gd name="connsiteY4" fmla="*/ 4268999 h 4295590"/>
                  <a:gd name="connsiteX0" fmla="*/ 2536444 w 3976489"/>
                  <a:gd name="connsiteY0" fmla="*/ 0 h 4238316"/>
                  <a:gd name="connsiteX1" fmla="*/ 3976489 w 3976489"/>
                  <a:gd name="connsiteY1" fmla="*/ 241371 h 4238316"/>
                  <a:gd name="connsiteX2" fmla="*/ 3968307 w 3976489"/>
                  <a:gd name="connsiteY2" fmla="*/ 4238316 h 4238316"/>
                  <a:gd name="connsiteX3" fmla="*/ 0 w 3976489"/>
                  <a:gd name="connsiteY3" fmla="*/ 4238316 h 4238316"/>
                  <a:gd name="connsiteX0" fmla="*/ 2536444 w 3976489"/>
                  <a:gd name="connsiteY0" fmla="*/ 0 h 4238316"/>
                  <a:gd name="connsiteX1" fmla="*/ 3976489 w 3976489"/>
                  <a:gd name="connsiteY1" fmla="*/ 213683 h 4238316"/>
                  <a:gd name="connsiteX2" fmla="*/ 3968307 w 3976489"/>
                  <a:gd name="connsiteY2" fmla="*/ 4238316 h 4238316"/>
                  <a:gd name="connsiteX3" fmla="*/ 0 w 3976489"/>
                  <a:gd name="connsiteY3" fmla="*/ 4238316 h 4238316"/>
                  <a:gd name="connsiteX0" fmla="*/ 2473335 w 3976489"/>
                  <a:gd name="connsiteY0" fmla="*/ 0 h 4035268"/>
                  <a:gd name="connsiteX1" fmla="*/ 3976489 w 3976489"/>
                  <a:gd name="connsiteY1" fmla="*/ 10635 h 4035268"/>
                  <a:gd name="connsiteX2" fmla="*/ 3968307 w 3976489"/>
                  <a:gd name="connsiteY2" fmla="*/ 4035268 h 4035268"/>
                  <a:gd name="connsiteX3" fmla="*/ 0 w 3976489"/>
                  <a:gd name="connsiteY3" fmla="*/ 4035268 h 4035268"/>
                </a:gdLst>
                <a:ahLst/>
                <a:cxnLst>
                  <a:cxn ang="0">
                    <a:pos x="connsiteX0" y="connsiteY0"/>
                  </a:cxn>
                  <a:cxn ang="0">
                    <a:pos x="connsiteX1" y="connsiteY1"/>
                  </a:cxn>
                  <a:cxn ang="0">
                    <a:pos x="connsiteX2" y="connsiteY2"/>
                  </a:cxn>
                  <a:cxn ang="0">
                    <a:pos x="connsiteX3" y="connsiteY3"/>
                  </a:cxn>
                </a:cxnLst>
                <a:rect l="l" t="t" r="r" b="b"/>
                <a:pathLst>
                  <a:path w="3976489" h="4035268">
                    <a:moveTo>
                      <a:pt x="2473335" y="0"/>
                    </a:moveTo>
                    <a:lnTo>
                      <a:pt x="3976489" y="10635"/>
                    </a:lnTo>
                    <a:cubicBezTo>
                      <a:pt x="3973762" y="1342950"/>
                      <a:pt x="3971034" y="2702953"/>
                      <a:pt x="3968307" y="4035268"/>
                    </a:cubicBezTo>
                    <a:lnTo>
                      <a:pt x="0" y="4035268"/>
                    </a:lnTo>
                  </a:path>
                </a:pathLst>
              </a:custGeom>
              <a:solidFill>
                <a:srgbClr val="999999">
                  <a:alpha val="10000"/>
                </a:srgbClr>
              </a:solidFill>
              <a:ln w="9525" cap="flat">
                <a:noFill/>
                <a:prstDash val="solid"/>
                <a:miter/>
              </a:ln>
            </p:spPr>
            <p:txBody>
              <a:bodyPr rtlCol="0" anchor="ctr"/>
              <a:lstStyle/>
              <a:p>
                <a:endParaRPr lang="en-US" dirty="0"/>
              </a:p>
            </p:txBody>
          </p:sp>
        </p:grpSp>
      </p:grpSp>
      <p:grpSp>
        <p:nvGrpSpPr>
          <p:cNvPr id="23" name="Graphic 14">
            <a:extLst>
              <a:ext uri="{FF2B5EF4-FFF2-40B4-BE49-F238E27FC236}">
                <a16:creationId xmlns="" xmlns:a16="http://schemas.microsoft.com/office/drawing/2014/main" id="{61731CC7-127E-47BD-A895-6B9A9ED6A0CC}"/>
              </a:ext>
            </a:extLst>
          </p:cNvPr>
          <p:cNvGrpSpPr/>
          <p:nvPr userDrawn="1"/>
        </p:nvGrpSpPr>
        <p:grpSpPr>
          <a:xfrm>
            <a:off x="8753103" y="2192794"/>
            <a:ext cx="2744170" cy="2214881"/>
            <a:chOff x="2444748" y="555045"/>
            <a:chExt cx="7282048" cy="5727454"/>
          </a:xfrm>
        </p:grpSpPr>
        <p:sp>
          <p:nvSpPr>
            <p:cNvPr id="24" name="Freeform: Shape 23">
              <a:extLst>
                <a:ext uri="{FF2B5EF4-FFF2-40B4-BE49-F238E27FC236}">
                  <a16:creationId xmlns="" xmlns:a16="http://schemas.microsoft.com/office/drawing/2014/main" id="{A9148061-DFD0-4B62-850C-8B4F4B186F8F}"/>
                </a:ext>
              </a:extLst>
            </p:cNvPr>
            <p:cNvSpPr/>
            <p:nvPr/>
          </p:nvSpPr>
          <p:spPr>
            <a:xfrm>
              <a:off x="4964693" y="5443837"/>
              <a:ext cx="2168250" cy="818208"/>
            </a:xfrm>
            <a:custGeom>
              <a:avLst/>
              <a:gdLst>
                <a:gd name="connsiteX0" fmla="*/ 1941333 w 2168250"/>
                <a:gd name="connsiteY0" fmla="*/ 525699 h 818207"/>
                <a:gd name="connsiteX1" fmla="*/ 1785874 w 2168250"/>
                <a:gd name="connsiteY1" fmla="*/ 30683 h 818207"/>
                <a:gd name="connsiteX2" fmla="*/ 1114943 w 2168250"/>
                <a:gd name="connsiteY2" fmla="*/ 30683 h 818207"/>
                <a:gd name="connsiteX3" fmla="*/ 1065851 w 2168250"/>
                <a:gd name="connsiteY3" fmla="*/ 30683 h 818207"/>
                <a:gd name="connsiteX4" fmla="*/ 390830 w 2168250"/>
                <a:gd name="connsiteY4" fmla="*/ 30683 h 818207"/>
                <a:gd name="connsiteX5" fmla="*/ 235370 w 2168250"/>
                <a:gd name="connsiteY5" fmla="*/ 525699 h 818207"/>
                <a:gd name="connsiteX6" fmla="*/ 259916 w 2168250"/>
                <a:gd name="connsiteY6" fmla="*/ 816162 h 818207"/>
                <a:gd name="connsiteX7" fmla="*/ 1065851 w 2168250"/>
                <a:gd name="connsiteY7" fmla="*/ 816162 h 818207"/>
                <a:gd name="connsiteX8" fmla="*/ 1114943 w 2168250"/>
                <a:gd name="connsiteY8" fmla="*/ 816162 h 818207"/>
                <a:gd name="connsiteX9" fmla="*/ 1920878 w 2168250"/>
                <a:gd name="connsiteY9" fmla="*/ 816162 h 818207"/>
                <a:gd name="connsiteX10" fmla="*/ 1941333 w 2168250"/>
                <a:gd name="connsiteY10" fmla="*/ 525699 h 818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68250" h="818207">
                  <a:moveTo>
                    <a:pt x="1941333" y="525699"/>
                  </a:moveTo>
                  <a:cubicBezTo>
                    <a:pt x="1789965" y="370239"/>
                    <a:pt x="1785874" y="30683"/>
                    <a:pt x="1785874" y="30683"/>
                  </a:cubicBezTo>
                  <a:lnTo>
                    <a:pt x="1114943" y="30683"/>
                  </a:lnTo>
                  <a:lnTo>
                    <a:pt x="1065851" y="30683"/>
                  </a:lnTo>
                  <a:lnTo>
                    <a:pt x="390830" y="30683"/>
                  </a:lnTo>
                  <a:cubicBezTo>
                    <a:pt x="390830" y="30683"/>
                    <a:pt x="386739" y="366148"/>
                    <a:pt x="235370" y="525699"/>
                  </a:cubicBezTo>
                  <a:cubicBezTo>
                    <a:pt x="84002" y="681158"/>
                    <a:pt x="-149188" y="816162"/>
                    <a:pt x="259916" y="816162"/>
                  </a:cubicBezTo>
                  <a:cubicBezTo>
                    <a:pt x="587199" y="816162"/>
                    <a:pt x="939029" y="816162"/>
                    <a:pt x="1065851" y="816162"/>
                  </a:cubicBezTo>
                  <a:cubicBezTo>
                    <a:pt x="1098579" y="816162"/>
                    <a:pt x="1114943" y="816162"/>
                    <a:pt x="1114943" y="816162"/>
                  </a:cubicBezTo>
                  <a:cubicBezTo>
                    <a:pt x="1245857" y="816162"/>
                    <a:pt x="1597686" y="816162"/>
                    <a:pt x="1920878" y="816162"/>
                  </a:cubicBezTo>
                  <a:cubicBezTo>
                    <a:pt x="2329982" y="816162"/>
                    <a:pt x="2092702" y="681158"/>
                    <a:pt x="1941333" y="525699"/>
                  </a:cubicBezTo>
                  <a:close/>
                </a:path>
              </a:pathLst>
            </a:custGeom>
            <a:gradFill>
              <a:gsLst>
                <a:gs pos="0">
                  <a:schemeClr val="bg1">
                    <a:lumMod val="75000"/>
                  </a:schemeClr>
                </a:gs>
                <a:gs pos="53000">
                  <a:schemeClr val="bg1">
                    <a:lumMod val="85000"/>
                  </a:schemeClr>
                </a:gs>
                <a:gs pos="83000">
                  <a:schemeClr val="bg1">
                    <a:lumMod val="75000"/>
                  </a:schemeClr>
                </a:gs>
                <a:gs pos="100000">
                  <a:schemeClr val="bg1">
                    <a:lumMod val="75000"/>
                  </a:schemeClr>
                </a:gs>
              </a:gsLst>
              <a:lin ang="16200000" scaled="0"/>
            </a:gradFill>
            <a:ln w="9525" cap="flat">
              <a:noFill/>
              <a:prstDash val="solid"/>
              <a:miter/>
            </a:ln>
          </p:spPr>
          <p:txBody>
            <a:bodyPr rtlCol="0" anchor="ctr"/>
            <a:lstStyle/>
            <a:p>
              <a:endParaRPr lang="en-US"/>
            </a:p>
          </p:txBody>
        </p:sp>
        <p:sp>
          <p:nvSpPr>
            <p:cNvPr id="25" name="Freeform: Shape 24">
              <a:extLst>
                <a:ext uri="{FF2B5EF4-FFF2-40B4-BE49-F238E27FC236}">
                  <a16:creationId xmlns="" xmlns:a16="http://schemas.microsoft.com/office/drawing/2014/main" id="{7CF7E7B2-7118-486D-8798-AB0C269A51C0}"/>
                </a:ext>
              </a:extLst>
            </p:cNvPr>
            <p:cNvSpPr/>
            <p:nvPr/>
          </p:nvSpPr>
          <p:spPr>
            <a:xfrm>
              <a:off x="2444748" y="555045"/>
              <a:ext cx="7282048" cy="4950157"/>
            </a:xfrm>
            <a:custGeom>
              <a:avLst/>
              <a:gdLst>
                <a:gd name="connsiteX0" fmla="*/ 7038632 w 7282048"/>
                <a:gd name="connsiteY0" fmla="*/ 30683 h 4950157"/>
                <a:gd name="connsiteX1" fmla="*/ 3704436 w 7282048"/>
                <a:gd name="connsiteY1" fmla="*/ 30683 h 4950157"/>
                <a:gd name="connsiteX2" fmla="*/ 3589886 w 7282048"/>
                <a:gd name="connsiteY2" fmla="*/ 30683 h 4950157"/>
                <a:gd name="connsiteX3" fmla="*/ 259781 w 7282048"/>
                <a:gd name="connsiteY3" fmla="*/ 30683 h 4950157"/>
                <a:gd name="connsiteX4" fmla="*/ 30683 w 7282048"/>
                <a:gd name="connsiteY4" fmla="*/ 259781 h 4950157"/>
                <a:gd name="connsiteX5" fmla="*/ 30683 w 7282048"/>
                <a:gd name="connsiteY5" fmla="*/ 4698558 h 4950157"/>
                <a:gd name="connsiteX6" fmla="*/ 239326 w 7282048"/>
                <a:gd name="connsiteY6" fmla="*/ 4931748 h 4950157"/>
                <a:gd name="connsiteX7" fmla="*/ 7042723 w 7282048"/>
                <a:gd name="connsiteY7" fmla="*/ 4931748 h 4950157"/>
                <a:gd name="connsiteX8" fmla="*/ 7251366 w 7282048"/>
                <a:gd name="connsiteY8" fmla="*/ 4698558 h 4950157"/>
                <a:gd name="connsiteX9" fmla="*/ 7251366 w 7282048"/>
                <a:gd name="connsiteY9" fmla="*/ 259781 h 4950157"/>
                <a:gd name="connsiteX10" fmla="*/ 7038632 w 7282048"/>
                <a:gd name="connsiteY10" fmla="*/ 30683 h 4950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82048" h="4950157">
                  <a:moveTo>
                    <a:pt x="7038632" y="30683"/>
                  </a:moveTo>
                  <a:lnTo>
                    <a:pt x="3704436" y="30683"/>
                  </a:lnTo>
                  <a:lnTo>
                    <a:pt x="3589886" y="30683"/>
                  </a:lnTo>
                  <a:lnTo>
                    <a:pt x="259781" y="30683"/>
                  </a:lnTo>
                  <a:cubicBezTo>
                    <a:pt x="141141" y="30683"/>
                    <a:pt x="30683" y="128868"/>
                    <a:pt x="30683" y="259781"/>
                  </a:cubicBezTo>
                  <a:lnTo>
                    <a:pt x="30683" y="4698558"/>
                  </a:lnTo>
                  <a:cubicBezTo>
                    <a:pt x="30683" y="4829472"/>
                    <a:pt x="124777" y="4931748"/>
                    <a:pt x="239326" y="4931748"/>
                  </a:cubicBezTo>
                  <a:lnTo>
                    <a:pt x="7042723" y="4931748"/>
                  </a:lnTo>
                  <a:cubicBezTo>
                    <a:pt x="7157272" y="4931748"/>
                    <a:pt x="7251366" y="4825380"/>
                    <a:pt x="7251366" y="4698558"/>
                  </a:cubicBezTo>
                  <a:lnTo>
                    <a:pt x="7251366" y="259781"/>
                  </a:lnTo>
                  <a:cubicBezTo>
                    <a:pt x="7251366" y="128868"/>
                    <a:pt x="7157272" y="30683"/>
                    <a:pt x="7038632" y="30683"/>
                  </a:cubicBezTo>
                  <a:close/>
                </a:path>
              </a:pathLst>
            </a:custGeom>
            <a:solidFill>
              <a:srgbClr val="999999"/>
            </a:solidFill>
            <a:ln w="9525" cap="flat">
              <a:noFill/>
              <a:prstDash val="solid"/>
              <a:miter/>
            </a:ln>
          </p:spPr>
          <p:txBody>
            <a:bodyPr rtlCol="0" anchor="ctr"/>
            <a:lstStyle/>
            <a:p>
              <a:endParaRPr lang="en-US" dirty="0"/>
            </a:p>
          </p:txBody>
        </p:sp>
        <p:sp>
          <p:nvSpPr>
            <p:cNvPr id="26" name="Freeform: Shape 25">
              <a:extLst>
                <a:ext uri="{FF2B5EF4-FFF2-40B4-BE49-F238E27FC236}">
                  <a16:creationId xmlns="" xmlns:a16="http://schemas.microsoft.com/office/drawing/2014/main" id="{EB5E6DCC-B23C-408F-85D8-2904DEA384DE}"/>
                </a:ext>
              </a:extLst>
            </p:cNvPr>
            <p:cNvSpPr/>
            <p:nvPr/>
          </p:nvSpPr>
          <p:spPr>
            <a:xfrm>
              <a:off x="8706599" y="5435655"/>
              <a:ext cx="490925" cy="81821"/>
            </a:xfrm>
            <a:custGeom>
              <a:avLst/>
              <a:gdLst>
                <a:gd name="connsiteX0" fmla="*/ 32212 w 490924"/>
                <a:gd name="connsiteY0" fmla="*/ 30683 h 81820"/>
                <a:gd name="connsiteX1" fmla="*/ 64939 w 490924"/>
                <a:gd name="connsiteY1" fmla="*/ 71593 h 81820"/>
                <a:gd name="connsiteX2" fmla="*/ 461771 w 490924"/>
                <a:gd name="connsiteY2" fmla="*/ 71593 h 81820"/>
                <a:gd name="connsiteX3" fmla="*/ 498590 w 490924"/>
                <a:gd name="connsiteY3" fmla="*/ 30683 h 81820"/>
                <a:gd name="connsiteX4" fmla="*/ 32212 w 490924"/>
                <a:gd name="connsiteY4" fmla="*/ 30683 h 81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924" h="81820">
                  <a:moveTo>
                    <a:pt x="32212" y="30683"/>
                  </a:moveTo>
                  <a:cubicBezTo>
                    <a:pt x="32212" y="30683"/>
                    <a:pt x="19938" y="67502"/>
                    <a:pt x="64939" y="71593"/>
                  </a:cubicBezTo>
                  <a:lnTo>
                    <a:pt x="461771" y="71593"/>
                  </a:lnTo>
                  <a:cubicBezTo>
                    <a:pt x="461771" y="71593"/>
                    <a:pt x="502681" y="75684"/>
                    <a:pt x="498590" y="30683"/>
                  </a:cubicBezTo>
                  <a:lnTo>
                    <a:pt x="32212" y="30683"/>
                  </a:lnTo>
                  <a:close/>
                </a:path>
              </a:pathLst>
            </a:custGeom>
            <a:solidFill>
              <a:srgbClr val="999999"/>
            </a:solidFill>
            <a:ln w="9525" cap="flat">
              <a:noFill/>
              <a:prstDash val="solid"/>
              <a:miter/>
            </a:ln>
          </p:spPr>
          <p:txBody>
            <a:bodyPr rtlCol="0" anchor="ctr"/>
            <a:lstStyle/>
            <a:p>
              <a:endParaRPr lang="en-US"/>
            </a:p>
          </p:txBody>
        </p:sp>
        <p:sp>
          <p:nvSpPr>
            <p:cNvPr id="27" name="Freeform: Shape 26">
              <a:extLst>
                <a:ext uri="{FF2B5EF4-FFF2-40B4-BE49-F238E27FC236}">
                  <a16:creationId xmlns="" xmlns:a16="http://schemas.microsoft.com/office/drawing/2014/main" id="{5AFE3812-5F11-49F2-89AF-37D40874FB59}"/>
                </a:ext>
              </a:extLst>
            </p:cNvPr>
            <p:cNvSpPr/>
            <p:nvPr/>
          </p:nvSpPr>
          <p:spPr>
            <a:xfrm>
              <a:off x="2481568" y="595956"/>
              <a:ext cx="7200228" cy="4336501"/>
            </a:xfrm>
            <a:custGeom>
              <a:avLst/>
              <a:gdLst>
                <a:gd name="connsiteX0" fmla="*/ 6973175 w 7200227"/>
                <a:gd name="connsiteY0" fmla="*/ 30683 h 4336501"/>
                <a:gd name="connsiteX1" fmla="*/ 3671707 w 7200227"/>
                <a:gd name="connsiteY1" fmla="*/ 30683 h 4336501"/>
                <a:gd name="connsiteX2" fmla="*/ 3561249 w 7200227"/>
                <a:gd name="connsiteY2" fmla="*/ 30683 h 4336501"/>
                <a:gd name="connsiteX3" fmla="*/ 259781 w 7200227"/>
                <a:gd name="connsiteY3" fmla="*/ 30683 h 4336501"/>
                <a:gd name="connsiteX4" fmla="*/ 30683 w 7200227"/>
                <a:gd name="connsiteY4" fmla="*/ 231144 h 4336501"/>
                <a:gd name="connsiteX5" fmla="*/ 30683 w 7200227"/>
                <a:gd name="connsiteY5" fmla="*/ 4330365 h 4336501"/>
                <a:gd name="connsiteX6" fmla="*/ 7185909 w 7200227"/>
                <a:gd name="connsiteY6" fmla="*/ 4330365 h 4336501"/>
                <a:gd name="connsiteX7" fmla="*/ 7185909 w 7200227"/>
                <a:gd name="connsiteY7" fmla="*/ 231144 h 4336501"/>
                <a:gd name="connsiteX8" fmla="*/ 6973175 w 7200227"/>
                <a:gd name="connsiteY8" fmla="*/ 30683 h 4336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00227" h="4336501">
                  <a:moveTo>
                    <a:pt x="6973175" y="30683"/>
                  </a:moveTo>
                  <a:lnTo>
                    <a:pt x="3671707" y="30683"/>
                  </a:lnTo>
                  <a:lnTo>
                    <a:pt x="3561249" y="30683"/>
                  </a:lnTo>
                  <a:lnTo>
                    <a:pt x="259781" y="30683"/>
                  </a:lnTo>
                  <a:cubicBezTo>
                    <a:pt x="141141" y="30683"/>
                    <a:pt x="30683" y="112504"/>
                    <a:pt x="30683" y="231144"/>
                  </a:cubicBezTo>
                  <a:lnTo>
                    <a:pt x="30683" y="4330365"/>
                  </a:lnTo>
                  <a:lnTo>
                    <a:pt x="7185909" y="4330365"/>
                  </a:lnTo>
                  <a:lnTo>
                    <a:pt x="7185909" y="231144"/>
                  </a:lnTo>
                  <a:cubicBezTo>
                    <a:pt x="7185909" y="112504"/>
                    <a:pt x="7091815" y="30683"/>
                    <a:pt x="6973175" y="30683"/>
                  </a:cubicBezTo>
                  <a:close/>
                </a:path>
              </a:pathLst>
            </a:custGeom>
            <a:solidFill>
              <a:srgbClr val="231F20"/>
            </a:solidFill>
            <a:ln w="9525" cap="flat">
              <a:noFill/>
              <a:prstDash val="solid"/>
              <a:miter/>
            </a:ln>
          </p:spPr>
          <p:txBody>
            <a:bodyPr rtlCol="0" anchor="ctr"/>
            <a:lstStyle/>
            <a:p>
              <a:endParaRPr lang="en-US" dirty="0"/>
            </a:p>
          </p:txBody>
        </p:sp>
        <p:sp>
          <p:nvSpPr>
            <p:cNvPr id="28" name="Freeform: Shape 27">
              <a:extLst>
                <a:ext uri="{FF2B5EF4-FFF2-40B4-BE49-F238E27FC236}">
                  <a16:creationId xmlns="" xmlns:a16="http://schemas.microsoft.com/office/drawing/2014/main" id="{24280A05-F77B-4BDC-9485-3668F7E4FD13}"/>
                </a:ext>
              </a:extLst>
            </p:cNvPr>
            <p:cNvSpPr/>
            <p:nvPr/>
          </p:nvSpPr>
          <p:spPr>
            <a:xfrm>
              <a:off x="4968919" y="6159768"/>
              <a:ext cx="2168250" cy="122731"/>
            </a:xfrm>
            <a:custGeom>
              <a:avLst/>
              <a:gdLst>
                <a:gd name="connsiteX0" fmla="*/ 30683 w 2168250"/>
                <a:gd name="connsiteY0" fmla="*/ 34774 h 122731"/>
                <a:gd name="connsiteX1" fmla="*/ 30683 w 2168250"/>
                <a:gd name="connsiteY1" fmla="*/ 34774 h 122731"/>
                <a:gd name="connsiteX2" fmla="*/ 30683 w 2168250"/>
                <a:gd name="connsiteY2" fmla="*/ 38865 h 122731"/>
                <a:gd name="connsiteX3" fmla="*/ 30683 w 2168250"/>
                <a:gd name="connsiteY3" fmla="*/ 38865 h 122731"/>
                <a:gd name="connsiteX4" fmla="*/ 263872 w 2168250"/>
                <a:gd name="connsiteY4" fmla="*/ 96140 h 122731"/>
                <a:gd name="connsiteX5" fmla="*/ 1069807 w 2168250"/>
                <a:gd name="connsiteY5" fmla="*/ 96140 h 122731"/>
                <a:gd name="connsiteX6" fmla="*/ 1118899 w 2168250"/>
                <a:gd name="connsiteY6" fmla="*/ 96140 h 122731"/>
                <a:gd name="connsiteX7" fmla="*/ 1924834 w 2168250"/>
                <a:gd name="connsiteY7" fmla="*/ 96140 h 122731"/>
                <a:gd name="connsiteX8" fmla="*/ 2153932 w 2168250"/>
                <a:gd name="connsiteY8" fmla="*/ 30683 h 122731"/>
                <a:gd name="connsiteX9" fmla="*/ 2137568 w 2168250"/>
                <a:gd name="connsiteY9" fmla="*/ 30683 h 122731"/>
                <a:gd name="connsiteX10" fmla="*/ 2137568 w 2168250"/>
                <a:gd name="connsiteY10" fmla="*/ 30683 h 122731"/>
                <a:gd name="connsiteX11" fmla="*/ 30683 w 2168250"/>
                <a:gd name="connsiteY11" fmla="*/ 30683 h 122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8250" h="122731">
                  <a:moveTo>
                    <a:pt x="30683" y="34774"/>
                  </a:moveTo>
                  <a:lnTo>
                    <a:pt x="30683" y="34774"/>
                  </a:lnTo>
                  <a:cubicBezTo>
                    <a:pt x="30683" y="38865"/>
                    <a:pt x="30683" y="38865"/>
                    <a:pt x="30683" y="38865"/>
                  </a:cubicBezTo>
                  <a:lnTo>
                    <a:pt x="30683" y="38865"/>
                  </a:lnTo>
                  <a:cubicBezTo>
                    <a:pt x="30683" y="79775"/>
                    <a:pt x="96139" y="96140"/>
                    <a:pt x="263872" y="96140"/>
                  </a:cubicBezTo>
                  <a:cubicBezTo>
                    <a:pt x="591155" y="96140"/>
                    <a:pt x="942984" y="96140"/>
                    <a:pt x="1069807" y="96140"/>
                  </a:cubicBezTo>
                  <a:cubicBezTo>
                    <a:pt x="1102535" y="96140"/>
                    <a:pt x="1118899" y="96140"/>
                    <a:pt x="1118899" y="96140"/>
                  </a:cubicBezTo>
                  <a:cubicBezTo>
                    <a:pt x="1249812" y="96140"/>
                    <a:pt x="1601642" y="96140"/>
                    <a:pt x="1924834" y="96140"/>
                  </a:cubicBezTo>
                  <a:cubicBezTo>
                    <a:pt x="2092566" y="96140"/>
                    <a:pt x="2149841" y="75684"/>
                    <a:pt x="2153932" y="30683"/>
                  </a:cubicBezTo>
                  <a:lnTo>
                    <a:pt x="2137568" y="30683"/>
                  </a:lnTo>
                  <a:lnTo>
                    <a:pt x="2137568" y="30683"/>
                  </a:lnTo>
                  <a:lnTo>
                    <a:pt x="30683" y="30683"/>
                  </a:lnTo>
                  <a:close/>
                </a:path>
              </a:pathLst>
            </a:custGeom>
            <a:solidFill>
              <a:schemeClr val="tx1">
                <a:lumMod val="50000"/>
                <a:lumOff val="50000"/>
              </a:schemeClr>
            </a:solidFill>
            <a:ln w="9525" cap="flat">
              <a:noFill/>
              <a:prstDash val="solid"/>
              <a:miter/>
            </a:ln>
          </p:spPr>
          <p:txBody>
            <a:bodyPr rtlCol="0" anchor="ctr"/>
            <a:lstStyle/>
            <a:p>
              <a:endParaRPr lang="en-US" dirty="0"/>
            </a:p>
          </p:txBody>
        </p:sp>
        <p:sp>
          <p:nvSpPr>
            <p:cNvPr id="29" name="Freeform: Shape 28">
              <a:extLst>
                <a:ext uri="{FF2B5EF4-FFF2-40B4-BE49-F238E27FC236}">
                  <a16:creationId xmlns="" xmlns:a16="http://schemas.microsoft.com/office/drawing/2014/main" id="{16FFF099-0519-471B-B63D-F69AF1B3050B}"/>
                </a:ext>
              </a:extLst>
            </p:cNvPr>
            <p:cNvSpPr/>
            <p:nvPr/>
          </p:nvSpPr>
          <p:spPr>
            <a:xfrm>
              <a:off x="2481568" y="4903820"/>
              <a:ext cx="7200228" cy="572745"/>
            </a:xfrm>
            <a:custGeom>
              <a:avLst/>
              <a:gdLst>
                <a:gd name="connsiteX0" fmla="*/ 30683 w 7200227"/>
                <a:gd name="connsiteY0" fmla="*/ 362057 h 572745"/>
                <a:gd name="connsiteX1" fmla="*/ 259781 w 7200227"/>
                <a:gd name="connsiteY1" fmla="*/ 562518 h 572745"/>
                <a:gd name="connsiteX2" fmla="*/ 3561249 w 7200227"/>
                <a:gd name="connsiteY2" fmla="*/ 562518 h 572745"/>
                <a:gd name="connsiteX3" fmla="*/ 3671707 w 7200227"/>
                <a:gd name="connsiteY3" fmla="*/ 562518 h 572745"/>
                <a:gd name="connsiteX4" fmla="*/ 6973175 w 7200227"/>
                <a:gd name="connsiteY4" fmla="*/ 562518 h 572745"/>
                <a:gd name="connsiteX5" fmla="*/ 7185909 w 7200227"/>
                <a:gd name="connsiteY5" fmla="*/ 362057 h 572745"/>
                <a:gd name="connsiteX6" fmla="*/ 7185909 w 7200227"/>
                <a:gd name="connsiteY6" fmla="*/ 30683 h 572745"/>
                <a:gd name="connsiteX7" fmla="*/ 30683 w 7200227"/>
                <a:gd name="connsiteY7" fmla="*/ 30683 h 572745"/>
                <a:gd name="connsiteX8" fmla="*/ 30683 w 7200227"/>
                <a:gd name="connsiteY8" fmla="*/ 362057 h 572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00227" h="572745">
                  <a:moveTo>
                    <a:pt x="30683" y="362057"/>
                  </a:moveTo>
                  <a:cubicBezTo>
                    <a:pt x="30683" y="464333"/>
                    <a:pt x="141141" y="562518"/>
                    <a:pt x="259781" y="562518"/>
                  </a:cubicBezTo>
                  <a:lnTo>
                    <a:pt x="3561249" y="562518"/>
                  </a:lnTo>
                  <a:lnTo>
                    <a:pt x="3671707" y="562518"/>
                  </a:lnTo>
                  <a:lnTo>
                    <a:pt x="6973175" y="562518"/>
                  </a:lnTo>
                  <a:cubicBezTo>
                    <a:pt x="7091815" y="562518"/>
                    <a:pt x="7185909" y="464333"/>
                    <a:pt x="7185909" y="362057"/>
                  </a:cubicBezTo>
                  <a:lnTo>
                    <a:pt x="7185909" y="30683"/>
                  </a:lnTo>
                  <a:lnTo>
                    <a:pt x="30683" y="30683"/>
                  </a:lnTo>
                  <a:lnTo>
                    <a:pt x="30683" y="362057"/>
                  </a:lnTo>
                  <a:close/>
                </a:path>
              </a:pathLst>
            </a:custGeom>
            <a:solidFill>
              <a:schemeClr val="bg1">
                <a:lumMod val="75000"/>
              </a:schemeClr>
            </a:solidFill>
            <a:ln w="9525" cap="flat">
              <a:noFill/>
              <a:prstDash val="solid"/>
              <a:miter/>
            </a:ln>
          </p:spPr>
          <p:txBody>
            <a:bodyPr rtlCol="0" anchor="ctr"/>
            <a:lstStyle/>
            <a:p>
              <a:endParaRPr lang="en-US" dirty="0"/>
            </a:p>
          </p:txBody>
        </p:sp>
        <p:sp>
          <p:nvSpPr>
            <p:cNvPr id="30" name="Freeform: Shape 29">
              <a:extLst>
                <a:ext uri="{FF2B5EF4-FFF2-40B4-BE49-F238E27FC236}">
                  <a16:creationId xmlns="" xmlns:a16="http://schemas.microsoft.com/office/drawing/2014/main" id="{B5B01316-AFE3-4132-82D2-1CCB4D724ECD}"/>
                </a:ext>
              </a:extLst>
            </p:cNvPr>
            <p:cNvSpPr/>
            <p:nvPr/>
          </p:nvSpPr>
          <p:spPr>
            <a:xfrm>
              <a:off x="2747714" y="910966"/>
              <a:ext cx="6676116" cy="3763756"/>
            </a:xfrm>
            <a:custGeom>
              <a:avLst/>
              <a:gdLst>
                <a:gd name="connsiteX0" fmla="*/ 30683 w 6586571"/>
                <a:gd name="connsiteY0" fmla="*/ 30683 h 3763755"/>
                <a:gd name="connsiteX1" fmla="*/ 6564071 w 6586571"/>
                <a:gd name="connsiteY1" fmla="*/ 30683 h 3763755"/>
                <a:gd name="connsiteX2" fmla="*/ 6564071 w 6586571"/>
                <a:gd name="connsiteY2" fmla="*/ 3753528 h 3763755"/>
                <a:gd name="connsiteX3" fmla="*/ 30683 w 6586571"/>
                <a:gd name="connsiteY3" fmla="*/ 3753528 h 3763755"/>
              </a:gdLst>
              <a:ahLst/>
              <a:cxnLst>
                <a:cxn ang="0">
                  <a:pos x="connsiteX0" y="connsiteY0"/>
                </a:cxn>
                <a:cxn ang="0">
                  <a:pos x="connsiteX1" y="connsiteY1"/>
                </a:cxn>
                <a:cxn ang="0">
                  <a:pos x="connsiteX2" y="connsiteY2"/>
                </a:cxn>
                <a:cxn ang="0">
                  <a:pos x="connsiteX3" y="connsiteY3"/>
                </a:cxn>
              </a:cxnLst>
              <a:rect l="l" t="t" r="r" b="b"/>
              <a:pathLst>
                <a:path w="6586571" h="3763755">
                  <a:moveTo>
                    <a:pt x="30683" y="30683"/>
                  </a:moveTo>
                  <a:lnTo>
                    <a:pt x="6564071" y="30683"/>
                  </a:lnTo>
                  <a:lnTo>
                    <a:pt x="6564071" y="3753528"/>
                  </a:lnTo>
                  <a:lnTo>
                    <a:pt x="30683" y="3753528"/>
                  </a:lnTo>
                  <a:close/>
                </a:path>
              </a:pathLst>
            </a:custGeom>
            <a:solidFill>
              <a:srgbClr val="F2F2F2"/>
            </a:solidFill>
            <a:ln w="9525" cap="flat">
              <a:noFill/>
              <a:prstDash val="solid"/>
              <a:miter/>
            </a:ln>
          </p:spPr>
          <p:txBody>
            <a:bodyPr rtlCol="0" anchor="ctr"/>
            <a:lstStyle/>
            <a:p>
              <a:endParaRPr lang="en-US"/>
            </a:p>
          </p:txBody>
        </p:sp>
        <p:sp>
          <p:nvSpPr>
            <p:cNvPr id="31" name="Freeform: Shape 30">
              <a:extLst>
                <a:ext uri="{FF2B5EF4-FFF2-40B4-BE49-F238E27FC236}">
                  <a16:creationId xmlns="" xmlns:a16="http://schemas.microsoft.com/office/drawing/2014/main" id="{A4C4B238-AA5C-4855-B9DB-F0A980BD3D1F}"/>
                </a:ext>
              </a:extLst>
            </p:cNvPr>
            <p:cNvSpPr/>
            <p:nvPr/>
          </p:nvSpPr>
          <p:spPr>
            <a:xfrm>
              <a:off x="5654591" y="939518"/>
              <a:ext cx="3769239" cy="3736342"/>
            </a:xfrm>
            <a:custGeom>
              <a:avLst/>
              <a:gdLst>
                <a:gd name="connsiteX0" fmla="*/ 2567127 w 4009217"/>
                <a:gd name="connsiteY0" fmla="*/ 30683 h 4295590"/>
                <a:gd name="connsiteX1" fmla="*/ 3798529 w 4009217"/>
                <a:gd name="connsiteY1" fmla="*/ 30683 h 4295590"/>
                <a:gd name="connsiteX2" fmla="*/ 4007172 w 4009217"/>
                <a:gd name="connsiteY2" fmla="*/ 272054 h 4295590"/>
                <a:gd name="connsiteX3" fmla="*/ 3998990 w 4009217"/>
                <a:gd name="connsiteY3" fmla="*/ 4268999 h 4295590"/>
                <a:gd name="connsiteX4" fmla="*/ 30683 w 4009217"/>
                <a:gd name="connsiteY4" fmla="*/ 4268999 h 4295590"/>
                <a:gd name="connsiteX0" fmla="*/ 2536444 w 3976489"/>
                <a:gd name="connsiteY0" fmla="*/ 0 h 4238316"/>
                <a:gd name="connsiteX1" fmla="*/ 3976489 w 3976489"/>
                <a:gd name="connsiteY1" fmla="*/ 241371 h 4238316"/>
                <a:gd name="connsiteX2" fmla="*/ 3968307 w 3976489"/>
                <a:gd name="connsiteY2" fmla="*/ 4238316 h 4238316"/>
                <a:gd name="connsiteX3" fmla="*/ 0 w 3976489"/>
                <a:gd name="connsiteY3" fmla="*/ 4238316 h 4238316"/>
                <a:gd name="connsiteX0" fmla="*/ 2536444 w 3976489"/>
                <a:gd name="connsiteY0" fmla="*/ 0 h 4238316"/>
                <a:gd name="connsiteX1" fmla="*/ 3976489 w 3976489"/>
                <a:gd name="connsiteY1" fmla="*/ 213683 h 4238316"/>
                <a:gd name="connsiteX2" fmla="*/ 3968307 w 3976489"/>
                <a:gd name="connsiteY2" fmla="*/ 4238316 h 4238316"/>
                <a:gd name="connsiteX3" fmla="*/ 0 w 3976489"/>
                <a:gd name="connsiteY3" fmla="*/ 4238316 h 4238316"/>
                <a:gd name="connsiteX0" fmla="*/ 2473335 w 3976489"/>
                <a:gd name="connsiteY0" fmla="*/ 0 h 4035268"/>
                <a:gd name="connsiteX1" fmla="*/ 3976489 w 3976489"/>
                <a:gd name="connsiteY1" fmla="*/ 10635 h 4035268"/>
                <a:gd name="connsiteX2" fmla="*/ 3968307 w 3976489"/>
                <a:gd name="connsiteY2" fmla="*/ 4035268 h 4035268"/>
                <a:gd name="connsiteX3" fmla="*/ 0 w 3976489"/>
                <a:gd name="connsiteY3" fmla="*/ 4035268 h 4035268"/>
              </a:gdLst>
              <a:ahLst/>
              <a:cxnLst>
                <a:cxn ang="0">
                  <a:pos x="connsiteX0" y="connsiteY0"/>
                </a:cxn>
                <a:cxn ang="0">
                  <a:pos x="connsiteX1" y="connsiteY1"/>
                </a:cxn>
                <a:cxn ang="0">
                  <a:pos x="connsiteX2" y="connsiteY2"/>
                </a:cxn>
                <a:cxn ang="0">
                  <a:pos x="connsiteX3" y="connsiteY3"/>
                </a:cxn>
              </a:cxnLst>
              <a:rect l="l" t="t" r="r" b="b"/>
              <a:pathLst>
                <a:path w="3976489" h="4035268">
                  <a:moveTo>
                    <a:pt x="2473335" y="0"/>
                  </a:moveTo>
                  <a:lnTo>
                    <a:pt x="3976489" y="10635"/>
                  </a:lnTo>
                  <a:cubicBezTo>
                    <a:pt x="3973762" y="1342950"/>
                    <a:pt x="3971034" y="2702953"/>
                    <a:pt x="3968307" y="4035268"/>
                  </a:cubicBezTo>
                  <a:lnTo>
                    <a:pt x="0" y="4035268"/>
                  </a:lnTo>
                </a:path>
              </a:pathLst>
            </a:custGeom>
            <a:solidFill>
              <a:srgbClr val="999999">
                <a:alpha val="10000"/>
              </a:srgbClr>
            </a:solidFill>
            <a:ln w="9525" cap="flat">
              <a:noFill/>
              <a:prstDash val="solid"/>
              <a:miter/>
            </a:ln>
          </p:spPr>
          <p:txBody>
            <a:bodyPr rtlCol="0" anchor="ctr"/>
            <a:lstStyle/>
            <a:p>
              <a:endParaRPr lang="en-US" dirty="0"/>
            </a:p>
          </p:txBody>
        </p:sp>
      </p:grpSp>
      <p:sp>
        <p:nvSpPr>
          <p:cNvPr id="32" name="그림 개체 틀 2">
            <a:extLst>
              <a:ext uri="{FF2B5EF4-FFF2-40B4-BE49-F238E27FC236}">
                <a16:creationId xmlns="" xmlns:a16="http://schemas.microsoft.com/office/drawing/2014/main" id="{60C5B0F7-FE9D-44A9-916D-FC46BA5E240E}"/>
              </a:ext>
            </a:extLst>
          </p:cNvPr>
          <p:cNvSpPr>
            <a:spLocks noGrp="1"/>
          </p:cNvSpPr>
          <p:nvPr>
            <p:ph type="pic" sz="quarter" idx="14" hasCustomPrompt="1"/>
          </p:nvPr>
        </p:nvSpPr>
        <p:spPr>
          <a:xfrm>
            <a:off x="4290236" y="1690027"/>
            <a:ext cx="3747829" cy="2184495"/>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defRPr>
            </a:lvl1pPr>
          </a:lstStyle>
          <a:p>
            <a:r>
              <a:rPr lang="en-US" altLang="ko-KR" dirty="0"/>
              <a:t>Place Your Picture Here</a:t>
            </a:r>
            <a:endParaRPr lang="ko-KR" altLang="en-US" dirty="0"/>
          </a:p>
        </p:txBody>
      </p:sp>
      <p:sp>
        <p:nvSpPr>
          <p:cNvPr id="33" name="그림 개체 틀 2">
            <a:extLst>
              <a:ext uri="{FF2B5EF4-FFF2-40B4-BE49-F238E27FC236}">
                <a16:creationId xmlns="" xmlns:a16="http://schemas.microsoft.com/office/drawing/2014/main" id="{250823A7-9AFD-4D7B-B462-15215FFEE14A}"/>
              </a:ext>
            </a:extLst>
          </p:cNvPr>
          <p:cNvSpPr>
            <a:spLocks noGrp="1"/>
          </p:cNvSpPr>
          <p:nvPr>
            <p:ph type="pic" sz="quarter" idx="16" hasCustomPrompt="1"/>
          </p:nvPr>
        </p:nvSpPr>
        <p:spPr>
          <a:xfrm>
            <a:off x="918338" y="2295607"/>
            <a:ext cx="2513477" cy="1497642"/>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defRPr>
            </a:lvl1pPr>
          </a:lstStyle>
          <a:p>
            <a:r>
              <a:rPr lang="en-US" altLang="ko-KR" dirty="0"/>
              <a:t>Place Your Picture Here</a:t>
            </a:r>
            <a:endParaRPr lang="ko-KR" altLang="en-US" dirty="0"/>
          </a:p>
        </p:txBody>
      </p:sp>
      <p:sp>
        <p:nvSpPr>
          <p:cNvPr id="34" name="그림 개체 틀 2">
            <a:extLst>
              <a:ext uri="{FF2B5EF4-FFF2-40B4-BE49-F238E27FC236}">
                <a16:creationId xmlns="" xmlns:a16="http://schemas.microsoft.com/office/drawing/2014/main" id="{38C40E20-49C8-4E01-A8A2-D9A97A4FF3D3}"/>
              </a:ext>
            </a:extLst>
          </p:cNvPr>
          <p:cNvSpPr>
            <a:spLocks noGrp="1"/>
          </p:cNvSpPr>
          <p:nvPr>
            <p:ph type="pic" sz="quarter" idx="33" hasCustomPrompt="1"/>
          </p:nvPr>
        </p:nvSpPr>
        <p:spPr>
          <a:xfrm>
            <a:off x="8868450" y="2295607"/>
            <a:ext cx="2513477" cy="1497642"/>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defRPr>
            </a:lvl1pPr>
          </a:lstStyle>
          <a:p>
            <a:r>
              <a:rPr lang="en-US" altLang="ko-KR" dirty="0"/>
              <a:t>Place Your Picture Here</a:t>
            </a:r>
            <a:endParaRPr lang="ko-KR" altLang="en-US" dirty="0"/>
          </a:p>
        </p:txBody>
      </p:sp>
      <p:sp>
        <p:nvSpPr>
          <p:cNvPr id="35" name="Text Placeholder 9">
            <a:extLst>
              <a:ext uri="{FF2B5EF4-FFF2-40B4-BE49-F238E27FC236}">
                <a16:creationId xmlns="" xmlns:a16="http://schemas.microsoft.com/office/drawing/2014/main" id="{C213CB95-5989-4053-9358-64D4321C0774}"/>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244528347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Layout" Target="../slideLayouts/slideLayout15.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slideLayout" Target="../slideLayouts/slideLayout14.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5" Type="http://schemas.openxmlformats.org/officeDocument/2006/relationships/theme" Target="../theme/theme2.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5990320"/>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5311501"/>
      </p:ext>
    </p:extLst>
  </p:cSld>
  <p:clrMap bg1="lt1" tx1="dk1" bg2="lt2" tx2="dk2" accent1="accent1" accent2="accent2" accent3="accent3" accent4="accent4" accent5="accent5" accent6="accent6" hlink="hlink" folHlink="folHlink"/>
  <p:sldLayoutIdLst>
    <p:sldLayoutId id="2147483652" r:id="rId1"/>
    <p:sldLayoutId id="2147483654" r:id="rId2"/>
    <p:sldLayoutId id="2147483675" r:id="rId3"/>
    <p:sldLayoutId id="2147483676" r:id="rId4"/>
    <p:sldLayoutId id="2147483678" r:id="rId5"/>
    <p:sldLayoutId id="2147483680" r:id="rId6"/>
    <p:sldLayoutId id="2147483681" r:id="rId7"/>
    <p:sldLayoutId id="2147483682" r:id="rId8"/>
    <p:sldLayoutId id="2147483684" r:id="rId9"/>
    <p:sldLayoutId id="2147483685" r:id="rId10"/>
    <p:sldLayoutId id="2147483687" r:id="rId11"/>
    <p:sldLayoutId id="2147483688" r:id="rId12"/>
    <p:sldLayoutId id="2147483671" r:id="rId13"/>
    <p:sldLayoutId id="2147483672" r:id="rId14"/>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8408049"/>
      </p:ext>
    </p:extLst>
  </p:cSld>
  <p:clrMap bg1="lt1" tx1="dk1" bg2="lt2" tx2="dk2" accent1="accent1" accent2="accent2" accent3="accent3" accent4="accent4" accent5="accent5" accent6="accent6" hlink="hlink" folHlink="folHlink"/>
  <p:sldLayoutIdLst>
    <p:sldLayoutId id="2147483674"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6.xml"/><Relationship Id="rId6" Type="http://schemas.openxmlformats.org/officeDocument/2006/relationships/image" Target="../media/image39.jpeg"/><Relationship Id="rId5" Type="http://schemas.openxmlformats.org/officeDocument/2006/relationships/image" Target="../media/image38.png"/><Relationship Id="rId4" Type="http://schemas.openxmlformats.org/officeDocument/2006/relationships/image" Target="../media/image37.jpeg"/></Relationships>
</file>

<file path=ppt/slides/_rels/slide1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6.jpeg"/><Relationship Id="rId7" Type="http://schemas.openxmlformats.org/officeDocument/2006/relationships/image" Target="../media/image20.png"/><Relationship Id="rId2" Type="http://schemas.openxmlformats.org/officeDocument/2006/relationships/image" Target="../media/image15.jpeg"/><Relationship Id="rId1" Type="http://schemas.openxmlformats.org/officeDocument/2006/relationships/slideLayout" Target="../slideLayouts/slideLayout3.xml"/><Relationship Id="rId6" Type="http://schemas.openxmlformats.org/officeDocument/2006/relationships/image" Target="../media/image19.jpeg"/><Relationship Id="rId5" Type="http://schemas.openxmlformats.org/officeDocument/2006/relationships/image" Target="../media/image18.png"/><Relationship Id="rId4" Type="http://schemas.openxmlformats.org/officeDocument/2006/relationships/image" Target="../media/image17.jpeg"/><Relationship Id="rId9" Type="http://schemas.openxmlformats.org/officeDocument/2006/relationships/image" Target="../media/image22.png"/></Relationships>
</file>

<file path=ppt/slides/_rels/slide6.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image" Target="../media/image24.jpeg"/><Relationship Id="rId7" Type="http://schemas.openxmlformats.org/officeDocument/2006/relationships/image" Target="../media/image28.png"/><Relationship Id="rId2" Type="http://schemas.openxmlformats.org/officeDocument/2006/relationships/image" Target="../media/image23.jpeg"/><Relationship Id="rId1" Type="http://schemas.openxmlformats.org/officeDocument/2006/relationships/slideLayout" Target="../slideLayouts/slideLayout3.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 Id="rId9" Type="http://schemas.openxmlformats.org/officeDocument/2006/relationships/image" Target="../media/image30.jpeg"/></Relationships>
</file>

<file path=ppt/slides/_rels/slide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Users\User0\Desktop\مشروع تخرج2\images\240810501_454291348910282_4439568166209021268_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17477" y="209616"/>
            <a:ext cx="6260123" cy="664838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descr="C:\Users\User0\Desktop\مشروع تخرج2\images\logo.jpg"/>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1493" b="100000" l="9827" r="88439">
                        <a14:foregroundMark x1="49711" y1="78109" x2="43353" y2="75622"/>
                        <a14:foregroundMark x1="14451" y1="18905" x2="22543" y2="16915"/>
                      </a14:backgroundRemoval>
                    </a14:imgEffect>
                  </a14:imgLayer>
                </a14:imgProps>
              </a:ext>
              <a:ext uri="{28A0092B-C50C-407E-A947-70E740481C1C}">
                <a14:useLocalDpi xmlns:a14="http://schemas.microsoft.com/office/drawing/2010/main" val="0"/>
              </a:ext>
            </a:extLst>
          </a:blip>
          <a:srcRect/>
          <a:stretch>
            <a:fillRect/>
          </a:stretch>
        </p:blipFill>
        <p:spPr bwMode="auto">
          <a:xfrm>
            <a:off x="6934199" y="2574344"/>
            <a:ext cx="2614821" cy="2595533"/>
          </a:xfrm>
          <a:prstGeom prst="rect">
            <a:avLst/>
          </a:prstGeom>
          <a:noFill/>
          <a:extLst>
            <a:ext uri="{909E8E84-426E-40DD-AFC4-6F175D3DCCD1}">
              <a14:hiddenFill xmlns:a14="http://schemas.microsoft.com/office/drawing/2010/main">
                <a:solidFill>
                  <a:srgbClr val="FFFFFF"/>
                </a:solidFill>
              </a14:hiddenFill>
            </a:ext>
          </a:extLst>
        </p:spPr>
      </p:pic>
      <p:sp>
        <p:nvSpPr>
          <p:cNvPr id="2" name="مربع نص 1"/>
          <p:cNvSpPr txBox="1"/>
          <p:nvPr/>
        </p:nvSpPr>
        <p:spPr>
          <a:xfrm rot="559741">
            <a:off x="6951784" y="3754765"/>
            <a:ext cx="2391508" cy="523220"/>
          </a:xfrm>
          <a:prstGeom prst="rect">
            <a:avLst/>
          </a:prstGeom>
          <a:noFill/>
        </p:spPr>
        <p:txBody>
          <a:bodyPr wrap="square" rtlCol="1">
            <a:spAutoFit/>
          </a:bodyPr>
          <a:lstStyle/>
          <a:p>
            <a:pPr algn="ctr"/>
            <a:r>
              <a:rPr lang="en-US" sz="1400" b="1" dirty="0" smtClean="0">
                <a:solidFill>
                  <a:schemeClr val="bg1"/>
                </a:solidFill>
              </a:rPr>
              <a:t>Smart Egg</a:t>
            </a:r>
          </a:p>
          <a:p>
            <a:pPr algn="ctr"/>
            <a:r>
              <a:rPr lang="en-US" sz="1400" b="1" dirty="0" smtClean="0">
                <a:solidFill>
                  <a:schemeClr val="bg1"/>
                </a:solidFill>
              </a:rPr>
              <a:t> Incubator</a:t>
            </a:r>
            <a:endParaRPr lang="ar-SA" sz="1400" b="1" dirty="0">
              <a:solidFill>
                <a:schemeClr val="bg1"/>
              </a:solidFill>
            </a:endParaRPr>
          </a:p>
        </p:txBody>
      </p:sp>
      <p:sp>
        <p:nvSpPr>
          <p:cNvPr id="10" name="مستطيل 9"/>
          <p:cNvSpPr/>
          <p:nvPr/>
        </p:nvSpPr>
        <p:spPr>
          <a:xfrm>
            <a:off x="126394" y="1725226"/>
            <a:ext cx="5859296" cy="784830"/>
          </a:xfrm>
          <a:prstGeom prst="rect">
            <a:avLst/>
          </a:prstGeom>
        </p:spPr>
        <p:txBody>
          <a:bodyPr wrap="none">
            <a:spAutoFit/>
          </a:bodyPr>
          <a:lstStyle/>
          <a:p>
            <a:r>
              <a:rPr lang="en-US" sz="4500" b="1" dirty="0">
                <a:solidFill>
                  <a:schemeClr val="bg1"/>
                </a:solidFill>
              </a:rPr>
              <a:t>Smart Egg Incubator</a:t>
            </a:r>
            <a:endParaRPr lang="ar-SA" sz="4500" b="1" dirty="0">
              <a:solidFill>
                <a:schemeClr val="bg1"/>
              </a:solidFill>
            </a:endParaRPr>
          </a:p>
        </p:txBody>
      </p:sp>
      <p:sp>
        <p:nvSpPr>
          <p:cNvPr id="11" name="Google Shape;286;p31"/>
          <p:cNvSpPr/>
          <p:nvPr/>
        </p:nvSpPr>
        <p:spPr>
          <a:xfrm>
            <a:off x="479300" y="2712437"/>
            <a:ext cx="4416900" cy="461700"/>
          </a:xfrm>
          <a:prstGeom prst="snip2DiagRect">
            <a:avLst>
              <a:gd name="adj1" fmla="val 0"/>
              <a:gd name="adj2" fmla="val 41493"/>
            </a:avLst>
          </a:prstGeom>
          <a:solidFill>
            <a:schemeClr val="accent2"/>
          </a:solidFill>
          <a:ln>
            <a:noFill/>
          </a:ln>
        </p:spPr>
        <p:txBody>
          <a:bodyPr spcFirstLastPara="1" wrap="square" lIns="91425" tIns="91425" rIns="91425" bIns="91425" anchor="ctr" anchorCtr="0">
            <a:noAutofit/>
          </a:bodyPr>
          <a:lstStyle/>
          <a:p>
            <a:pPr lvl="0"/>
            <a:r>
              <a:rPr lang="en-US" dirty="0" smtClean="0">
                <a:solidFill>
                  <a:schemeClr val="tx1">
                    <a:lumMod val="90000"/>
                    <a:lumOff val="10000"/>
                  </a:schemeClr>
                </a:solidFill>
              </a:rPr>
              <a:t>By: Rola Salahat &amp;  </a:t>
            </a:r>
            <a:r>
              <a:rPr lang="en-US" dirty="0">
                <a:solidFill>
                  <a:schemeClr val="tx1">
                    <a:lumMod val="90000"/>
                    <a:lumOff val="10000"/>
                  </a:schemeClr>
                </a:solidFill>
              </a:rPr>
              <a:t>Afeef Moghaiar</a:t>
            </a:r>
            <a:endParaRPr dirty="0">
              <a:solidFill>
                <a:schemeClr val="tx1">
                  <a:lumMod val="90000"/>
                  <a:lumOff val="10000"/>
                </a:schemeClr>
              </a:solidFill>
            </a:endParaRPr>
          </a:p>
        </p:txBody>
      </p:sp>
      <p:sp>
        <p:nvSpPr>
          <p:cNvPr id="12" name="Google Shape;286;p31"/>
          <p:cNvSpPr/>
          <p:nvPr/>
        </p:nvSpPr>
        <p:spPr>
          <a:xfrm>
            <a:off x="600577" y="3410410"/>
            <a:ext cx="4416900" cy="461700"/>
          </a:xfrm>
          <a:prstGeom prst="snip2DiagRect">
            <a:avLst>
              <a:gd name="adj1" fmla="val 0"/>
              <a:gd name="adj2" fmla="val 41493"/>
            </a:avLst>
          </a:prstGeom>
          <a:solidFill>
            <a:schemeClr val="accent2"/>
          </a:solidFill>
          <a:ln>
            <a:noFill/>
          </a:ln>
        </p:spPr>
        <p:txBody>
          <a:bodyPr spcFirstLastPara="1" wrap="square" lIns="91425" tIns="91425" rIns="91425" bIns="91425" anchor="ctr" anchorCtr="0">
            <a:noAutofit/>
          </a:bodyPr>
          <a:lstStyle/>
          <a:p>
            <a:pPr lvl="0"/>
            <a:r>
              <a:rPr lang="en-US" dirty="0"/>
              <a:t>Project supervisor: Dr.Hanal Abu Zant</a:t>
            </a:r>
            <a:endParaRPr dirty="0">
              <a:solidFill>
                <a:schemeClr val="tx1">
                  <a:lumMod val="90000"/>
                  <a:lumOff val="10000"/>
                </a:schemeClr>
              </a:solidFill>
            </a:endParaRPr>
          </a:p>
        </p:txBody>
      </p:sp>
    </p:spTree>
    <p:extLst>
      <p:ext uri="{BB962C8B-B14F-4D97-AF65-F5344CB8AC3E}">
        <p14:creationId xmlns:p14="http://schemas.microsoft.com/office/powerpoint/2010/main" val="30573403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21BB3ACD-39D6-4B07-B165-F979837486AA}"/>
              </a:ext>
            </a:extLst>
          </p:cNvPr>
          <p:cNvSpPr>
            <a:spLocks noGrp="1"/>
          </p:cNvSpPr>
          <p:nvPr>
            <p:ph type="body" sz="quarter" idx="10"/>
          </p:nvPr>
        </p:nvSpPr>
        <p:spPr>
          <a:xfrm>
            <a:off x="279364" y="456740"/>
            <a:ext cx="11573197" cy="724247"/>
          </a:xfrm>
        </p:spPr>
        <p:txBody>
          <a:bodyPr/>
          <a:lstStyle/>
          <a:p>
            <a:r>
              <a:rPr lang="en-US" dirty="0"/>
              <a:t>Our </a:t>
            </a:r>
            <a:r>
              <a:rPr lang="en-US" dirty="0" smtClean="0"/>
              <a:t>System</a:t>
            </a:r>
            <a:endParaRPr lang="en-US" dirty="0"/>
          </a:p>
        </p:txBody>
      </p:sp>
      <p:sp>
        <p:nvSpPr>
          <p:cNvPr id="3" name="자유형 34">
            <a:extLst>
              <a:ext uri="{FF2B5EF4-FFF2-40B4-BE49-F238E27FC236}">
                <a16:creationId xmlns="" xmlns:a16="http://schemas.microsoft.com/office/drawing/2014/main" id="{74AFBC70-8717-446B-ABFB-04A685876D25}"/>
              </a:ext>
            </a:extLst>
          </p:cNvPr>
          <p:cNvSpPr/>
          <p:nvPr/>
        </p:nvSpPr>
        <p:spPr>
          <a:xfrm>
            <a:off x="3614008" y="1936964"/>
            <a:ext cx="2160000" cy="1144800"/>
          </a:xfrm>
          <a:custGeom>
            <a:avLst/>
            <a:gdLst>
              <a:gd name="connsiteX0" fmla="*/ 1164771 w 1164771"/>
              <a:gd name="connsiteY0" fmla="*/ 925285 h 925285"/>
              <a:gd name="connsiteX1" fmla="*/ 457200 w 1164771"/>
              <a:gd name="connsiteY1" fmla="*/ 0 h 925285"/>
              <a:gd name="connsiteX2" fmla="*/ 0 w 1164771"/>
              <a:gd name="connsiteY2" fmla="*/ 0 h 925285"/>
              <a:gd name="connsiteX3" fmla="*/ 0 w 1164771"/>
              <a:gd name="connsiteY3" fmla="*/ 283028 h 925285"/>
            </a:gdLst>
            <a:ahLst/>
            <a:cxnLst>
              <a:cxn ang="0">
                <a:pos x="connsiteX0" y="connsiteY0"/>
              </a:cxn>
              <a:cxn ang="0">
                <a:pos x="connsiteX1" y="connsiteY1"/>
              </a:cxn>
              <a:cxn ang="0">
                <a:pos x="connsiteX2" y="connsiteY2"/>
              </a:cxn>
              <a:cxn ang="0">
                <a:pos x="connsiteX3" y="connsiteY3"/>
              </a:cxn>
            </a:cxnLst>
            <a:rect l="l" t="t" r="r" b="b"/>
            <a:pathLst>
              <a:path w="1164771" h="925285">
                <a:moveTo>
                  <a:pt x="1164771" y="925285"/>
                </a:moveTo>
                <a:lnTo>
                  <a:pt x="457200" y="0"/>
                </a:lnTo>
                <a:lnTo>
                  <a:pt x="0" y="0"/>
                </a:lnTo>
                <a:lnTo>
                  <a:pt x="0" y="283028"/>
                </a:lnTo>
              </a:path>
            </a:pathLst>
          </a:custGeom>
          <a:ln w="254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lvl="0" algn="ctr"/>
            <a:endParaRPr lang="ko-KR" altLang="en-US" sz="2700"/>
          </a:p>
        </p:txBody>
      </p:sp>
      <p:sp>
        <p:nvSpPr>
          <p:cNvPr id="4" name="자유형 35">
            <a:extLst>
              <a:ext uri="{FF2B5EF4-FFF2-40B4-BE49-F238E27FC236}">
                <a16:creationId xmlns="" xmlns:a16="http://schemas.microsoft.com/office/drawing/2014/main" id="{91258926-2E8F-492B-A2A7-69A0C8DB8F34}"/>
              </a:ext>
            </a:extLst>
          </p:cNvPr>
          <p:cNvSpPr/>
          <p:nvPr/>
        </p:nvSpPr>
        <p:spPr>
          <a:xfrm flipH="1">
            <a:off x="6427771" y="1936964"/>
            <a:ext cx="2160000" cy="1144800"/>
          </a:xfrm>
          <a:custGeom>
            <a:avLst/>
            <a:gdLst>
              <a:gd name="connsiteX0" fmla="*/ 1164771 w 1164771"/>
              <a:gd name="connsiteY0" fmla="*/ 925285 h 925285"/>
              <a:gd name="connsiteX1" fmla="*/ 457200 w 1164771"/>
              <a:gd name="connsiteY1" fmla="*/ 0 h 925285"/>
              <a:gd name="connsiteX2" fmla="*/ 0 w 1164771"/>
              <a:gd name="connsiteY2" fmla="*/ 0 h 925285"/>
              <a:gd name="connsiteX3" fmla="*/ 0 w 1164771"/>
              <a:gd name="connsiteY3" fmla="*/ 283028 h 925285"/>
            </a:gdLst>
            <a:ahLst/>
            <a:cxnLst>
              <a:cxn ang="0">
                <a:pos x="connsiteX0" y="connsiteY0"/>
              </a:cxn>
              <a:cxn ang="0">
                <a:pos x="connsiteX1" y="connsiteY1"/>
              </a:cxn>
              <a:cxn ang="0">
                <a:pos x="connsiteX2" y="connsiteY2"/>
              </a:cxn>
              <a:cxn ang="0">
                <a:pos x="connsiteX3" y="connsiteY3"/>
              </a:cxn>
            </a:cxnLst>
            <a:rect l="l" t="t" r="r" b="b"/>
            <a:pathLst>
              <a:path w="1164771" h="925285">
                <a:moveTo>
                  <a:pt x="1164771" y="925285"/>
                </a:moveTo>
                <a:lnTo>
                  <a:pt x="457200" y="0"/>
                </a:lnTo>
                <a:lnTo>
                  <a:pt x="0" y="0"/>
                </a:lnTo>
                <a:lnTo>
                  <a:pt x="0" y="283028"/>
                </a:lnTo>
              </a:path>
            </a:pathLst>
          </a:custGeom>
          <a:ln w="254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lvl="0" algn="ctr"/>
            <a:endParaRPr lang="ko-KR" altLang="en-US" sz="2700"/>
          </a:p>
        </p:txBody>
      </p:sp>
      <p:sp>
        <p:nvSpPr>
          <p:cNvPr id="5" name="자유형 38">
            <a:extLst>
              <a:ext uri="{FF2B5EF4-FFF2-40B4-BE49-F238E27FC236}">
                <a16:creationId xmlns="" xmlns:a16="http://schemas.microsoft.com/office/drawing/2014/main" id="{93A79522-4E6E-4B67-8BAE-07457C8B4ED5}"/>
              </a:ext>
            </a:extLst>
          </p:cNvPr>
          <p:cNvSpPr/>
          <p:nvPr/>
        </p:nvSpPr>
        <p:spPr>
          <a:xfrm>
            <a:off x="3614008" y="4789077"/>
            <a:ext cx="2160000" cy="1144800"/>
          </a:xfrm>
          <a:custGeom>
            <a:avLst/>
            <a:gdLst>
              <a:gd name="connsiteX0" fmla="*/ 1164772 w 1164772"/>
              <a:gd name="connsiteY0" fmla="*/ 0 h 1143000"/>
              <a:gd name="connsiteX1" fmla="*/ 446314 w 1164772"/>
              <a:gd name="connsiteY1" fmla="*/ 1143000 h 1143000"/>
              <a:gd name="connsiteX2" fmla="*/ 0 w 1164772"/>
              <a:gd name="connsiteY2" fmla="*/ 1143000 h 1143000"/>
              <a:gd name="connsiteX3" fmla="*/ 0 w 1164772"/>
              <a:gd name="connsiteY3" fmla="*/ 805543 h 1143000"/>
            </a:gdLst>
            <a:ahLst/>
            <a:cxnLst>
              <a:cxn ang="0">
                <a:pos x="connsiteX0" y="connsiteY0"/>
              </a:cxn>
              <a:cxn ang="0">
                <a:pos x="connsiteX1" y="connsiteY1"/>
              </a:cxn>
              <a:cxn ang="0">
                <a:pos x="connsiteX2" y="connsiteY2"/>
              </a:cxn>
              <a:cxn ang="0">
                <a:pos x="connsiteX3" y="connsiteY3"/>
              </a:cxn>
            </a:cxnLst>
            <a:rect l="l" t="t" r="r" b="b"/>
            <a:pathLst>
              <a:path w="1164772" h="1143000">
                <a:moveTo>
                  <a:pt x="1164772" y="0"/>
                </a:moveTo>
                <a:lnTo>
                  <a:pt x="446314" y="1143000"/>
                </a:lnTo>
                <a:lnTo>
                  <a:pt x="0" y="1143000"/>
                </a:lnTo>
                <a:lnTo>
                  <a:pt x="0" y="805543"/>
                </a:lnTo>
              </a:path>
            </a:pathLst>
          </a:custGeom>
          <a:ln w="254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lvl="0" algn="ctr"/>
            <a:endParaRPr lang="ko-KR" altLang="en-US" sz="2700"/>
          </a:p>
        </p:txBody>
      </p:sp>
      <p:sp>
        <p:nvSpPr>
          <p:cNvPr id="6" name="자유형 39">
            <a:extLst>
              <a:ext uri="{FF2B5EF4-FFF2-40B4-BE49-F238E27FC236}">
                <a16:creationId xmlns="" xmlns:a16="http://schemas.microsoft.com/office/drawing/2014/main" id="{8957EC04-5108-4985-AD28-CE3104C194E3}"/>
              </a:ext>
            </a:extLst>
          </p:cNvPr>
          <p:cNvSpPr/>
          <p:nvPr/>
        </p:nvSpPr>
        <p:spPr>
          <a:xfrm flipH="1">
            <a:off x="6427771" y="4789077"/>
            <a:ext cx="2160000" cy="1144800"/>
          </a:xfrm>
          <a:custGeom>
            <a:avLst/>
            <a:gdLst>
              <a:gd name="connsiteX0" fmla="*/ 1164772 w 1164772"/>
              <a:gd name="connsiteY0" fmla="*/ 0 h 1143000"/>
              <a:gd name="connsiteX1" fmla="*/ 446314 w 1164772"/>
              <a:gd name="connsiteY1" fmla="*/ 1143000 h 1143000"/>
              <a:gd name="connsiteX2" fmla="*/ 0 w 1164772"/>
              <a:gd name="connsiteY2" fmla="*/ 1143000 h 1143000"/>
              <a:gd name="connsiteX3" fmla="*/ 0 w 1164772"/>
              <a:gd name="connsiteY3" fmla="*/ 805543 h 1143000"/>
            </a:gdLst>
            <a:ahLst/>
            <a:cxnLst>
              <a:cxn ang="0">
                <a:pos x="connsiteX0" y="connsiteY0"/>
              </a:cxn>
              <a:cxn ang="0">
                <a:pos x="connsiteX1" y="connsiteY1"/>
              </a:cxn>
              <a:cxn ang="0">
                <a:pos x="connsiteX2" y="connsiteY2"/>
              </a:cxn>
              <a:cxn ang="0">
                <a:pos x="connsiteX3" y="connsiteY3"/>
              </a:cxn>
            </a:cxnLst>
            <a:rect l="l" t="t" r="r" b="b"/>
            <a:pathLst>
              <a:path w="1164772" h="1143000">
                <a:moveTo>
                  <a:pt x="1164772" y="0"/>
                </a:moveTo>
                <a:lnTo>
                  <a:pt x="446314" y="1143000"/>
                </a:lnTo>
                <a:lnTo>
                  <a:pt x="0" y="1143000"/>
                </a:lnTo>
                <a:lnTo>
                  <a:pt x="0" y="805543"/>
                </a:lnTo>
              </a:path>
            </a:pathLst>
          </a:custGeom>
          <a:ln w="254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lvl="0" algn="ctr"/>
            <a:endParaRPr lang="ko-KR" altLang="en-US" sz="2700"/>
          </a:p>
        </p:txBody>
      </p:sp>
      <p:sp>
        <p:nvSpPr>
          <p:cNvPr id="7" name="자유형 29">
            <a:extLst>
              <a:ext uri="{FF2B5EF4-FFF2-40B4-BE49-F238E27FC236}">
                <a16:creationId xmlns="" xmlns:a16="http://schemas.microsoft.com/office/drawing/2014/main" id="{0E8DA9BA-532B-47F7-B2FA-63825A94F44F}"/>
              </a:ext>
            </a:extLst>
          </p:cNvPr>
          <p:cNvSpPr/>
          <p:nvPr/>
        </p:nvSpPr>
        <p:spPr>
          <a:xfrm>
            <a:off x="1517438" y="1823676"/>
            <a:ext cx="1620000" cy="478972"/>
          </a:xfrm>
          <a:custGeom>
            <a:avLst/>
            <a:gdLst>
              <a:gd name="connsiteX0" fmla="*/ 1382486 w 1382486"/>
              <a:gd name="connsiteY0" fmla="*/ 478972 h 478972"/>
              <a:gd name="connsiteX1" fmla="*/ 870857 w 1382486"/>
              <a:gd name="connsiteY1" fmla="*/ 0 h 478972"/>
              <a:gd name="connsiteX2" fmla="*/ 0 w 1382486"/>
              <a:gd name="connsiteY2" fmla="*/ 0 h 478972"/>
              <a:gd name="connsiteX3" fmla="*/ 0 w 1382486"/>
              <a:gd name="connsiteY3" fmla="*/ 457200 h 478972"/>
            </a:gdLst>
            <a:ahLst/>
            <a:cxnLst>
              <a:cxn ang="0">
                <a:pos x="connsiteX0" y="connsiteY0"/>
              </a:cxn>
              <a:cxn ang="0">
                <a:pos x="connsiteX1" y="connsiteY1"/>
              </a:cxn>
              <a:cxn ang="0">
                <a:pos x="connsiteX2" y="connsiteY2"/>
              </a:cxn>
              <a:cxn ang="0">
                <a:pos x="connsiteX3" y="connsiteY3"/>
              </a:cxn>
            </a:cxnLst>
            <a:rect l="l" t="t" r="r" b="b"/>
            <a:pathLst>
              <a:path w="1382486" h="478972">
                <a:moveTo>
                  <a:pt x="1382486" y="478972"/>
                </a:moveTo>
                <a:lnTo>
                  <a:pt x="870857" y="0"/>
                </a:lnTo>
                <a:lnTo>
                  <a:pt x="0" y="0"/>
                </a:lnTo>
                <a:lnTo>
                  <a:pt x="0" y="457200"/>
                </a:lnTo>
              </a:path>
            </a:pathLst>
          </a:custGeom>
          <a:ln w="254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2700"/>
          </a:p>
        </p:txBody>
      </p:sp>
      <p:sp>
        <p:nvSpPr>
          <p:cNvPr id="8" name="자유형 30">
            <a:extLst>
              <a:ext uri="{FF2B5EF4-FFF2-40B4-BE49-F238E27FC236}">
                <a16:creationId xmlns="" xmlns:a16="http://schemas.microsoft.com/office/drawing/2014/main" id="{F0631A18-1B8A-4552-9EB5-14DCFCF5CBEB}"/>
              </a:ext>
            </a:extLst>
          </p:cNvPr>
          <p:cNvSpPr/>
          <p:nvPr/>
        </p:nvSpPr>
        <p:spPr>
          <a:xfrm flipH="1">
            <a:off x="9054562" y="1823676"/>
            <a:ext cx="1620000" cy="478972"/>
          </a:xfrm>
          <a:custGeom>
            <a:avLst/>
            <a:gdLst>
              <a:gd name="connsiteX0" fmla="*/ 1382486 w 1382486"/>
              <a:gd name="connsiteY0" fmla="*/ 478972 h 478972"/>
              <a:gd name="connsiteX1" fmla="*/ 870857 w 1382486"/>
              <a:gd name="connsiteY1" fmla="*/ 0 h 478972"/>
              <a:gd name="connsiteX2" fmla="*/ 0 w 1382486"/>
              <a:gd name="connsiteY2" fmla="*/ 0 h 478972"/>
              <a:gd name="connsiteX3" fmla="*/ 0 w 1382486"/>
              <a:gd name="connsiteY3" fmla="*/ 457200 h 478972"/>
            </a:gdLst>
            <a:ahLst/>
            <a:cxnLst>
              <a:cxn ang="0">
                <a:pos x="connsiteX0" y="connsiteY0"/>
              </a:cxn>
              <a:cxn ang="0">
                <a:pos x="connsiteX1" y="connsiteY1"/>
              </a:cxn>
              <a:cxn ang="0">
                <a:pos x="connsiteX2" y="connsiteY2"/>
              </a:cxn>
              <a:cxn ang="0">
                <a:pos x="connsiteX3" y="connsiteY3"/>
              </a:cxn>
            </a:cxnLst>
            <a:rect l="l" t="t" r="r" b="b"/>
            <a:pathLst>
              <a:path w="1382486" h="478972">
                <a:moveTo>
                  <a:pt x="1382486" y="478972"/>
                </a:moveTo>
                <a:lnTo>
                  <a:pt x="870857" y="0"/>
                </a:lnTo>
                <a:lnTo>
                  <a:pt x="0" y="0"/>
                </a:lnTo>
                <a:lnTo>
                  <a:pt x="0" y="457200"/>
                </a:lnTo>
              </a:path>
            </a:pathLst>
          </a:custGeom>
          <a:ln w="254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2700"/>
          </a:p>
        </p:txBody>
      </p:sp>
      <p:sp>
        <p:nvSpPr>
          <p:cNvPr id="9" name="자유형 31">
            <a:extLst>
              <a:ext uri="{FF2B5EF4-FFF2-40B4-BE49-F238E27FC236}">
                <a16:creationId xmlns="" xmlns:a16="http://schemas.microsoft.com/office/drawing/2014/main" id="{5BFB00EC-2CC0-4FA2-BA65-F371AF7F1AFB}"/>
              </a:ext>
            </a:extLst>
          </p:cNvPr>
          <p:cNvSpPr/>
          <p:nvPr/>
        </p:nvSpPr>
        <p:spPr>
          <a:xfrm flipV="1">
            <a:off x="1517438" y="5568193"/>
            <a:ext cx="1620000" cy="478972"/>
          </a:xfrm>
          <a:custGeom>
            <a:avLst/>
            <a:gdLst>
              <a:gd name="connsiteX0" fmla="*/ 1382486 w 1382486"/>
              <a:gd name="connsiteY0" fmla="*/ 478972 h 478972"/>
              <a:gd name="connsiteX1" fmla="*/ 870857 w 1382486"/>
              <a:gd name="connsiteY1" fmla="*/ 0 h 478972"/>
              <a:gd name="connsiteX2" fmla="*/ 0 w 1382486"/>
              <a:gd name="connsiteY2" fmla="*/ 0 h 478972"/>
              <a:gd name="connsiteX3" fmla="*/ 0 w 1382486"/>
              <a:gd name="connsiteY3" fmla="*/ 457200 h 478972"/>
            </a:gdLst>
            <a:ahLst/>
            <a:cxnLst>
              <a:cxn ang="0">
                <a:pos x="connsiteX0" y="connsiteY0"/>
              </a:cxn>
              <a:cxn ang="0">
                <a:pos x="connsiteX1" y="connsiteY1"/>
              </a:cxn>
              <a:cxn ang="0">
                <a:pos x="connsiteX2" y="connsiteY2"/>
              </a:cxn>
              <a:cxn ang="0">
                <a:pos x="connsiteX3" y="connsiteY3"/>
              </a:cxn>
            </a:cxnLst>
            <a:rect l="l" t="t" r="r" b="b"/>
            <a:pathLst>
              <a:path w="1382486" h="478972">
                <a:moveTo>
                  <a:pt x="1382486" y="478972"/>
                </a:moveTo>
                <a:lnTo>
                  <a:pt x="870857" y="0"/>
                </a:lnTo>
                <a:lnTo>
                  <a:pt x="0" y="0"/>
                </a:lnTo>
                <a:lnTo>
                  <a:pt x="0" y="457200"/>
                </a:lnTo>
              </a:path>
            </a:pathLst>
          </a:custGeom>
          <a:ln w="254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2700"/>
          </a:p>
        </p:txBody>
      </p:sp>
      <p:sp>
        <p:nvSpPr>
          <p:cNvPr id="10" name="자유형 32">
            <a:extLst>
              <a:ext uri="{FF2B5EF4-FFF2-40B4-BE49-F238E27FC236}">
                <a16:creationId xmlns="" xmlns:a16="http://schemas.microsoft.com/office/drawing/2014/main" id="{A14E9D66-FD1A-4655-BC6B-486C9C26E7E9}"/>
              </a:ext>
            </a:extLst>
          </p:cNvPr>
          <p:cNvSpPr/>
          <p:nvPr/>
        </p:nvSpPr>
        <p:spPr>
          <a:xfrm flipH="1" flipV="1">
            <a:off x="9054562" y="5568193"/>
            <a:ext cx="1620000" cy="478972"/>
          </a:xfrm>
          <a:custGeom>
            <a:avLst/>
            <a:gdLst>
              <a:gd name="connsiteX0" fmla="*/ 1382486 w 1382486"/>
              <a:gd name="connsiteY0" fmla="*/ 478972 h 478972"/>
              <a:gd name="connsiteX1" fmla="*/ 870857 w 1382486"/>
              <a:gd name="connsiteY1" fmla="*/ 0 h 478972"/>
              <a:gd name="connsiteX2" fmla="*/ 0 w 1382486"/>
              <a:gd name="connsiteY2" fmla="*/ 0 h 478972"/>
              <a:gd name="connsiteX3" fmla="*/ 0 w 1382486"/>
              <a:gd name="connsiteY3" fmla="*/ 457200 h 478972"/>
            </a:gdLst>
            <a:ahLst/>
            <a:cxnLst>
              <a:cxn ang="0">
                <a:pos x="connsiteX0" y="connsiteY0"/>
              </a:cxn>
              <a:cxn ang="0">
                <a:pos x="connsiteX1" y="connsiteY1"/>
              </a:cxn>
              <a:cxn ang="0">
                <a:pos x="connsiteX2" y="connsiteY2"/>
              </a:cxn>
              <a:cxn ang="0">
                <a:pos x="connsiteX3" y="connsiteY3"/>
              </a:cxn>
            </a:cxnLst>
            <a:rect l="l" t="t" r="r" b="b"/>
            <a:pathLst>
              <a:path w="1382486" h="478972">
                <a:moveTo>
                  <a:pt x="1382486" y="478972"/>
                </a:moveTo>
                <a:lnTo>
                  <a:pt x="870857" y="0"/>
                </a:lnTo>
                <a:lnTo>
                  <a:pt x="0" y="0"/>
                </a:lnTo>
                <a:lnTo>
                  <a:pt x="0" y="457200"/>
                </a:lnTo>
              </a:path>
            </a:pathLst>
          </a:custGeom>
          <a:ln w="254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2700"/>
          </a:p>
        </p:txBody>
      </p:sp>
      <p:sp>
        <p:nvSpPr>
          <p:cNvPr id="13" name="Text Placeholder 17">
            <a:extLst>
              <a:ext uri="{FF2B5EF4-FFF2-40B4-BE49-F238E27FC236}">
                <a16:creationId xmlns="" xmlns:a16="http://schemas.microsoft.com/office/drawing/2014/main" id="{9E10C157-AE54-4254-852A-3ABC68A3D8F0}"/>
              </a:ext>
            </a:extLst>
          </p:cNvPr>
          <p:cNvSpPr txBox="1">
            <a:spLocks/>
          </p:cNvSpPr>
          <p:nvPr userDrawn="1"/>
        </p:nvSpPr>
        <p:spPr>
          <a:xfrm>
            <a:off x="609600" y="2492704"/>
            <a:ext cx="2072889" cy="316303"/>
          </a:xfrm>
          <a:prstGeom prst="rect">
            <a:avLst/>
          </a:prstGeom>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ko-KR" sz="1800" b="1" dirty="0" smtClean="0">
                <a:solidFill>
                  <a:schemeClr val="accent1"/>
                </a:solidFill>
              </a:rPr>
              <a:t>Heating Control System</a:t>
            </a:r>
            <a:endParaRPr lang="en-US" altLang="ko-KR" sz="1800" b="1" dirty="0">
              <a:solidFill>
                <a:schemeClr val="accent1"/>
              </a:solidFill>
            </a:endParaRPr>
          </a:p>
        </p:txBody>
      </p:sp>
      <p:sp>
        <p:nvSpPr>
          <p:cNvPr id="17" name="Text Placeholder 17">
            <a:extLst>
              <a:ext uri="{FF2B5EF4-FFF2-40B4-BE49-F238E27FC236}">
                <a16:creationId xmlns="" xmlns:a16="http://schemas.microsoft.com/office/drawing/2014/main" id="{50DDB710-8623-4DFA-9F26-C3378D4B3537}"/>
              </a:ext>
            </a:extLst>
          </p:cNvPr>
          <p:cNvSpPr txBox="1">
            <a:spLocks/>
          </p:cNvSpPr>
          <p:nvPr userDrawn="1"/>
        </p:nvSpPr>
        <p:spPr>
          <a:xfrm>
            <a:off x="339969" y="4320904"/>
            <a:ext cx="2342520" cy="316303"/>
          </a:xfrm>
          <a:prstGeom prst="rect">
            <a:avLst/>
          </a:prstGeom>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ko-KR" sz="1800" b="1" dirty="0" smtClean="0">
                <a:solidFill>
                  <a:schemeClr val="accent1"/>
                </a:solidFill>
              </a:rPr>
              <a:t>Humidity Control System </a:t>
            </a:r>
            <a:endParaRPr lang="en-US" altLang="ko-KR" sz="1800" b="1" dirty="0">
              <a:solidFill>
                <a:schemeClr val="accent1"/>
              </a:solidFill>
            </a:endParaRPr>
          </a:p>
        </p:txBody>
      </p:sp>
      <p:sp>
        <p:nvSpPr>
          <p:cNvPr id="21" name="Text Placeholder 17">
            <a:extLst>
              <a:ext uri="{FF2B5EF4-FFF2-40B4-BE49-F238E27FC236}">
                <a16:creationId xmlns="" xmlns:a16="http://schemas.microsoft.com/office/drawing/2014/main" id="{BD380A4E-B3E8-4407-9DA9-8B0EBB135108}"/>
              </a:ext>
            </a:extLst>
          </p:cNvPr>
          <p:cNvSpPr txBox="1">
            <a:spLocks/>
          </p:cNvSpPr>
          <p:nvPr userDrawn="1"/>
        </p:nvSpPr>
        <p:spPr>
          <a:xfrm>
            <a:off x="9774562" y="2474183"/>
            <a:ext cx="1800000" cy="316303"/>
          </a:xfrm>
          <a:prstGeom prst="rect">
            <a:avLst/>
          </a:prstGeom>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ko-KR" sz="1800" b="1" dirty="0" smtClean="0">
                <a:solidFill>
                  <a:schemeClr val="accent1"/>
                </a:solidFill>
              </a:rPr>
              <a:t>Authentication System</a:t>
            </a:r>
            <a:endParaRPr lang="en-US" altLang="ko-KR" sz="1800" b="1" dirty="0">
              <a:solidFill>
                <a:schemeClr val="accent1"/>
              </a:solidFill>
            </a:endParaRPr>
          </a:p>
        </p:txBody>
      </p:sp>
      <p:sp>
        <p:nvSpPr>
          <p:cNvPr id="25" name="Text Placeholder 17">
            <a:extLst>
              <a:ext uri="{FF2B5EF4-FFF2-40B4-BE49-F238E27FC236}">
                <a16:creationId xmlns="" xmlns:a16="http://schemas.microsoft.com/office/drawing/2014/main" id="{BA6D1C68-6D8B-41DC-AEA2-F6269C904045}"/>
              </a:ext>
            </a:extLst>
          </p:cNvPr>
          <p:cNvSpPr txBox="1">
            <a:spLocks/>
          </p:cNvSpPr>
          <p:nvPr userDrawn="1"/>
        </p:nvSpPr>
        <p:spPr>
          <a:xfrm>
            <a:off x="9774562" y="4320903"/>
            <a:ext cx="1800000" cy="316303"/>
          </a:xfrm>
          <a:prstGeom prst="rect">
            <a:avLst/>
          </a:prstGeom>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ko-KR" sz="1800" b="1" dirty="0" smtClean="0">
                <a:solidFill>
                  <a:schemeClr val="accent3"/>
                </a:solidFill>
              </a:rPr>
              <a:t>Turning Egg System</a:t>
            </a:r>
            <a:endParaRPr lang="en-US" altLang="ko-KR" sz="1800" b="1" dirty="0">
              <a:solidFill>
                <a:schemeClr val="accent3"/>
              </a:solidFill>
            </a:endParaRPr>
          </a:p>
        </p:txBody>
      </p:sp>
      <p:pic>
        <p:nvPicPr>
          <p:cNvPr id="28" name="عنصر نائب للصورة 27"/>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l="14342" r="14342"/>
          <a:stretch>
            <a:fillRect/>
          </a:stretch>
        </p:blipFill>
        <p:spPr>
          <a:xfrm>
            <a:off x="2929922" y="2174422"/>
            <a:ext cx="1384169" cy="138416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0" name="عنصر نائب للصورة 29"/>
          <p:cNvPicPr>
            <a:picLocks noGrp="1" noChangeAspect="1"/>
          </p:cNvPicPr>
          <p:nvPr>
            <p:ph type="pic" sz="quarter" idx="17"/>
          </p:nvPr>
        </p:nvPicPr>
        <p:blipFill>
          <a:blip r:embed="rId3" cstate="print">
            <a:extLst>
              <a:ext uri="{28A0092B-C50C-407E-A947-70E740481C1C}">
                <a14:useLocalDpi xmlns:a14="http://schemas.microsoft.com/office/drawing/2010/main" val="0"/>
              </a:ext>
            </a:extLst>
          </a:blip>
          <a:srcRect t="8061" b="8061"/>
          <a:stretch>
            <a:fillRect/>
          </a:stretch>
        </p:blipFill>
        <p:spPr>
          <a:xfrm>
            <a:off x="2930008" y="4167755"/>
            <a:ext cx="1368000" cy="1368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5" name="عنصر نائب للصورة 34"/>
          <p:cNvPicPr>
            <a:picLocks noGrp="1" noChangeAspect="1"/>
          </p:cNvPicPr>
          <p:nvPr>
            <p:ph type="pic" sz="quarter" idx="14"/>
          </p:nvPr>
        </p:nvPicPr>
        <p:blipFill>
          <a:blip r:embed="rId4" cstate="print">
            <a:extLst>
              <a:ext uri="{28A0092B-C50C-407E-A947-70E740481C1C}">
                <a14:useLocalDpi xmlns:a14="http://schemas.microsoft.com/office/drawing/2010/main" val="0"/>
              </a:ext>
            </a:extLst>
          </a:blip>
          <a:srcRect t="15987" b="15987"/>
          <a:stretch>
            <a:fillRect/>
          </a:stretch>
        </p:blipFill>
        <p:spPr>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1" name="Picture Placeholder 40">
            <a:extLst>
              <a:ext uri="{FF2B5EF4-FFF2-40B4-BE49-F238E27FC236}">
                <a16:creationId xmlns="" xmlns:a16="http://schemas.microsoft.com/office/drawing/2014/main" id="{CABE1A31-ABF4-4C3E-83CF-646BBFF03663}"/>
              </a:ext>
            </a:extLst>
          </p:cNvPr>
          <p:cNvSpPr>
            <a:spLocks noGrp="1"/>
          </p:cNvSpPr>
          <p:nvPr>
            <p:ph type="pic" sz="quarter" idx="15"/>
          </p:nvPr>
        </p:nvSpPr>
        <p:spPr/>
      </p:sp>
      <p:pic>
        <p:nvPicPr>
          <p:cNvPr id="1026" name="Picture 2" descr="C:\Users\User0\Desktop\مشروع تخرج2\images\turner.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73443" y="4149970"/>
            <a:ext cx="1466304" cy="141819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29" name="مربع نص 28"/>
          <p:cNvSpPr txBox="1"/>
          <p:nvPr/>
        </p:nvSpPr>
        <p:spPr>
          <a:xfrm>
            <a:off x="733393" y="2980419"/>
            <a:ext cx="1949096" cy="830997"/>
          </a:xfrm>
          <a:prstGeom prst="rect">
            <a:avLst/>
          </a:prstGeom>
          <a:noFill/>
        </p:spPr>
        <p:txBody>
          <a:bodyPr wrap="square" rtlCol="1">
            <a:spAutoFit/>
          </a:bodyPr>
          <a:lstStyle/>
          <a:p>
            <a:r>
              <a:rPr lang="en-US" sz="1200" dirty="0"/>
              <a:t>If the temperature is lower than the required level, this leads to a delay in the hatching </a:t>
            </a:r>
            <a:r>
              <a:rPr lang="en-US" sz="1200" dirty="0" smtClean="0"/>
              <a:t>period.</a:t>
            </a:r>
            <a:endParaRPr lang="ar-SA" sz="1200" dirty="0"/>
          </a:p>
        </p:txBody>
      </p:sp>
      <p:sp>
        <p:nvSpPr>
          <p:cNvPr id="32" name="مربع نص 31"/>
          <p:cNvSpPr txBox="1"/>
          <p:nvPr/>
        </p:nvSpPr>
        <p:spPr>
          <a:xfrm>
            <a:off x="733393" y="4806093"/>
            <a:ext cx="1949096" cy="830997"/>
          </a:xfrm>
          <a:prstGeom prst="rect">
            <a:avLst/>
          </a:prstGeom>
          <a:noFill/>
        </p:spPr>
        <p:txBody>
          <a:bodyPr wrap="square" rtlCol="1">
            <a:spAutoFit/>
          </a:bodyPr>
          <a:lstStyle/>
          <a:p>
            <a:r>
              <a:rPr lang="en-US" sz="1200" dirty="0" smtClean="0"/>
              <a:t>If the humidity is  low, this leads </a:t>
            </a:r>
            <a:r>
              <a:rPr lang="en-US" sz="1200" dirty="0"/>
              <a:t>to dehydration of the embryo inside the egg and thus death.</a:t>
            </a:r>
            <a:endParaRPr lang="ar-SA" sz="1200" dirty="0"/>
          </a:p>
        </p:txBody>
      </p:sp>
      <p:sp>
        <p:nvSpPr>
          <p:cNvPr id="34" name="مربع نص 33"/>
          <p:cNvSpPr txBox="1"/>
          <p:nvPr/>
        </p:nvSpPr>
        <p:spPr>
          <a:xfrm>
            <a:off x="9988062" y="2980418"/>
            <a:ext cx="1586500" cy="830997"/>
          </a:xfrm>
          <a:prstGeom prst="rect">
            <a:avLst/>
          </a:prstGeom>
          <a:noFill/>
        </p:spPr>
        <p:txBody>
          <a:bodyPr wrap="square" rtlCol="1">
            <a:spAutoFit/>
          </a:bodyPr>
          <a:lstStyle/>
          <a:p>
            <a:r>
              <a:rPr lang="en-US" sz="1200" dirty="0" smtClean="0"/>
              <a:t>Hatching is so sensitive period which need a strong secure system</a:t>
            </a:r>
            <a:endParaRPr lang="ar-SA" sz="1200" dirty="0"/>
          </a:p>
        </p:txBody>
      </p:sp>
      <p:sp>
        <p:nvSpPr>
          <p:cNvPr id="37" name="مربع نص 36"/>
          <p:cNvSpPr txBox="1"/>
          <p:nvPr/>
        </p:nvSpPr>
        <p:spPr>
          <a:xfrm>
            <a:off x="9774562" y="4806093"/>
            <a:ext cx="1943354" cy="830997"/>
          </a:xfrm>
          <a:prstGeom prst="rect">
            <a:avLst/>
          </a:prstGeom>
          <a:noFill/>
        </p:spPr>
        <p:txBody>
          <a:bodyPr wrap="square" rtlCol="1">
            <a:spAutoFit/>
          </a:bodyPr>
          <a:lstStyle/>
          <a:p>
            <a:r>
              <a:rPr lang="en-US" sz="1200" dirty="0"/>
              <a:t>Eggs must be physically turned to prevent the developing chick from sticking to the shell.</a:t>
            </a:r>
            <a:endParaRPr lang="ar-SA" sz="1200" dirty="0"/>
          </a:p>
        </p:txBody>
      </p:sp>
      <p:pic>
        <p:nvPicPr>
          <p:cNvPr id="5123" name="Picture 3" descr="C:\Users\User0\Desktop\مشروع تخرج2\images\curcit.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111262" y="2585233"/>
            <a:ext cx="1992923" cy="2452364"/>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0785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a:extLst>
              <a:ext uri="{FF2B5EF4-FFF2-40B4-BE49-F238E27FC236}">
                <a16:creationId xmlns="" xmlns:a16="http://schemas.microsoft.com/office/drawing/2014/main" id="{9FB23C4C-E1C8-4444-A657-F74E0F448B23}"/>
              </a:ext>
            </a:extLst>
          </p:cNvPr>
          <p:cNvGrpSpPr/>
          <p:nvPr/>
        </p:nvGrpSpPr>
        <p:grpSpPr>
          <a:xfrm>
            <a:off x="6002954" y="1754261"/>
            <a:ext cx="68958" cy="4283174"/>
            <a:chOff x="4283968" y="1628800"/>
            <a:chExt cx="68958" cy="4283174"/>
          </a:xfrm>
        </p:grpSpPr>
        <p:sp>
          <p:nvSpPr>
            <p:cNvPr id="3" name="Rectangle 3">
              <a:extLst>
                <a:ext uri="{FF2B5EF4-FFF2-40B4-BE49-F238E27FC236}">
                  <a16:creationId xmlns="" xmlns:a16="http://schemas.microsoft.com/office/drawing/2014/main" id="{07B041C8-AE46-4CD0-82ED-9635E6CFE184}"/>
                </a:ext>
              </a:extLst>
            </p:cNvPr>
            <p:cNvSpPr/>
            <p:nvPr/>
          </p:nvSpPr>
          <p:spPr>
            <a:xfrm>
              <a:off x="4283968" y="1628800"/>
              <a:ext cx="68958" cy="8267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4" name="Rectangle 4">
              <a:extLst>
                <a:ext uri="{FF2B5EF4-FFF2-40B4-BE49-F238E27FC236}">
                  <a16:creationId xmlns="" xmlns:a16="http://schemas.microsoft.com/office/drawing/2014/main" id="{66D415D8-7E01-45E1-835C-B9B56FC32E4E}"/>
                </a:ext>
              </a:extLst>
            </p:cNvPr>
            <p:cNvSpPr/>
            <p:nvPr/>
          </p:nvSpPr>
          <p:spPr>
            <a:xfrm>
              <a:off x="4283968" y="2492896"/>
              <a:ext cx="68958" cy="8267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5" name="Rectangle 5">
              <a:extLst>
                <a:ext uri="{FF2B5EF4-FFF2-40B4-BE49-F238E27FC236}">
                  <a16:creationId xmlns="" xmlns:a16="http://schemas.microsoft.com/office/drawing/2014/main" id="{F5C04414-9503-4B45-8AD3-F29583EA2431}"/>
                </a:ext>
              </a:extLst>
            </p:cNvPr>
            <p:cNvSpPr/>
            <p:nvPr/>
          </p:nvSpPr>
          <p:spPr>
            <a:xfrm>
              <a:off x="4283968" y="3356992"/>
              <a:ext cx="68958" cy="8267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6" name="Rectangle 6">
              <a:extLst>
                <a:ext uri="{FF2B5EF4-FFF2-40B4-BE49-F238E27FC236}">
                  <a16:creationId xmlns="" xmlns:a16="http://schemas.microsoft.com/office/drawing/2014/main" id="{2AF9F39B-2F29-4FB8-BD29-CA7A7AC6DD2A}"/>
                </a:ext>
              </a:extLst>
            </p:cNvPr>
            <p:cNvSpPr/>
            <p:nvPr/>
          </p:nvSpPr>
          <p:spPr>
            <a:xfrm>
              <a:off x="4283968" y="4221088"/>
              <a:ext cx="68958" cy="82679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7" name="Rectangle 7">
              <a:extLst>
                <a:ext uri="{FF2B5EF4-FFF2-40B4-BE49-F238E27FC236}">
                  <a16:creationId xmlns="" xmlns:a16="http://schemas.microsoft.com/office/drawing/2014/main" id="{CCB1CCDF-524C-4E91-BC2A-5DE7D41FEEF7}"/>
                </a:ext>
              </a:extLst>
            </p:cNvPr>
            <p:cNvSpPr/>
            <p:nvPr/>
          </p:nvSpPr>
          <p:spPr>
            <a:xfrm>
              <a:off x="4283968" y="5085184"/>
              <a:ext cx="68958" cy="82679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grpSp>
      <p:grpSp>
        <p:nvGrpSpPr>
          <p:cNvPr id="5120" name="مجموعة 5119"/>
          <p:cNvGrpSpPr/>
          <p:nvPr/>
        </p:nvGrpSpPr>
        <p:grpSpPr>
          <a:xfrm>
            <a:off x="2342286" y="1371690"/>
            <a:ext cx="2815867" cy="5005663"/>
            <a:chOff x="2342286" y="1371690"/>
            <a:chExt cx="2815867" cy="5005663"/>
          </a:xfrm>
        </p:grpSpPr>
        <p:grpSp>
          <p:nvGrpSpPr>
            <p:cNvPr id="11" name="Group 2">
              <a:extLst>
                <a:ext uri="{FF2B5EF4-FFF2-40B4-BE49-F238E27FC236}">
                  <a16:creationId xmlns:a16="http://schemas.microsoft.com/office/drawing/2014/main" xmlns="" id="{FEB1B00B-D57B-4DF4-BD56-993752D1A442}"/>
                </a:ext>
              </a:extLst>
            </p:cNvPr>
            <p:cNvGrpSpPr/>
            <p:nvPr/>
          </p:nvGrpSpPr>
          <p:grpSpPr>
            <a:xfrm>
              <a:off x="2342286" y="1371690"/>
              <a:ext cx="2815867" cy="5005663"/>
              <a:chOff x="445712" y="1449040"/>
              <a:chExt cx="2113018" cy="3924176"/>
            </a:xfrm>
          </p:grpSpPr>
          <p:sp>
            <p:nvSpPr>
              <p:cNvPr id="15" name="Rounded Rectangle 4">
                <a:extLst>
                  <a:ext uri="{FF2B5EF4-FFF2-40B4-BE49-F238E27FC236}">
                    <a16:creationId xmlns:a16="http://schemas.microsoft.com/office/drawing/2014/main" xmlns="" id="{E6C3AEC5-6921-46C7-AD7E-942F8C5E0435}"/>
                  </a:ext>
                </a:extLst>
              </p:cNvPr>
              <p:cNvSpPr/>
              <p:nvPr userDrawn="1"/>
            </p:nvSpPr>
            <p:spPr>
              <a:xfrm>
                <a:off x="445712" y="1449040"/>
                <a:ext cx="2113018" cy="3924176"/>
              </a:xfrm>
              <a:prstGeom prst="roundRect">
                <a:avLst>
                  <a:gd name="adj" fmla="val 13580"/>
                </a:avLst>
              </a:prstGeom>
              <a:solidFill>
                <a:srgbClr val="262626"/>
              </a:solidFill>
              <a:ln w="88900">
                <a:noFill/>
              </a:ln>
              <a:effectLst/>
              <a:scene3d>
                <a:camera prst="perspectiveFront"/>
                <a:lightRig rig="threePt" dir="t"/>
              </a:scene3d>
              <a:sp3d prstMaterial="plastic">
                <a:bevelT w="127000" h="50800"/>
                <a:bevelB w="127000" h="254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dirty="0"/>
              </a:p>
            </p:txBody>
          </p:sp>
          <p:sp>
            <p:nvSpPr>
              <p:cNvPr id="16" name="Rectangle 5">
                <a:extLst>
                  <a:ext uri="{FF2B5EF4-FFF2-40B4-BE49-F238E27FC236}">
                    <a16:creationId xmlns:a16="http://schemas.microsoft.com/office/drawing/2014/main" xmlns="" id="{BA90D556-0106-4901-A03C-55DA7D491AC5}"/>
                  </a:ext>
                </a:extLst>
              </p:cNvPr>
              <p:cNvSpPr/>
              <p:nvPr userDrawn="1"/>
            </p:nvSpPr>
            <p:spPr>
              <a:xfrm>
                <a:off x="1379920" y="1650572"/>
                <a:ext cx="216024" cy="34350"/>
              </a:xfrm>
              <a:prstGeom prst="rect">
                <a:avLst/>
              </a:prstGeom>
              <a:solidFill>
                <a:srgbClr val="B0B0B0"/>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grpSp>
            <p:nvGrpSpPr>
              <p:cNvPr id="17" name="Group 6">
                <a:extLst>
                  <a:ext uri="{FF2B5EF4-FFF2-40B4-BE49-F238E27FC236}">
                    <a16:creationId xmlns:a16="http://schemas.microsoft.com/office/drawing/2014/main" xmlns="" id="{D8AA9E43-3DDC-4A20-9F34-F47FB2E7D1A5}"/>
                  </a:ext>
                </a:extLst>
              </p:cNvPr>
              <p:cNvGrpSpPr/>
              <p:nvPr userDrawn="1"/>
            </p:nvGrpSpPr>
            <p:grpSpPr>
              <a:xfrm>
                <a:off x="1407705" y="5045834"/>
                <a:ext cx="211967" cy="211967"/>
                <a:chOff x="1549420" y="5712364"/>
                <a:chExt cx="312583" cy="312583"/>
              </a:xfrm>
            </p:grpSpPr>
            <p:sp>
              <p:nvSpPr>
                <p:cNvPr id="18" name="Oval 7">
                  <a:extLst>
                    <a:ext uri="{FF2B5EF4-FFF2-40B4-BE49-F238E27FC236}">
                      <a16:creationId xmlns:a16="http://schemas.microsoft.com/office/drawing/2014/main" xmlns="" id="{B33B3DDD-CD7D-4BD9-BC9D-8EF0BE6E449D}"/>
                    </a:ext>
                  </a:extLst>
                </p:cNvPr>
                <p:cNvSpPr/>
                <p:nvPr userDrawn="1"/>
              </p:nvSpPr>
              <p:spPr>
                <a:xfrm>
                  <a:off x="1549420" y="5712364"/>
                  <a:ext cx="312583" cy="312583"/>
                </a:xfrm>
                <a:prstGeom prst="ellipse">
                  <a:avLst/>
                </a:prstGeom>
                <a:gradFill flip="none" rotWithShape="1">
                  <a:gsLst>
                    <a:gs pos="0">
                      <a:schemeClr val="tx1">
                        <a:lumMod val="94000"/>
                        <a:lumOff val="6000"/>
                      </a:schemeClr>
                    </a:gs>
                    <a:gs pos="56000">
                      <a:schemeClr val="tx1">
                        <a:lumMod val="65000"/>
                        <a:lumOff val="35000"/>
                      </a:schemeClr>
                    </a:gs>
                    <a:gs pos="91000">
                      <a:schemeClr val="tx1">
                        <a:lumMod val="50000"/>
                        <a:lumOff val="50000"/>
                      </a:schemeClr>
                    </a:gs>
                    <a:gs pos="100000">
                      <a:schemeClr val="bg1">
                        <a:lumMod val="75000"/>
                      </a:schemeClr>
                    </a:gs>
                  </a:gsLst>
                  <a:lin ang="10800000" scaled="1"/>
                  <a:tileRect/>
                </a:gradFill>
                <a:ln w="0">
                  <a:solidFill>
                    <a:srgbClr val="262626"/>
                  </a:solidFill>
                </a:ln>
                <a:scene3d>
                  <a:camera prst="perspectiveFront"/>
                  <a:lightRig rig="threePt" dir="t"/>
                </a:scene3d>
                <a:sp3d>
                  <a:bevelT w="635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
              <p:nvSpPr>
                <p:cNvPr id="19" name="Rounded Rectangle 8">
                  <a:extLst>
                    <a:ext uri="{FF2B5EF4-FFF2-40B4-BE49-F238E27FC236}">
                      <a16:creationId xmlns:a16="http://schemas.microsoft.com/office/drawing/2014/main" xmlns="" id="{6F38FC70-D985-4F1B-A55A-AF3DB20D1D8C}"/>
                    </a:ext>
                  </a:extLst>
                </p:cNvPr>
                <p:cNvSpPr/>
                <p:nvPr userDrawn="1"/>
              </p:nvSpPr>
              <p:spPr>
                <a:xfrm>
                  <a:off x="1634225" y="5796647"/>
                  <a:ext cx="142969" cy="144016"/>
                </a:xfrm>
                <a:prstGeom prst="roundRect">
                  <a:avLst/>
                </a:prstGeom>
                <a:solidFill>
                  <a:srgbClr val="737373"/>
                </a:solidFill>
                <a:ln w="6350">
                  <a:solidFill>
                    <a:srgbClr val="B0B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grpSp>
        </p:grpSp>
        <p:grpSp>
          <p:nvGrpSpPr>
            <p:cNvPr id="12" name="Group 3">
              <a:extLst>
                <a:ext uri="{FF2B5EF4-FFF2-40B4-BE49-F238E27FC236}">
                  <a16:creationId xmlns:a16="http://schemas.microsoft.com/office/drawing/2014/main" xmlns="" id="{8FF27341-F6F6-4379-84CB-3EDA9BE78AC4}"/>
                </a:ext>
              </a:extLst>
            </p:cNvPr>
            <p:cNvGrpSpPr/>
            <p:nvPr/>
          </p:nvGrpSpPr>
          <p:grpSpPr>
            <a:xfrm>
              <a:off x="2538946" y="1828310"/>
              <a:ext cx="2398306" cy="3984214"/>
              <a:chOff x="6995369" y="2608855"/>
              <a:chExt cx="3536112" cy="1994137"/>
            </a:xfrm>
          </p:grpSpPr>
          <p:sp>
            <p:nvSpPr>
              <p:cNvPr id="13" name="Freeform: Shape 4">
                <a:extLst>
                  <a:ext uri="{FF2B5EF4-FFF2-40B4-BE49-F238E27FC236}">
                    <a16:creationId xmlns:a16="http://schemas.microsoft.com/office/drawing/2014/main" xmlns="" id="{50655A47-C66E-48BA-AB65-0BC94C3D8F36}"/>
                  </a:ext>
                </a:extLst>
              </p:cNvPr>
              <p:cNvSpPr/>
              <p:nvPr/>
            </p:nvSpPr>
            <p:spPr>
              <a:xfrm>
                <a:off x="6995369" y="2608855"/>
                <a:ext cx="3536111" cy="1993534"/>
              </a:xfrm>
              <a:custGeom>
                <a:avLst/>
                <a:gdLst>
                  <a:gd name="connsiteX0" fmla="*/ 30683 w 6586571"/>
                  <a:gd name="connsiteY0" fmla="*/ 30683 h 3763755"/>
                  <a:gd name="connsiteX1" fmla="*/ 6564071 w 6586571"/>
                  <a:gd name="connsiteY1" fmla="*/ 30683 h 3763755"/>
                  <a:gd name="connsiteX2" fmla="*/ 6564071 w 6586571"/>
                  <a:gd name="connsiteY2" fmla="*/ 3753528 h 3763755"/>
                  <a:gd name="connsiteX3" fmla="*/ 30683 w 6586571"/>
                  <a:gd name="connsiteY3" fmla="*/ 3753528 h 3763755"/>
                </a:gdLst>
                <a:ahLst/>
                <a:cxnLst>
                  <a:cxn ang="0">
                    <a:pos x="connsiteX0" y="connsiteY0"/>
                  </a:cxn>
                  <a:cxn ang="0">
                    <a:pos x="connsiteX1" y="connsiteY1"/>
                  </a:cxn>
                  <a:cxn ang="0">
                    <a:pos x="connsiteX2" y="connsiteY2"/>
                  </a:cxn>
                  <a:cxn ang="0">
                    <a:pos x="connsiteX3" y="connsiteY3"/>
                  </a:cxn>
                </a:cxnLst>
                <a:rect l="l" t="t" r="r" b="b"/>
                <a:pathLst>
                  <a:path w="6586571" h="3763755">
                    <a:moveTo>
                      <a:pt x="30683" y="30683"/>
                    </a:moveTo>
                    <a:lnTo>
                      <a:pt x="6564071" y="30683"/>
                    </a:lnTo>
                    <a:lnTo>
                      <a:pt x="6564071" y="3753528"/>
                    </a:lnTo>
                    <a:lnTo>
                      <a:pt x="30683" y="3753528"/>
                    </a:lnTo>
                    <a:close/>
                  </a:path>
                </a:pathLst>
              </a:custGeom>
              <a:solidFill>
                <a:srgbClr val="F2F2F2"/>
              </a:solidFill>
              <a:ln w="9525" cap="flat">
                <a:noFill/>
                <a:prstDash val="solid"/>
                <a:miter/>
              </a:ln>
            </p:spPr>
            <p:txBody>
              <a:bodyPr rtlCol="0" anchor="ctr"/>
              <a:lstStyle/>
              <a:p>
                <a:endParaRPr lang="en-US"/>
              </a:p>
            </p:txBody>
          </p:sp>
          <p:sp>
            <p:nvSpPr>
              <p:cNvPr id="14" name="Freeform: Shape 5">
                <a:extLst>
                  <a:ext uri="{FF2B5EF4-FFF2-40B4-BE49-F238E27FC236}">
                    <a16:creationId xmlns:a16="http://schemas.microsoft.com/office/drawing/2014/main" xmlns="" id="{0A9CDA55-28EC-451D-9E4A-1A71022DDA03}"/>
                  </a:ext>
                </a:extLst>
              </p:cNvPr>
              <p:cNvSpPr/>
              <p:nvPr/>
            </p:nvSpPr>
            <p:spPr>
              <a:xfrm>
                <a:off x="8535043" y="2623978"/>
                <a:ext cx="1996438" cy="1979014"/>
              </a:xfrm>
              <a:custGeom>
                <a:avLst/>
                <a:gdLst>
                  <a:gd name="connsiteX0" fmla="*/ 2567127 w 4009217"/>
                  <a:gd name="connsiteY0" fmla="*/ 30683 h 4295590"/>
                  <a:gd name="connsiteX1" fmla="*/ 3798529 w 4009217"/>
                  <a:gd name="connsiteY1" fmla="*/ 30683 h 4295590"/>
                  <a:gd name="connsiteX2" fmla="*/ 4007172 w 4009217"/>
                  <a:gd name="connsiteY2" fmla="*/ 272054 h 4295590"/>
                  <a:gd name="connsiteX3" fmla="*/ 3998990 w 4009217"/>
                  <a:gd name="connsiteY3" fmla="*/ 4268999 h 4295590"/>
                  <a:gd name="connsiteX4" fmla="*/ 30683 w 4009217"/>
                  <a:gd name="connsiteY4" fmla="*/ 4268999 h 4295590"/>
                  <a:gd name="connsiteX0" fmla="*/ 2536444 w 3976489"/>
                  <a:gd name="connsiteY0" fmla="*/ 0 h 4238316"/>
                  <a:gd name="connsiteX1" fmla="*/ 3976489 w 3976489"/>
                  <a:gd name="connsiteY1" fmla="*/ 241371 h 4238316"/>
                  <a:gd name="connsiteX2" fmla="*/ 3968307 w 3976489"/>
                  <a:gd name="connsiteY2" fmla="*/ 4238316 h 4238316"/>
                  <a:gd name="connsiteX3" fmla="*/ 0 w 3976489"/>
                  <a:gd name="connsiteY3" fmla="*/ 4238316 h 4238316"/>
                  <a:gd name="connsiteX0" fmla="*/ 2536444 w 3976489"/>
                  <a:gd name="connsiteY0" fmla="*/ 0 h 4238316"/>
                  <a:gd name="connsiteX1" fmla="*/ 3976489 w 3976489"/>
                  <a:gd name="connsiteY1" fmla="*/ 213683 h 4238316"/>
                  <a:gd name="connsiteX2" fmla="*/ 3968307 w 3976489"/>
                  <a:gd name="connsiteY2" fmla="*/ 4238316 h 4238316"/>
                  <a:gd name="connsiteX3" fmla="*/ 0 w 3976489"/>
                  <a:gd name="connsiteY3" fmla="*/ 4238316 h 4238316"/>
                  <a:gd name="connsiteX0" fmla="*/ 2473335 w 3976489"/>
                  <a:gd name="connsiteY0" fmla="*/ 0 h 4035268"/>
                  <a:gd name="connsiteX1" fmla="*/ 3976489 w 3976489"/>
                  <a:gd name="connsiteY1" fmla="*/ 10635 h 4035268"/>
                  <a:gd name="connsiteX2" fmla="*/ 3968307 w 3976489"/>
                  <a:gd name="connsiteY2" fmla="*/ 4035268 h 4035268"/>
                  <a:gd name="connsiteX3" fmla="*/ 0 w 3976489"/>
                  <a:gd name="connsiteY3" fmla="*/ 4035268 h 4035268"/>
                </a:gdLst>
                <a:ahLst/>
                <a:cxnLst>
                  <a:cxn ang="0">
                    <a:pos x="connsiteX0" y="connsiteY0"/>
                  </a:cxn>
                  <a:cxn ang="0">
                    <a:pos x="connsiteX1" y="connsiteY1"/>
                  </a:cxn>
                  <a:cxn ang="0">
                    <a:pos x="connsiteX2" y="connsiteY2"/>
                  </a:cxn>
                  <a:cxn ang="0">
                    <a:pos x="connsiteX3" y="connsiteY3"/>
                  </a:cxn>
                </a:cxnLst>
                <a:rect l="l" t="t" r="r" b="b"/>
                <a:pathLst>
                  <a:path w="3976489" h="4035268">
                    <a:moveTo>
                      <a:pt x="2473335" y="0"/>
                    </a:moveTo>
                    <a:lnTo>
                      <a:pt x="3976489" y="10635"/>
                    </a:lnTo>
                    <a:cubicBezTo>
                      <a:pt x="3973762" y="1342950"/>
                      <a:pt x="3971034" y="2702953"/>
                      <a:pt x="3968307" y="4035268"/>
                    </a:cubicBezTo>
                    <a:lnTo>
                      <a:pt x="0" y="4035268"/>
                    </a:lnTo>
                  </a:path>
                </a:pathLst>
              </a:custGeom>
              <a:solidFill>
                <a:srgbClr val="999999">
                  <a:alpha val="10000"/>
                </a:srgbClr>
              </a:solidFill>
              <a:ln w="9525" cap="flat">
                <a:noFill/>
                <a:prstDash val="solid"/>
                <a:miter/>
              </a:ln>
            </p:spPr>
            <p:txBody>
              <a:bodyPr rtlCol="0" anchor="ctr"/>
              <a:lstStyle/>
              <a:p>
                <a:endParaRPr lang="en-US" dirty="0"/>
              </a:p>
            </p:txBody>
          </p:sp>
        </p:grpSp>
        <p:pic>
          <p:nvPicPr>
            <p:cNvPr id="5122" name="Picture 2" descr="C:\Users\User0\Desktop\مشروع تخرج2\images\app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8946" y="1858525"/>
              <a:ext cx="2398305" cy="399636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1" name="مجموعة 20"/>
          <p:cNvGrpSpPr/>
          <p:nvPr/>
        </p:nvGrpSpPr>
        <p:grpSpPr>
          <a:xfrm>
            <a:off x="6855565" y="1393016"/>
            <a:ext cx="2815867" cy="5005663"/>
            <a:chOff x="6883813" y="1393016"/>
            <a:chExt cx="2815867" cy="5005663"/>
          </a:xfrm>
        </p:grpSpPr>
        <p:grpSp>
          <p:nvGrpSpPr>
            <p:cNvPr id="23" name="Group 2">
              <a:extLst>
                <a:ext uri="{FF2B5EF4-FFF2-40B4-BE49-F238E27FC236}">
                  <a16:creationId xmlns:a16="http://schemas.microsoft.com/office/drawing/2014/main" xmlns="" id="{FEB1B00B-D57B-4DF4-BD56-993752D1A442}"/>
                </a:ext>
              </a:extLst>
            </p:cNvPr>
            <p:cNvGrpSpPr/>
            <p:nvPr/>
          </p:nvGrpSpPr>
          <p:grpSpPr>
            <a:xfrm>
              <a:off x="6883813" y="1393016"/>
              <a:ext cx="2815867" cy="5005663"/>
              <a:chOff x="445712" y="1449040"/>
              <a:chExt cx="2113018" cy="3924176"/>
            </a:xfrm>
          </p:grpSpPr>
          <p:sp>
            <p:nvSpPr>
              <p:cNvPr id="27" name="Rounded Rectangle 4">
                <a:extLst>
                  <a:ext uri="{FF2B5EF4-FFF2-40B4-BE49-F238E27FC236}">
                    <a16:creationId xmlns:a16="http://schemas.microsoft.com/office/drawing/2014/main" xmlns="" id="{E6C3AEC5-6921-46C7-AD7E-942F8C5E0435}"/>
                  </a:ext>
                </a:extLst>
              </p:cNvPr>
              <p:cNvSpPr/>
              <p:nvPr userDrawn="1"/>
            </p:nvSpPr>
            <p:spPr>
              <a:xfrm>
                <a:off x="445712" y="1449040"/>
                <a:ext cx="2113018" cy="3924176"/>
              </a:xfrm>
              <a:prstGeom prst="roundRect">
                <a:avLst>
                  <a:gd name="adj" fmla="val 13580"/>
                </a:avLst>
              </a:prstGeom>
              <a:solidFill>
                <a:srgbClr val="262626"/>
              </a:solidFill>
              <a:ln w="88900">
                <a:noFill/>
              </a:ln>
              <a:effectLst/>
              <a:scene3d>
                <a:camera prst="perspectiveFront"/>
                <a:lightRig rig="threePt" dir="t"/>
              </a:scene3d>
              <a:sp3d prstMaterial="plastic">
                <a:bevelT w="127000" h="50800"/>
                <a:bevelB w="127000" h="254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dirty="0"/>
              </a:p>
            </p:txBody>
          </p:sp>
          <p:sp>
            <p:nvSpPr>
              <p:cNvPr id="28" name="Rectangle 5">
                <a:extLst>
                  <a:ext uri="{FF2B5EF4-FFF2-40B4-BE49-F238E27FC236}">
                    <a16:creationId xmlns:a16="http://schemas.microsoft.com/office/drawing/2014/main" xmlns="" id="{BA90D556-0106-4901-A03C-55DA7D491AC5}"/>
                  </a:ext>
                </a:extLst>
              </p:cNvPr>
              <p:cNvSpPr/>
              <p:nvPr userDrawn="1"/>
            </p:nvSpPr>
            <p:spPr>
              <a:xfrm>
                <a:off x="1379920" y="1650572"/>
                <a:ext cx="216024" cy="34350"/>
              </a:xfrm>
              <a:prstGeom prst="rect">
                <a:avLst/>
              </a:prstGeom>
              <a:solidFill>
                <a:srgbClr val="B0B0B0"/>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grpSp>
            <p:nvGrpSpPr>
              <p:cNvPr id="29" name="Group 6">
                <a:extLst>
                  <a:ext uri="{FF2B5EF4-FFF2-40B4-BE49-F238E27FC236}">
                    <a16:creationId xmlns:a16="http://schemas.microsoft.com/office/drawing/2014/main" xmlns="" id="{D8AA9E43-3DDC-4A20-9F34-F47FB2E7D1A5}"/>
                  </a:ext>
                </a:extLst>
              </p:cNvPr>
              <p:cNvGrpSpPr/>
              <p:nvPr userDrawn="1"/>
            </p:nvGrpSpPr>
            <p:grpSpPr>
              <a:xfrm>
                <a:off x="1407705" y="5045834"/>
                <a:ext cx="211967" cy="211967"/>
                <a:chOff x="1549420" y="5712364"/>
                <a:chExt cx="312583" cy="312583"/>
              </a:xfrm>
            </p:grpSpPr>
            <p:sp>
              <p:nvSpPr>
                <p:cNvPr id="30" name="Oval 7">
                  <a:extLst>
                    <a:ext uri="{FF2B5EF4-FFF2-40B4-BE49-F238E27FC236}">
                      <a16:creationId xmlns:a16="http://schemas.microsoft.com/office/drawing/2014/main" xmlns="" id="{B33B3DDD-CD7D-4BD9-BC9D-8EF0BE6E449D}"/>
                    </a:ext>
                  </a:extLst>
                </p:cNvPr>
                <p:cNvSpPr/>
                <p:nvPr userDrawn="1"/>
              </p:nvSpPr>
              <p:spPr>
                <a:xfrm>
                  <a:off x="1549420" y="5712364"/>
                  <a:ext cx="312583" cy="312583"/>
                </a:xfrm>
                <a:prstGeom prst="ellipse">
                  <a:avLst/>
                </a:prstGeom>
                <a:gradFill flip="none" rotWithShape="1">
                  <a:gsLst>
                    <a:gs pos="0">
                      <a:schemeClr val="tx1">
                        <a:lumMod val="94000"/>
                        <a:lumOff val="6000"/>
                      </a:schemeClr>
                    </a:gs>
                    <a:gs pos="56000">
                      <a:schemeClr val="tx1">
                        <a:lumMod val="65000"/>
                        <a:lumOff val="35000"/>
                      </a:schemeClr>
                    </a:gs>
                    <a:gs pos="91000">
                      <a:schemeClr val="tx1">
                        <a:lumMod val="50000"/>
                        <a:lumOff val="50000"/>
                      </a:schemeClr>
                    </a:gs>
                    <a:gs pos="100000">
                      <a:schemeClr val="bg1">
                        <a:lumMod val="75000"/>
                      </a:schemeClr>
                    </a:gs>
                  </a:gsLst>
                  <a:lin ang="10800000" scaled="1"/>
                  <a:tileRect/>
                </a:gradFill>
                <a:ln w="0">
                  <a:solidFill>
                    <a:srgbClr val="262626"/>
                  </a:solidFill>
                </a:ln>
                <a:scene3d>
                  <a:camera prst="perspectiveFront"/>
                  <a:lightRig rig="threePt" dir="t"/>
                </a:scene3d>
                <a:sp3d>
                  <a:bevelT w="635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
              <p:nvSpPr>
                <p:cNvPr id="31" name="Rounded Rectangle 8">
                  <a:extLst>
                    <a:ext uri="{FF2B5EF4-FFF2-40B4-BE49-F238E27FC236}">
                      <a16:creationId xmlns:a16="http://schemas.microsoft.com/office/drawing/2014/main" xmlns="" id="{6F38FC70-D985-4F1B-A55A-AF3DB20D1D8C}"/>
                    </a:ext>
                  </a:extLst>
                </p:cNvPr>
                <p:cNvSpPr/>
                <p:nvPr userDrawn="1"/>
              </p:nvSpPr>
              <p:spPr>
                <a:xfrm>
                  <a:off x="1634225" y="5796647"/>
                  <a:ext cx="142969" cy="144016"/>
                </a:xfrm>
                <a:prstGeom prst="roundRect">
                  <a:avLst/>
                </a:prstGeom>
                <a:solidFill>
                  <a:srgbClr val="737373"/>
                </a:solidFill>
                <a:ln w="6350">
                  <a:solidFill>
                    <a:srgbClr val="B0B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grpSp>
        </p:grpSp>
        <p:grpSp>
          <p:nvGrpSpPr>
            <p:cNvPr id="24" name="Group 3">
              <a:extLst>
                <a:ext uri="{FF2B5EF4-FFF2-40B4-BE49-F238E27FC236}">
                  <a16:creationId xmlns:a16="http://schemas.microsoft.com/office/drawing/2014/main" xmlns="" id="{8FF27341-F6F6-4379-84CB-3EDA9BE78AC4}"/>
                </a:ext>
              </a:extLst>
            </p:cNvPr>
            <p:cNvGrpSpPr/>
            <p:nvPr/>
          </p:nvGrpSpPr>
          <p:grpSpPr>
            <a:xfrm>
              <a:off x="7080473" y="1849636"/>
              <a:ext cx="2398306" cy="3984214"/>
              <a:chOff x="6995369" y="2608855"/>
              <a:chExt cx="3536112" cy="1994137"/>
            </a:xfrm>
          </p:grpSpPr>
          <p:sp>
            <p:nvSpPr>
              <p:cNvPr id="25" name="Freeform: Shape 4">
                <a:extLst>
                  <a:ext uri="{FF2B5EF4-FFF2-40B4-BE49-F238E27FC236}">
                    <a16:creationId xmlns:a16="http://schemas.microsoft.com/office/drawing/2014/main" xmlns="" id="{50655A47-C66E-48BA-AB65-0BC94C3D8F36}"/>
                  </a:ext>
                </a:extLst>
              </p:cNvPr>
              <p:cNvSpPr/>
              <p:nvPr/>
            </p:nvSpPr>
            <p:spPr>
              <a:xfrm>
                <a:off x="6995369" y="2608855"/>
                <a:ext cx="3536111" cy="1993534"/>
              </a:xfrm>
              <a:custGeom>
                <a:avLst/>
                <a:gdLst>
                  <a:gd name="connsiteX0" fmla="*/ 30683 w 6586571"/>
                  <a:gd name="connsiteY0" fmla="*/ 30683 h 3763755"/>
                  <a:gd name="connsiteX1" fmla="*/ 6564071 w 6586571"/>
                  <a:gd name="connsiteY1" fmla="*/ 30683 h 3763755"/>
                  <a:gd name="connsiteX2" fmla="*/ 6564071 w 6586571"/>
                  <a:gd name="connsiteY2" fmla="*/ 3753528 h 3763755"/>
                  <a:gd name="connsiteX3" fmla="*/ 30683 w 6586571"/>
                  <a:gd name="connsiteY3" fmla="*/ 3753528 h 3763755"/>
                </a:gdLst>
                <a:ahLst/>
                <a:cxnLst>
                  <a:cxn ang="0">
                    <a:pos x="connsiteX0" y="connsiteY0"/>
                  </a:cxn>
                  <a:cxn ang="0">
                    <a:pos x="connsiteX1" y="connsiteY1"/>
                  </a:cxn>
                  <a:cxn ang="0">
                    <a:pos x="connsiteX2" y="connsiteY2"/>
                  </a:cxn>
                  <a:cxn ang="0">
                    <a:pos x="connsiteX3" y="connsiteY3"/>
                  </a:cxn>
                </a:cxnLst>
                <a:rect l="l" t="t" r="r" b="b"/>
                <a:pathLst>
                  <a:path w="6586571" h="3763755">
                    <a:moveTo>
                      <a:pt x="30683" y="30683"/>
                    </a:moveTo>
                    <a:lnTo>
                      <a:pt x="6564071" y="30683"/>
                    </a:lnTo>
                    <a:lnTo>
                      <a:pt x="6564071" y="3753528"/>
                    </a:lnTo>
                    <a:lnTo>
                      <a:pt x="30683" y="3753528"/>
                    </a:lnTo>
                    <a:close/>
                  </a:path>
                </a:pathLst>
              </a:custGeom>
              <a:solidFill>
                <a:srgbClr val="F2F2F2"/>
              </a:solidFill>
              <a:ln w="9525" cap="flat">
                <a:noFill/>
                <a:prstDash val="solid"/>
                <a:miter/>
              </a:ln>
            </p:spPr>
            <p:txBody>
              <a:bodyPr rtlCol="0" anchor="ctr"/>
              <a:lstStyle/>
              <a:p>
                <a:endParaRPr lang="en-US"/>
              </a:p>
            </p:txBody>
          </p:sp>
          <p:sp>
            <p:nvSpPr>
              <p:cNvPr id="26" name="Freeform: Shape 5">
                <a:extLst>
                  <a:ext uri="{FF2B5EF4-FFF2-40B4-BE49-F238E27FC236}">
                    <a16:creationId xmlns:a16="http://schemas.microsoft.com/office/drawing/2014/main" xmlns="" id="{0A9CDA55-28EC-451D-9E4A-1A71022DDA03}"/>
                  </a:ext>
                </a:extLst>
              </p:cNvPr>
              <p:cNvSpPr/>
              <p:nvPr/>
            </p:nvSpPr>
            <p:spPr>
              <a:xfrm>
                <a:off x="8535043" y="2623978"/>
                <a:ext cx="1996438" cy="1979014"/>
              </a:xfrm>
              <a:custGeom>
                <a:avLst/>
                <a:gdLst>
                  <a:gd name="connsiteX0" fmla="*/ 2567127 w 4009217"/>
                  <a:gd name="connsiteY0" fmla="*/ 30683 h 4295590"/>
                  <a:gd name="connsiteX1" fmla="*/ 3798529 w 4009217"/>
                  <a:gd name="connsiteY1" fmla="*/ 30683 h 4295590"/>
                  <a:gd name="connsiteX2" fmla="*/ 4007172 w 4009217"/>
                  <a:gd name="connsiteY2" fmla="*/ 272054 h 4295590"/>
                  <a:gd name="connsiteX3" fmla="*/ 3998990 w 4009217"/>
                  <a:gd name="connsiteY3" fmla="*/ 4268999 h 4295590"/>
                  <a:gd name="connsiteX4" fmla="*/ 30683 w 4009217"/>
                  <a:gd name="connsiteY4" fmla="*/ 4268999 h 4295590"/>
                  <a:gd name="connsiteX0" fmla="*/ 2536444 w 3976489"/>
                  <a:gd name="connsiteY0" fmla="*/ 0 h 4238316"/>
                  <a:gd name="connsiteX1" fmla="*/ 3976489 w 3976489"/>
                  <a:gd name="connsiteY1" fmla="*/ 241371 h 4238316"/>
                  <a:gd name="connsiteX2" fmla="*/ 3968307 w 3976489"/>
                  <a:gd name="connsiteY2" fmla="*/ 4238316 h 4238316"/>
                  <a:gd name="connsiteX3" fmla="*/ 0 w 3976489"/>
                  <a:gd name="connsiteY3" fmla="*/ 4238316 h 4238316"/>
                  <a:gd name="connsiteX0" fmla="*/ 2536444 w 3976489"/>
                  <a:gd name="connsiteY0" fmla="*/ 0 h 4238316"/>
                  <a:gd name="connsiteX1" fmla="*/ 3976489 w 3976489"/>
                  <a:gd name="connsiteY1" fmla="*/ 213683 h 4238316"/>
                  <a:gd name="connsiteX2" fmla="*/ 3968307 w 3976489"/>
                  <a:gd name="connsiteY2" fmla="*/ 4238316 h 4238316"/>
                  <a:gd name="connsiteX3" fmla="*/ 0 w 3976489"/>
                  <a:gd name="connsiteY3" fmla="*/ 4238316 h 4238316"/>
                  <a:gd name="connsiteX0" fmla="*/ 2473335 w 3976489"/>
                  <a:gd name="connsiteY0" fmla="*/ 0 h 4035268"/>
                  <a:gd name="connsiteX1" fmla="*/ 3976489 w 3976489"/>
                  <a:gd name="connsiteY1" fmla="*/ 10635 h 4035268"/>
                  <a:gd name="connsiteX2" fmla="*/ 3968307 w 3976489"/>
                  <a:gd name="connsiteY2" fmla="*/ 4035268 h 4035268"/>
                  <a:gd name="connsiteX3" fmla="*/ 0 w 3976489"/>
                  <a:gd name="connsiteY3" fmla="*/ 4035268 h 4035268"/>
                </a:gdLst>
                <a:ahLst/>
                <a:cxnLst>
                  <a:cxn ang="0">
                    <a:pos x="connsiteX0" y="connsiteY0"/>
                  </a:cxn>
                  <a:cxn ang="0">
                    <a:pos x="connsiteX1" y="connsiteY1"/>
                  </a:cxn>
                  <a:cxn ang="0">
                    <a:pos x="connsiteX2" y="connsiteY2"/>
                  </a:cxn>
                  <a:cxn ang="0">
                    <a:pos x="connsiteX3" y="connsiteY3"/>
                  </a:cxn>
                </a:cxnLst>
                <a:rect l="l" t="t" r="r" b="b"/>
                <a:pathLst>
                  <a:path w="3976489" h="4035268">
                    <a:moveTo>
                      <a:pt x="2473335" y="0"/>
                    </a:moveTo>
                    <a:lnTo>
                      <a:pt x="3976489" y="10635"/>
                    </a:lnTo>
                    <a:cubicBezTo>
                      <a:pt x="3973762" y="1342950"/>
                      <a:pt x="3971034" y="2702953"/>
                      <a:pt x="3968307" y="4035268"/>
                    </a:cubicBezTo>
                    <a:lnTo>
                      <a:pt x="0" y="4035268"/>
                    </a:lnTo>
                  </a:path>
                </a:pathLst>
              </a:custGeom>
              <a:solidFill>
                <a:srgbClr val="999999">
                  <a:alpha val="10000"/>
                </a:srgbClr>
              </a:solidFill>
              <a:ln w="9525" cap="flat">
                <a:noFill/>
                <a:prstDash val="solid"/>
                <a:miter/>
              </a:ln>
            </p:spPr>
            <p:txBody>
              <a:bodyPr rtlCol="0" anchor="ctr"/>
              <a:lstStyle/>
              <a:p>
                <a:endParaRPr lang="en-US" dirty="0"/>
              </a:p>
            </p:txBody>
          </p:sp>
        </p:grpSp>
        <p:pic>
          <p:nvPicPr>
            <p:cNvPr id="5124" name="Picture 4" descr="C:\Users\User0\Desktop\مشروع تخرج2\images\app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78123" y="1879852"/>
              <a:ext cx="2412050" cy="3953999"/>
            </a:xfrm>
            <a:prstGeom prst="rect">
              <a:avLst/>
            </a:prstGeom>
            <a:noFill/>
            <a:extLst>
              <a:ext uri="{909E8E84-426E-40DD-AFC4-6F175D3DCCD1}">
                <a14:hiddenFill xmlns:a14="http://schemas.microsoft.com/office/drawing/2010/main">
                  <a:solidFill>
                    <a:srgbClr val="FFFFFF"/>
                  </a:solidFill>
                </a14:hiddenFill>
              </a:ext>
            </a:extLst>
          </p:spPr>
        </p:pic>
      </p:grpSp>
      <p:sp>
        <p:nvSpPr>
          <p:cNvPr id="20" name="مربع نص 19"/>
          <p:cNvSpPr txBox="1"/>
          <p:nvPr/>
        </p:nvSpPr>
        <p:spPr>
          <a:xfrm>
            <a:off x="3371025" y="445478"/>
            <a:ext cx="5615354" cy="707886"/>
          </a:xfrm>
          <a:prstGeom prst="rect">
            <a:avLst/>
          </a:prstGeom>
          <a:noFill/>
        </p:spPr>
        <p:txBody>
          <a:bodyPr wrap="square" rtlCol="1">
            <a:spAutoFit/>
          </a:bodyPr>
          <a:lstStyle/>
          <a:p>
            <a:pPr algn="ctr"/>
            <a:r>
              <a:rPr lang="en-US" sz="4000" b="1" dirty="0" smtClean="0">
                <a:solidFill>
                  <a:schemeClr val="accent1"/>
                </a:solidFill>
              </a:rPr>
              <a:t>Mobile Application</a:t>
            </a:r>
            <a:endParaRPr lang="ar-SA" sz="4000" b="1" dirty="0">
              <a:solidFill>
                <a:schemeClr val="accent1"/>
              </a:solidFill>
            </a:endParaRPr>
          </a:p>
        </p:txBody>
      </p:sp>
    </p:spTree>
    <p:extLst>
      <p:ext uri="{BB962C8B-B14F-4D97-AF65-F5344CB8AC3E}">
        <p14:creationId xmlns:p14="http://schemas.microsoft.com/office/powerpoint/2010/main" val="42433260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15A4BDA0-C270-4764-9C18-A593BCE2C965}"/>
              </a:ext>
            </a:extLst>
          </p:cNvPr>
          <p:cNvSpPr txBox="1"/>
          <p:nvPr/>
        </p:nvSpPr>
        <p:spPr>
          <a:xfrm>
            <a:off x="625958" y="1098980"/>
            <a:ext cx="4508750" cy="923330"/>
          </a:xfrm>
          <a:prstGeom prst="rect">
            <a:avLst/>
          </a:prstGeom>
          <a:noFill/>
        </p:spPr>
        <p:txBody>
          <a:bodyPr wrap="square" rtlCol="0" anchor="ctr">
            <a:spAutoFit/>
          </a:bodyPr>
          <a:lstStyle/>
          <a:p>
            <a:r>
              <a:rPr lang="en-US" altLang="ko-KR" sz="5400" dirty="0" smtClean="0">
                <a:solidFill>
                  <a:schemeClr val="bg1"/>
                </a:solidFill>
                <a:cs typeface="Arial" pitchFamily="34" charset="0"/>
              </a:rPr>
              <a:t>Future Work</a:t>
            </a:r>
            <a:endParaRPr lang="ko-KR" altLang="en-US" sz="5400" dirty="0">
              <a:solidFill>
                <a:schemeClr val="bg1"/>
              </a:solidFill>
              <a:cs typeface="Arial" pitchFamily="34" charset="0"/>
            </a:endParaRPr>
          </a:p>
        </p:txBody>
      </p:sp>
      <p:sp>
        <p:nvSpPr>
          <p:cNvPr id="35" name="Rectangle: Rounded Corners 34">
            <a:extLst>
              <a:ext uri="{FF2B5EF4-FFF2-40B4-BE49-F238E27FC236}">
                <a16:creationId xmlns="" xmlns:a16="http://schemas.microsoft.com/office/drawing/2014/main" id="{BEF0D318-2D26-4848-954D-18A1AA323F4A}"/>
              </a:ext>
            </a:extLst>
          </p:cNvPr>
          <p:cNvSpPr/>
          <p:nvPr/>
        </p:nvSpPr>
        <p:spPr>
          <a:xfrm>
            <a:off x="6119445" y="1985599"/>
            <a:ext cx="5826370" cy="3770431"/>
          </a:xfrm>
          <a:prstGeom prst="roundRect">
            <a:avLst>
              <a:gd name="adj" fmla="val 5197"/>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 xmlns:a16="http://schemas.microsoft.com/office/drawing/2014/main" id="{E726EB43-DBEE-4C7F-A3DA-F055858E3801}"/>
              </a:ext>
            </a:extLst>
          </p:cNvPr>
          <p:cNvSpPr txBox="1"/>
          <p:nvPr/>
        </p:nvSpPr>
        <p:spPr>
          <a:xfrm>
            <a:off x="7815187" y="2364883"/>
            <a:ext cx="3686868" cy="1154675"/>
          </a:xfrm>
          <a:prstGeom prst="rect">
            <a:avLst/>
          </a:prstGeom>
          <a:noFill/>
        </p:spPr>
        <p:txBody>
          <a:bodyPr wrap="square" rtlCol="0">
            <a:spAutoFit/>
          </a:bodyPr>
          <a:lstStyle/>
          <a:p>
            <a:pPr marL="171450" indent="-171450">
              <a:lnSpc>
                <a:spcPct val="150000"/>
              </a:lnSpc>
              <a:buFont typeface="Wingdings" panose="05000000000000000000" pitchFamily="2" charset="2"/>
              <a:buChar char="Ø"/>
            </a:pPr>
            <a:r>
              <a:rPr lang="en-US" sz="1600" b="1" dirty="0" smtClean="0">
                <a:solidFill>
                  <a:schemeClr val="bg1"/>
                </a:solidFill>
              </a:rPr>
              <a:t>Developing </a:t>
            </a:r>
            <a:r>
              <a:rPr lang="en-US" sz="1600" b="1" dirty="0">
                <a:solidFill>
                  <a:schemeClr val="bg1"/>
                </a:solidFill>
              </a:rPr>
              <a:t>our project so that other types of eggs are hatched in addition to chicken eggs</a:t>
            </a:r>
            <a:r>
              <a:rPr lang="en-US" altLang="ko-KR" sz="1600" b="1" dirty="0" smtClean="0">
                <a:solidFill>
                  <a:schemeClr val="bg1"/>
                </a:solidFill>
                <a:cs typeface="Arial" pitchFamily="34" charset="0"/>
              </a:rPr>
              <a:t>.</a:t>
            </a:r>
            <a:endParaRPr lang="en-US" altLang="ko-KR" sz="1600" b="1" dirty="0">
              <a:solidFill>
                <a:schemeClr val="bg1"/>
              </a:solidFill>
              <a:cs typeface="Arial" pitchFamily="34" charset="0"/>
            </a:endParaRPr>
          </a:p>
        </p:txBody>
      </p:sp>
      <p:sp>
        <p:nvSpPr>
          <p:cNvPr id="37" name="TextBox 36">
            <a:extLst>
              <a:ext uri="{FF2B5EF4-FFF2-40B4-BE49-F238E27FC236}">
                <a16:creationId xmlns="" xmlns:a16="http://schemas.microsoft.com/office/drawing/2014/main" id="{9337006B-F785-4D9C-8BC0-FDA79A9953BC}"/>
              </a:ext>
            </a:extLst>
          </p:cNvPr>
          <p:cNvSpPr txBox="1"/>
          <p:nvPr/>
        </p:nvSpPr>
        <p:spPr>
          <a:xfrm>
            <a:off x="6283638" y="2263571"/>
            <a:ext cx="1531549" cy="1200329"/>
          </a:xfrm>
          <a:prstGeom prst="rect">
            <a:avLst/>
          </a:prstGeom>
          <a:noFill/>
        </p:spPr>
        <p:txBody>
          <a:bodyPr wrap="square" rtlCol="0" anchor="ctr">
            <a:spAutoFit/>
          </a:bodyPr>
          <a:lstStyle>
            <a:defPPr>
              <a:defRPr lang="en-US"/>
            </a:defPPr>
            <a:lvl1pPr>
              <a:defRPr sz="7200">
                <a:solidFill>
                  <a:schemeClr val="bg1"/>
                </a:solidFill>
                <a:effectLst>
                  <a:outerShdw blurRad="12700" dist="88900" dir="3000000" algn="tl" rotWithShape="0">
                    <a:schemeClr val="accent2">
                      <a:alpha val="40000"/>
                    </a:schemeClr>
                  </a:outerShdw>
                </a:effectLst>
              </a:defRPr>
            </a:lvl1pPr>
          </a:lstStyle>
          <a:p>
            <a:pPr algn="ctr"/>
            <a:r>
              <a:rPr lang="en-US" altLang="ko-KR" b="1" dirty="0">
                <a:solidFill>
                  <a:schemeClr val="accent1">
                    <a:alpha val="40000"/>
                  </a:schemeClr>
                </a:solidFill>
                <a:effectLst/>
              </a:rPr>
              <a:t>01</a:t>
            </a:r>
            <a:endParaRPr lang="ko-KR" altLang="en-US" b="1" dirty="0">
              <a:solidFill>
                <a:schemeClr val="accent1">
                  <a:alpha val="40000"/>
                </a:schemeClr>
              </a:solidFill>
              <a:effectLst/>
            </a:endParaRPr>
          </a:p>
        </p:txBody>
      </p:sp>
      <p:sp>
        <p:nvSpPr>
          <p:cNvPr id="29" name="TextBox 28">
            <a:extLst>
              <a:ext uri="{FF2B5EF4-FFF2-40B4-BE49-F238E27FC236}">
                <a16:creationId xmlns="" xmlns:a16="http://schemas.microsoft.com/office/drawing/2014/main" id="{FEFAACC5-9DF5-4016-B24A-C445FE996CB8}"/>
              </a:ext>
            </a:extLst>
          </p:cNvPr>
          <p:cNvSpPr txBox="1"/>
          <p:nvPr/>
        </p:nvSpPr>
        <p:spPr>
          <a:xfrm>
            <a:off x="7905546" y="4013804"/>
            <a:ext cx="3686868" cy="1154675"/>
          </a:xfrm>
          <a:prstGeom prst="rect">
            <a:avLst/>
          </a:prstGeom>
          <a:noFill/>
        </p:spPr>
        <p:txBody>
          <a:bodyPr wrap="square" rtlCol="0">
            <a:spAutoFit/>
          </a:bodyPr>
          <a:lstStyle/>
          <a:p>
            <a:pPr marL="171450" indent="-171450">
              <a:lnSpc>
                <a:spcPct val="150000"/>
              </a:lnSpc>
              <a:buFont typeface="Wingdings" panose="05000000000000000000" pitchFamily="2" charset="2"/>
              <a:buChar char="Ø"/>
            </a:pPr>
            <a:r>
              <a:rPr lang="en-US" sz="1600" b="1" dirty="0" smtClean="0">
                <a:solidFill>
                  <a:schemeClr val="bg1"/>
                </a:solidFill>
              </a:rPr>
              <a:t>Adding </a:t>
            </a:r>
            <a:r>
              <a:rPr lang="en-US" sz="1600" b="1" dirty="0">
                <a:solidFill>
                  <a:schemeClr val="bg1"/>
                </a:solidFill>
              </a:rPr>
              <a:t>a software system to distinguish and remove rotten eggs</a:t>
            </a:r>
            <a:r>
              <a:rPr lang="en-US" altLang="ko-KR" sz="1600" b="1" dirty="0" smtClean="0">
                <a:solidFill>
                  <a:schemeClr val="bg1"/>
                </a:solidFill>
                <a:cs typeface="Arial" pitchFamily="34" charset="0"/>
              </a:rPr>
              <a:t>.</a:t>
            </a:r>
            <a:endParaRPr lang="en-US" altLang="ko-KR" sz="1600" b="1" dirty="0">
              <a:solidFill>
                <a:schemeClr val="bg1"/>
              </a:solidFill>
              <a:cs typeface="Arial" pitchFamily="34" charset="0"/>
            </a:endParaRPr>
          </a:p>
        </p:txBody>
      </p:sp>
      <p:sp>
        <p:nvSpPr>
          <p:cNvPr id="38" name="TextBox 37">
            <a:extLst>
              <a:ext uri="{FF2B5EF4-FFF2-40B4-BE49-F238E27FC236}">
                <a16:creationId xmlns="" xmlns:a16="http://schemas.microsoft.com/office/drawing/2014/main" id="{D1D71CD5-199A-4EE2-9DD3-765507E1110D}"/>
              </a:ext>
            </a:extLst>
          </p:cNvPr>
          <p:cNvSpPr txBox="1"/>
          <p:nvPr/>
        </p:nvSpPr>
        <p:spPr>
          <a:xfrm>
            <a:off x="6283638" y="3784672"/>
            <a:ext cx="1531549" cy="1200329"/>
          </a:xfrm>
          <a:prstGeom prst="rect">
            <a:avLst/>
          </a:prstGeom>
          <a:noFill/>
        </p:spPr>
        <p:txBody>
          <a:bodyPr wrap="square" lIns="108000" rIns="108000" rtlCol="0">
            <a:spAutoFit/>
          </a:bodyPr>
          <a:lstStyle/>
          <a:p>
            <a:pPr algn="ctr"/>
            <a:r>
              <a:rPr lang="en-US" altLang="ko-KR" sz="7200" b="1" dirty="0">
                <a:solidFill>
                  <a:schemeClr val="bg1">
                    <a:alpha val="40000"/>
                  </a:schemeClr>
                </a:solidFill>
              </a:rPr>
              <a:t>02</a:t>
            </a:r>
            <a:endParaRPr lang="ko-KR" altLang="en-US" sz="7200" b="1" dirty="0">
              <a:solidFill>
                <a:schemeClr val="bg1">
                  <a:alpha val="40000"/>
                </a:schemeClr>
              </a:solidFill>
            </a:endParaRPr>
          </a:p>
        </p:txBody>
      </p:sp>
    </p:spTree>
    <p:extLst>
      <p:ext uri="{BB962C8B-B14F-4D97-AF65-F5344CB8AC3E}">
        <p14:creationId xmlns:p14="http://schemas.microsoft.com/office/powerpoint/2010/main" val="31488225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6">
            <a:extLst>
              <a:ext uri="{FF2B5EF4-FFF2-40B4-BE49-F238E27FC236}">
                <a16:creationId xmlns="" xmlns:a16="http://schemas.microsoft.com/office/drawing/2014/main" id="{5CAEF276-808D-4EF7-92D5-540333023956}"/>
              </a:ext>
            </a:extLst>
          </p:cNvPr>
          <p:cNvSpPr txBox="1"/>
          <p:nvPr/>
        </p:nvSpPr>
        <p:spPr>
          <a:xfrm>
            <a:off x="855785" y="738759"/>
            <a:ext cx="5516521" cy="830997"/>
          </a:xfrm>
          <a:prstGeom prst="rect">
            <a:avLst/>
          </a:prstGeom>
          <a:noFill/>
        </p:spPr>
        <p:txBody>
          <a:bodyPr wrap="square" rtlCol="0" anchor="ctr">
            <a:spAutoFit/>
          </a:bodyPr>
          <a:lstStyle/>
          <a:p>
            <a:r>
              <a:rPr lang="en-US" altLang="ko-KR" sz="4800" b="1" dirty="0" smtClean="0">
                <a:solidFill>
                  <a:schemeClr val="accent1"/>
                </a:solidFill>
                <a:cs typeface="Arial" pitchFamily="34" charset="0"/>
              </a:rPr>
              <a:t>Conclusion</a:t>
            </a:r>
            <a:endParaRPr lang="ko-KR" altLang="en-US" sz="4800" b="1" dirty="0">
              <a:solidFill>
                <a:schemeClr val="accent1"/>
              </a:solidFill>
              <a:cs typeface="Arial" pitchFamily="34" charset="0"/>
            </a:endParaRPr>
          </a:p>
        </p:txBody>
      </p:sp>
      <p:sp>
        <p:nvSpPr>
          <p:cNvPr id="3" name="مربع نص 2"/>
          <p:cNvSpPr txBox="1"/>
          <p:nvPr/>
        </p:nvSpPr>
        <p:spPr>
          <a:xfrm>
            <a:off x="855784" y="1792495"/>
            <a:ext cx="7186247" cy="3970318"/>
          </a:xfrm>
          <a:prstGeom prst="rect">
            <a:avLst/>
          </a:prstGeom>
          <a:noFill/>
        </p:spPr>
        <p:txBody>
          <a:bodyPr wrap="square" rtlCol="1">
            <a:spAutoFit/>
          </a:bodyPr>
          <a:lstStyle/>
          <a:p>
            <a:r>
              <a:rPr lang="en-US" dirty="0"/>
              <a:t>The exploitation of technical knowledge to meet the needs of farmers and non-farmers of people who are passionate about poultry farming was our main goal. So that we tried as much as possible that the dependence of the machine on the user is almost </a:t>
            </a:r>
            <a:r>
              <a:rPr lang="en-US" dirty="0" smtClean="0"/>
              <a:t>nonexistent. Through </a:t>
            </a:r>
            <a:r>
              <a:rPr lang="en-US" dirty="0"/>
              <a:t>the system of controlling the appropriate conditions such as humidity and temperature, then the automatic stirring system, the percentage of their dependence on the user is close to 0</a:t>
            </a:r>
            <a:r>
              <a:rPr lang="en-US" dirty="0" smtClean="0"/>
              <a:t>%. </a:t>
            </a:r>
          </a:p>
          <a:p>
            <a:r>
              <a:rPr lang="en-US" dirty="0" smtClean="0"/>
              <a:t>In </a:t>
            </a:r>
            <a:r>
              <a:rPr lang="en-US" dirty="0"/>
              <a:t>addition to providing a user-friendly system to control the machine and a protection system from any unwanted tampering. Through this project, we gained great experience about the Arduino language and how to use it in building hardware projects, in addition to knowledge of several electronic components that we did not know before, so that we learned how to use them and their importance in building projects.</a:t>
            </a:r>
            <a:endParaRPr lang="ar-SA" dirty="0"/>
          </a:p>
        </p:txBody>
      </p:sp>
    </p:spTree>
    <p:extLst>
      <p:ext uri="{BB962C8B-B14F-4D97-AF65-F5344CB8AC3E}">
        <p14:creationId xmlns:p14="http://schemas.microsoft.com/office/powerpoint/2010/main" val="23658380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1DF8EF26-7AD5-4E7F-95B3-9A57CF80C483}"/>
              </a:ext>
            </a:extLst>
          </p:cNvPr>
          <p:cNvSpPr txBox="1"/>
          <p:nvPr/>
        </p:nvSpPr>
        <p:spPr>
          <a:xfrm>
            <a:off x="1" y="4714489"/>
            <a:ext cx="12191999" cy="1015663"/>
          </a:xfrm>
          <a:prstGeom prst="rect">
            <a:avLst/>
          </a:prstGeom>
          <a:noFill/>
        </p:spPr>
        <p:txBody>
          <a:bodyPr wrap="square" rtlCol="0" anchor="ctr">
            <a:spAutoFit/>
          </a:bodyPr>
          <a:lstStyle/>
          <a:p>
            <a:pPr algn="ctr"/>
            <a:r>
              <a:rPr lang="en-US" altLang="ko-KR" sz="6000" dirty="0">
                <a:solidFill>
                  <a:schemeClr val="bg1"/>
                </a:solidFill>
                <a:cs typeface="Arial" pitchFamily="34" charset="0"/>
              </a:rPr>
              <a:t>THANK YOU</a:t>
            </a:r>
            <a:endParaRPr lang="ko-KR" altLang="en-US" sz="6000" dirty="0">
              <a:solidFill>
                <a:schemeClr val="bg1"/>
              </a:solidFill>
              <a:cs typeface="Arial" pitchFamily="34" charset="0"/>
            </a:endParaRPr>
          </a:p>
        </p:txBody>
      </p:sp>
      <p:sp>
        <p:nvSpPr>
          <p:cNvPr id="5" name="TextBox 4">
            <a:extLst>
              <a:ext uri="{FF2B5EF4-FFF2-40B4-BE49-F238E27FC236}">
                <a16:creationId xmlns="" xmlns:a16="http://schemas.microsoft.com/office/drawing/2014/main" id="{BADEB2CA-D11F-4CA5-BC5A-6C38FF4BF392}"/>
              </a:ext>
            </a:extLst>
          </p:cNvPr>
          <p:cNvSpPr txBox="1"/>
          <p:nvPr/>
        </p:nvSpPr>
        <p:spPr>
          <a:xfrm>
            <a:off x="51" y="5653820"/>
            <a:ext cx="12191852" cy="379656"/>
          </a:xfrm>
          <a:prstGeom prst="rect">
            <a:avLst/>
          </a:prstGeom>
          <a:noFill/>
        </p:spPr>
        <p:txBody>
          <a:bodyPr wrap="square" rtlCol="0" anchor="ctr">
            <a:spAutoFit/>
          </a:bodyPr>
          <a:lstStyle/>
          <a:p>
            <a:pPr algn="ctr"/>
            <a:r>
              <a:rPr lang="en-US" altLang="ko-KR" sz="1867" dirty="0" smtClean="0">
                <a:solidFill>
                  <a:schemeClr val="bg1"/>
                </a:solidFill>
                <a:cs typeface="Arial" pitchFamily="34" charset="0"/>
              </a:rPr>
              <a:t>Smart Egg Incubator</a:t>
            </a:r>
            <a:endParaRPr lang="ko-KR" altLang="en-US" sz="1867" dirty="0">
              <a:solidFill>
                <a:schemeClr val="bg1"/>
              </a:solidFill>
              <a:cs typeface="Arial" pitchFamily="34" charset="0"/>
            </a:endParaRPr>
          </a:p>
        </p:txBody>
      </p:sp>
    </p:spTree>
    <p:extLst>
      <p:ext uri="{BB962C8B-B14F-4D97-AF65-F5344CB8AC3E}">
        <p14:creationId xmlns:p14="http://schemas.microsoft.com/office/powerpoint/2010/main" val="8216565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D9B85F3A-0D98-4AE5-8CED-AA4A4CF82188}"/>
              </a:ext>
            </a:extLst>
          </p:cNvPr>
          <p:cNvSpPr>
            <a:spLocks noGrp="1"/>
          </p:cNvSpPr>
          <p:nvPr>
            <p:ph type="body" sz="quarter" idx="10"/>
          </p:nvPr>
        </p:nvSpPr>
        <p:spPr>
          <a:xfrm>
            <a:off x="324491" y="527078"/>
            <a:ext cx="11573197" cy="724247"/>
          </a:xfrm>
        </p:spPr>
        <p:txBody>
          <a:bodyPr/>
          <a:lstStyle/>
          <a:p>
            <a:r>
              <a:rPr lang="en-US" dirty="0" smtClean="0"/>
              <a:t>Hatching Cycle</a:t>
            </a:r>
            <a:endParaRPr lang="en-US" dirty="0"/>
          </a:p>
        </p:txBody>
      </p:sp>
      <p:cxnSp>
        <p:nvCxnSpPr>
          <p:cNvPr id="3" name="Straight Connector 2">
            <a:extLst>
              <a:ext uri="{FF2B5EF4-FFF2-40B4-BE49-F238E27FC236}">
                <a16:creationId xmlns="" xmlns:a16="http://schemas.microsoft.com/office/drawing/2014/main" id="{115A5A1C-C2F9-45B3-A499-26878A7A5998}"/>
              </a:ext>
            </a:extLst>
          </p:cNvPr>
          <p:cNvCxnSpPr>
            <a:cxnSpLocks/>
          </p:cNvCxnSpPr>
          <p:nvPr/>
        </p:nvCxnSpPr>
        <p:spPr>
          <a:xfrm flipH="1">
            <a:off x="896295" y="3933892"/>
            <a:ext cx="10429591" cy="0"/>
          </a:xfrm>
          <a:prstGeom prst="line">
            <a:avLst/>
          </a:prstGeom>
          <a:ln w="19050">
            <a:solidFill>
              <a:schemeClr val="tx1">
                <a:lumMod val="50000"/>
                <a:lumOff val="50000"/>
              </a:schemeClr>
            </a:solidFill>
            <a:headEnd type="triangle"/>
            <a:tailEnd type="none"/>
          </a:ln>
        </p:spPr>
        <p:style>
          <a:lnRef idx="1">
            <a:schemeClr val="accent1"/>
          </a:lnRef>
          <a:fillRef idx="0">
            <a:schemeClr val="accent1"/>
          </a:fillRef>
          <a:effectRef idx="0">
            <a:schemeClr val="accent1"/>
          </a:effectRef>
          <a:fontRef idx="minor">
            <a:schemeClr val="tx1"/>
          </a:fontRef>
        </p:style>
      </p:cxnSp>
      <p:grpSp>
        <p:nvGrpSpPr>
          <p:cNvPr id="4" name="Group 3">
            <a:extLst>
              <a:ext uri="{FF2B5EF4-FFF2-40B4-BE49-F238E27FC236}">
                <a16:creationId xmlns="" xmlns:a16="http://schemas.microsoft.com/office/drawing/2014/main" id="{D46E2CB3-D927-4152-BC14-D4066D23011B}"/>
              </a:ext>
            </a:extLst>
          </p:cNvPr>
          <p:cNvGrpSpPr/>
          <p:nvPr/>
        </p:nvGrpSpPr>
        <p:grpSpPr>
          <a:xfrm>
            <a:off x="3252413" y="2245309"/>
            <a:ext cx="2022232" cy="665766"/>
            <a:chOff x="1978221" y="2100456"/>
            <a:chExt cx="1716151" cy="665766"/>
          </a:xfrm>
        </p:grpSpPr>
        <p:sp>
          <p:nvSpPr>
            <p:cNvPr id="5" name="TextBox 4">
              <a:extLst>
                <a:ext uri="{FF2B5EF4-FFF2-40B4-BE49-F238E27FC236}">
                  <a16:creationId xmlns="" xmlns:a16="http://schemas.microsoft.com/office/drawing/2014/main" id="{9AF5A5BA-D48F-4439-9304-2FBDD4B47FA2}"/>
                </a:ext>
              </a:extLst>
            </p:cNvPr>
            <p:cNvSpPr txBox="1"/>
            <p:nvPr/>
          </p:nvSpPr>
          <p:spPr>
            <a:xfrm>
              <a:off x="1978221" y="2304557"/>
              <a:ext cx="1709467" cy="461665"/>
            </a:xfrm>
            <a:prstGeom prst="rect">
              <a:avLst/>
            </a:prstGeom>
            <a:noFill/>
          </p:spPr>
          <p:txBody>
            <a:bodyPr wrap="square" rtlCol="0">
              <a:spAutoFit/>
            </a:bodyPr>
            <a:lstStyle/>
            <a:p>
              <a:pPr algn="ctr"/>
              <a:r>
                <a:rPr lang="en-US" altLang="ko-KR" sz="1200" dirty="0" smtClean="0">
                  <a:solidFill>
                    <a:schemeClr val="tx1">
                      <a:lumMod val="75000"/>
                      <a:lumOff val="25000"/>
                    </a:schemeClr>
                  </a:solidFill>
                </a:rPr>
                <a:t>In the 4</a:t>
              </a:r>
              <a:r>
                <a:rPr lang="en-US" altLang="ko-KR" sz="1200" baseline="30000" dirty="0" smtClean="0">
                  <a:solidFill>
                    <a:schemeClr val="tx1">
                      <a:lumMod val="75000"/>
                      <a:lumOff val="25000"/>
                    </a:schemeClr>
                  </a:solidFill>
                </a:rPr>
                <a:t>th</a:t>
              </a:r>
              <a:r>
                <a:rPr lang="en-US" altLang="ko-KR" sz="1200" dirty="0" smtClean="0">
                  <a:solidFill>
                    <a:schemeClr val="tx1">
                      <a:lumMod val="75000"/>
                      <a:lumOff val="25000"/>
                    </a:schemeClr>
                  </a:solidFill>
                </a:rPr>
                <a:t> day the turning system will start</a:t>
              </a:r>
              <a:endParaRPr lang="ko-KR" altLang="en-US" sz="1200" dirty="0">
                <a:solidFill>
                  <a:schemeClr val="tx1">
                    <a:lumMod val="75000"/>
                    <a:lumOff val="25000"/>
                  </a:schemeClr>
                </a:solidFill>
              </a:endParaRPr>
            </a:p>
          </p:txBody>
        </p:sp>
        <p:sp>
          <p:nvSpPr>
            <p:cNvPr id="6" name="TextBox 5">
              <a:extLst>
                <a:ext uri="{FF2B5EF4-FFF2-40B4-BE49-F238E27FC236}">
                  <a16:creationId xmlns="" xmlns:a16="http://schemas.microsoft.com/office/drawing/2014/main" id="{5F3A1C81-79B2-4D7D-BC6A-E91F404CCC46}"/>
                </a:ext>
              </a:extLst>
            </p:cNvPr>
            <p:cNvSpPr txBox="1"/>
            <p:nvPr/>
          </p:nvSpPr>
          <p:spPr>
            <a:xfrm>
              <a:off x="1979822" y="2100456"/>
              <a:ext cx="1714550" cy="276999"/>
            </a:xfrm>
            <a:prstGeom prst="rect">
              <a:avLst/>
            </a:prstGeom>
            <a:noFill/>
          </p:spPr>
          <p:txBody>
            <a:bodyPr wrap="square" rtlCol="0">
              <a:spAutoFit/>
            </a:bodyPr>
            <a:lstStyle/>
            <a:p>
              <a:pPr algn="ctr"/>
              <a:r>
                <a:rPr lang="en-US" altLang="ko-KR" sz="1200" dirty="0" smtClean="0">
                  <a:solidFill>
                    <a:schemeClr val="tx1">
                      <a:lumMod val="75000"/>
                      <a:lumOff val="25000"/>
                    </a:schemeClr>
                  </a:solidFill>
                </a:rPr>
                <a:t>Turning System</a:t>
              </a:r>
              <a:endParaRPr lang="ko-KR" altLang="en-US" sz="1200" dirty="0">
                <a:solidFill>
                  <a:schemeClr val="tx1">
                    <a:lumMod val="75000"/>
                    <a:lumOff val="25000"/>
                  </a:schemeClr>
                </a:solidFill>
              </a:endParaRPr>
            </a:p>
          </p:txBody>
        </p:sp>
      </p:grpSp>
      <p:cxnSp>
        <p:nvCxnSpPr>
          <p:cNvPr id="8" name="Straight Connector 7">
            <a:extLst>
              <a:ext uri="{FF2B5EF4-FFF2-40B4-BE49-F238E27FC236}">
                <a16:creationId xmlns="" xmlns:a16="http://schemas.microsoft.com/office/drawing/2014/main" id="{9CD9CF9C-A84E-4FBB-83F4-E0E5676F4519}"/>
              </a:ext>
            </a:extLst>
          </p:cNvPr>
          <p:cNvCxnSpPr/>
          <p:nvPr/>
        </p:nvCxnSpPr>
        <p:spPr>
          <a:xfrm>
            <a:off x="9123214" y="2969101"/>
            <a:ext cx="0" cy="504056"/>
          </a:xfrm>
          <a:prstGeom prst="line">
            <a:avLst/>
          </a:prstGeom>
          <a:ln>
            <a:solidFill>
              <a:schemeClr val="bg1">
                <a:lumMod val="65000"/>
              </a:schemeClr>
            </a:solidFill>
            <a:prstDash val="dash"/>
            <a:headEnd type="triangle"/>
            <a:tailEnd type="ova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 xmlns:a16="http://schemas.microsoft.com/office/drawing/2014/main" id="{4F9FF827-E196-4D18-92E8-DFBD89656D66}"/>
              </a:ext>
            </a:extLst>
          </p:cNvPr>
          <p:cNvCxnSpPr/>
          <p:nvPr/>
        </p:nvCxnSpPr>
        <p:spPr>
          <a:xfrm>
            <a:off x="4255919" y="2980292"/>
            <a:ext cx="0" cy="504056"/>
          </a:xfrm>
          <a:prstGeom prst="line">
            <a:avLst/>
          </a:prstGeom>
          <a:ln>
            <a:solidFill>
              <a:schemeClr val="bg1">
                <a:lumMod val="65000"/>
              </a:schemeClr>
            </a:solidFill>
            <a:prstDash val="dash"/>
            <a:headEnd type="triangle"/>
            <a:tailEnd type="ova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 xmlns:a16="http://schemas.microsoft.com/office/drawing/2014/main" id="{97E5C92D-0E1F-49D4-8E2D-5A02154BC997}"/>
              </a:ext>
            </a:extLst>
          </p:cNvPr>
          <p:cNvCxnSpPr/>
          <p:nvPr/>
        </p:nvCxnSpPr>
        <p:spPr>
          <a:xfrm flipH="1" flipV="1">
            <a:off x="3021212" y="4293932"/>
            <a:ext cx="4143" cy="504056"/>
          </a:xfrm>
          <a:prstGeom prst="line">
            <a:avLst/>
          </a:prstGeom>
          <a:ln>
            <a:solidFill>
              <a:schemeClr val="bg1">
                <a:lumMod val="65000"/>
              </a:schemeClr>
            </a:solidFill>
            <a:prstDash val="dash"/>
            <a:headEnd type="triangle"/>
            <a:tailEnd type="ova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 xmlns:a16="http://schemas.microsoft.com/office/drawing/2014/main" id="{AFF91BAC-89B0-4A8A-97D6-3C2349E98D44}"/>
              </a:ext>
            </a:extLst>
          </p:cNvPr>
          <p:cNvCxnSpPr/>
          <p:nvPr/>
        </p:nvCxnSpPr>
        <p:spPr>
          <a:xfrm flipH="1" flipV="1">
            <a:off x="9132501" y="4433897"/>
            <a:ext cx="4143" cy="504056"/>
          </a:xfrm>
          <a:prstGeom prst="line">
            <a:avLst/>
          </a:prstGeom>
          <a:ln>
            <a:solidFill>
              <a:schemeClr val="bg1">
                <a:lumMod val="65000"/>
              </a:schemeClr>
            </a:solidFill>
            <a:prstDash val="dash"/>
            <a:headEnd type="triangle"/>
            <a:tailEnd type="ova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 xmlns:a16="http://schemas.microsoft.com/office/drawing/2014/main" id="{96F163AC-09CE-4E07-9DCA-69DE14188327}"/>
              </a:ext>
            </a:extLst>
          </p:cNvPr>
          <p:cNvSpPr txBox="1"/>
          <p:nvPr/>
        </p:nvSpPr>
        <p:spPr>
          <a:xfrm>
            <a:off x="919510" y="3473157"/>
            <a:ext cx="1184282" cy="523220"/>
          </a:xfrm>
          <a:prstGeom prst="rect">
            <a:avLst/>
          </a:prstGeom>
          <a:noFill/>
        </p:spPr>
        <p:txBody>
          <a:bodyPr wrap="square" rtlCol="0" anchor="ctr">
            <a:spAutoFit/>
          </a:bodyPr>
          <a:lstStyle/>
          <a:p>
            <a:r>
              <a:rPr lang="en-US" altLang="ko-KR" sz="2800" dirty="0">
                <a:solidFill>
                  <a:schemeClr val="tx1">
                    <a:lumMod val="75000"/>
                    <a:lumOff val="25000"/>
                  </a:schemeClr>
                </a:solidFill>
              </a:rPr>
              <a:t>Start</a:t>
            </a:r>
          </a:p>
        </p:txBody>
      </p:sp>
      <p:sp>
        <p:nvSpPr>
          <p:cNvPr id="15" name="TextBox 14">
            <a:extLst>
              <a:ext uri="{FF2B5EF4-FFF2-40B4-BE49-F238E27FC236}">
                <a16:creationId xmlns="" xmlns:a16="http://schemas.microsoft.com/office/drawing/2014/main" id="{1881DF60-4B1B-4D00-A247-CB20811E0F76}"/>
              </a:ext>
            </a:extLst>
          </p:cNvPr>
          <p:cNvSpPr txBox="1"/>
          <p:nvPr/>
        </p:nvSpPr>
        <p:spPr>
          <a:xfrm>
            <a:off x="9907118" y="2906617"/>
            <a:ext cx="1184282" cy="523220"/>
          </a:xfrm>
          <a:prstGeom prst="rect">
            <a:avLst/>
          </a:prstGeom>
          <a:noFill/>
        </p:spPr>
        <p:txBody>
          <a:bodyPr wrap="square" rtlCol="0" anchor="ctr">
            <a:spAutoFit/>
          </a:bodyPr>
          <a:lstStyle/>
          <a:p>
            <a:pPr algn="ctr"/>
            <a:r>
              <a:rPr lang="en-US" altLang="ko-KR" sz="2800" dirty="0" smtClean="0">
                <a:solidFill>
                  <a:schemeClr val="tx1">
                    <a:lumMod val="75000"/>
                    <a:lumOff val="25000"/>
                  </a:schemeClr>
                </a:solidFill>
              </a:rPr>
              <a:t>End</a:t>
            </a:r>
            <a:endParaRPr lang="en-US" altLang="ko-KR" sz="2800" dirty="0">
              <a:solidFill>
                <a:schemeClr val="tx1">
                  <a:lumMod val="75000"/>
                  <a:lumOff val="25000"/>
                </a:schemeClr>
              </a:solidFill>
            </a:endParaRPr>
          </a:p>
        </p:txBody>
      </p:sp>
      <p:grpSp>
        <p:nvGrpSpPr>
          <p:cNvPr id="19" name="Group 18">
            <a:extLst>
              <a:ext uri="{FF2B5EF4-FFF2-40B4-BE49-F238E27FC236}">
                <a16:creationId xmlns="" xmlns:a16="http://schemas.microsoft.com/office/drawing/2014/main" id="{7589EBE6-7B90-4B78-A1BB-DE6C5ABEABA4}"/>
              </a:ext>
            </a:extLst>
          </p:cNvPr>
          <p:cNvGrpSpPr/>
          <p:nvPr/>
        </p:nvGrpSpPr>
        <p:grpSpPr>
          <a:xfrm>
            <a:off x="8027730" y="2129860"/>
            <a:ext cx="2091035" cy="850432"/>
            <a:chOff x="5315247" y="2100456"/>
            <a:chExt cx="1774540" cy="850432"/>
          </a:xfrm>
        </p:grpSpPr>
        <p:sp>
          <p:nvSpPr>
            <p:cNvPr id="20" name="TextBox 19">
              <a:extLst>
                <a:ext uri="{FF2B5EF4-FFF2-40B4-BE49-F238E27FC236}">
                  <a16:creationId xmlns="" xmlns:a16="http://schemas.microsoft.com/office/drawing/2014/main" id="{25BBFFFE-2EF6-4D1E-A27D-873D5A502C59}"/>
                </a:ext>
              </a:extLst>
            </p:cNvPr>
            <p:cNvSpPr txBox="1"/>
            <p:nvPr/>
          </p:nvSpPr>
          <p:spPr>
            <a:xfrm>
              <a:off x="5380320" y="2304557"/>
              <a:ext cx="1709467" cy="646331"/>
            </a:xfrm>
            <a:prstGeom prst="rect">
              <a:avLst/>
            </a:prstGeom>
            <a:noFill/>
          </p:spPr>
          <p:txBody>
            <a:bodyPr wrap="square" rtlCol="0">
              <a:spAutoFit/>
            </a:bodyPr>
            <a:lstStyle/>
            <a:p>
              <a:pPr algn="ctr"/>
              <a:r>
                <a:rPr lang="en-US" altLang="ko-KR" sz="1200" dirty="0" smtClean="0">
                  <a:solidFill>
                    <a:schemeClr val="tx1">
                      <a:lumMod val="75000"/>
                      <a:lumOff val="25000"/>
                    </a:schemeClr>
                  </a:solidFill>
                </a:rPr>
                <a:t>In the Last three days the humidity values must change to 80-85.5%</a:t>
              </a:r>
              <a:endParaRPr lang="ko-KR" altLang="en-US" sz="1200" dirty="0">
                <a:solidFill>
                  <a:schemeClr val="tx1">
                    <a:lumMod val="75000"/>
                    <a:lumOff val="25000"/>
                  </a:schemeClr>
                </a:solidFill>
              </a:endParaRPr>
            </a:p>
          </p:txBody>
        </p:sp>
        <p:sp>
          <p:nvSpPr>
            <p:cNvPr id="21" name="TextBox 20">
              <a:extLst>
                <a:ext uri="{FF2B5EF4-FFF2-40B4-BE49-F238E27FC236}">
                  <a16:creationId xmlns="" xmlns:a16="http://schemas.microsoft.com/office/drawing/2014/main" id="{39548DF4-813E-442C-A3B5-26DA586B2601}"/>
                </a:ext>
              </a:extLst>
            </p:cNvPr>
            <p:cNvSpPr txBox="1"/>
            <p:nvPr/>
          </p:nvSpPr>
          <p:spPr>
            <a:xfrm>
              <a:off x="5315247" y="2100456"/>
              <a:ext cx="1714550" cy="276999"/>
            </a:xfrm>
            <a:prstGeom prst="rect">
              <a:avLst/>
            </a:prstGeom>
            <a:noFill/>
          </p:spPr>
          <p:txBody>
            <a:bodyPr wrap="square" rtlCol="0">
              <a:spAutoFit/>
            </a:bodyPr>
            <a:lstStyle/>
            <a:p>
              <a:pPr algn="ctr"/>
              <a:r>
                <a:rPr lang="en-US" altLang="ko-KR" sz="1200" dirty="0" smtClean="0">
                  <a:solidFill>
                    <a:schemeClr val="tx1">
                      <a:lumMod val="75000"/>
                      <a:lumOff val="25000"/>
                    </a:schemeClr>
                  </a:solidFill>
                </a:rPr>
                <a:t>Humidity</a:t>
              </a:r>
              <a:endParaRPr lang="ko-KR" altLang="en-US" sz="1200" dirty="0">
                <a:solidFill>
                  <a:schemeClr val="tx1">
                    <a:lumMod val="75000"/>
                    <a:lumOff val="25000"/>
                  </a:schemeClr>
                </a:solidFill>
              </a:endParaRPr>
            </a:p>
          </p:txBody>
        </p:sp>
      </p:grpSp>
      <p:sp>
        <p:nvSpPr>
          <p:cNvPr id="23" name="TextBox 22">
            <a:extLst>
              <a:ext uri="{FF2B5EF4-FFF2-40B4-BE49-F238E27FC236}">
                <a16:creationId xmlns="" xmlns:a16="http://schemas.microsoft.com/office/drawing/2014/main" id="{8D3D619F-E4C9-400E-9FDD-91EA1E257E95}"/>
              </a:ext>
            </a:extLst>
          </p:cNvPr>
          <p:cNvSpPr txBox="1"/>
          <p:nvPr/>
        </p:nvSpPr>
        <p:spPr>
          <a:xfrm>
            <a:off x="2009776" y="5472241"/>
            <a:ext cx="2014357" cy="646331"/>
          </a:xfrm>
          <a:prstGeom prst="rect">
            <a:avLst/>
          </a:prstGeom>
          <a:noFill/>
        </p:spPr>
        <p:txBody>
          <a:bodyPr wrap="square" rtlCol="0">
            <a:spAutoFit/>
          </a:bodyPr>
          <a:lstStyle/>
          <a:p>
            <a:pPr algn="ctr"/>
            <a:r>
              <a:rPr lang="en-US" altLang="ko-KR" sz="1200" dirty="0" smtClean="0">
                <a:solidFill>
                  <a:schemeClr val="tx1">
                    <a:lumMod val="75000"/>
                    <a:lumOff val="25000"/>
                  </a:schemeClr>
                </a:solidFill>
              </a:rPr>
              <a:t>In The first day the user put the eggs in the incubator and press  start</a:t>
            </a:r>
            <a:endParaRPr lang="ko-KR" altLang="en-US" sz="1200" dirty="0">
              <a:solidFill>
                <a:schemeClr val="tx1">
                  <a:lumMod val="75000"/>
                  <a:lumOff val="25000"/>
                </a:schemeClr>
              </a:solidFill>
            </a:endParaRPr>
          </a:p>
        </p:txBody>
      </p:sp>
      <p:sp>
        <p:nvSpPr>
          <p:cNvPr id="33" name="TextBox 32">
            <a:extLst>
              <a:ext uri="{FF2B5EF4-FFF2-40B4-BE49-F238E27FC236}">
                <a16:creationId xmlns="" xmlns:a16="http://schemas.microsoft.com/office/drawing/2014/main" id="{71FF92C4-FF8F-46DB-BEBE-BEA28AB0B308}"/>
              </a:ext>
            </a:extLst>
          </p:cNvPr>
          <p:cNvSpPr txBox="1"/>
          <p:nvPr/>
        </p:nvSpPr>
        <p:spPr>
          <a:xfrm>
            <a:off x="9492081" y="4624617"/>
            <a:ext cx="2014356" cy="461665"/>
          </a:xfrm>
          <a:prstGeom prst="rect">
            <a:avLst/>
          </a:prstGeom>
          <a:noFill/>
        </p:spPr>
        <p:txBody>
          <a:bodyPr wrap="square" rtlCol="0">
            <a:spAutoFit/>
          </a:bodyPr>
          <a:lstStyle/>
          <a:p>
            <a:pPr algn="ctr"/>
            <a:r>
              <a:rPr lang="en-US" altLang="ko-KR" sz="1200" dirty="0" smtClean="0">
                <a:solidFill>
                  <a:schemeClr val="tx1">
                    <a:lumMod val="75000"/>
                    <a:lumOff val="25000"/>
                  </a:schemeClr>
                </a:solidFill>
              </a:rPr>
              <a:t>Incubation period for chicken is 21 days</a:t>
            </a:r>
            <a:endParaRPr lang="ko-KR" altLang="en-US" sz="1200" dirty="0">
              <a:solidFill>
                <a:schemeClr val="tx1">
                  <a:lumMod val="75000"/>
                  <a:lumOff val="25000"/>
                </a:schemeClr>
              </a:solidFill>
            </a:endParaRPr>
          </a:p>
        </p:txBody>
      </p:sp>
      <p:sp>
        <p:nvSpPr>
          <p:cNvPr id="40" name="Oval 39">
            <a:extLst>
              <a:ext uri="{FF2B5EF4-FFF2-40B4-BE49-F238E27FC236}">
                <a16:creationId xmlns="" xmlns:a16="http://schemas.microsoft.com/office/drawing/2014/main" id="{EC784238-1B71-491E-A9A2-3012808BFE91}"/>
              </a:ext>
            </a:extLst>
          </p:cNvPr>
          <p:cNvSpPr/>
          <p:nvPr/>
        </p:nvSpPr>
        <p:spPr>
          <a:xfrm>
            <a:off x="10003238" y="3437872"/>
            <a:ext cx="992043" cy="99204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tx1">
                  <a:lumMod val="75000"/>
                  <a:lumOff val="25000"/>
                </a:schemeClr>
              </a:solidFill>
            </a:endParaRPr>
          </a:p>
        </p:txBody>
      </p:sp>
      <p:sp>
        <p:nvSpPr>
          <p:cNvPr id="41" name="Oval 40">
            <a:extLst>
              <a:ext uri="{FF2B5EF4-FFF2-40B4-BE49-F238E27FC236}">
                <a16:creationId xmlns="" xmlns:a16="http://schemas.microsoft.com/office/drawing/2014/main" id="{18CCB991-58E2-41D1-868E-5A4B891C7FC3}"/>
              </a:ext>
            </a:extLst>
          </p:cNvPr>
          <p:cNvSpPr/>
          <p:nvPr/>
        </p:nvSpPr>
        <p:spPr>
          <a:xfrm>
            <a:off x="8754348" y="3484349"/>
            <a:ext cx="823406" cy="89352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400" dirty="0" smtClean="0">
                <a:solidFill>
                  <a:schemeClr val="tx1">
                    <a:lumMod val="75000"/>
                    <a:lumOff val="25000"/>
                  </a:schemeClr>
                </a:solidFill>
              </a:rPr>
              <a:t>19</a:t>
            </a:r>
            <a:endParaRPr lang="ko-KR" altLang="en-US" sz="1400" dirty="0">
              <a:solidFill>
                <a:schemeClr val="tx1">
                  <a:lumMod val="75000"/>
                  <a:lumOff val="25000"/>
                </a:schemeClr>
              </a:solidFill>
            </a:endParaRPr>
          </a:p>
        </p:txBody>
      </p:sp>
      <p:sp>
        <p:nvSpPr>
          <p:cNvPr id="42" name="Oval 41">
            <a:extLst>
              <a:ext uri="{FF2B5EF4-FFF2-40B4-BE49-F238E27FC236}">
                <a16:creationId xmlns="" xmlns:a16="http://schemas.microsoft.com/office/drawing/2014/main" id="{A731712D-1BC0-4DB6-9613-AA85A87E05DC}"/>
              </a:ext>
            </a:extLst>
          </p:cNvPr>
          <p:cNvSpPr/>
          <p:nvPr/>
        </p:nvSpPr>
        <p:spPr>
          <a:xfrm>
            <a:off x="7606047" y="3473158"/>
            <a:ext cx="764230" cy="7949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tx1">
                  <a:lumMod val="75000"/>
                  <a:lumOff val="25000"/>
                </a:schemeClr>
              </a:solidFill>
            </a:endParaRPr>
          </a:p>
        </p:txBody>
      </p:sp>
      <p:sp>
        <p:nvSpPr>
          <p:cNvPr id="44" name="Oval 43">
            <a:extLst>
              <a:ext uri="{FF2B5EF4-FFF2-40B4-BE49-F238E27FC236}">
                <a16:creationId xmlns="" xmlns:a16="http://schemas.microsoft.com/office/drawing/2014/main" id="{DDC94356-F14B-4FAF-B1BD-F527106B4077}"/>
              </a:ext>
            </a:extLst>
          </p:cNvPr>
          <p:cNvSpPr/>
          <p:nvPr/>
        </p:nvSpPr>
        <p:spPr>
          <a:xfrm>
            <a:off x="2809663" y="3673935"/>
            <a:ext cx="496022" cy="49602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2700" dirty="0" smtClean="0">
                <a:solidFill>
                  <a:schemeClr val="bg1"/>
                </a:solidFill>
              </a:rPr>
              <a:t>1</a:t>
            </a:r>
            <a:endParaRPr lang="ko-KR" altLang="en-US" sz="2700" dirty="0">
              <a:solidFill>
                <a:schemeClr val="bg1"/>
              </a:solidFill>
            </a:endParaRPr>
          </a:p>
        </p:txBody>
      </p:sp>
      <p:sp>
        <p:nvSpPr>
          <p:cNvPr id="45" name="Oval 44">
            <a:extLst>
              <a:ext uri="{FF2B5EF4-FFF2-40B4-BE49-F238E27FC236}">
                <a16:creationId xmlns="" xmlns:a16="http://schemas.microsoft.com/office/drawing/2014/main" id="{7F328CC6-625D-41D0-AACC-A61267BBCAE7}"/>
              </a:ext>
            </a:extLst>
          </p:cNvPr>
          <p:cNvSpPr/>
          <p:nvPr/>
        </p:nvSpPr>
        <p:spPr>
          <a:xfrm>
            <a:off x="4009494" y="3579471"/>
            <a:ext cx="508598" cy="56620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400" dirty="0" smtClean="0">
                <a:solidFill>
                  <a:schemeClr val="tx1">
                    <a:lumMod val="75000"/>
                    <a:lumOff val="25000"/>
                  </a:schemeClr>
                </a:solidFill>
              </a:rPr>
              <a:t>4</a:t>
            </a:r>
            <a:endParaRPr lang="ko-KR" altLang="en-US" sz="1400" dirty="0">
              <a:solidFill>
                <a:schemeClr val="tx1">
                  <a:lumMod val="75000"/>
                  <a:lumOff val="25000"/>
                </a:schemeClr>
              </a:solidFill>
            </a:endParaRPr>
          </a:p>
        </p:txBody>
      </p:sp>
      <p:sp>
        <p:nvSpPr>
          <p:cNvPr id="47" name="TextBox 46">
            <a:extLst>
              <a:ext uri="{FF2B5EF4-FFF2-40B4-BE49-F238E27FC236}">
                <a16:creationId xmlns="" xmlns:a16="http://schemas.microsoft.com/office/drawing/2014/main" id="{DC862D81-97D5-48F0-93F4-DA928825A333}"/>
              </a:ext>
            </a:extLst>
          </p:cNvPr>
          <p:cNvSpPr txBox="1"/>
          <p:nvPr/>
        </p:nvSpPr>
        <p:spPr>
          <a:xfrm>
            <a:off x="10144162" y="3776344"/>
            <a:ext cx="710192" cy="369332"/>
          </a:xfrm>
          <a:prstGeom prst="rect">
            <a:avLst/>
          </a:prstGeom>
          <a:noFill/>
        </p:spPr>
        <p:txBody>
          <a:bodyPr wrap="square" rtlCol="0">
            <a:spAutoFit/>
          </a:bodyPr>
          <a:lstStyle/>
          <a:p>
            <a:pPr algn="ctr"/>
            <a:r>
              <a:rPr lang="en-US" altLang="ko-KR" b="1" dirty="0" smtClean="0">
                <a:solidFill>
                  <a:schemeClr val="bg1"/>
                </a:solidFill>
              </a:rPr>
              <a:t>21</a:t>
            </a:r>
            <a:endParaRPr lang="ko-KR" altLang="en-US" b="1" dirty="0">
              <a:solidFill>
                <a:schemeClr val="bg1"/>
              </a:solidFill>
            </a:endParaRPr>
          </a:p>
        </p:txBody>
      </p:sp>
      <p:pic>
        <p:nvPicPr>
          <p:cNvPr id="2051" name="Picture 3" descr="C:\Users\User0\Desktop\مشروع تخرج2\images\egg.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42695" y="4819117"/>
            <a:ext cx="431919" cy="431919"/>
          </a:xfrm>
          <a:prstGeom prst="rect">
            <a:avLst/>
          </a:prstGeom>
          <a:noFill/>
          <a:extLst>
            <a:ext uri="{909E8E84-426E-40DD-AFC4-6F175D3DCCD1}">
              <a14:hiddenFill xmlns:a14="http://schemas.microsoft.com/office/drawing/2010/main">
                <a:solidFill>
                  <a:srgbClr val="FFFFFF"/>
                </a:solidFill>
              </a14:hiddenFill>
            </a:ext>
          </a:extLst>
        </p:spPr>
      </p:pic>
      <p:sp>
        <p:nvSpPr>
          <p:cNvPr id="57" name="Oval 41">
            <a:extLst>
              <a:ext uri="{FF2B5EF4-FFF2-40B4-BE49-F238E27FC236}">
                <a16:creationId xmlns="" xmlns:a16="http://schemas.microsoft.com/office/drawing/2014/main" id="{A731712D-1BC0-4DB6-9613-AA85A87E05DC}"/>
              </a:ext>
            </a:extLst>
          </p:cNvPr>
          <p:cNvSpPr/>
          <p:nvPr/>
        </p:nvSpPr>
        <p:spPr>
          <a:xfrm>
            <a:off x="5111262" y="3579471"/>
            <a:ext cx="605681" cy="60243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tx1">
                  <a:lumMod val="75000"/>
                  <a:lumOff val="25000"/>
                </a:schemeClr>
              </a:solidFill>
            </a:endParaRPr>
          </a:p>
        </p:txBody>
      </p:sp>
      <p:sp>
        <p:nvSpPr>
          <p:cNvPr id="58" name="Oval 41">
            <a:extLst>
              <a:ext uri="{FF2B5EF4-FFF2-40B4-BE49-F238E27FC236}">
                <a16:creationId xmlns="" xmlns:a16="http://schemas.microsoft.com/office/drawing/2014/main" id="{A731712D-1BC0-4DB6-9613-AA85A87E05DC}"/>
              </a:ext>
            </a:extLst>
          </p:cNvPr>
          <p:cNvSpPr/>
          <p:nvPr/>
        </p:nvSpPr>
        <p:spPr>
          <a:xfrm>
            <a:off x="6363261" y="3546578"/>
            <a:ext cx="740924" cy="75907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tx1">
                  <a:lumMod val="75000"/>
                  <a:lumOff val="25000"/>
                </a:schemeClr>
              </a:solidFill>
            </a:endParaRPr>
          </a:p>
        </p:txBody>
      </p:sp>
      <p:grpSp>
        <p:nvGrpSpPr>
          <p:cNvPr id="60" name="Group 18">
            <a:extLst>
              <a:ext uri="{FF2B5EF4-FFF2-40B4-BE49-F238E27FC236}">
                <a16:creationId xmlns="" xmlns:a16="http://schemas.microsoft.com/office/drawing/2014/main" id="{7589EBE6-7B90-4B78-A1BB-DE6C5ABEABA4}"/>
              </a:ext>
            </a:extLst>
          </p:cNvPr>
          <p:cNvGrpSpPr/>
          <p:nvPr/>
        </p:nvGrpSpPr>
        <p:grpSpPr>
          <a:xfrm>
            <a:off x="8077696" y="5066819"/>
            <a:ext cx="2091035" cy="665766"/>
            <a:chOff x="5315247" y="2100456"/>
            <a:chExt cx="1774540" cy="665766"/>
          </a:xfrm>
        </p:grpSpPr>
        <p:sp>
          <p:nvSpPr>
            <p:cNvPr id="61" name="TextBox 19">
              <a:extLst>
                <a:ext uri="{FF2B5EF4-FFF2-40B4-BE49-F238E27FC236}">
                  <a16:creationId xmlns="" xmlns:a16="http://schemas.microsoft.com/office/drawing/2014/main" id="{25BBFFFE-2EF6-4D1E-A27D-873D5A502C59}"/>
                </a:ext>
              </a:extLst>
            </p:cNvPr>
            <p:cNvSpPr txBox="1"/>
            <p:nvPr/>
          </p:nvSpPr>
          <p:spPr>
            <a:xfrm>
              <a:off x="5380320" y="2304557"/>
              <a:ext cx="1709467" cy="461665"/>
            </a:xfrm>
            <a:prstGeom prst="rect">
              <a:avLst/>
            </a:prstGeom>
            <a:noFill/>
          </p:spPr>
          <p:txBody>
            <a:bodyPr wrap="square" rtlCol="0">
              <a:spAutoFit/>
            </a:bodyPr>
            <a:lstStyle/>
            <a:p>
              <a:pPr algn="ctr"/>
              <a:r>
                <a:rPr lang="en-US" altLang="ko-KR" sz="1200" dirty="0">
                  <a:solidFill>
                    <a:schemeClr val="tx1">
                      <a:lumMod val="75000"/>
                      <a:lumOff val="25000"/>
                    </a:schemeClr>
                  </a:solidFill>
                </a:rPr>
                <a:t>In the Last three days the </a:t>
              </a:r>
              <a:r>
                <a:rPr lang="en-US" altLang="ko-KR" sz="1200" dirty="0" smtClean="0">
                  <a:solidFill>
                    <a:schemeClr val="tx1">
                      <a:lumMod val="75000"/>
                      <a:lumOff val="25000"/>
                    </a:schemeClr>
                  </a:solidFill>
                </a:rPr>
                <a:t> </a:t>
              </a:r>
              <a:r>
                <a:rPr lang="en-US" altLang="ko-KR" sz="1200" dirty="0">
                  <a:solidFill>
                    <a:schemeClr val="tx1">
                      <a:lumMod val="75000"/>
                      <a:lumOff val="25000"/>
                    </a:schemeClr>
                  </a:solidFill>
                </a:rPr>
                <a:t>turning system will </a:t>
              </a:r>
              <a:r>
                <a:rPr lang="en-US" altLang="ko-KR" sz="1200" dirty="0" smtClean="0">
                  <a:solidFill>
                    <a:schemeClr val="tx1">
                      <a:lumMod val="75000"/>
                      <a:lumOff val="25000"/>
                    </a:schemeClr>
                  </a:solidFill>
                </a:rPr>
                <a:t>start</a:t>
              </a:r>
              <a:endParaRPr lang="ko-KR" altLang="en-US" sz="1200" dirty="0">
                <a:solidFill>
                  <a:schemeClr val="tx1">
                    <a:lumMod val="75000"/>
                    <a:lumOff val="25000"/>
                  </a:schemeClr>
                </a:solidFill>
              </a:endParaRPr>
            </a:p>
          </p:txBody>
        </p:sp>
        <p:sp>
          <p:nvSpPr>
            <p:cNvPr id="62" name="TextBox 20">
              <a:extLst>
                <a:ext uri="{FF2B5EF4-FFF2-40B4-BE49-F238E27FC236}">
                  <a16:creationId xmlns="" xmlns:a16="http://schemas.microsoft.com/office/drawing/2014/main" id="{39548DF4-813E-442C-A3B5-26DA586B2601}"/>
                </a:ext>
              </a:extLst>
            </p:cNvPr>
            <p:cNvSpPr txBox="1"/>
            <p:nvPr/>
          </p:nvSpPr>
          <p:spPr>
            <a:xfrm>
              <a:off x="5315247" y="2100456"/>
              <a:ext cx="1714550" cy="276999"/>
            </a:xfrm>
            <a:prstGeom prst="rect">
              <a:avLst/>
            </a:prstGeom>
            <a:noFill/>
          </p:spPr>
          <p:txBody>
            <a:bodyPr wrap="square" rtlCol="0">
              <a:spAutoFit/>
            </a:bodyPr>
            <a:lstStyle/>
            <a:p>
              <a:pPr algn="ctr"/>
              <a:r>
                <a:rPr lang="en-US" altLang="ko-KR" sz="1200" dirty="0">
                  <a:solidFill>
                    <a:schemeClr val="tx1">
                      <a:lumMod val="75000"/>
                      <a:lumOff val="25000"/>
                    </a:schemeClr>
                  </a:solidFill>
                </a:rPr>
                <a:t>Turning </a:t>
              </a:r>
              <a:r>
                <a:rPr lang="en-US" altLang="ko-KR" sz="1200" dirty="0" smtClean="0">
                  <a:solidFill>
                    <a:schemeClr val="tx1">
                      <a:lumMod val="75000"/>
                      <a:lumOff val="25000"/>
                    </a:schemeClr>
                  </a:solidFill>
                </a:rPr>
                <a:t>System</a:t>
              </a:r>
              <a:endParaRPr lang="ko-KR" altLang="en-US" sz="1200" dirty="0">
                <a:solidFill>
                  <a:schemeClr val="tx1">
                    <a:lumMod val="75000"/>
                    <a:lumOff val="25000"/>
                  </a:schemeClr>
                </a:solidFill>
              </a:endParaRPr>
            </a:p>
          </p:txBody>
        </p:sp>
      </p:grpSp>
      <p:grpSp>
        <p:nvGrpSpPr>
          <p:cNvPr id="64" name="Group 18">
            <a:extLst>
              <a:ext uri="{FF2B5EF4-FFF2-40B4-BE49-F238E27FC236}">
                <a16:creationId xmlns="" xmlns:a16="http://schemas.microsoft.com/office/drawing/2014/main" id="{7589EBE6-7B90-4B78-A1BB-DE6C5ABEABA4}"/>
              </a:ext>
            </a:extLst>
          </p:cNvPr>
          <p:cNvGrpSpPr/>
          <p:nvPr/>
        </p:nvGrpSpPr>
        <p:grpSpPr>
          <a:xfrm>
            <a:off x="5352912" y="1806695"/>
            <a:ext cx="2253135" cy="722378"/>
            <a:chOff x="5315247" y="2100456"/>
            <a:chExt cx="1774540" cy="565518"/>
          </a:xfrm>
        </p:grpSpPr>
        <p:sp>
          <p:nvSpPr>
            <p:cNvPr id="65" name="TextBox 19">
              <a:extLst>
                <a:ext uri="{FF2B5EF4-FFF2-40B4-BE49-F238E27FC236}">
                  <a16:creationId xmlns="" xmlns:a16="http://schemas.microsoft.com/office/drawing/2014/main" id="{25BBFFFE-2EF6-4D1E-A27D-873D5A502C59}"/>
                </a:ext>
              </a:extLst>
            </p:cNvPr>
            <p:cNvSpPr txBox="1"/>
            <p:nvPr/>
          </p:nvSpPr>
          <p:spPr>
            <a:xfrm>
              <a:off x="5380320" y="2304557"/>
              <a:ext cx="1709467" cy="361417"/>
            </a:xfrm>
            <a:prstGeom prst="rect">
              <a:avLst/>
            </a:prstGeom>
            <a:noFill/>
          </p:spPr>
          <p:txBody>
            <a:bodyPr wrap="square" rtlCol="0">
              <a:spAutoFit/>
            </a:bodyPr>
            <a:lstStyle/>
            <a:p>
              <a:pPr algn="ctr"/>
              <a:r>
                <a:rPr lang="en-US" altLang="ko-KR" sz="1200" dirty="0" smtClean="0">
                  <a:solidFill>
                    <a:schemeClr val="tx1">
                      <a:lumMod val="75000"/>
                      <a:lumOff val="25000"/>
                    </a:schemeClr>
                  </a:solidFill>
                </a:rPr>
                <a:t>The range of temperature should be 37.7-38 C </a:t>
              </a:r>
              <a:endParaRPr lang="ko-KR" altLang="en-US" sz="1200" dirty="0">
                <a:solidFill>
                  <a:schemeClr val="tx1">
                    <a:lumMod val="75000"/>
                    <a:lumOff val="25000"/>
                  </a:schemeClr>
                </a:solidFill>
              </a:endParaRPr>
            </a:p>
          </p:txBody>
        </p:sp>
        <p:sp>
          <p:nvSpPr>
            <p:cNvPr id="66" name="TextBox 20">
              <a:extLst>
                <a:ext uri="{FF2B5EF4-FFF2-40B4-BE49-F238E27FC236}">
                  <a16:creationId xmlns="" xmlns:a16="http://schemas.microsoft.com/office/drawing/2014/main" id="{39548DF4-813E-442C-A3B5-26DA586B2601}"/>
                </a:ext>
              </a:extLst>
            </p:cNvPr>
            <p:cNvSpPr txBox="1"/>
            <p:nvPr/>
          </p:nvSpPr>
          <p:spPr>
            <a:xfrm>
              <a:off x="5315247" y="2100456"/>
              <a:ext cx="1714550" cy="276999"/>
            </a:xfrm>
            <a:prstGeom prst="rect">
              <a:avLst/>
            </a:prstGeom>
            <a:noFill/>
          </p:spPr>
          <p:txBody>
            <a:bodyPr wrap="square" rtlCol="0">
              <a:spAutoFit/>
            </a:bodyPr>
            <a:lstStyle/>
            <a:p>
              <a:pPr algn="ctr"/>
              <a:r>
                <a:rPr lang="en-US" altLang="ko-KR" sz="1200" dirty="0" smtClean="0">
                  <a:solidFill>
                    <a:schemeClr val="tx1">
                      <a:lumMod val="75000"/>
                      <a:lumOff val="25000"/>
                    </a:schemeClr>
                  </a:solidFill>
                </a:rPr>
                <a:t>Temperature</a:t>
              </a:r>
              <a:endParaRPr lang="ko-KR" altLang="en-US" sz="1200" dirty="0">
                <a:solidFill>
                  <a:schemeClr val="tx1">
                    <a:lumMod val="75000"/>
                    <a:lumOff val="25000"/>
                  </a:schemeClr>
                </a:solidFill>
              </a:endParaRPr>
            </a:p>
          </p:txBody>
        </p:sp>
      </p:grpSp>
      <p:grpSp>
        <p:nvGrpSpPr>
          <p:cNvPr id="67" name="Group 18">
            <a:extLst>
              <a:ext uri="{FF2B5EF4-FFF2-40B4-BE49-F238E27FC236}">
                <a16:creationId xmlns="" xmlns:a16="http://schemas.microsoft.com/office/drawing/2014/main" id="{7589EBE6-7B90-4B78-A1BB-DE6C5ABEABA4}"/>
              </a:ext>
            </a:extLst>
          </p:cNvPr>
          <p:cNvGrpSpPr/>
          <p:nvPr/>
        </p:nvGrpSpPr>
        <p:grpSpPr>
          <a:xfrm>
            <a:off x="4780711" y="5032991"/>
            <a:ext cx="2253135" cy="722378"/>
            <a:chOff x="5315247" y="2100456"/>
            <a:chExt cx="1774540" cy="565518"/>
          </a:xfrm>
        </p:grpSpPr>
        <p:sp>
          <p:nvSpPr>
            <p:cNvPr id="68" name="TextBox 19">
              <a:extLst>
                <a:ext uri="{FF2B5EF4-FFF2-40B4-BE49-F238E27FC236}">
                  <a16:creationId xmlns="" xmlns:a16="http://schemas.microsoft.com/office/drawing/2014/main" id="{25BBFFFE-2EF6-4D1E-A27D-873D5A502C59}"/>
                </a:ext>
              </a:extLst>
            </p:cNvPr>
            <p:cNvSpPr txBox="1"/>
            <p:nvPr/>
          </p:nvSpPr>
          <p:spPr>
            <a:xfrm>
              <a:off x="5380320" y="2304557"/>
              <a:ext cx="1709467" cy="361417"/>
            </a:xfrm>
            <a:prstGeom prst="rect">
              <a:avLst/>
            </a:prstGeom>
            <a:noFill/>
          </p:spPr>
          <p:txBody>
            <a:bodyPr wrap="square" rtlCol="0">
              <a:spAutoFit/>
            </a:bodyPr>
            <a:lstStyle/>
            <a:p>
              <a:pPr algn="ctr"/>
              <a:r>
                <a:rPr lang="en-US" altLang="ko-KR" sz="1200" dirty="0" smtClean="0">
                  <a:solidFill>
                    <a:schemeClr val="tx1">
                      <a:lumMod val="75000"/>
                      <a:lumOff val="25000"/>
                    </a:schemeClr>
                  </a:solidFill>
                </a:rPr>
                <a:t>The range of humidity should be 70-75%</a:t>
              </a:r>
              <a:endParaRPr lang="ko-KR" altLang="en-US" sz="1200" dirty="0">
                <a:solidFill>
                  <a:schemeClr val="tx1">
                    <a:lumMod val="75000"/>
                    <a:lumOff val="25000"/>
                  </a:schemeClr>
                </a:solidFill>
              </a:endParaRPr>
            </a:p>
          </p:txBody>
        </p:sp>
        <p:sp>
          <p:nvSpPr>
            <p:cNvPr id="69" name="TextBox 20">
              <a:extLst>
                <a:ext uri="{FF2B5EF4-FFF2-40B4-BE49-F238E27FC236}">
                  <a16:creationId xmlns="" xmlns:a16="http://schemas.microsoft.com/office/drawing/2014/main" id="{39548DF4-813E-442C-A3B5-26DA586B2601}"/>
                </a:ext>
              </a:extLst>
            </p:cNvPr>
            <p:cNvSpPr txBox="1"/>
            <p:nvPr/>
          </p:nvSpPr>
          <p:spPr>
            <a:xfrm>
              <a:off x="5315247" y="2100456"/>
              <a:ext cx="1714550" cy="216850"/>
            </a:xfrm>
            <a:prstGeom prst="rect">
              <a:avLst/>
            </a:prstGeom>
            <a:noFill/>
          </p:spPr>
          <p:txBody>
            <a:bodyPr wrap="square" rtlCol="0">
              <a:spAutoFit/>
            </a:bodyPr>
            <a:lstStyle/>
            <a:p>
              <a:pPr algn="ctr"/>
              <a:r>
                <a:rPr lang="en-US" altLang="ko-KR" sz="1200" dirty="0" smtClean="0">
                  <a:solidFill>
                    <a:schemeClr val="tx1">
                      <a:lumMod val="75000"/>
                      <a:lumOff val="25000"/>
                    </a:schemeClr>
                  </a:solidFill>
                </a:rPr>
                <a:t>Humidity </a:t>
              </a:r>
              <a:endParaRPr lang="ko-KR" altLang="en-US" sz="1200" dirty="0">
                <a:solidFill>
                  <a:schemeClr val="tx1">
                    <a:lumMod val="75000"/>
                    <a:lumOff val="25000"/>
                  </a:schemeClr>
                </a:solidFill>
              </a:endParaRPr>
            </a:p>
          </p:txBody>
        </p:sp>
      </p:grpSp>
    </p:spTree>
    <p:extLst>
      <p:ext uri="{BB962C8B-B14F-4D97-AF65-F5344CB8AC3E}">
        <p14:creationId xmlns:p14="http://schemas.microsoft.com/office/powerpoint/2010/main" val="39796494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EFDDFE08-D1A3-4890-B395-3D514078D9E9}"/>
              </a:ext>
            </a:extLst>
          </p:cNvPr>
          <p:cNvSpPr txBox="1"/>
          <p:nvPr/>
        </p:nvSpPr>
        <p:spPr>
          <a:xfrm>
            <a:off x="6096000" y="221310"/>
            <a:ext cx="5281739" cy="2169825"/>
          </a:xfrm>
          <a:prstGeom prst="rect">
            <a:avLst/>
          </a:prstGeom>
          <a:noFill/>
        </p:spPr>
        <p:txBody>
          <a:bodyPr wrap="square" rtlCol="0" anchor="ctr">
            <a:spAutoFit/>
          </a:bodyPr>
          <a:lstStyle/>
          <a:p>
            <a:pPr algn="r"/>
            <a:r>
              <a:rPr lang="en-US" altLang="ko-KR" sz="4500" b="1" dirty="0" smtClean="0">
                <a:solidFill>
                  <a:schemeClr val="tx1">
                    <a:lumMod val="85000"/>
                    <a:lumOff val="15000"/>
                  </a:schemeClr>
                </a:solidFill>
                <a:latin typeface="+mj-lt"/>
                <a:cs typeface="Arial" pitchFamily="34" charset="0"/>
              </a:rPr>
              <a:t>Why We </a:t>
            </a:r>
            <a:r>
              <a:rPr lang="en-US" altLang="ko-KR" sz="4500" b="1" dirty="0">
                <a:solidFill>
                  <a:schemeClr val="tx1">
                    <a:lumMod val="85000"/>
                    <a:lumOff val="15000"/>
                  </a:schemeClr>
                </a:solidFill>
                <a:latin typeface="+mj-lt"/>
                <a:cs typeface="Arial" pitchFamily="34" charset="0"/>
              </a:rPr>
              <a:t>C</a:t>
            </a:r>
            <a:r>
              <a:rPr lang="en-US" altLang="ko-KR" sz="4500" b="1" dirty="0" smtClean="0">
                <a:solidFill>
                  <a:schemeClr val="tx1">
                    <a:lumMod val="85000"/>
                    <a:lumOff val="15000"/>
                  </a:schemeClr>
                </a:solidFill>
                <a:latin typeface="+mj-lt"/>
                <a:cs typeface="Arial" pitchFamily="34" charset="0"/>
              </a:rPr>
              <a:t>hoose To Work </a:t>
            </a:r>
            <a:r>
              <a:rPr lang="en-US" altLang="ko-KR" sz="4500" b="1" dirty="0">
                <a:solidFill>
                  <a:schemeClr val="tx1">
                    <a:lumMod val="85000"/>
                    <a:lumOff val="15000"/>
                  </a:schemeClr>
                </a:solidFill>
                <a:latin typeface="+mj-lt"/>
                <a:cs typeface="Arial" pitchFamily="34" charset="0"/>
              </a:rPr>
              <a:t>O</a:t>
            </a:r>
            <a:r>
              <a:rPr lang="en-US" altLang="ko-KR" sz="4500" b="1" dirty="0" smtClean="0">
                <a:solidFill>
                  <a:schemeClr val="tx1">
                    <a:lumMod val="85000"/>
                    <a:lumOff val="15000"/>
                  </a:schemeClr>
                </a:solidFill>
                <a:latin typeface="+mj-lt"/>
                <a:cs typeface="Arial" pitchFamily="34" charset="0"/>
              </a:rPr>
              <a:t>n </a:t>
            </a:r>
            <a:r>
              <a:rPr lang="en-US" altLang="ko-KR" sz="4500" b="1" dirty="0">
                <a:solidFill>
                  <a:schemeClr val="tx1">
                    <a:lumMod val="85000"/>
                    <a:lumOff val="15000"/>
                  </a:schemeClr>
                </a:solidFill>
                <a:latin typeface="+mj-lt"/>
                <a:cs typeface="Arial" pitchFamily="34" charset="0"/>
              </a:rPr>
              <a:t>T</a:t>
            </a:r>
            <a:r>
              <a:rPr lang="en-US" altLang="ko-KR" sz="4500" b="1" dirty="0" smtClean="0">
                <a:solidFill>
                  <a:schemeClr val="tx1">
                    <a:lumMod val="85000"/>
                    <a:lumOff val="15000"/>
                  </a:schemeClr>
                </a:solidFill>
                <a:latin typeface="+mj-lt"/>
                <a:cs typeface="Arial" pitchFamily="34" charset="0"/>
              </a:rPr>
              <a:t>his Project?</a:t>
            </a:r>
            <a:endParaRPr lang="ko-KR" altLang="en-US" sz="4500" b="1" dirty="0">
              <a:solidFill>
                <a:schemeClr val="tx1">
                  <a:lumMod val="85000"/>
                  <a:lumOff val="15000"/>
                </a:schemeClr>
              </a:solidFill>
              <a:latin typeface="+mj-lt"/>
              <a:cs typeface="Arial" pitchFamily="34" charset="0"/>
            </a:endParaRPr>
          </a:p>
        </p:txBody>
      </p:sp>
      <p:sp>
        <p:nvSpPr>
          <p:cNvPr id="10" name="TextBox 9">
            <a:extLst>
              <a:ext uri="{FF2B5EF4-FFF2-40B4-BE49-F238E27FC236}">
                <a16:creationId xmlns="" xmlns:a16="http://schemas.microsoft.com/office/drawing/2014/main" id="{33780E74-F1FA-4943-B3E3-DB155E43FD8C}"/>
              </a:ext>
            </a:extLst>
          </p:cNvPr>
          <p:cNvSpPr txBox="1"/>
          <p:nvPr/>
        </p:nvSpPr>
        <p:spPr>
          <a:xfrm>
            <a:off x="751730" y="798687"/>
            <a:ext cx="5344270" cy="677108"/>
          </a:xfrm>
          <a:prstGeom prst="rect">
            <a:avLst/>
          </a:prstGeom>
          <a:noFill/>
          <a:effectLst/>
        </p:spPr>
        <p:txBody>
          <a:bodyPr wrap="square" rtlCol="0">
            <a:spAutoFit/>
          </a:bodyPr>
          <a:lstStyle/>
          <a:p>
            <a:r>
              <a:rPr lang="en-US" sz="1900" b="1" dirty="0">
                <a:solidFill>
                  <a:schemeClr val="accent1"/>
                </a:solidFill>
              </a:rPr>
              <a:t>During the hatching period using traditional incubators, farmers face several problems:</a:t>
            </a:r>
            <a:endParaRPr lang="en-US" altLang="ko-KR" sz="1900" b="1" dirty="0">
              <a:solidFill>
                <a:schemeClr val="accent1"/>
              </a:solidFill>
              <a:cs typeface="Arial" pitchFamily="34" charset="0"/>
            </a:endParaRPr>
          </a:p>
        </p:txBody>
      </p:sp>
      <p:sp>
        <p:nvSpPr>
          <p:cNvPr id="11" name="TextBox 10">
            <a:extLst>
              <a:ext uri="{FF2B5EF4-FFF2-40B4-BE49-F238E27FC236}">
                <a16:creationId xmlns="" xmlns:a16="http://schemas.microsoft.com/office/drawing/2014/main" id="{F2DA84BA-5521-4988-BF69-3F86C48C9459}"/>
              </a:ext>
            </a:extLst>
          </p:cNvPr>
          <p:cNvSpPr txBox="1"/>
          <p:nvPr/>
        </p:nvSpPr>
        <p:spPr>
          <a:xfrm>
            <a:off x="693115" y="1757791"/>
            <a:ext cx="4475087" cy="3739485"/>
          </a:xfrm>
          <a:prstGeom prst="rect">
            <a:avLst/>
          </a:prstGeom>
          <a:noFill/>
        </p:spPr>
        <p:txBody>
          <a:bodyPr wrap="square" rtlCol="0">
            <a:spAutoFit/>
          </a:bodyPr>
          <a:lstStyle/>
          <a:p>
            <a:pPr marL="171450" indent="-171450">
              <a:buFont typeface="Wingdings" panose="05000000000000000000" pitchFamily="2" charset="2"/>
              <a:buChar char="Ø"/>
            </a:pPr>
            <a:r>
              <a:rPr lang="en-US" sz="1500" dirty="0" smtClean="0"/>
              <a:t>Providing </a:t>
            </a:r>
            <a:r>
              <a:rPr lang="en-US" sz="1500" dirty="0"/>
              <a:t>the necessary conditions for the egg hatching cycle was a burden on farmers, as the values of humidity and temperature are not fixed in all regions and sometimes need to be adjusted through an external influence especially in </a:t>
            </a:r>
            <a:r>
              <a:rPr lang="en-US" sz="1500" dirty="0" smtClean="0"/>
              <a:t>winter.</a:t>
            </a:r>
          </a:p>
          <a:p>
            <a:pPr marL="171450" indent="-171450">
              <a:buFont typeface="Wingdings" panose="05000000000000000000" pitchFamily="2" charset="2"/>
              <a:buChar char="Ø"/>
            </a:pPr>
            <a:endParaRPr lang="en-US" altLang="ko-KR" sz="1500" dirty="0" smtClean="0">
              <a:cs typeface="Arial" pitchFamily="34" charset="0"/>
            </a:endParaRPr>
          </a:p>
          <a:p>
            <a:pPr marL="171450" indent="-171450">
              <a:buFont typeface="Wingdings" panose="05000000000000000000" pitchFamily="2" charset="2"/>
              <a:buChar char="Ø"/>
            </a:pPr>
            <a:r>
              <a:rPr lang="en-US" altLang="ko-KR" sz="1500" dirty="0">
                <a:cs typeface="Arial" pitchFamily="34" charset="0"/>
              </a:rPr>
              <a:t>Eggs need to be flipped periodically during the hatching period with great caution. Most incubators need the farmer to stir manually</a:t>
            </a:r>
            <a:r>
              <a:rPr lang="en-US" altLang="ko-KR" sz="1500" dirty="0" smtClean="0">
                <a:cs typeface="Arial" pitchFamily="34" charset="0"/>
              </a:rPr>
              <a:t>.</a:t>
            </a:r>
          </a:p>
          <a:p>
            <a:pPr marL="171450" indent="-171450">
              <a:buFont typeface="Wingdings" panose="05000000000000000000" pitchFamily="2" charset="2"/>
              <a:buChar char="Ø"/>
            </a:pPr>
            <a:endParaRPr lang="en-US" altLang="ko-KR" sz="1500" dirty="0">
              <a:cs typeface="Arial" pitchFamily="34" charset="0"/>
            </a:endParaRPr>
          </a:p>
          <a:p>
            <a:pPr marL="171450" indent="-171450">
              <a:buFont typeface="Wingdings" panose="05000000000000000000" pitchFamily="2" charset="2"/>
              <a:buChar char="Ø"/>
            </a:pPr>
            <a:r>
              <a:rPr lang="en-US" altLang="ko-KR" sz="1500" dirty="0">
                <a:cs typeface="Arial" pitchFamily="34" charset="0"/>
              </a:rPr>
              <a:t>Farmers need to periodically and continuously </a:t>
            </a:r>
            <a:r>
              <a:rPr lang="en-US" altLang="ko-KR" sz="1500" dirty="0" smtClean="0">
                <a:cs typeface="Arial" pitchFamily="34" charset="0"/>
              </a:rPr>
              <a:t>check the </a:t>
            </a:r>
            <a:r>
              <a:rPr lang="en-US" altLang="ko-KR" sz="1500" dirty="0">
                <a:cs typeface="Arial" pitchFamily="34" charset="0"/>
              </a:rPr>
              <a:t>incubator to ensure the appropriate conditions and to calculate the remaining days for </a:t>
            </a:r>
            <a:r>
              <a:rPr lang="en-US" altLang="ko-KR" sz="1500" dirty="0" smtClean="0">
                <a:cs typeface="Arial" pitchFamily="34" charset="0"/>
              </a:rPr>
              <a:t>hatching.</a:t>
            </a:r>
            <a:endParaRPr lang="ar-SA" altLang="ko-KR" sz="1500" dirty="0" smtClean="0">
              <a:cs typeface="Arial" pitchFamily="34" charset="0"/>
            </a:endParaRPr>
          </a:p>
          <a:p>
            <a:pPr marL="171450" indent="-171450">
              <a:buFont typeface="Wingdings" panose="05000000000000000000" pitchFamily="2" charset="2"/>
              <a:buChar char="Ø"/>
            </a:pPr>
            <a:endParaRPr lang="en-US" altLang="ko-KR" sz="1200" dirty="0">
              <a:solidFill>
                <a:schemeClr val="accent2"/>
              </a:solidFill>
              <a:cs typeface="Arial" pitchFamily="34" charset="0"/>
            </a:endParaRPr>
          </a:p>
        </p:txBody>
      </p:sp>
      <p:grpSp>
        <p:nvGrpSpPr>
          <p:cNvPr id="2" name="Group 1">
            <a:extLst>
              <a:ext uri="{FF2B5EF4-FFF2-40B4-BE49-F238E27FC236}">
                <a16:creationId xmlns="" xmlns:a16="http://schemas.microsoft.com/office/drawing/2014/main" id="{CFF58A11-67AA-45CC-9291-0D5895118CD7}"/>
              </a:ext>
            </a:extLst>
          </p:cNvPr>
          <p:cNvGrpSpPr/>
          <p:nvPr/>
        </p:nvGrpSpPr>
        <p:grpSpPr>
          <a:xfrm>
            <a:off x="6096000" y="3596852"/>
            <a:ext cx="2426677" cy="2022644"/>
            <a:chOff x="5168403" y="513934"/>
            <a:chExt cx="2426677" cy="2022644"/>
          </a:xfrm>
        </p:grpSpPr>
        <p:sp>
          <p:nvSpPr>
            <p:cNvPr id="14" name="Freeform: Shape 13">
              <a:extLst>
                <a:ext uri="{FF2B5EF4-FFF2-40B4-BE49-F238E27FC236}">
                  <a16:creationId xmlns="" xmlns:a16="http://schemas.microsoft.com/office/drawing/2014/main" id="{4EE278B3-5085-412A-8439-89492DBB79B9}"/>
                </a:ext>
              </a:extLst>
            </p:cNvPr>
            <p:cNvSpPr/>
            <p:nvPr/>
          </p:nvSpPr>
          <p:spPr>
            <a:xfrm>
              <a:off x="5168403" y="513934"/>
              <a:ext cx="850559" cy="786650"/>
            </a:xfrm>
            <a:custGeom>
              <a:avLst/>
              <a:gdLst/>
              <a:ahLst/>
              <a:cxnLst/>
              <a:rect l="l" t="t" r="r" b="b"/>
              <a:pathLst>
                <a:path w="152069" h="140643">
                  <a:moveTo>
                    <a:pt x="139177" y="0"/>
                  </a:moveTo>
                  <a:lnTo>
                    <a:pt x="152069" y="20510"/>
                  </a:lnTo>
                  <a:cubicBezTo>
                    <a:pt x="141326" y="25003"/>
                    <a:pt x="133415" y="31693"/>
                    <a:pt x="128336" y="40581"/>
                  </a:cubicBezTo>
                  <a:cubicBezTo>
                    <a:pt x="123257" y="49469"/>
                    <a:pt x="120425" y="62410"/>
                    <a:pt x="119839" y="79404"/>
                  </a:cubicBezTo>
                  <a:lnTo>
                    <a:pt x="147381" y="79404"/>
                  </a:lnTo>
                  <a:lnTo>
                    <a:pt x="147381" y="140643"/>
                  </a:lnTo>
                  <a:lnTo>
                    <a:pt x="90831" y="140643"/>
                  </a:lnTo>
                  <a:lnTo>
                    <a:pt x="90831" y="92297"/>
                  </a:lnTo>
                  <a:cubicBezTo>
                    <a:pt x="90831" y="66122"/>
                    <a:pt x="93957" y="47174"/>
                    <a:pt x="100207" y="35454"/>
                  </a:cubicBezTo>
                  <a:cubicBezTo>
                    <a:pt x="108412" y="19827"/>
                    <a:pt x="121401" y="8009"/>
                    <a:pt x="139177" y="0"/>
                  </a:cubicBezTo>
                  <a:close/>
                  <a:moveTo>
                    <a:pt x="48345" y="0"/>
                  </a:moveTo>
                  <a:lnTo>
                    <a:pt x="61238" y="20510"/>
                  </a:lnTo>
                  <a:cubicBezTo>
                    <a:pt x="50494" y="25003"/>
                    <a:pt x="42583" y="31693"/>
                    <a:pt x="37504" y="40581"/>
                  </a:cubicBezTo>
                  <a:cubicBezTo>
                    <a:pt x="32425" y="49469"/>
                    <a:pt x="29593" y="62410"/>
                    <a:pt x="29007" y="79404"/>
                  </a:cubicBezTo>
                  <a:lnTo>
                    <a:pt x="56550" y="79404"/>
                  </a:lnTo>
                  <a:lnTo>
                    <a:pt x="56550" y="140643"/>
                  </a:lnTo>
                  <a:lnTo>
                    <a:pt x="0" y="140643"/>
                  </a:lnTo>
                  <a:lnTo>
                    <a:pt x="0" y="92297"/>
                  </a:lnTo>
                  <a:cubicBezTo>
                    <a:pt x="0" y="66122"/>
                    <a:pt x="3125" y="47174"/>
                    <a:pt x="9376" y="35454"/>
                  </a:cubicBezTo>
                  <a:cubicBezTo>
                    <a:pt x="17580" y="19827"/>
                    <a:pt x="30570" y="8009"/>
                    <a:pt x="48345" y="0"/>
                  </a:cubicBezTo>
                  <a:close/>
                </a:path>
              </a:pathLst>
            </a:custGeom>
            <a:solidFill>
              <a:schemeClr val="accent2">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 xmlns:a16="http://schemas.microsoft.com/office/drawing/2014/main" id="{3B4C2AEC-11D0-4D3B-92F8-42E5EC62F929}"/>
                </a:ext>
              </a:extLst>
            </p:cNvPr>
            <p:cNvSpPr txBox="1"/>
            <p:nvPr/>
          </p:nvSpPr>
          <p:spPr>
            <a:xfrm>
              <a:off x="6018962" y="1151583"/>
              <a:ext cx="1576118" cy="1384995"/>
            </a:xfrm>
            <a:prstGeom prst="rect">
              <a:avLst/>
            </a:prstGeom>
            <a:noFill/>
          </p:spPr>
          <p:txBody>
            <a:bodyPr wrap="square" rtlCol="0">
              <a:spAutoFit/>
            </a:bodyPr>
            <a:lstStyle/>
            <a:p>
              <a:r>
                <a:rPr lang="en-US" altLang="ko-KR" sz="1400" b="1" dirty="0" smtClean="0">
                  <a:solidFill>
                    <a:schemeClr val="accent1"/>
                  </a:solidFill>
                  <a:cs typeface="Arial" pitchFamily="34" charset="0"/>
                </a:rPr>
                <a:t>What is the most popular problems that face the farmers during hatching cycle?</a:t>
              </a:r>
              <a:endParaRPr lang="ko-KR" altLang="en-US" sz="1400" b="1" dirty="0">
                <a:solidFill>
                  <a:schemeClr val="accent1"/>
                </a:solidFill>
                <a:cs typeface="Arial" pitchFamily="34" charset="0"/>
              </a:endParaRPr>
            </a:p>
          </p:txBody>
        </p:sp>
      </p:grpSp>
    </p:spTree>
    <p:extLst>
      <p:ext uri="{BB962C8B-B14F-4D97-AF65-F5344CB8AC3E}">
        <p14:creationId xmlns:p14="http://schemas.microsoft.com/office/powerpoint/2010/main" val="6898166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D735F7F3-C1B5-4B60-A00A-4EB618DDFB5A}"/>
              </a:ext>
            </a:extLst>
          </p:cNvPr>
          <p:cNvSpPr>
            <a:spLocks noGrp="1"/>
          </p:cNvSpPr>
          <p:nvPr>
            <p:ph type="body" sz="quarter" idx="10"/>
          </p:nvPr>
        </p:nvSpPr>
        <p:spPr/>
        <p:txBody>
          <a:bodyPr/>
          <a:lstStyle/>
          <a:p>
            <a:r>
              <a:rPr lang="en-US" b="1" dirty="0" smtClean="0"/>
              <a:t>Objectives</a:t>
            </a:r>
            <a:endParaRPr lang="en-US" b="1" dirty="0"/>
          </a:p>
        </p:txBody>
      </p:sp>
      <p:sp>
        <p:nvSpPr>
          <p:cNvPr id="3" name="Rounded Rectangle 2">
            <a:extLst>
              <a:ext uri="{FF2B5EF4-FFF2-40B4-BE49-F238E27FC236}">
                <a16:creationId xmlns="" xmlns:a16="http://schemas.microsoft.com/office/drawing/2014/main" id="{A63936F7-A0C1-4466-BDDF-AABF9962A983}"/>
              </a:ext>
            </a:extLst>
          </p:cNvPr>
          <p:cNvSpPr/>
          <p:nvPr/>
        </p:nvSpPr>
        <p:spPr>
          <a:xfrm rot="16200000">
            <a:off x="2883748" y="108857"/>
            <a:ext cx="1182333" cy="4896000"/>
          </a:xfrm>
          <a:prstGeom prst="roundRect">
            <a:avLst>
              <a:gd name="adj" fmla="val 6084"/>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4" name="Rounded Rectangle 8">
            <a:extLst>
              <a:ext uri="{FF2B5EF4-FFF2-40B4-BE49-F238E27FC236}">
                <a16:creationId xmlns="" xmlns:a16="http://schemas.microsoft.com/office/drawing/2014/main" id="{7C08CA17-8CCC-479A-BBC2-EA5421AE144A}"/>
              </a:ext>
            </a:extLst>
          </p:cNvPr>
          <p:cNvSpPr/>
          <p:nvPr/>
        </p:nvSpPr>
        <p:spPr>
          <a:xfrm rot="16200000">
            <a:off x="807759" y="2080553"/>
            <a:ext cx="1182333" cy="952608"/>
          </a:xfrm>
          <a:custGeom>
            <a:avLst/>
            <a:gdLst/>
            <a:ahLst/>
            <a:cxnLst/>
            <a:rect l="l" t="t" r="r" b="b"/>
            <a:pathLst>
              <a:path w="1800200" h="581397">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5" name="Rounded Rectangle 5">
            <a:extLst>
              <a:ext uri="{FF2B5EF4-FFF2-40B4-BE49-F238E27FC236}">
                <a16:creationId xmlns="" xmlns:a16="http://schemas.microsoft.com/office/drawing/2014/main" id="{CE0E8BA4-5C3E-4D9A-8082-8C36B20C5D8F}"/>
              </a:ext>
            </a:extLst>
          </p:cNvPr>
          <p:cNvSpPr/>
          <p:nvPr/>
        </p:nvSpPr>
        <p:spPr>
          <a:xfrm rot="16200000">
            <a:off x="2883747" y="1546429"/>
            <a:ext cx="1182333" cy="4896000"/>
          </a:xfrm>
          <a:prstGeom prst="roundRect">
            <a:avLst>
              <a:gd name="adj" fmla="val 6084"/>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6" name="Rounded Rectangle 8">
            <a:extLst>
              <a:ext uri="{FF2B5EF4-FFF2-40B4-BE49-F238E27FC236}">
                <a16:creationId xmlns="" xmlns:a16="http://schemas.microsoft.com/office/drawing/2014/main" id="{87FD5BA5-4AEA-4611-B45D-2BDA7DCF5196}"/>
              </a:ext>
            </a:extLst>
          </p:cNvPr>
          <p:cNvSpPr/>
          <p:nvPr/>
        </p:nvSpPr>
        <p:spPr>
          <a:xfrm rot="16200000">
            <a:off x="807758" y="3518125"/>
            <a:ext cx="1182333" cy="952608"/>
          </a:xfrm>
          <a:custGeom>
            <a:avLst/>
            <a:gdLst/>
            <a:ahLst/>
            <a:cxnLst/>
            <a:rect l="l" t="t" r="r" b="b"/>
            <a:pathLst>
              <a:path w="1800200" h="581397">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7" name="Rounded Rectangle 8">
            <a:extLst>
              <a:ext uri="{FF2B5EF4-FFF2-40B4-BE49-F238E27FC236}">
                <a16:creationId xmlns="" xmlns:a16="http://schemas.microsoft.com/office/drawing/2014/main" id="{B2B4641A-6353-4308-A9CC-77D77585228A}"/>
              </a:ext>
            </a:extLst>
          </p:cNvPr>
          <p:cNvSpPr/>
          <p:nvPr/>
        </p:nvSpPr>
        <p:spPr>
          <a:xfrm rot="16200000">
            <a:off x="2883746" y="2982120"/>
            <a:ext cx="1182334" cy="4896000"/>
          </a:xfrm>
          <a:prstGeom prst="roundRect">
            <a:avLst>
              <a:gd name="adj" fmla="val 6084"/>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8" name="Rounded Rectangle 8">
            <a:extLst>
              <a:ext uri="{FF2B5EF4-FFF2-40B4-BE49-F238E27FC236}">
                <a16:creationId xmlns="" xmlns:a16="http://schemas.microsoft.com/office/drawing/2014/main" id="{3DA0240D-F3F4-4D38-A663-76A7415F66EE}"/>
              </a:ext>
            </a:extLst>
          </p:cNvPr>
          <p:cNvSpPr/>
          <p:nvPr/>
        </p:nvSpPr>
        <p:spPr>
          <a:xfrm rot="16200000">
            <a:off x="807758" y="4953816"/>
            <a:ext cx="1182334" cy="952608"/>
          </a:xfrm>
          <a:custGeom>
            <a:avLst/>
            <a:gdLst/>
            <a:ahLst/>
            <a:cxnLst/>
            <a:rect l="l" t="t" r="r" b="b"/>
            <a:pathLst>
              <a:path w="1800200" h="581397">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9" name="Rounded Rectangle 11">
            <a:extLst>
              <a:ext uri="{FF2B5EF4-FFF2-40B4-BE49-F238E27FC236}">
                <a16:creationId xmlns="" xmlns:a16="http://schemas.microsoft.com/office/drawing/2014/main" id="{CEE07019-F6D4-4C82-B341-F5B2D58137EB}"/>
              </a:ext>
            </a:extLst>
          </p:cNvPr>
          <p:cNvSpPr/>
          <p:nvPr/>
        </p:nvSpPr>
        <p:spPr>
          <a:xfrm rot="5400000" flipH="1">
            <a:off x="8100787" y="108857"/>
            <a:ext cx="1182333" cy="4896000"/>
          </a:xfrm>
          <a:prstGeom prst="roundRect">
            <a:avLst>
              <a:gd name="adj" fmla="val 6084"/>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0" name="Rounded Rectangle 8">
            <a:extLst>
              <a:ext uri="{FF2B5EF4-FFF2-40B4-BE49-F238E27FC236}">
                <a16:creationId xmlns="" xmlns:a16="http://schemas.microsoft.com/office/drawing/2014/main" id="{EEF34324-3685-49DF-97BB-FB6A69C3DDD7}"/>
              </a:ext>
            </a:extLst>
          </p:cNvPr>
          <p:cNvSpPr/>
          <p:nvPr/>
        </p:nvSpPr>
        <p:spPr>
          <a:xfrm rot="5400000" flipH="1">
            <a:off x="10176775" y="2080553"/>
            <a:ext cx="1182333" cy="952608"/>
          </a:xfrm>
          <a:custGeom>
            <a:avLst/>
            <a:gdLst/>
            <a:ahLst/>
            <a:cxnLst/>
            <a:rect l="l" t="t" r="r" b="b"/>
            <a:pathLst>
              <a:path w="1800200" h="581397">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1" name="Rounded Rectangle 14">
            <a:extLst>
              <a:ext uri="{FF2B5EF4-FFF2-40B4-BE49-F238E27FC236}">
                <a16:creationId xmlns="" xmlns:a16="http://schemas.microsoft.com/office/drawing/2014/main" id="{A0E4E8EC-6315-418F-94AD-A376E6EA5B3D}"/>
              </a:ext>
            </a:extLst>
          </p:cNvPr>
          <p:cNvSpPr/>
          <p:nvPr/>
        </p:nvSpPr>
        <p:spPr>
          <a:xfrm rot="5400000" flipH="1">
            <a:off x="8100786" y="1546430"/>
            <a:ext cx="1182333" cy="4896000"/>
          </a:xfrm>
          <a:prstGeom prst="roundRect">
            <a:avLst>
              <a:gd name="adj" fmla="val 6084"/>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12" name="Rounded Rectangle 8">
            <a:extLst>
              <a:ext uri="{FF2B5EF4-FFF2-40B4-BE49-F238E27FC236}">
                <a16:creationId xmlns="" xmlns:a16="http://schemas.microsoft.com/office/drawing/2014/main" id="{2C5C66FA-3630-4D44-8850-CAB0194441BA}"/>
              </a:ext>
            </a:extLst>
          </p:cNvPr>
          <p:cNvSpPr/>
          <p:nvPr/>
        </p:nvSpPr>
        <p:spPr>
          <a:xfrm rot="5400000" flipH="1">
            <a:off x="10176774" y="3518126"/>
            <a:ext cx="1182333" cy="952608"/>
          </a:xfrm>
          <a:custGeom>
            <a:avLst/>
            <a:gdLst/>
            <a:ahLst/>
            <a:cxnLst/>
            <a:rect l="l" t="t" r="r" b="b"/>
            <a:pathLst>
              <a:path w="1800200" h="581397">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33" name="Text Placeholder 12">
            <a:extLst>
              <a:ext uri="{FF2B5EF4-FFF2-40B4-BE49-F238E27FC236}">
                <a16:creationId xmlns="" xmlns:a16="http://schemas.microsoft.com/office/drawing/2014/main" id="{9E91C5D8-3DC6-4053-9C13-3D2BD0A5F3F3}"/>
              </a:ext>
            </a:extLst>
          </p:cNvPr>
          <p:cNvSpPr txBox="1">
            <a:spLocks/>
          </p:cNvSpPr>
          <p:nvPr/>
        </p:nvSpPr>
        <p:spPr>
          <a:xfrm>
            <a:off x="1162798" y="2284777"/>
            <a:ext cx="472255" cy="544163"/>
          </a:xfrm>
          <a:prstGeom prst="rect">
            <a:avLst/>
          </a:prstGeom>
        </p:spPr>
        <p:txBody>
          <a:bodyPr lIns="0" tIns="0" rIns="0" bIns="0" anchor="ctr"/>
          <a:lstStyle>
            <a:lvl1pPr marL="0" indent="0" algn="l" defTabSz="914400" rtl="0" eaLnBrk="1" latinLnBrk="0" hangingPunct="1">
              <a:spcBef>
                <a:spcPct val="20000"/>
              </a:spcBef>
              <a:buFontTx/>
              <a:buNone/>
              <a:defRPr sz="3200" b="1" kern="1200">
                <a:solidFill>
                  <a:schemeClr val="tx1">
                    <a:lumMod val="75000"/>
                    <a:lumOff val="2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sz="6600" dirty="0">
                <a:solidFill>
                  <a:schemeClr val="bg1"/>
                </a:solidFill>
                <a:cs typeface="Arial" pitchFamily="34" charset="0"/>
              </a:rPr>
              <a:t>1</a:t>
            </a:r>
          </a:p>
        </p:txBody>
      </p:sp>
      <p:sp>
        <p:nvSpPr>
          <p:cNvPr id="34" name="Text Placeholder 12">
            <a:extLst>
              <a:ext uri="{FF2B5EF4-FFF2-40B4-BE49-F238E27FC236}">
                <a16:creationId xmlns="" xmlns:a16="http://schemas.microsoft.com/office/drawing/2014/main" id="{251FF8E3-67D3-4486-93D4-429E63591D87}"/>
              </a:ext>
            </a:extLst>
          </p:cNvPr>
          <p:cNvSpPr txBox="1">
            <a:spLocks/>
          </p:cNvSpPr>
          <p:nvPr/>
        </p:nvSpPr>
        <p:spPr>
          <a:xfrm>
            <a:off x="1162798" y="3722349"/>
            <a:ext cx="472255" cy="544163"/>
          </a:xfrm>
          <a:prstGeom prst="rect">
            <a:avLst/>
          </a:prstGeom>
        </p:spPr>
        <p:txBody>
          <a:bodyPr lIns="0" tIns="0" rIns="0" bIns="0" anchor="ctr"/>
          <a:lstStyle>
            <a:lvl1pPr marL="0" indent="0" algn="l" defTabSz="914400" rtl="0" eaLnBrk="1" latinLnBrk="0" hangingPunct="1">
              <a:spcBef>
                <a:spcPct val="20000"/>
              </a:spcBef>
              <a:buFontTx/>
              <a:buNone/>
              <a:defRPr sz="3200" b="1" kern="1200">
                <a:solidFill>
                  <a:schemeClr val="tx1">
                    <a:lumMod val="75000"/>
                    <a:lumOff val="2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sz="6600" dirty="0">
                <a:solidFill>
                  <a:schemeClr val="bg1"/>
                </a:solidFill>
                <a:cs typeface="Arial" pitchFamily="34" charset="0"/>
              </a:rPr>
              <a:t>2</a:t>
            </a:r>
          </a:p>
        </p:txBody>
      </p:sp>
      <p:sp>
        <p:nvSpPr>
          <p:cNvPr id="35" name="Text Placeholder 12">
            <a:extLst>
              <a:ext uri="{FF2B5EF4-FFF2-40B4-BE49-F238E27FC236}">
                <a16:creationId xmlns="" xmlns:a16="http://schemas.microsoft.com/office/drawing/2014/main" id="{467B3068-678F-4CC5-9D94-0DE806DF204B}"/>
              </a:ext>
            </a:extLst>
          </p:cNvPr>
          <p:cNvSpPr txBox="1">
            <a:spLocks/>
          </p:cNvSpPr>
          <p:nvPr/>
        </p:nvSpPr>
        <p:spPr>
          <a:xfrm>
            <a:off x="1162798" y="5159923"/>
            <a:ext cx="472255" cy="544163"/>
          </a:xfrm>
          <a:prstGeom prst="rect">
            <a:avLst/>
          </a:prstGeom>
        </p:spPr>
        <p:txBody>
          <a:bodyPr lIns="0" tIns="0" rIns="0" bIns="0" anchor="ctr"/>
          <a:lstStyle>
            <a:lvl1pPr marL="0" indent="0" algn="l" defTabSz="914400" rtl="0" eaLnBrk="1" latinLnBrk="0" hangingPunct="1">
              <a:spcBef>
                <a:spcPct val="20000"/>
              </a:spcBef>
              <a:buFontTx/>
              <a:buNone/>
              <a:defRPr sz="3200" b="1" kern="1200">
                <a:solidFill>
                  <a:schemeClr val="tx1">
                    <a:lumMod val="75000"/>
                    <a:lumOff val="2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sz="6600" dirty="0">
                <a:solidFill>
                  <a:schemeClr val="bg1"/>
                </a:solidFill>
                <a:cs typeface="Arial" pitchFamily="34" charset="0"/>
              </a:rPr>
              <a:t>3</a:t>
            </a:r>
          </a:p>
        </p:txBody>
      </p:sp>
      <p:sp>
        <p:nvSpPr>
          <p:cNvPr id="36" name="Text Placeholder 12">
            <a:extLst>
              <a:ext uri="{FF2B5EF4-FFF2-40B4-BE49-F238E27FC236}">
                <a16:creationId xmlns="" xmlns:a16="http://schemas.microsoft.com/office/drawing/2014/main" id="{D990240A-0BBF-4FBC-BAC1-2A2F2D5C0620}"/>
              </a:ext>
            </a:extLst>
          </p:cNvPr>
          <p:cNvSpPr txBox="1">
            <a:spLocks/>
          </p:cNvSpPr>
          <p:nvPr/>
        </p:nvSpPr>
        <p:spPr>
          <a:xfrm>
            <a:off x="10531813" y="2284777"/>
            <a:ext cx="472255" cy="544163"/>
          </a:xfrm>
          <a:prstGeom prst="rect">
            <a:avLst/>
          </a:prstGeom>
        </p:spPr>
        <p:txBody>
          <a:bodyPr lIns="0" tIns="0" rIns="0" bIns="0" anchor="ctr"/>
          <a:lstStyle>
            <a:lvl1pPr marL="0" indent="0" algn="l" defTabSz="914400" rtl="0" eaLnBrk="1" latinLnBrk="0" hangingPunct="1">
              <a:spcBef>
                <a:spcPct val="20000"/>
              </a:spcBef>
              <a:buFontTx/>
              <a:buNone/>
              <a:defRPr sz="3200" b="1" kern="1200">
                <a:solidFill>
                  <a:schemeClr val="tx1">
                    <a:lumMod val="75000"/>
                    <a:lumOff val="2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sz="6600" dirty="0">
                <a:solidFill>
                  <a:schemeClr val="bg1"/>
                </a:solidFill>
                <a:cs typeface="Arial" pitchFamily="34" charset="0"/>
              </a:rPr>
              <a:t>4</a:t>
            </a:r>
          </a:p>
        </p:txBody>
      </p:sp>
      <p:sp>
        <p:nvSpPr>
          <p:cNvPr id="37" name="Text Placeholder 12">
            <a:extLst>
              <a:ext uri="{FF2B5EF4-FFF2-40B4-BE49-F238E27FC236}">
                <a16:creationId xmlns="" xmlns:a16="http://schemas.microsoft.com/office/drawing/2014/main" id="{A319B636-541A-48FE-A292-73A56D7D4DF8}"/>
              </a:ext>
            </a:extLst>
          </p:cNvPr>
          <p:cNvSpPr txBox="1">
            <a:spLocks/>
          </p:cNvSpPr>
          <p:nvPr/>
        </p:nvSpPr>
        <p:spPr>
          <a:xfrm>
            <a:off x="10531813" y="3722349"/>
            <a:ext cx="472255" cy="544163"/>
          </a:xfrm>
          <a:prstGeom prst="rect">
            <a:avLst/>
          </a:prstGeom>
        </p:spPr>
        <p:txBody>
          <a:bodyPr lIns="0" tIns="0" rIns="0" bIns="0" anchor="ctr"/>
          <a:lstStyle>
            <a:lvl1pPr marL="0" indent="0" algn="l" defTabSz="914400" rtl="0" eaLnBrk="1" latinLnBrk="0" hangingPunct="1">
              <a:spcBef>
                <a:spcPct val="20000"/>
              </a:spcBef>
              <a:buFontTx/>
              <a:buNone/>
              <a:defRPr sz="3200" b="1" kern="1200">
                <a:solidFill>
                  <a:schemeClr val="tx1">
                    <a:lumMod val="75000"/>
                    <a:lumOff val="2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sz="6600" dirty="0">
                <a:solidFill>
                  <a:schemeClr val="bg1"/>
                </a:solidFill>
                <a:cs typeface="Arial" pitchFamily="34" charset="0"/>
              </a:rPr>
              <a:t>5</a:t>
            </a:r>
          </a:p>
        </p:txBody>
      </p:sp>
      <p:sp>
        <p:nvSpPr>
          <p:cNvPr id="38" name="Text Placeholder 12">
            <a:extLst>
              <a:ext uri="{FF2B5EF4-FFF2-40B4-BE49-F238E27FC236}">
                <a16:creationId xmlns="" xmlns:a16="http://schemas.microsoft.com/office/drawing/2014/main" id="{8C8EE928-249B-49ED-9649-75F2D157EC0D}"/>
              </a:ext>
            </a:extLst>
          </p:cNvPr>
          <p:cNvSpPr txBox="1">
            <a:spLocks/>
          </p:cNvSpPr>
          <p:nvPr/>
        </p:nvSpPr>
        <p:spPr>
          <a:xfrm>
            <a:off x="10531813" y="5159923"/>
            <a:ext cx="472255" cy="544163"/>
          </a:xfrm>
          <a:prstGeom prst="rect">
            <a:avLst/>
          </a:prstGeom>
        </p:spPr>
        <p:txBody>
          <a:bodyPr lIns="0" tIns="0" rIns="0" bIns="0" anchor="ctr"/>
          <a:lstStyle>
            <a:lvl1pPr marL="0" indent="0" algn="l" defTabSz="914400" rtl="0" eaLnBrk="1" latinLnBrk="0" hangingPunct="1">
              <a:spcBef>
                <a:spcPct val="20000"/>
              </a:spcBef>
              <a:buFontTx/>
              <a:buNone/>
              <a:defRPr sz="3200" b="1" kern="1200">
                <a:solidFill>
                  <a:schemeClr val="tx1">
                    <a:lumMod val="75000"/>
                    <a:lumOff val="2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endParaRPr lang="en-US" sz="6600" dirty="0">
              <a:solidFill>
                <a:schemeClr val="bg1"/>
              </a:solidFill>
              <a:cs typeface="Arial" pitchFamily="34" charset="0"/>
            </a:endParaRPr>
          </a:p>
        </p:txBody>
      </p:sp>
      <p:sp>
        <p:nvSpPr>
          <p:cNvPr id="39" name="مستطيل 38"/>
          <p:cNvSpPr/>
          <p:nvPr/>
        </p:nvSpPr>
        <p:spPr>
          <a:xfrm>
            <a:off x="1904407" y="3476971"/>
            <a:ext cx="2287806" cy="369332"/>
          </a:xfrm>
          <a:prstGeom prst="rect">
            <a:avLst/>
          </a:prstGeom>
        </p:spPr>
        <p:txBody>
          <a:bodyPr wrap="none">
            <a:spAutoFit/>
          </a:bodyPr>
          <a:lstStyle/>
          <a:p>
            <a:r>
              <a:rPr lang="en-US" dirty="0"/>
              <a:t>Intelligent egg turner</a:t>
            </a:r>
            <a:endParaRPr lang="ar-SA" dirty="0"/>
          </a:p>
        </p:txBody>
      </p:sp>
      <p:sp>
        <p:nvSpPr>
          <p:cNvPr id="42" name="مستطيل 41"/>
          <p:cNvSpPr/>
          <p:nvPr/>
        </p:nvSpPr>
        <p:spPr>
          <a:xfrm>
            <a:off x="1904999" y="3811649"/>
            <a:ext cx="4202724" cy="646331"/>
          </a:xfrm>
          <a:prstGeom prst="rect">
            <a:avLst/>
          </a:prstGeom>
        </p:spPr>
        <p:txBody>
          <a:bodyPr wrap="square">
            <a:spAutoFit/>
          </a:bodyPr>
          <a:lstStyle/>
          <a:p>
            <a:r>
              <a:rPr lang="en-US" sz="1200" dirty="0"/>
              <a:t>Our project provides an automatic and intelligent flipping system for eggs at a certain angle and according to the days required in the hatching </a:t>
            </a:r>
            <a:r>
              <a:rPr lang="en-US" sz="1200" dirty="0" smtClean="0"/>
              <a:t>cycle.</a:t>
            </a:r>
            <a:endParaRPr lang="ar-SA" sz="1200" dirty="0"/>
          </a:p>
        </p:txBody>
      </p:sp>
      <p:sp>
        <p:nvSpPr>
          <p:cNvPr id="44" name="مستطيل 43"/>
          <p:cNvSpPr/>
          <p:nvPr/>
        </p:nvSpPr>
        <p:spPr>
          <a:xfrm>
            <a:off x="1875230" y="2078392"/>
            <a:ext cx="3576002" cy="615553"/>
          </a:xfrm>
          <a:prstGeom prst="rect">
            <a:avLst/>
          </a:prstGeom>
        </p:spPr>
        <p:txBody>
          <a:bodyPr wrap="square">
            <a:spAutoFit/>
          </a:bodyPr>
          <a:lstStyle/>
          <a:p>
            <a:r>
              <a:rPr lang="en-US" sz="1700" dirty="0" smtClean="0"/>
              <a:t>Intelligent </a:t>
            </a:r>
            <a:r>
              <a:rPr lang="en-US" sz="1700" dirty="0"/>
              <a:t>temperature and humidity control </a:t>
            </a:r>
            <a:r>
              <a:rPr lang="en-US" sz="1700" dirty="0" smtClean="0"/>
              <a:t>system </a:t>
            </a:r>
            <a:endParaRPr lang="ar-SA" sz="1700" dirty="0"/>
          </a:p>
        </p:txBody>
      </p:sp>
      <p:sp>
        <p:nvSpPr>
          <p:cNvPr id="45" name="مستطيل 44"/>
          <p:cNvSpPr/>
          <p:nvPr/>
        </p:nvSpPr>
        <p:spPr>
          <a:xfrm>
            <a:off x="1904999" y="4982951"/>
            <a:ext cx="3757247" cy="615553"/>
          </a:xfrm>
          <a:prstGeom prst="rect">
            <a:avLst/>
          </a:prstGeom>
        </p:spPr>
        <p:txBody>
          <a:bodyPr wrap="square">
            <a:spAutoFit/>
          </a:bodyPr>
          <a:lstStyle/>
          <a:p>
            <a:r>
              <a:rPr lang="en-US" sz="1700" dirty="0"/>
              <a:t>User-friendly and secure authentication system</a:t>
            </a:r>
            <a:endParaRPr lang="ar-SA" sz="1700" dirty="0"/>
          </a:p>
        </p:txBody>
      </p:sp>
      <p:sp>
        <p:nvSpPr>
          <p:cNvPr id="46" name="مستطيل 45"/>
          <p:cNvSpPr/>
          <p:nvPr/>
        </p:nvSpPr>
        <p:spPr>
          <a:xfrm>
            <a:off x="7402703" y="2137600"/>
            <a:ext cx="2888932" cy="353943"/>
          </a:xfrm>
          <a:prstGeom prst="rect">
            <a:avLst/>
          </a:prstGeom>
        </p:spPr>
        <p:txBody>
          <a:bodyPr wrap="none">
            <a:spAutoFit/>
          </a:bodyPr>
          <a:lstStyle/>
          <a:p>
            <a:r>
              <a:rPr lang="en-US" sz="1700" dirty="0"/>
              <a:t>User-friendly control system</a:t>
            </a:r>
            <a:endParaRPr lang="ar-SA" sz="1700" dirty="0"/>
          </a:p>
        </p:txBody>
      </p:sp>
      <p:sp>
        <p:nvSpPr>
          <p:cNvPr id="47" name="مستطيل 46"/>
          <p:cNvSpPr/>
          <p:nvPr/>
        </p:nvSpPr>
        <p:spPr>
          <a:xfrm>
            <a:off x="6425514" y="3535586"/>
            <a:ext cx="4047684" cy="615553"/>
          </a:xfrm>
          <a:prstGeom prst="rect">
            <a:avLst/>
          </a:prstGeom>
        </p:spPr>
        <p:txBody>
          <a:bodyPr wrap="square">
            <a:spAutoFit/>
          </a:bodyPr>
          <a:lstStyle/>
          <a:p>
            <a:r>
              <a:rPr lang="en-US" sz="1700" dirty="0" smtClean="0"/>
              <a:t>Quick </a:t>
            </a:r>
            <a:r>
              <a:rPr lang="en-US" sz="1700" dirty="0"/>
              <a:t>and remote access to necessary </a:t>
            </a:r>
            <a:r>
              <a:rPr lang="en-US" sz="1700" dirty="0" smtClean="0"/>
              <a:t>information</a:t>
            </a:r>
            <a:endParaRPr lang="ar-SA" sz="1700" dirty="0"/>
          </a:p>
        </p:txBody>
      </p:sp>
    </p:spTree>
    <p:extLst>
      <p:ext uri="{BB962C8B-B14F-4D97-AF65-F5344CB8AC3E}">
        <p14:creationId xmlns:p14="http://schemas.microsoft.com/office/powerpoint/2010/main" val="41577889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45000"/>
          </a:schemeClr>
        </a:soli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D735F7F3-C1B5-4B60-A00A-4EB618DDFB5A}"/>
              </a:ext>
            </a:extLst>
          </p:cNvPr>
          <p:cNvSpPr>
            <a:spLocks noGrp="1"/>
          </p:cNvSpPr>
          <p:nvPr>
            <p:ph type="body" sz="quarter" idx="10"/>
          </p:nvPr>
        </p:nvSpPr>
        <p:spPr/>
        <p:txBody>
          <a:bodyPr/>
          <a:lstStyle/>
          <a:p>
            <a:r>
              <a:rPr lang="en-US" dirty="0" smtClean="0">
                <a:solidFill>
                  <a:schemeClr val="tx1"/>
                </a:solidFill>
              </a:rPr>
              <a:t>Hardware Components </a:t>
            </a:r>
            <a:endParaRPr lang="en-US" dirty="0">
              <a:solidFill>
                <a:schemeClr val="tx1"/>
              </a:solidFill>
            </a:endParaRPr>
          </a:p>
        </p:txBody>
      </p:sp>
      <p:sp>
        <p:nvSpPr>
          <p:cNvPr id="52" name="Donut 39">
            <a:extLst>
              <a:ext uri="{FF2B5EF4-FFF2-40B4-BE49-F238E27FC236}">
                <a16:creationId xmlns="" xmlns:a16="http://schemas.microsoft.com/office/drawing/2014/main" id="{20EEDFD6-E604-4E9C-ADA3-0D246479F621}"/>
              </a:ext>
            </a:extLst>
          </p:cNvPr>
          <p:cNvSpPr/>
          <p:nvPr/>
        </p:nvSpPr>
        <p:spPr>
          <a:xfrm>
            <a:off x="7639567" y="4490561"/>
            <a:ext cx="407618" cy="407618"/>
          </a:xfrm>
          <a:custGeom>
            <a:avLst/>
            <a:gdLst/>
            <a:ahLst/>
            <a:cxnLst/>
            <a:rect l="l" t="t" r="r" b="b"/>
            <a:pathLst>
              <a:path w="3240000" h="3240000">
                <a:moveTo>
                  <a:pt x="1152300" y="922782"/>
                </a:moveTo>
                <a:lnTo>
                  <a:pt x="2354400" y="1620000"/>
                </a:lnTo>
                <a:lnTo>
                  <a:pt x="1152300" y="2317218"/>
                </a:lnTo>
                <a:close/>
                <a:moveTo>
                  <a:pt x="1620000" y="342403"/>
                </a:moveTo>
                <a:cubicBezTo>
                  <a:pt x="914403" y="342403"/>
                  <a:pt x="342403" y="914403"/>
                  <a:pt x="342403" y="1620000"/>
                </a:cubicBezTo>
                <a:cubicBezTo>
                  <a:pt x="342403" y="2325597"/>
                  <a:pt x="914403" y="2897597"/>
                  <a:pt x="1620000" y="2897597"/>
                </a:cubicBezTo>
                <a:cubicBezTo>
                  <a:pt x="2325597" y="2897597"/>
                  <a:pt x="2897597" y="2325597"/>
                  <a:pt x="2897597" y="1620000"/>
                </a:cubicBezTo>
                <a:cubicBezTo>
                  <a:pt x="2897597" y="914403"/>
                  <a:pt x="2325597" y="342403"/>
                  <a:pt x="1620000" y="342403"/>
                </a:cubicBezTo>
                <a:close/>
                <a:moveTo>
                  <a:pt x="1620000" y="0"/>
                </a:moveTo>
                <a:cubicBezTo>
                  <a:pt x="2514701" y="0"/>
                  <a:pt x="3240000" y="725299"/>
                  <a:pt x="3240000" y="1620000"/>
                </a:cubicBezTo>
                <a:cubicBezTo>
                  <a:pt x="3240000" y="2514701"/>
                  <a:pt x="2514701" y="3240000"/>
                  <a:pt x="1620000" y="3240000"/>
                </a:cubicBezTo>
                <a:cubicBezTo>
                  <a:pt x="725299" y="3240000"/>
                  <a:pt x="0" y="2514701"/>
                  <a:pt x="0" y="1620000"/>
                </a:cubicBezTo>
                <a:cubicBezTo>
                  <a:pt x="0" y="725299"/>
                  <a:pt x="725299" y="0"/>
                  <a:pt x="16200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solidFill>
                <a:schemeClr val="tx1"/>
              </a:solidFill>
            </a:endParaRPr>
          </a:p>
        </p:txBody>
      </p:sp>
      <p:sp>
        <p:nvSpPr>
          <p:cNvPr id="54" name="Chord 15">
            <a:extLst>
              <a:ext uri="{FF2B5EF4-FFF2-40B4-BE49-F238E27FC236}">
                <a16:creationId xmlns="" xmlns:a16="http://schemas.microsoft.com/office/drawing/2014/main" id="{8514606B-0090-42FF-9330-8A18D3AF25CF}"/>
              </a:ext>
            </a:extLst>
          </p:cNvPr>
          <p:cNvSpPr/>
          <p:nvPr/>
        </p:nvSpPr>
        <p:spPr>
          <a:xfrm>
            <a:off x="10311343" y="4464033"/>
            <a:ext cx="199125" cy="434146"/>
          </a:xfrm>
          <a:custGeom>
            <a:avLst/>
            <a:gdLst/>
            <a:ahLst/>
            <a:cxnLst/>
            <a:rect l="l" t="t" r="r" b="b"/>
            <a:pathLst>
              <a:path w="1492970" h="3255081">
                <a:moveTo>
                  <a:pt x="1492970" y="1569688"/>
                </a:moveTo>
                <a:cubicBezTo>
                  <a:pt x="1492970" y="1957118"/>
                  <a:pt x="1197680" y="2277765"/>
                  <a:pt x="816277" y="2310957"/>
                </a:cubicBezTo>
                <a:lnTo>
                  <a:pt x="816277" y="2787043"/>
                </a:lnTo>
                <a:cubicBezTo>
                  <a:pt x="873982" y="2789209"/>
                  <a:pt x="931009" y="2798017"/>
                  <a:pt x="986081" y="2811674"/>
                </a:cubicBezTo>
                <a:cubicBezTo>
                  <a:pt x="1252919" y="2877847"/>
                  <a:pt x="1430830" y="3046369"/>
                  <a:pt x="1433593" y="3235566"/>
                </a:cubicBezTo>
                <a:lnTo>
                  <a:pt x="57488" y="3255081"/>
                </a:lnTo>
                <a:cubicBezTo>
                  <a:pt x="47920" y="3062506"/>
                  <a:pt x="221127" y="2886615"/>
                  <a:pt x="490574" y="2815284"/>
                </a:cubicBezTo>
                <a:cubicBezTo>
                  <a:pt x="549928" y="2799571"/>
                  <a:pt x="611777" y="2789553"/>
                  <a:pt x="674460" y="2787163"/>
                </a:cubicBezTo>
                <a:lnTo>
                  <a:pt x="674460" y="2310809"/>
                </a:lnTo>
                <a:cubicBezTo>
                  <a:pt x="317470" y="2280245"/>
                  <a:pt x="28405" y="1994114"/>
                  <a:pt x="0" y="1627428"/>
                </a:cubicBezTo>
                <a:lnTo>
                  <a:pt x="142201" y="1616413"/>
                </a:lnTo>
                <a:cubicBezTo>
                  <a:pt x="167304" y="1940464"/>
                  <a:pt x="443969" y="2186771"/>
                  <a:pt x="768748" y="2174211"/>
                </a:cubicBezTo>
                <a:cubicBezTo>
                  <a:pt x="1093527" y="2161650"/>
                  <a:pt x="1350342" y="1894710"/>
                  <a:pt x="1350342" y="1569689"/>
                </a:cubicBezTo>
                <a:close/>
                <a:moveTo>
                  <a:pt x="745368" y="0"/>
                </a:moveTo>
                <a:cubicBezTo>
                  <a:pt x="989132" y="0"/>
                  <a:pt x="1186742" y="197610"/>
                  <a:pt x="1186742" y="441374"/>
                </a:cubicBezTo>
                <a:lnTo>
                  <a:pt x="1186742" y="1575353"/>
                </a:lnTo>
                <a:cubicBezTo>
                  <a:pt x="1186742" y="1819117"/>
                  <a:pt x="989132" y="2016727"/>
                  <a:pt x="745368" y="2016727"/>
                </a:cubicBezTo>
                <a:cubicBezTo>
                  <a:pt x="501604" y="2016727"/>
                  <a:pt x="303994" y="1819117"/>
                  <a:pt x="303994" y="1575353"/>
                </a:cubicBezTo>
                <a:lnTo>
                  <a:pt x="303994" y="441374"/>
                </a:lnTo>
                <a:cubicBezTo>
                  <a:pt x="303994" y="197610"/>
                  <a:pt x="501604" y="0"/>
                  <a:pt x="74536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pic>
        <p:nvPicPr>
          <p:cNvPr id="3074" name="Picture 2" descr="C:\Users\User0\Desktop\مشروع تخرج2\images\ArduinoMega.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4386" y="1609751"/>
            <a:ext cx="2000711" cy="1511577"/>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3076" name="Picture 4" descr="C:\Users\User0\Desktop\مشروع تخرج2\images\esp3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82153" y="3993209"/>
            <a:ext cx="2207833" cy="1555445"/>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3077" name="Picture 5" descr="C:\Users\User0\Desktop\مشروع تخرج2\images\RFID.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24821" y="3993209"/>
            <a:ext cx="2108052" cy="1511578"/>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3078" name="Picture 6" descr="C:\Users\User0\Desktop\مشروع تخرج2\images\servo_motor.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4386" y="3973141"/>
            <a:ext cx="2000711" cy="1531646"/>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3079" name="Picture 7" descr="C:\Users\User0\Desktop\مشروع تخرج2\images\keypad.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824821" y="1609751"/>
            <a:ext cx="2108052" cy="1511579"/>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4" name="Picture 11" descr="20x4 Character LCD Display – Inductive Twi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682154" y="1609751"/>
            <a:ext cx="2207832" cy="1511577"/>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5" name="Picture 2" descr="C:\Users\User0\Desktop\مشروع تخرج2\images\I2C.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554308" y="1609751"/>
            <a:ext cx="2161790" cy="1511579"/>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6" name="Picture 5" descr="C:\Users\User0\Desktop\مشروع تخرج2\images\RTC.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554309" y="4035419"/>
            <a:ext cx="2161790" cy="1513236"/>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3" name="مربع نص 2"/>
          <p:cNvSpPr txBox="1"/>
          <p:nvPr/>
        </p:nvSpPr>
        <p:spPr>
          <a:xfrm>
            <a:off x="1094833" y="3175827"/>
            <a:ext cx="2039816" cy="353943"/>
          </a:xfrm>
          <a:prstGeom prst="rect">
            <a:avLst/>
          </a:prstGeom>
          <a:noFill/>
        </p:spPr>
        <p:txBody>
          <a:bodyPr wrap="square" rtlCol="1">
            <a:spAutoFit/>
          </a:bodyPr>
          <a:lstStyle/>
          <a:p>
            <a:pPr algn="ctr"/>
            <a:r>
              <a:rPr lang="en-US" sz="1700" dirty="0" smtClean="0"/>
              <a:t>Arduino Mega</a:t>
            </a:r>
            <a:endParaRPr lang="ar-SA" sz="1700" dirty="0"/>
          </a:p>
        </p:txBody>
      </p:sp>
      <p:sp>
        <p:nvSpPr>
          <p:cNvPr id="18" name="مربع نص 17"/>
          <p:cNvSpPr txBox="1"/>
          <p:nvPr/>
        </p:nvSpPr>
        <p:spPr>
          <a:xfrm>
            <a:off x="1075281" y="5567042"/>
            <a:ext cx="2039816" cy="353943"/>
          </a:xfrm>
          <a:prstGeom prst="rect">
            <a:avLst/>
          </a:prstGeom>
          <a:noFill/>
        </p:spPr>
        <p:txBody>
          <a:bodyPr wrap="square" rtlCol="1">
            <a:spAutoFit/>
          </a:bodyPr>
          <a:lstStyle/>
          <a:p>
            <a:pPr algn="ctr"/>
            <a:r>
              <a:rPr lang="en-US" sz="1700" dirty="0" smtClean="0"/>
              <a:t>Servo Motor</a:t>
            </a:r>
            <a:endParaRPr lang="ar-SA" sz="1700" dirty="0"/>
          </a:p>
        </p:txBody>
      </p:sp>
      <p:sp>
        <p:nvSpPr>
          <p:cNvPr id="19" name="مربع نص 18"/>
          <p:cNvSpPr txBox="1"/>
          <p:nvPr/>
        </p:nvSpPr>
        <p:spPr>
          <a:xfrm>
            <a:off x="9558896" y="3199269"/>
            <a:ext cx="2039816" cy="353943"/>
          </a:xfrm>
          <a:prstGeom prst="rect">
            <a:avLst/>
          </a:prstGeom>
          <a:noFill/>
        </p:spPr>
        <p:txBody>
          <a:bodyPr wrap="square" rtlCol="1">
            <a:spAutoFit/>
          </a:bodyPr>
          <a:lstStyle/>
          <a:p>
            <a:pPr algn="ctr"/>
            <a:r>
              <a:rPr lang="en-US" sz="1700" dirty="0" smtClean="0"/>
              <a:t>I2C</a:t>
            </a:r>
            <a:endParaRPr lang="ar-SA" sz="1700" dirty="0"/>
          </a:p>
        </p:txBody>
      </p:sp>
      <p:sp>
        <p:nvSpPr>
          <p:cNvPr id="20" name="مربع نص 19"/>
          <p:cNvSpPr txBox="1"/>
          <p:nvPr/>
        </p:nvSpPr>
        <p:spPr>
          <a:xfrm>
            <a:off x="6733633" y="3187548"/>
            <a:ext cx="2039816" cy="353943"/>
          </a:xfrm>
          <a:prstGeom prst="rect">
            <a:avLst/>
          </a:prstGeom>
          <a:noFill/>
        </p:spPr>
        <p:txBody>
          <a:bodyPr wrap="square" rtlCol="1">
            <a:spAutoFit/>
          </a:bodyPr>
          <a:lstStyle/>
          <a:p>
            <a:pPr algn="ctr"/>
            <a:r>
              <a:rPr lang="en-US" sz="1700" dirty="0" smtClean="0"/>
              <a:t>LCD 20x4</a:t>
            </a:r>
            <a:endParaRPr lang="ar-SA" sz="1700" dirty="0"/>
          </a:p>
        </p:txBody>
      </p:sp>
      <p:sp>
        <p:nvSpPr>
          <p:cNvPr id="21" name="مربع نص 20"/>
          <p:cNvSpPr txBox="1"/>
          <p:nvPr/>
        </p:nvSpPr>
        <p:spPr>
          <a:xfrm>
            <a:off x="3858939" y="3187548"/>
            <a:ext cx="2039816" cy="353943"/>
          </a:xfrm>
          <a:prstGeom prst="rect">
            <a:avLst/>
          </a:prstGeom>
          <a:noFill/>
        </p:spPr>
        <p:txBody>
          <a:bodyPr wrap="square" rtlCol="1">
            <a:spAutoFit/>
          </a:bodyPr>
          <a:lstStyle/>
          <a:p>
            <a:pPr algn="ctr"/>
            <a:r>
              <a:rPr lang="en-US" sz="1700" dirty="0" smtClean="0"/>
              <a:t>Keypad</a:t>
            </a:r>
            <a:endParaRPr lang="ar-SA" sz="1700" dirty="0"/>
          </a:p>
        </p:txBody>
      </p:sp>
      <p:sp>
        <p:nvSpPr>
          <p:cNvPr id="22" name="مربع نص 21"/>
          <p:cNvSpPr txBox="1"/>
          <p:nvPr/>
        </p:nvSpPr>
        <p:spPr>
          <a:xfrm>
            <a:off x="6733633" y="5601084"/>
            <a:ext cx="2039816" cy="353943"/>
          </a:xfrm>
          <a:prstGeom prst="rect">
            <a:avLst/>
          </a:prstGeom>
          <a:noFill/>
        </p:spPr>
        <p:txBody>
          <a:bodyPr wrap="square" rtlCol="1">
            <a:spAutoFit/>
          </a:bodyPr>
          <a:lstStyle/>
          <a:p>
            <a:pPr algn="ctr"/>
            <a:r>
              <a:rPr lang="en-US" sz="1700" dirty="0" smtClean="0"/>
              <a:t>ESP32</a:t>
            </a:r>
            <a:endParaRPr lang="ar-SA" sz="1700" dirty="0"/>
          </a:p>
        </p:txBody>
      </p:sp>
      <p:sp>
        <p:nvSpPr>
          <p:cNvPr id="23" name="مربع نص 22"/>
          <p:cNvSpPr txBox="1"/>
          <p:nvPr/>
        </p:nvSpPr>
        <p:spPr>
          <a:xfrm>
            <a:off x="3858939" y="5601084"/>
            <a:ext cx="2039816" cy="353943"/>
          </a:xfrm>
          <a:prstGeom prst="rect">
            <a:avLst/>
          </a:prstGeom>
          <a:noFill/>
        </p:spPr>
        <p:txBody>
          <a:bodyPr wrap="square" rtlCol="1">
            <a:spAutoFit/>
          </a:bodyPr>
          <a:lstStyle/>
          <a:p>
            <a:pPr algn="ctr"/>
            <a:r>
              <a:rPr lang="en-US" sz="1700" dirty="0" smtClean="0"/>
              <a:t>RFID</a:t>
            </a:r>
            <a:endParaRPr lang="ar-SA" sz="1700" dirty="0"/>
          </a:p>
        </p:txBody>
      </p:sp>
      <p:sp>
        <p:nvSpPr>
          <p:cNvPr id="24" name="مربع نص 23"/>
          <p:cNvSpPr txBox="1"/>
          <p:nvPr/>
        </p:nvSpPr>
        <p:spPr>
          <a:xfrm>
            <a:off x="9615296" y="5601084"/>
            <a:ext cx="2039816" cy="353943"/>
          </a:xfrm>
          <a:prstGeom prst="rect">
            <a:avLst/>
          </a:prstGeom>
          <a:noFill/>
        </p:spPr>
        <p:txBody>
          <a:bodyPr wrap="square" rtlCol="1">
            <a:spAutoFit/>
          </a:bodyPr>
          <a:lstStyle/>
          <a:p>
            <a:pPr algn="ctr"/>
            <a:r>
              <a:rPr lang="en-US" sz="1700" dirty="0" smtClean="0"/>
              <a:t>RTC</a:t>
            </a:r>
            <a:endParaRPr lang="ar-SA" sz="1700" dirty="0"/>
          </a:p>
        </p:txBody>
      </p:sp>
    </p:spTree>
    <p:extLst>
      <p:ext uri="{BB962C8B-B14F-4D97-AF65-F5344CB8AC3E}">
        <p14:creationId xmlns:p14="http://schemas.microsoft.com/office/powerpoint/2010/main" val="42012780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45000"/>
          </a:schemeClr>
        </a:soli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D735F7F3-C1B5-4B60-A00A-4EB618DDFB5A}"/>
              </a:ext>
            </a:extLst>
          </p:cNvPr>
          <p:cNvSpPr>
            <a:spLocks noGrp="1"/>
          </p:cNvSpPr>
          <p:nvPr>
            <p:ph type="body" sz="quarter" idx="10"/>
          </p:nvPr>
        </p:nvSpPr>
        <p:spPr/>
        <p:txBody>
          <a:bodyPr/>
          <a:lstStyle/>
          <a:p>
            <a:r>
              <a:rPr lang="en-US" dirty="0" smtClean="0">
                <a:solidFill>
                  <a:schemeClr val="tx1"/>
                </a:solidFill>
              </a:rPr>
              <a:t>Hardware Components </a:t>
            </a:r>
            <a:endParaRPr lang="en-US" dirty="0">
              <a:solidFill>
                <a:schemeClr val="tx1"/>
              </a:solidFill>
            </a:endParaRPr>
          </a:p>
        </p:txBody>
      </p:sp>
      <p:sp>
        <p:nvSpPr>
          <p:cNvPr id="52" name="Donut 39">
            <a:extLst>
              <a:ext uri="{FF2B5EF4-FFF2-40B4-BE49-F238E27FC236}">
                <a16:creationId xmlns="" xmlns:a16="http://schemas.microsoft.com/office/drawing/2014/main" id="{20EEDFD6-E604-4E9C-ADA3-0D246479F621}"/>
              </a:ext>
            </a:extLst>
          </p:cNvPr>
          <p:cNvSpPr/>
          <p:nvPr/>
        </p:nvSpPr>
        <p:spPr>
          <a:xfrm>
            <a:off x="7639567" y="4490561"/>
            <a:ext cx="407618" cy="407618"/>
          </a:xfrm>
          <a:custGeom>
            <a:avLst/>
            <a:gdLst/>
            <a:ahLst/>
            <a:cxnLst/>
            <a:rect l="l" t="t" r="r" b="b"/>
            <a:pathLst>
              <a:path w="3240000" h="3240000">
                <a:moveTo>
                  <a:pt x="1152300" y="922782"/>
                </a:moveTo>
                <a:lnTo>
                  <a:pt x="2354400" y="1620000"/>
                </a:lnTo>
                <a:lnTo>
                  <a:pt x="1152300" y="2317218"/>
                </a:lnTo>
                <a:close/>
                <a:moveTo>
                  <a:pt x="1620000" y="342403"/>
                </a:moveTo>
                <a:cubicBezTo>
                  <a:pt x="914403" y="342403"/>
                  <a:pt x="342403" y="914403"/>
                  <a:pt x="342403" y="1620000"/>
                </a:cubicBezTo>
                <a:cubicBezTo>
                  <a:pt x="342403" y="2325597"/>
                  <a:pt x="914403" y="2897597"/>
                  <a:pt x="1620000" y="2897597"/>
                </a:cubicBezTo>
                <a:cubicBezTo>
                  <a:pt x="2325597" y="2897597"/>
                  <a:pt x="2897597" y="2325597"/>
                  <a:pt x="2897597" y="1620000"/>
                </a:cubicBezTo>
                <a:cubicBezTo>
                  <a:pt x="2897597" y="914403"/>
                  <a:pt x="2325597" y="342403"/>
                  <a:pt x="1620000" y="342403"/>
                </a:cubicBezTo>
                <a:close/>
                <a:moveTo>
                  <a:pt x="1620000" y="0"/>
                </a:moveTo>
                <a:cubicBezTo>
                  <a:pt x="2514701" y="0"/>
                  <a:pt x="3240000" y="725299"/>
                  <a:pt x="3240000" y="1620000"/>
                </a:cubicBezTo>
                <a:cubicBezTo>
                  <a:pt x="3240000" y="2514701"/>
                  <a:pt x="2514701" y="3240000"/>
                  <a:pt x="1620000" y="3240000"/>
                </a:cubicBezTo>
                <a:cubicBezTo>
                  <a:pt x="725299" y="3240000"/>
                  <a:pt x="0" y="2514701"/>
                  <a:pt x="0" y="1620000"/>
                </a:cubicBezTo>
                <a:cubicBezTo>
                  <a:pt x="0" y="725299"/>
                  <a:pt x="725299" y="0"/>
                  <a:pt x="16200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solidFill>
                <a:schemeClr val="tx1"/>
              </a:solidFill>
            </a:endParaRPr>
          </a:p>
        </p:txBody>
      </p:sp>
      <p:sp>
        <p:nvSpPr>
          <p:cNvPr id="54" name="Chord 15">
            <a:extLst>
              <a:ext uri="{FF2B5EF4-FFF2-40B4-BE49-F238E27FC236}">
                <a16:creationId xmlns="" xmlns:a16="http://schemas.microsoft.com/office/drawing/2014/main" id="{8514606B-0090-42FF-9330-8A18D3AF25CF}"/>
              </a:ext>
            </a:extLst>
          </p:cNvPr>
          <p:cNvSpPr/>
          <p:nvPr/>
        </p:nvSpPr>
        <p:spPr>
          <a:xfrm>
            <a:off x="10311343" y="4464033"/>
            <a:ext cx="199125" cy="434146"/>
          </a:xfrm>
          <a:custGeom>
            <a:avLst/>
            <a:gdLst/>
            <a:ahLst/>
            <a:cxnLst/>
            <a:rect l="l" t="t" r="r" b="b"/>
            <a:pathLst>
              <a:path w="1492970" h="3255081">
                <a:moveTo>
                  <a:pt x="1492970" y="1569688"/>
                </a:moveTo>
                <a:cubicBezTo>
                  <a:pt x="1492970" y="1957118"/>
                  <a:pt x="1197680" y="2277765"/>
                  <a:pt x="816277" y="2310957"/>
                </a:cubicBezTo>
                <a:lnTo>
                  <a:pt x="816277" y="2787043"/>
                </a:lnTo>
                <a:cubicBezTo>
                  <a:pt x="873982" y="2789209"/>
                  <a:pt x="931009" y="2798017"/>
                  <a:pt x="986081" y="2811674"/>
                </a:cubicBezTo>
                <a:cubicBezTo>
                  <a:pt x="1252919" y="2877847"/>
                  <a:pt x="1430830" y="3046369"/>
                  <a:pt x="1433593" y="3235566"/>
                </a:cubicBezTo>
                <a:lnTo>
                  <a:pt x="57488" y="3255081"/>
                </a:lnTo>
                <a:cubicBezTo>
                  <a:pt x="47920" y="3062506"/>
                  <a:pt x="221127" y="2886615"/>
                  <a:pt x="490574" y="2815284"/>
                </a:cubicBezTo>
                <a:cubicBezTo>
                  <a:pt x="549928" y="2799571"/>
                  <a:pt x="611777" y="2789553"/>
                  <a:pt x="674460" y="2787163"/>
                </a:cubicBezTo>
                <a:lnTo>
                  <a:pt x="674460" y="2310809"/>
                </a:lnTo>
                <a:cubicBezTo>
                  <a:pt x="317470" y="2280245"/>
                  <a:pt x="28405" y="1994114"/>
                  <a:pt x="0" y="1627428"/>
                </a:cubicBezTo>
                <a:lnTo>
                  <a:pt x="142201" y="1616413"/>
                </a:lnTo>
                <a:cubicBezTo>
                  <a:pt x="167304" y="1940464"/>
                  <a:pt x="443969" y="2186771"/>
                  <a:pt x="768748" y="2174211"/>
                </a:cubicBezTo>
                <a:cubicBezTo>
                  <a:pt x="1093527" y="2161650"/>
                  <a:pt x="1350342" y="1894710"/>
                  <a:pt x="1350342" y="1569689"/>
                </a:cubicBezTo>
                <a:close/>
                <a:moveTo>
                  <a:pt x="745368" y="0"/>
                </a:moveTo>
                <a:cubicBezTo>
                  <a:pt x="989132" y="0"/>
                  <a:pt x="1186742" y="197610"/>
                  <a:pt x="1186742" y="441374"/>
                </a:cubicBezTo>
                <a:lnTo>
                  <a:pt x="1186742" y="1575353"/>
                </a:lnTo>
                <a:cubicBezTo>
                  <a:pt x="1186742" y="1819117"/>
                  <a:pt x="989132" y="2016727"/>
                  <a:pt x="745368" y="2016727"/>
                </a:cubicBezTo>
                <a:cubicBezTo>
                  <a:pt x="501604" y="2016727"/>
                  <a:pt x="303994" y="1819117"/>
                  <a:pt x="303994" y="1575353"/>
                </a:cubicBezTo>
                <a:lnTo>
                  <a:pt x="303994" y="441374"/>
                </a:lnTo>
                <a:cubicBezTo>
                  <a:pt x="303994" y="197610"/>
                  <a:pt x="501604" y="0"/>
                  <a:pt x="74536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3" name="مربع نص 2"/>
          <p:cNvSpPr txBox="1"/>
          <p:nvPr/>
        </p:nvSpPr>
        <p:spPr>
          <a:xfrm>
            <a:off x="1094833" y="3175827"/>
            <a:ext cx="2039816" cy="353943"/>
          </a:xfrm>
          <a:prstGeom prst="rect">
            <a:avLst/>
          </a:prstGeom>
          <a:noFill/>
        </p:spPr>
        <p:txBody>
          <a:bodyPr wrap="square" rtlCol="1">
            <a:spAutoFit/>
          </a:bodyPr>
          <a:lstStyle/>
          <a:p>
            <a:pPr algn="ctr"/>
            <a:r>
              <a:rPr lang="en-US" sz="1700" dirty="0" smtClean="0"/>
              <a:t>DHT11</a:t>
            </a:r>
            <a:endParaRPr lang="ar-SA" sz="1700" dirty="0"/>
          </a:p>
        </p:txBody>
      </p:sp>
      <p:sp>
        <p:nvSpPr>
          <p:cNvPr id="18" name="مربع نص 17"/>
          <p:cNvSpPr txBox="1"/>
          <p:nvPr/>
        </p:nvSpPr>
        <p:spPr>
          <a:xfrm>
            <a:off x="1075281" y="5567042"/>
            <a:ext cx="2039816" cy="353943"/>
          </a:xfrm>
          <a:prstGeom prst="rect">
            <a:avLst/>
          </a:prstGeom>
          <a:noFill/>
        </p:spPr>
        <p:txBody>
          <a:bodyPr wrap="square" rtlCol="1">
            <a:spAutoFit/>
          </a:bodyPr>
          <a:lstStyle/>
          <a:p>
            <a:pPr algn="ctr"/>
            <a:r>
              <a:rPr lang="en-US" sz="1700" dirty="0" smtClean="0"/>
              <a:t>Lamp</a:t>
            </a:r>
            <a:endParaRPr lang="ar-SA" sz="1700" dirty="0"/>
          </a:p>
        </p:txBody>
      </p:sp>
      <p:sp>
        <p:nvSpPr>
          <p:cNvPr id="19" name="مربع نص 18"/>
          <p:cNvSpPr txBox="1"/>
          <p:nvPr/>
        </p:nvSpPr>
        <p:spPr>
          <a:xfrm>
            <a:off x="9558896" y="3199269"/>
            <a:ext cx="2039816" cy="353943"/>
          </a:xfrm>
          <a:prstGeom prst="rect">
            <a:avLst/>
          </a:prstGeom>
          <a:noFill/>
        </p:spPr>
        <p:txBody>
          <a:bodyPr wrap="square" rtlCol="1">
            <a:spAutoFit/>
          </a:bodyPr>
          <a:lstStyle/>
          <a:p>
            <a:pPr algn="ctr"/>
            <a:r>
              <a:rPr lang="en-US" sz="1700" dirty="0" smtClean="0"/>
              <a:t>Water Pump</a:t>
            </a:r>
            <a:endParaRPr lang="ar-SA" sz="1700" dirty="0"/>
          </a:p>
        </p:txBody>
      </p:sp>
      <p:sp>
        <p:nvSpPr>
          <p:cNvPr id="20" name="مربع نص 19"/>
          <p:cNvSpPr txBox="1"/>
          <p:nvPr/>
        </p:nvSpPr>
        <p:spPr>
          <a:xfrm>
            <a:off x="6733633" y="3187548"/>
            <a:ext cx="2039816" cy="353943"/>
          </a:xfrm>
          <a:prstGeom prst="rect">
            <a:avLst/>
          </a:prstGeom>
          <a:noFill/>
        </p:spPr>
        <p:txBody>
          <a:bodyPr wrap="square" rtlCol="1">
            <a:spAutoFit/>
          </a:bodyPr>
          <a:lstStyle/>
          <a:p>
            <a:pPr algn="ctr"/>
            <a:r>
              <a:rPr lang="en-US" sz="1700" dirty="0" smtClean="0"/>
              <a:t>Ultrasonic</a:t>
            </a:r>
            <a:endParaRPr lang="ar-SA" sz="1700" dirty="0"/>
          </a:p>
        </p:txBody>
      </p:sp>
      <p:sp>
        <p:nvSpPr>
          <p:cNvPr id="21" name="مربع نص 20"/>
          <p:cNvSpPr txBox="1"/>
          <p:nvPr/>
        </p:nvSpPr>
        <p:spPr>
          <a:xfrm>
            <a:off x="3858939" y="3187548"/>
            <a:ext cx="2039816" cy="353943"/>
          </a:xfrm>
          <a:prstGeom prst="rect">
            <a:avLst/>
          </a:prstGeom>
          <a:noFill/>
        </p:spPr>
        <p:txBody>
          <a:bodyPr wrap="square" rtlCol="1">
            <a:spAutoFit/>
          </a:bodyPr>
          <a:lstStyle/>
          <a:p>
            <a:pPr algn="ctr"/>
            <a:r>
              <a:rPr lang="en-US" sz="1700" dirty="0" smtClean="0"/>
              <a:t>Fogger</a:t>
            </a:r>
            <a:endParaRPr lang="ar-SA" sz="1700" dirty="0"/>
          </a:p>
        </p:txBody>
      </p:sp>
      <p:sp>
        <p:nvSpPr>
          <p:cNvPr id="22" name="مربع نص 21"/>
          <p:cNvSpPr txBox="1"/>
          <p:nvPr/>
        </p:nvSpPr>
        <p:spPr>
          <a:xfrm>
            <a:off x="6733633" y="5601084"/>
            <a:ext cx="2039816" cy="353943"/>
          </a:xfrm>
          <a:prstGeom prst="rect">
            <a:avLst/>
          </a:prstGeom>
          <a:noFill/>
        </p:spPr>
        <p:txBody>
          <a:bodyPr wrap="square" rtlCol="1">
            <a:spAutoFit/>
          </a:bodyPr>
          <a:lstStyle/>
          <a:p>
            <a:pPr algn="ctr"/>
            <a:r>
              <a:rPr lang="en-US" sz="1700" dirty="0" smtClean="0"/>
              <a:t>Fan</a:t>
            </a:r>
            <a:endParaRPr lang="ar-SA" sz="1700" dirty="0"/>
          </a:p>
        </p:txBody>
      </p:sp>
      <p:sp>
        <p:nvSpPr>
          <p:cNvPr id="23" name="مربع نص 22"/>
          <p:cNvSpPr txBox="1"/>
          <p:nvPr/>
        </p:nvSpPr>
        <p:spPr>
          <a:xfrm>
            <a:off x="3858939" y="5601084"/>
            <a:ext cx="2039816" cy="353943"/>
          </a:xfrm>
          <a:prstGeom prst="rect">
            <a:avLst/>
          </a:prstGeom>
          <a:noFill/>
        </p:spPr>
        <p:txBody>
          <a:bodyPr wrap="square" rtlCol="1">
            <a:spAutoFit/>
          </a:bodyPr>
          <a:lstStyle/>
          <a:p>
            <a:pPr algn="ctr"/>
            <a:r>
              <a:rPr lang="en-US" sz="1700" dirty="0" smtClean="0"/>
              <a:t>Speaker</a:t>
            </a:r>
            <a:endParaRPr lang="ar-SA" sz="1700" dirty="0"/>
          </a:p>
        </p:txBody>
      </p:sp>
      <p:sp>
        <p:nvSpPr>
          <p:cNvPr id="24" name="مربع نص 23"/>
          <p:cNvSpPr txBox="1"/>
          <p:nvPr/>
        </p:nvSpPr>
        <p:spPr>
          <a:xfrm>
            <a:off x="9615296" y="5601084"/>
            <a:ext cx="2039816" cy="353943"/>
          </a:xfrm>
          <a:prstGeom prst="rect">
            <a:avLst/>
          </a:prstGeom>
          <a:noFill/>
        </p:spPr>
        <p:txBody>
          <a:bodyPr wrap="square" rtlCol="1">
            <a:spAutoFit/>
          </a:bodyPr>
          <a:lstStyle/>
          <a:p>
            <a:pPr algn="ctr"/>
            <a:r>
              <a:rPr lang="en-US" sz="1700" dirty="0" smtClean="0"/>
              <a:t>1 Relay Module</a:t>
            </a:r>
            <a:endParaRPr lang="ar-SA" sz="1700" dirty="0"/>
          </a:p>
        </p:txBody>
      </p:sp>
      <p:pic>
        <p:nvPicPr>
          <p:cNvPr id="25" name="Picture 3" descr="C:\Users\User0\Desktop\مشروع تخرج2\images\dht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4386" y="1609749"/>
            <a:ext cx="2116722" cy="1511579"/>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26" name="Picture 12" descr="C:\Users\User0\Desktop\مشروع تخرج2\images\fogg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24821" y="1609749"/>
            <a:ext cx="2108052" cy="1511581"/>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27" name="Picture 8" descr="C:\Users\User0\Desktop\مشروع تخرج2\images\distance.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82153" y="1609752"/>
            <a:ext cx="2207833" cy="1426525"/>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28" name="Picture 6" descr="C:\Users\User0\Desktop\مشروع تخرج2\images\1RelayModule.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558896" y="3993209"/>
            <a:ext cx="2157202" cy="1555445"/>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026" name="Picture 2" descr="C:\Users\User0\Desktop\مشروع تخرج2\images\fan.jpe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682153" y="3993210"/>
            <a:ext cx="2207833" cy="1511578"/>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027" name="Picture 3" descr="C:\Users\User0\Desktop\مشروع تخرج2\images\Screenshot_1.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24821" y="3993208"/>
            <a:ext cx="2108052" cy="1511579"/>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028" name="Picture 4" descr="C:\Users\User0\Desktop\مشروع تخرج2\images\water pump.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558896" y="1609749"/>
            <a:ext cx="2157202" cy="1426528"/>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029" name="Picture 5" descr="C:\Users\User0\Desktop\مشروع تخرج2\images\lamp.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114386" y="3993210"/>
            <a:ext cx="2116722" cy="1511577"/>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7070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 xmlns:a16="http://schemas.microsoft.com/office/drawing/2014/main" id="{0CF6E200-B5D2-4752-B980-472D386BA3A4}"/>
              </a:ext>
            </a:extLst>
          </p:cNvPr>
          <p:cNvSpPr/>
          <p:nvPr/>
        </p:nvSpPr>
        <p:spPr>
          <a:xfrm>
            <a:off x="-1" y="649341"/>
            <a:ext cx="4396383" cy="69578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2" name="مربع نص 1"/>
          <p:cNvSpPr txBox="1"/>
          <p:nvPr/>
        </p:nvSpPr>
        <p:spPr>
          <a:xfrm>
            <a:off x="187569" y="812567"/>
            <a:ext cx="3903785" cy="369332"/>
          </a:xfrm>
          <a:prstGeom prst="rect">
            <a:avLst/>
          </a:prstGeom>
          <a:noFill/>
        </p:spPr>
        <p:txBody>
          <a:bodyPr wrap="square" rtlCol="1">
            <a:spAutoFit/>
          </a:bodyPr>
          <a:lstStyle/>
          <a:p>
            <a:r>
              <a:rPr lang="en-US" b="1" dirty="0" smtClean="0"/>
              <a:t>Heating Control Algorithm</a:t>
            </a:r>
            <a:endParaRPr lang="ar-SA" b="1" dirty="0"/>
          </a:p>
        </p:txBody>
      </p:sp>
      <p:sp>
        <p:nvSpPr>
          <p:cNvPr id="9" name="مربع نص 8"/>
          <p:cNvSpPr txBox="1"/>
          <p:nvPr/>
        </p:nvSpPr>
        <p:spPr>
          <a:xfrm>
            <a:off x="12087" y="3099194"/>
            <a:ext cx="3903785" cy="369332"/>
          </a:xfrm>
          <a:prstGeom prst="rect">
            <a:avLst/>
          </a:prstGeom>
          <a:noFill/>
        </p:spPr>
        <p:txBody>
          <a:bodyPr wrap="square" rtlCol="1">
            <a:spAutoFit/>
          </a:bodyPr>
          <a:lstStyle/>
          <a:p>
            <a:r>
              <a:rPr lang="en-US" b="1" dirty="0" smtClean="0">
                <a:solidFill>
                  <a:schemeClr val="bg1"/>
                </a:solidFill>
              </a:rPr>
              <a:t>Humidity Control Algorithm</a:t>
            </a:r>
            <a:endParaRPr lang="ar-SA" b="1" dirty="0">
              <a:solidFill>
                <a:schemeClr val="bg1"/>
              </a:solidFill>
            </a:endParaRPr>
          </a:p>
        </p:txBody>
      </p:sp>
      <p:pic>
        <p:nvPicPr>
          <p:cNvPr id="12" name="Picture 6" descr="C:\Users\User0\Downloads\Flowchart Template (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3077" y="1559169"/>
            <a:ext cx="11590526" cy="48885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61628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3">
            <a:extLst>
              <a:ext uri="{FF2B5EF4-FFF2-40B4-BE49-F238E27FC236}">
                <a16:creationId xmlns="" xmlns:a16="http://schemas.microsoft.com/office/drawing/2014/main" id="{6ACC1B1D-42B5-4909-83CC-EA38F6C92E0B}"/>
              </a:ext>
            </a:extLst>
          </p:cNvPr>
          <p:cNvSpPr/>
          <p:nvPr/>
        </p:nvSpPr>
        <p:spPr>
          <a:xfrm>
            <a:off x="0" y="605596"/>
            <a:ext cx="4396383" cy="69578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10" name="مربع نص 9"/>
          <p:cNvSpPr txBox="1"/>
          <p:nvPr/>
        </p:nvSpPr>
        <p:spPr>
          <a:xfrm>
            <a:off x="117231" y="768822"/>
            <a:ext cx="3903785" cy="369332"/>
          </a:xfrm>
          <a:prstGeom prst="rect">
            <a:avLst/>
          </a:prstGeom>
          <a:noFill/>
        </p:spPr>
        <p:txBody>
          <a:bodyPr wrap="square" rtlCol="1">
            <a:spAutoFit/>
          </a:bodyPr>
          <a:lstStyle/>
          <a:p>
            <a:r>
              <a:rPr lang="en-US" b="1" dirty="0" smtClean="0">
                <a:solidFill>
                  <a:schemeClr val="bg1"/>
                </a:solidFill>
              </a:rPr>
              <a:t>Humidity Control Algorithm</a:t>
            </a:r>
            <a:endParaRPr lang="ar-SA" b="1" dirty="0">
              <a:solidFill>
                <a:schemeClr val="bg1"/>
              </a:solidFill>
            </a:endParaRPr>
          </a:p>
        </p:txBody>
      </p:sp>
      <p:pic>
        <p:nvPicPr>
          <p:cNvPr id="6148" name="Picture 4" descr="C:\Users\User0\Downloads\Flowchart Template (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8903" y="1535724"/>
            <a:ext cx="11742082" cy="51698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85100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2">
            <a:extLst>
              <a:ext uri="{FF2B5EF4-FFF2-40B4-BE49-F238E27FC236}">
                <a16:creationId xmlns="" xmlns:a16="http://schemas.microsoft.com/office/drawing/2014/main" id="{0CF6E200-B5D2-4752-B980-472D386BA3A4}"/>
              </a:ext>
            </a:extLst>
          </p:cNvPr>
          <p:cNvSpPr/>
          <p:nvPr/>
        </p:nvSpPr>
        <p:spPr>
          <a:xfrm>
            <a:off x="-1" y="555556"/>
            <a:ext cx="4396383" cy="69578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15" name="مربع نص 14"/>
          <p:cNvSpPr txBox="1"/>
          <p:nvPr/>
        </p:nvSpPr>
        <p:spPr>
          <a:xfrm>
            <a:off x="199292" y="718782"/>
            <a:ext cx="3763108" cy="369332"/>
          </a:xfrm>
          <a:prstGeom prst="rect">
            <a:avLst/>
          </a:prstGeom>
          <a:noFill/>
        </p:spPr>
        <p:txBody>
          <a:bodyPr wrap="square" rtlCol="1">
            <a:spAutoFit/>
          </a:bodyPr>
          <a:lstStyle/>
          <a:p>
            <a:r>
              <a:rPr lang="en-US" b="1" dirty="0" smtClean="0"/>
              <a:t>Water </a:t>
            </a:r>
            <a:r>
              <a:rPr lang="en-US" b="1" dirty="0" smtClean="0"/>
              <a:t>Filling</a:t>
            </a:r>
            <a:r>
              <a:rPr lang="en-US" b="1" dirty="0" smtClean="0"/>
              <a:t> </a:t>
            </a:r>
            <a:r>
              <a:rPr lang="en-US" b="1" dirty="0" smtClean="0"/>
              <a:t>Algorithm</a:t>
            </a:r>
            <a:endParaRPr lang="ar-SA" b="1" dirty="0"/>
          </a:p>
        </p:txBody>
      </p:sp>
      <p:pic>
        <p:nvPicPr>
          <p:cNvPr id="4102" name="Picture 6" descr="C:\Users\User0\Downloads\Flowchart Template (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3360" y="2028315"/>
            <a:ext cx="11173460" cy="4354927"/>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3" descr="C:\Users\User0\Desktop\مشروع تخرج2\images\240822904_388795299326824_7501322912698415567_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67997" y="199739"/>
            <a:ext cx="2957776" cy="3657153"/>
          </a:xfrm>
          <a:prstGeom prst="round2DiagRect">
            <a:avLst>
              <a:gd name="adj1" fmla="val 16667"/>
              <a:gd name="adj2" fmla="val 0"/>
            </a:avLst>
          </a:prstGeom>
          <a:ln w="3175" cap="sq">
            <a:solidFill>
              <a:schemeClr val="tx1">
                <a:lumMod val="65000"/>
                <a:lumOff val="35000"/>
              </a:schemeClr>
            </a:solidFill>
            <a:miter lim="800000"/>
          </a:ln>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0888587"/>
      </p:ext>
    </p:extLst>
  </p:cSld>
  <p:clrMapOvr>
    <a:masterClrMapping/>
  </p:clrMapOvr>
  <p:timing>
    <p:tnLst>
      <p:par>
        <p:cTn id="1" dur="indefinite" restart="never" nodeType="tmRoot"/>
      </p:par>
    </p:tnLst>
  </p:timing>
</p:sld>
</file>

<file path=ppt/theme/theme1.xml><?xml version="1.0" encoding="utf-8"?>
<a:theme xmlns:a="http://schemas.openxmlformats.org/drawingml/2006/main" name="Cover and End Slide Master">
  <a:themeElements>
    <a:clrScheme name="أساسية">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ALLPPT PONTS">
      <a:majorFont>
        <a:latin typeface="Arial"/>
        <a:ea typeface="Malgun Gothic"/>
        <a:cs typeface=""/>
      </a:majorFont>
      <a:minorFont>
        <a:latin typeface="Arial"/>
        <a:ea typeface="맑은 고딕"/>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nts Slide Master">
  <a:themeElements>
    <a:clrScheme name="ALLPPT-305">
      <a:dk1>
        <a:sysClr val="windowText" lastClr="000000"/>
      </a:dk1>
      <a:lt1>
        <a:sysClr val="window" lastClr="FFFFFF"/>
      </a:lt1>
      <a:dk2>
        <a:srgbClr val="44546A"/>
      </a:dk2>
      <a:lt2>
        <a:srgbClr val="E7E6E6"/>
      </a:lt2>
      <a:accent1>
        <a:srgbClr val="F8BA16"/>
      </a:accent1>
      <a:accent2>
        <a:srgbClr val="454545"/>
      </a:accent2>
      <a:accent3>
        <a:srgbClr val="F8BA16"/>
      </a:accent3>
      <a:accent4>
        <a:srgbClr val="454545"/>
      </a:accent4>
      <a:accent5>
        <a:srgbClr val="F8BA16"/>
      </a:accent5>
      <a:accent6>
        <a:srgbClr val="454545"/>
      </a:accent6>
      <a:hlink>
        <a:srgbClr val="454545"/>
      </a:hlink>
      <a:folHlink>
        <a:srgbClr val="454545"/>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Section Break Slide Master">
  <a:themeElements>
    <a:clrScheme name="تجاور">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7639</TotalTime>
  <Words>595</Words>
  <Application>Microsoft Office PowerPoint</Application>
  <PresentationFormat>مخصص</PresentationFormat>
  <Paragraphs>86</Paragraphs>
  <Slides>14</Slides>
  <Notes>0</Notes>
  <HiddenSlides>0</HiddenSlides>
  <MMClips>0</MMClips>
  <ScaleCrop>false</ScaleCrop>
  <HeadingPairs>
    <vt:vector size="4" baseType="variant">
      <vt:variant>
        <vt:lpstr>نسق</vt:lpstr>
      </vt:variant>
      <vt:variant>
        <vt:i4>3</vt:i4>
      </vt:variant>
      <vt:variant>
        <vt:lpstr>عناوين الشرائح</vt:lpstr>
      </vt:variant>
      <vt:variant>
        <vt:i4>14</vt:i4>
      </vt:variant>
    </vt:vector>
  </HeadingPairs>
  <TitlesOfParts>
    <vt:vector size="17" baseType="lpstr">
      <vt:lpstr>Cover and End Slide Master</vt:lpstr>
      <vt:lpstr>Contents Slide Master</vt:lpstr>
      <vt:lpstr>Section Break Slide Master</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Allppt.com</dc:creator>
  <cp:lastModifiedBy>User0</cp:lastModifiedBy>
  <cp:revision>244</cp:revision>
  <dcterms:created xsi:type="dcterms:W3CDTF">2020-01-20T05:08:25Z</dcterms:created>
  <dcterms:modified xsi:type="dcterms:W3CDTF">2021-08-31T20:33:27Z</dcterms:modified>
</cp:coreProperties>
</file>