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74" r:id="rId5"/>
    <p:sldId id="273" r:id="rId6"/>
    <p:sldId id="272" r:id="rId7"/>
    <p:sldId id="271" r:id="rId8"/>
    <p:sldId id="260" r:id="rId9"/>
    <p:sldId id="265" r:id="rId10"/>
    <p:sldId id="267" r:id="rId11"/>
    <p:sldId id="276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>
        <p:scale>
          <a:sx n="118" d="100"/>
          <a:sy n="118" d="100"/>
        </p:scale>
        <p:origin x="-1398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709F0-C9D2-4321-BE76-D0E972B8E4A1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03A23-1A73-4CBB-ACD0-AAB5E476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81000" y="838200"/>
            <a:ext cx="7772400" cy="1470025"/>
          </a:xfrm>
        </p:spPr>
        <p:txBody>
          <a:bodyPr/>
          <a:lstStyle/>
          <a:p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Introduction</a:t>
            </a:r>
            <a:r>
              <a:rPr lang="en-US" i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i="1" u="sng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172200" cy="34290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Streaming Video from Raspberry pi to  </a:t>
            </a:r>
            <a:r>
              <a:rPr lang="en-US" dirty="0" smtClean="0">
                <a:solidFill>
                  <a:schemeClr val="tx1"/>
                </a:solidFill>
              </a:rPr>
              <a:t>mobile.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Controlling the Robot using </a:t>
            </a:r>
            <a:r>
              <a:rPr lang="en-US" dirty="0" smtClean="0">
                <a:solidFill>
                  <a:schemeClr val="tx1"/>
                </a:solidFill>
              </a:rPr>
              <a:t>by wireless(ESP).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7772400" cy="1143000"/>
          </a:xfrm>
        </p:spPr>
        <p:txBody>
          <a:bodyPr/>
          <a:lstStyle/>
          <a:p>
            <a:pPr algn="l"/>
            <a:r>
              <a:rPr lang="en-US" dirty="0" smtClean="0"/>
              <a:t>Demo robot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i="1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  <a:t>Limitation:</a:t>
            </a:r>
            <a:r>
              <a:rPr lang="en-US" i="1" u="sng" dirty="0" smtClean="0">
                <a:ln w="3175" cmpd="sng">
                  <a:noFill/>
                </a:ln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n-US" i="1" u="sng" dirty="0" smtClean="0">
                <a:ln w="3175" cmpd="sng">
                  <a:noFill/>
                </a:ln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285750" indent="-285750"/>
            <a:r>
              <a:rPr lang="en-US" dirty="0"/>
              <a:t>using a raspberry pi and the difficulty of dealing with it. </a:t>
            </a:r>
          </a:p>
          <a:p>
            <a:pPr marL="285750" indent="-285750"/>
            <a:r>
              <a:rPr lang="en-US" dirty="0" smtClean="0"/>
              <a:t>using </a:t>
            </a:r>
            <a:r>
              <a:rPr lang="en-US" dirty="0"/>
              <a:t>the camera forced us to use the raspberry </a:t>
            </a:r>
          </a:p>
          <a:p>
            <a:pPr marL="285750" indent="-285750"/>
            <a:r>
              <a:rPr lang="en-US" dirty="0"/>
              <a:t>Dealing with the camera </a:t>
            </a:r>
          </a:p>
          <a:p>
            <a:pPr marL="285750" indent="-285750"/>
            <a:r>
              <a:rPr lang="en-US" dirty="0"/>
              <a:t>Defect in some hardware components</a:t>
            </a:r>
          </a:p>
          <a:p>
            <a:pPr marL="285750" indent="-285750"/>
            <a:r>
              <a:rPr lang="en-US" dirty="0"/>
              <a:t>Delay in getting the hardware components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772400" cy="1447799"/>
          </a:xfrm>
        </p:spPr>
        <p:txBody>
          <a:bodyPr>
            <a:normAutofit/>
          </a:bodyPr>
          <a:lstStyle/>
          <a:p>
            <a:pPr algn="l"/>
            <a:r>
              <a:rPr lang="en-US" i="1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  <a:t>Future work:</a:t>
            </a:r>
            <a:br>
              <a:rPr lang="en-US" i="1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57200" y="1524000"/>
            <a:ext cx="7924800" cy="4114800"/>
          </a:xfrm>
        </p:spPr>
        <p:txBody>
          <a:bodyPr/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Add virtual reality for video.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Image processing to analyze video.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/>
          <a:lstStyle/>
          <a:p>
            <a:r>
              <a:rPr lang="en-US" i="1" dirty="0" smtClean="0">
                <a:ln w="3175" cmpd="sng">
                  <a:noFill/>
                </a:ln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Objective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95400" y="2057400"/>
            <a:ext cx="6553200" cy="4191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using technology to make our life easier and more safe.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Have a live stream video about what the Robot saw inside the home 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/>
          <a:lstStyle/>
          <a:p>
            <a:pPr algn="l"/>
            <a:r>
              <a:rPr lang="en-US" i="1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  <a:t>Tools: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en-US" sz="2400" dirty="0" err="1" smtClean="0">
                <a:solidFill>
                  <a:schemeClr val="tx1"/>
                </a:solidFill>
              </a:rPr>
              <a:t>Arduino</a:t>
            </a:r>
            <a:r>
              <a:rPr lang="en-US" sz="2400" dirty="0" smtClean="0">
                <a:solidFill>
                  <a:schemeClr val="tx1"/>
                </a:solidFill>
              </a:rPr>
              <a:t> Mega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صورة 6" descr="meg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2514600"/>
            <a:ext cx="5105400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09600" y="1371600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/>
              <a:t>Stepper motor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4" name="صورة 3" descr="s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2438400"/>
            <a:ext cx="57150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09600" y="205740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Raspberry Pi 3                                             Raspberry Pi Camera v1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5410200" cy="227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657600"/>
            <a:ext cx="34575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1752600"/>
            <a:ext cx="7696200" cy="60960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ESP8266</a:t>
            </a:r>
            <a:endParaRPr lang="en-US" sz="2400" dirty="0"/>
          </a:p>
        </p:txBody>
      </p:sp>
      <p:pic>
        <p:nvPicPr>
          <p:cNvPr id="4" name="صورة 3" descr="es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2971800"/>
            <a:ext cx="50292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620000" cy="4572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 smtClean="0"/>
              <a:t>Video streaming:</a:t>
            </a:r>
            <a:r>
              <a:rPr lang="en-US" b="1" i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b="1" i="1" u="sng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077200" cy="54864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We use two servers works well with as :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we use“UV4L which  is  a video streaming service and serves the video to any local client.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Node.js server (same as UV4L server)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Steps:</a:t>
            </a:r>
          </a:p>
          <a:p>
            <a:pPr marL="342900" indent="-342900" algn="l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Download the server on your raspberr</a:t>
            </a:r>
            <a:r>
              <a:rPr lang="en-US" sz="3600" dirty="0" smtClean="0">
                <a:solidFill>
                  <a:schemeClr val="tx1"/>
                </a:solidFill>
              </a:rPr>
              <a:t>y</a:t>
            </a:r>
          </a:p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- </a:t>
            </a:r>
            <a:r>
              <a:rPr lang="en-US" dirty="0" smtClean="0">
                <a:solidFill>
                  <a:schemeClr val="tx1"/>
                </a:solidFill>
              </a:rPr>
              <a:t>Apply some commands on the “ CMD” to set port number for raspberry and height &amp; width for the video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- In our mobile browser we call the raspberry pi “ IP “ after connecting the raspberry pi and your device on the same network.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142999"/>
          </a:xfrm>
        </p:spPr>
        <p:txBody>
          <a:bodyPr/>
          <a:lstStyle/>
          <a:p>
            <a:pPr algn="l"/>
            <a:r>
              <a:rPr lang="en-US" dirty="0" smtClean="0"/>
              <a:t>Demo camera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206</Words>
  <Application>Microsoft Office PowerPoint</Application>
  <PresentationFormat>On-screen Show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سمة Office</vt:lpstr>
      <vt:lpstr>Introduction </vt:lpstr>
      <vt:lpstr>Objective</vt:lpstr>
      <vt:lpstr>PowerPoint Presentation</vt:lpstr>
      <vt:lpstr>Tools:</vt:lpstr>
      <vt:lpstr>Stepper motor </vt:lpstr>
      <vt:lpstr>Raspberry Pi 3                                             Raspberry Pi Camera v1 </vt:lpstr>
      <vt:lpstr>ESP8266</vt:lpstr>
      <vt:lpstr>Video streaming: </vt:lpstr>
      <vt:lpstr>Demo camera</vt:lpstr>
      <vt:lpstr>Demo robot</vt:lpstr>
      <vt:lpstr>Limitation: </vt:lpstr>
      <vt:lpstr>Future work: 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pc</dc:creator>
  <cp:lastModifiedBy>admin1</cp:lastModifiedBy>
  <cp:revision>2</cp:revision>
  <dcterms:created xsi:type="dcterms:W3CDTF">2018-07-28T16:35:36Z</dcterms:created>
  <dcterms:modified xsi:type="dcterms:W3CDTF">2019-06-10T11:20:37Z</dcterms:modified>
</cp:coreProperties>
</file>