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1"/>
  </p:notesMasterIdLst>
  <p:sldIdLst>
    <p:sldId id="256" r:id="rId2"/>
    <p:sldId id="257" r:id="rId3"/>
    <p:sldId id="278" r:id="rId4"/>
    <p:sldId id="276" r:id="rId5"/>
    <p:sldId id="259" r:id="rId6"/>
    <p:sldId id="265" r:id="rId7"/>
    <p:sldId id="277" r:id="rId8"/>
    <p:sldId id="268" r:id="rId9"/>
    <p:sldId id="275"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750" autoAdjust="0"/>
    <p:restoredTop sz="94660"/>
  </p:normalViewPr>
  <p:slideViewPr>
    <p:cSldViewPr>
      <p:cViewPr varScale="1">
        <p:scale>
          <a:sx n="103" d="100"/>
          <a:sy n="103" d="100"/>
        </p:scale>
        <p:origin x="21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96053B1-AAC7-400D-A47B-C93E29369700}" type="datetimeFigureOut">
              <a:rPr lang="ar-SA" smtClean="0"/>
              <a:pPr/>
              <a:t>09/10/1438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C3780EE-8E89-49EA-92C4-D634C3FDBB32}" type="slidenum">
              <a:rPr lang="ar-SA" smtClean="0"/>
              <a:pPr/>
              <a:t>‹#›</a:t>
            </a:fld>
            <a:endParaRPr lang="ar-SA"/>
          </a:p>
        </p:txBody>
      </p:sp>
    </p:spTree>
    <p:extLst>
      <p:ext uri="{BB962C8B-B14F-4D97-AF65-F5344CB8AC3E}">
        <p14:creationId xmlns:p14="http://schemas.microsoft.com/office/powerpoint/2010/main" val="109657772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C4F30DFA-B66B-48F3-A650-BEA1917EC1CC}" type="datetime1">
              <a:rPr lang="ar-SA" smtClean="0"/>
              <a:pPr/>
              <a:t>09/10/1438</a:t>
            </a:fld>
            <a:endParaRPr lang="ar-SA"/>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9663DE63-6130-41F4-9085-173A2A61106C}"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1FA74C-2B34-48C4-B392-84282BBAC0FE}" type="datetime1">
              <a:rPr lang="ar-SA" smtClean="0"/>
              <a:pPr/>
              <a:t>09/10/1438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663DE63-6130-41F4-9085-173A2A61106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505E06-8A29-4060-98A4-02BE78BE6318}" type="datetime1">
              <a:rPr lang="ar-SA" smtClean="0"/>
              <a:pPr/>
              <a:t>09/10/1438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663DE63-6130-41F4-9085-173A2A61106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5275BF1-6952-4A44-B72B-53C8E4A78771}" type="datetime1">
              <a:rPr lang="ar-SA" smtClean="0"/>
              <a:pPr/>
              <a:t>09/10/1438</a:t>
            </a:fld>
            <a:endParaRPr lang="ar-SA"/>
          </a:p>
        </p:txBody>
      </p:sp>
      <p:sp>
        <p:nvSpPr>
          <p:cNvPr id="9" name="Slide Number Placeholder 8"/>
          <p:cNvSpPr>
            <a:spLocks noGrp="1"/>
          </p:cNvSpPr>
          <p:nvPr>
            <p:ph type="sldNum" sz="quarter" idx="15"/>
          </p:nvPr>
        </p:nvSpPr>
        <p:spPr/>
        <p:txBody>
          <a:bodyPr rtlCol="0"/>
          <a:lstStyle/>
          <a:p>
            <a:fld id="{9663DE63-6130-41F4-9085-173A2A61106C}"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891F3E1-B403-4E36-93FE-B1A82AD5820F}" type="datetime1">
              <a:rPr lang="ar-SA" smtClean="0"/>
              <a:pPr/>
              <a:t>09/10/1438</a:t>
            </a:fld>
            <a:endParaRPr lang="ar-SA"/>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9663DE63-6130-41F4-9085-173A2A61106C}"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8A88C5D-970F-4EC8-8551-D7DD4D8C6029}" type="datetime1">
              <a:rPr lang="ar-SA" smtClean="0"/>
              <a:pPr/>
              <a:t>09/10/1438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663DE63-6130-41F4-9085-173A2A61106C}"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CD0DBA2-EABF-4EB2-9FD0-3C4099E47949}" type="datetime1">
              <a:rPr lang="ar-SA" smtClean="0"/>
              <a:pPr/>
              <a:t>09/10/1438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663DE63-6130-41F4-9085-173A2A61106C}"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327A0F1-ACE0-4A15-B802-C66405EEFF1E}" type="datetime1">
              <a:rPr lang="ar-SA" smtClean="0"/>
              <a:pPr/>
              <a:t>09/10/1438</a:t>
            </a:fld>
            <a:endParaRPr lang="ar-SA"/>
          </a:p>
        </p:txBody>
      </p:sp>
      <p:sp>
        <p:nvSpPr>
          <p:cNvPr id="7" name="Slide Number Placeholder 6"/>
          <p:cNvSpPr>
            <a:spLocks noGrp="1"/>
          </p:cNvSpPr>
          <p:nvPr>
            <p:ph type="sldNum" sz="quarter" idx="11"/>
          </p:nvPr>
        </p:nvSpPr>
        <p:spPr/>
        <p:txBody>
          <a:bodyPr rtlCol="0"/>
          <a:lstStyle/>
          <a:p>
            <a:fld id="{9663DE63-6130-41F4-9085-173A2A61106C}"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220921-CA69-4705-9F12-9B4F657FB77E}" type="datetime1">
              <a:rPr lang="ar-SA" smtClean="0"/>
              <a:pPr/>
              <a:t>09/10/1438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9663DE63-6130-41F4-9085-173A2A61106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4D84C69A-ED76-41A6-B2C7-B2A927C16EAD}" type="datetime1">
              <a:rPr lang="ar-SA" smtClean="0"/>
              <a:pPr/>
              <a:t>09/10/1438</a:t>
            </a:fld>
            <a:endParaRPr lang="ar-SA"/>
          </a:p>
        </p:txBody>
      </p:sp>
      <p:sp>
        <p:nvSpPr>
          <p:cNvPr id="22" name="Slide Number Placeholder 21"/>
          <p:cNvSpPr>
            <a:spLocks noGrp="1"/>
          </p:cNvSpPr>
          <p:nvPr>
            <p:ph type="sldNum" sz="quarter" idx="15"/>
          </p:nvPr>
        </p:nvSpPr>
        <p:spPr/>
        <p:txBody>
          <a:bodyPr rtlCol="0"/>
          <a:lstStyle/>
          <a:p>
            <a:fld id="{9663DE63-6130-41F4-9085-173A2A61106C}"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8FE7679-3FF0-4634-A6E2-AD58ECC33A38}" type="datetime1">
              <a:rPr lang="ar-SA" smtClean="0"/>
              <a:pPr/>
              <a:t>09/10/1438</a:t>
            </a:fld>
            <a:endParaRPr lang="ar-SA"/>
          </a:p>
        </p:txBody>
      </p:sp>
      <p:sp>
        <p:nvSpPr>
          <p:cNvPr id="18" name="Slide Number Placeholder 17"/>
          <p:cNvSpPr>
            <a:spLocks noGrp="1"/>
          </p:cNvSpPr>
          <p:nvPr>
            <p:ph type="sldNum" sz="quarter" idx="11"/>
          </p:nvPr>
        </p:nvSpPr>
        <p:spPr/>
        <p:txBody>
          <a:bodyPr rtlCol="0"/>
          <a:lstStyle/>
          <a:p>
            <a:fld id="{9663DE63-6130-41F4-9085-173A2A61106C}"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183EEC6-E2DF-46DA-93B4-16314EEE4C66}" type="datetime1">
              <a:rPr lang="ar-SA" smtClean="0"/>
              <a:pPr/>
              <a:t>09/10/1438</a:t>
            </a:fld>
            <a:endParaRPr lang="ar-SA"/>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663DE63-6130-41F4-9085-173A2A61106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0"/>
            <a:ext cx="7772400" cy="2276872"/>
          </a:xfrm>
        </p:spPr>
        <p:txBody>
          <a:bodyPr>
            <a:normAutofit/>
          </a:bodyPr>
          <a:lstStyle/>
          <a:p>
            <a:pPr algn="ctr" rtl="0"/>
            <a:r>
              <a:rPr lang="en-US" dirty="0" smtClean="0"/>
              <a:t/>
            </a:r>
            <a:br>
              <a:rPr lang="en-US" dirty="0" smtClean="0"/>
            </a:br>
            <a:r>
              <a:rPr lang="en-US" sz="2700" b="1" dirty="0" smtClean="0">
                <a:solidFill>
                  <a:schemeClr val="tx1"/>
                </a:solidFill>
              </a:rPr>
              <a:t/>
            </a:r>
            <a:br>
              <a:rPr lang="en-US" sz="2700" b="1" dirty="0" smtClean="0">
                <a:solidFill>
                  <a:schemeClr val="tx1"/>
                </a:solidFill>
              </a:rPr>
            </a:br>
            <a:r>
              <a:rPr lang="en-US" b="1" dirty="0" smtClean="0"/>
              <a:t> </a:t>
            </a:r>
            <a:r>
              <a:rPr lang="en-US" dirty="0" smtClean="0"/>
              <a:t/>
            </a:r>
            <a:br>
              <a:rPr lang="en-US" dirty="0" smtClean="0"/>
            </a:br>
            <a:endParaRPr lang="ar-SA" dirty="0"/>
          </a:p>
        </p:txBody>
      </p:sp>
      <p:sp>
        <p:nvSpPr>
          <p:cNvPr id="4" name="Subtitle 3"/>
          <p:cNvSpPr>
            <a:spLocks noGrp="1"/>
          </p:cNvSpPr>
          <p:nvPr>
            <p:ph type="subTitle" idx="1"/>
          </p:nvPr>
        </p:nvSpPr>
        <p:spPr>
          <a:xfrm>
            <a:off x="2195736" y="4653136"/>
            <a:ext cx="6728792" cy="1849760"/>
          </a:xfrm>
        </p:spPr>
        <p:txBody>
          <a:bodyPr>
            <a:normAutofit/>
          </a:bodyPr>
          <a:lstStyle/>
          <a:p>
            <a:pPr rtl="0"/>
            <a:r>
              <a:rPr lang="en-US" sz="2000" dirty="0" smtClean="0">
                <a:solidFill>
                  <a:schemeClr val="tx1"/>
                </a:solidFill>
              </a:rPr>
              <a:t>Prepared </a:t>
            </a:r>
            <a:r>
              <a:rPr lang="en-US" sz="2000" dirty="0" err="1" smtClean="0">
                <a:solidFill>
                  <a:schemeClr val="tx1"/>
                </a:solidFill>
              </a:rPr>
              <a:t>by:haya</a:t>
            </a:r>
            <a:r>
              <a:rPr lang="en-US" sz="2000" dirty="0" smtClean="0">
                <a:solidFill>
                  <a:schemeClr val="tx1"/>
                </a:solidFill>
              </a:rPr>
              <a:t> </a:t>
            </a:r>
            <a:r>
              <a:rPr lang="en-US" sz="2000" dirty="0" err="1" smtClean="0">
                <a:solidFill>
                  <a:schemeClr val="tx1"/>
                </a:solidFill>
              </a:rPr>
              <a:t>shubi</a:t>
            </a:r>
            <a:r>
              <a:rPr lang="en-US" sz="2000" dirty="0" smtClean="0">
                <a:solidFill>
                  <a:schemeClr val="tx1"/>
                </a:solidFill>
              </a:rPr>
              <a:t> &amp; </a:t>
            </a:r>
            <a:r>
              <a:rPr lang="en-US" sz="2000" dirty="0" err="1" smtClean="0">
                <a:solidFill>
                  <a:schemeClr val="tx1"/>
                </a:solidFill>
              </a:rPr>
              <a:t>samar</a:t>
            </a:r>
            <a:r>
              <a:rPr lang="en-US" sz="2000" dirty="0" smtClean="0">
                <a:solidFill>
                  <a:schemeClr val="tx1"/>
                </a:solidFill>
              </a:rPr>
              <a:t> </a:t>
            </a:r>
            <a:r>
              <a:rPr lang="en-US" sz="2000" dirty="0" err="1" smtClean="0">
                <a:solidFill>
                  <a:schemeClr val="tx1"/>
                </a:solidFill>
              </a:rPr>
              <a:t>suwadeh</a:t>
            </a:r>
            <a:endParaRPr lang="en-US" sz="2000" dirty="0" smtClean="0">
              <a:solidFill>
                <a:schemeClr val="tx1"/>
              </a:solidFill>
            </a:endParaRPr>
          </a:p>
          <a:p>
            <a:pPr rtl="0"/>
            <a:endParaRPr lang="en-US" sz="2000" dirty="0">
              <a:solidFill>
                <a:schemeClr val="tx1"/>
              </a:solidFill>
            </a:endParaRPr>
          </a:p>
          <a:p>
            <a:pPr rtl="0"/>
            <a:r>
              <a:rPr lang="en-US" sz="2000" dirty="0" smtClean="0">
                <a:solidFill>
                  <a:schemeClr val="tx1"/>
                </a:solidFill>
              </a:rPr>
              <a:t>Submitted </a:t>
            </a:r>
            <a:r>
              <a:rPr lang="en-US" sz="2000" dirty="0" err="1" smtClean="0">
                <a:solidFill>
                  <a:schemeClr val="tx1"/>
                </a:solidFill>
              </a:rPr>
              <a:t>to:manar</a:t>
            </a:r>
            <a:r>
              <a:rPr lang="en-US" sz="2000" dirty="0" smtClean="0">
                <a:solidFill>
                  <a:schemeClr val="tx1"/>
                </a:solidFill>
              </a:rPr>
              <a:t> </a:t>
            </a:r>
            <a:r>
              <a:rPr lang="en-US" sz="2000" dirty="0" err="1" smtClean="0">
                <a:solidFill>
                  <a:schemeClr val="tx1"/>
                </a:solidFill>
              </a:rPr>
              <a:t>qamhieh</a:t>
            </a:r>
            <a:endParaRPr lang="ar-SA" sz="2000" dirty="0">
              <a:solidFill>
                <a:schemeClr val="tx1"/>
              </a:solidFill>
            </a:endParaRPr>
          </a:p>
        </p:txBody>
      </p:sp>
      <p:sp>
        <p:nvSpPr>
          <p:cNvPr id="5" name="Slide Number Placeholder 4"/>
          <p:cNvSpPr>
            <a:spLocks noGrp="1"/>
          </p:cNvSpPr>
          <p:nvPr>
            <p:ph type="sldNum" sz="quarter" idx="12"/>
          </p:nvPr>
        </p:nvSpPr>
        <p:spPr/>
        <p:txBody>
          <a:bodyPr/>
          <a:lstStyle/>
          <a:p>
            <a:fld id="{9663DE63-6130-41F4-9085-173A2A61106C}" type="slidenum">
              <a:rPr lang="ar-SA" smtClean="0"/>
              <a:pPr/>
              <a:t>1</a:t>
            </a:fld>
            <a:endParaRPr lang="ar-SA"/>
          </a:p>
        </p:txBody>
      </p:sp>
      <p:sp>
        <p:nvSpPr>
          <p:cNvPr id="6" name="Rectangle 5"/>
          <p:cNvSpPr/>
          <p:nvPr/>
        </p:nvSpPr>
        <p:spPr>
          <a:xfrm>
            <a:off x="1115616" y="1942226"/>
            <a:ext cx="6336704"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Periscope</a:t>
            </a: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ar-SA"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4206708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9663DE63-6130-41F4-9085-173A2A61106C}" type="slidenum">
              <a:rPr lang="ar-SA" smtClean="0"/>
              <a:pPr/>
              <a:t>2</a:t>
            </a:fld>
            <a:endParaRPr lang="ar-SA"/>
          </a:p>
        </p:txBody>
      </p:sp>
      <p:sp>
        <p:nvSpPr>
          <p:cNvPr id="5" name="Rectangle 4"/>
          <p:cNvSpPr/>
          <p:nvPr/>
        </p:nvSpPr>
        <p:spPr>
          <a:xfrm>
            <a:off x="2443730" y="620688"/>
            <a:ext cx="3167920" cy="646331"/>
          </a:xfrm>
          <a:prstGeom prst="rect">
            <a:avLst/>
          </a:prstGeom>
          <a:noFill/>
        </p:spPr>
        <p:txBody>
          <a:bodyPr wrap="none" lIns="91440" tIns="45720" rIns="91440" bIns="45720">
            <a:spAutoFit/>
          </a:bodyPr>
          <a:lstStyle/>
          <a:p>
            <a:pPr algn="ctr"/>
            <a:r>
              <a:rPr lang="en-US" sz="3600" cap="none" spc="0"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Rounded MT Bold" pitchFamily="34" charset="0"/>
              </a:rPr>
              <a:t>introduction?</a:t>
            </a:r>
            <a:endParaRPr lang="ar-SA" sz="3600" cap="none" spc="0" dirty="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Rounded MT Bold" pitchFamily="34" charset="0"/>
            </a:endParaRPr>
          </a:p>
        </p:txBody>
      </p:sp>
      <p:sp>
        <p:nvSpPr>
          <p:cNvPr id="2" name="Content Placeholder 1"/>
          <p:cNvSpPr>
            <a:spLocks noGrp="1"/>
          </p:cNvSpPr>
          <p:nvPr>
            <p:ph sz="quarter" idx="1"/>
          </p:nvPr>
        </p:nvSpPr>
        <p:spPr/>
        <p:txBody>
          <a:bodyPr>
            <a:normAutofit lnSpcReduction="10000"/>
          </a:bodyPr>
          <a:lstStyle/>
          <a:p>
            <a:r>
              <a:rPr lang="en-US" dirty="0"/>
              <a:t>In our daily life book is very necessary substance without it we can’t express knowledge. So, books are the main source of knowledge. For that the existence of libraries is very essential. Our project is a distributed library management system. As the project name is totally concerned with the management of books and other libraries contents. The main feature of our project is that it is Distributed i.e. the database lies on a server and all client’s machines can access that system and benefit from it. It is a multiple user system there is two types of users: library manager and regular user, and each of one has its appropriate rights. </a:t>
            </a:r>
            <a:endParaRPr lang="en-US" dirty="0"/>
          </a:p>
        </p:txBody>
      </p:sp>
    </p:spTree>
    <p:extLst>
      <p:ext uri="{BB962C8B-B14F-4D97-AF65-F5344CB8AC3E}">
        <p14:creationId xmlns:p14="http://schemas.microsoft.com/office/powerpoint/2010/main" val="1292708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9663DE63-6130-41F4-9085-173A2A61106C}" type="slidenum">
              <a:rPr lang="ar-SA" smtClean="0"/>
              <a:pPr/>
              <a:t>3</a:t>
            </a:fld>
            <a:endParaRPr lang="ar-SA"/>
          </a:p>
        </p:txBody>
      </p:sp>
      <p:pic>
        <p:nvPicPr>
          <p:cNvPr id="3" name="Content Placeholder 2"/>
          <p:cNvPicPr>
            <a:picLocks noGrp="1" noChangeAspect="1"/>
          </p:cNvPicPr>
          <p:nvPr>
            <p:ph sz="quarter" idx="1"/>
          </p:nvPr>
        </p:nvPicPr>
        <p:blipFill>
          <a:blip r:embed="rId2"/>
          <a:stretch>
            <a:fillRect/>
          </a:stretch>
        </p:blipFill>
        <p:spPr>
          <a:xfrm>
            <a:off x="457200" y="1052736"/>
            <a:ext cx="7467600" cy="480543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9663DE63-6130-41F4-9085-173A2A61106C}" type="slidenum">
              <a:rPr lang="ar-SA" smtClean="0"/>
              <a:pPr/>
              <a:t>4</a:t>
            </a:fld>
            <a:endParaRPr lang="ar-SA"/>
          </a:p>
        </p:txBody>
      </p:sp>
      <p:pic>
        <p:nvPicPr>
          <p:cNvPr id="5" name="Picture 2" descr="C:\Users\user\Desktop\Nanometer (nm).jpg"/>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620688"/>
            <a:ext cx="6643251" cy="55524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52736"/>
            <a:ext cx="7467600" cy="5421216"/>
          </a:xfrm>
        </p:spPr>
        <p:txBody>
          <a:bodyPr/>
          <a:lstStyle/>
          <a:p>
            <a:pPr algn="l" rtl="0"/>
            <a:r>
              <a:rPr lang="en-US" dirty="0" smtClean="0"/>
              <a:t>Periscope: </a:t>
            </a:r>
            <a:r>
              <a:rPr lang="en-US" dirty="0"/>
              <a:t>is mainly consists of the processing , separation, consolidation, and deformation of materials by one atom or by one molecule</a:t>
            </a:r>
            <a:r>
              <a:rPr lang="en-US" dirty="0">
                <a:solidFill>
                  <a:schemeClr val="accent3">
                    <a:lumMod val="75000"/>
                  </a:schemeClr>
                </a:solidFill>
              </a:rPr>
              <a:t>. </a:t>
            </a:r>
            <a:endParaRPr lang="en-US" dirty="0" smtClean="0">
              <a:solidFill>
                <a:schemeClr val="accent3">
                  <a:lumMod val="75000"/>
                </a:schemeClr>
              </a:solidFill>
            </a:endParaRPr>
          </a:p>
          <a:p>
            <a:pPr marL="0" indent="0" algn="l" rtl="0">
              <a:buNone/>
            </a:pPr>
            <a:r>
              <a:rPr lang="en-US" dirty="0" smtClean="0">
                <a:solidFill>
                  <a:schemeClr val="accent3">
                    <a:lumMod val="75000"/>
                  </a:schemeClr>
                </a:solidFill>
              </a:rPr>
              <a:t>  </a:t>
            </a:r>
            <a:endParaRPr lang="en-US" dirty="0">
              <a:solidFill>
                <a:schemeClr val="accent3">
                  <a:lumMod val="75000"/>
                </a:schemeClr>
              </a:solidFill>
            </a:endParaRPr>
          </a:p>
          <a:p>
            <a:pPr algn="l" rtl="0"/>
            <a:endParaRPr lang="ar-SA" dirty="0">
              <a:solidFill>
                <a:schemeClr val="accent3">
                  <a:lumMod val="75000"/>
                </a:schemeClr>
              </a:solidFill>
            </a:endParaRPr>
          </a:p>
        </p:txBody>
      </p:sp>
      <p:sp>
        <p:nvSpPr>
          <p:cNvPr id="4" name="Slide Number Placeholder 3"/>
          <p:cNvSpPr>
            <a:spLocks noGrp="1"/>
          </p:cNvSpPr>
          <p:nvPr>
            <p:ph type="sldNum" sz="quarter" idx="15"/>
          </p:nvPr>
        </p:nvSpPr>
        <p:spPr/>
        <p:txBody>
          <a:bodyPr/>
          <a:lstStyle/>
          <a:p>
            <a:fld id="{9663DE63-6130-41F4-9085-173A2A61106C}" type="slidenum">
              <a:rPr lang="ar-SA" smtClean="0"/>
              <a:pPr/>
              <a:t>5</a:t>
            </a:fld>
            <a:endParaRPr lang="ar-SA"/>
          </a:p>
        </p:txBody>
      </p:sp>
      <p:pic>
        <p:nvPicPr>
          <p:cNvPr id="1027" name="Picture 3" descr="C:\Users\user\Desktop\nanotechnology-81560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708920"/>
            <a:ext cx="7344816" cy="3382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73881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9663DE63-6130-41F4-9085-173A2A61106C}" type="slidenum">
              <a:rPr lang="ar-SA" smtClean="0"/>
              <a:pPr/>
              <a:t>6</a:t>
            </a:fld>
            <a:endParaRPr lang="ar-SA"/>
          </a:p>
        </p:txBody>
      </p:sp>
      <p:sp>
        <p:nvSpPr>
          <p:cNvPr id="6" name="Content Placeholder 5"/>
          <p:cNvSpPr>
            <a:spLocks noGrp="1"/>
          </p:cNvSpPr>
          <p:nvPr>
            <p:ph sz="quarter" idx="1"/>
          </p:nvPr>
        </p:nvSpPr>
        <p:spPr>
          <a:xfrm>
            <a:off x="457200" y="836712"/>
            <a:ext cx="7715200" cy="5040560"/>
          </a:xfrm>
        </p:spPr>
        <p:txBody>
          <a:bodyPr/>
          <a:lstStyle/>
          <a:p>
            <a:pPr algn="l">
              <a:buNone/>
            </a:pPr>
            <a:r>
              <a:rPr lang="en-US" b="1" dirty="0" smtClean="0"/>
              <a:t>Periscope Applications </a:t>
            </a:r>
            <a:r>
              <a:rPr lang="en-US" b="1" dirty="0" smtClean="0"/>
              <a:t>:</a:t>
            </a:r>
          </a:p>
          <a:p>
            <a:pPr algn="l">
              <a:buNone/>
            </a:pPr>
            <a:endParaRPr lang="en-US" b="1" dirty="0" smtClean="0"/>
          </a:p>
          <a:p>
            <a:endParaRPr lang="en-US" dirty="0"/>
          </a:p>
        </p:txBody>
      </p:sp>
      <p:pic>
        <p:nvPicPr>
          <p:cNvPr id="7" name="Picture 6" descr="Image_Area-of-Nanotechnology.jpg"/>
          <p:cNvPicPr>
            <a:picLocks noChangeAspect="1"/>
          </p:cNvPicPr>
          <p:nvPr/>
        </p:nvPicPr>
        <p:blipFill>
          <a:blip r:embed="rId2" cstate="print"/>
          <a:stretch>
            <a:fillRect/>
          </a:stretch>
        </p:blipFill>
        <p:spPr>
          <a:xfrm>
            <a:off x="395535" y="1628800"/>
            <a:ext cx="7853213" cy="4536504"/>
          </a:xfrm>
          <a:prstGeom prst="rect">
            <a:avLst/>
          </a:prstGeom>
        </p:spPr>
      </p:pic>
    </p:spTree>
    <p:extLst>
      <p:ext uri="{BB962C8B-B14F-4D97-AF65-F5344CB8AC3E}">
        <p14:creationId xmlns:p14="http://schemas.microsoft.com/office/powerpoint/2010/main" val="12235986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764704"/>
            <a:ext cx="7467600" cy="5709248"/>
          </a:xfrm>
        </p:spPr>
        <p:txBody>
          <a:bodyPr/>
          <a:lstStyle/>
          <a:p>
            <a:pPr algn="l">
              <a:buNone/>
            </a:pPr>
            <a:r>
              <a:rPr lang="en-US" dirty="0" smtClean="0"/>
              <a:t> </a:t>
            </a:r>
            <a:r>
              <a:rPr lang="en-US" sz="3600" dirty="0" smtClean="0">
                <a:latin typeface="Arial" pitchFamily="34" charset="0"/>
                <a:cs typeface="Arial" pitchFamily="34" charset="0"/>
              </a:rPr>
              <a:t>Advantages of </a:t>
            </a:r>
            <a:r>
              <a:rPr lang="en-US" sz="3600" dirty="0" smtClean="0">
                <a:latin typeface="Arial" pitchFamily="34" charset="0"/>
                <a:cs typeface="Arial" pitchFamily="34" charset="0"/>
              </a:rPr>
              <a:t>Periscope:</a:t>
            </a:r>
            <a:endParaRPr lang="en-US" sz="3600" dirty="0" smtClean="0">
              <a:latin typeface="Arial" pitchFamily="34" charset="0"/>
              <a:cs typeface="Arial" pitchFamily="34" charset="0"/>
            </a:endParaRPr>
          </a:p>
          <a:p>
            <a:pPr algn="l">
              <a:buNone/>
            </a:pPr>
            <a:endParaRPr lang="en-US" sz="3600" dirty="0" smtClean="0">
              <a:latin typeface="Arial" pitchFamily="34" charset="0"/>
              <a:cs typeface="Arial" pitchFamily="34" charset="0"/>
            </a:endParaRPr>
          </a:p>
          <a:p>
            <a:pPr algn="l">
              <a:buNone/>
            </a:pPr>
            <a:r>
              <a:rPr lang="en-US" dirty="0" smtClean="0"/>
              <a:t>1. the material product become more stronger,  </a:t>
            </a:r>
          </a:p>
          <a:p>
            <a:pPr algn="l">
              <a:buNone/>
            </a:pPr>
            <a:r>
              <a:rPr lang="en-US" dirty="0" smtClean="0"/>
              <a:t>lighter cheaper and durable.</a:t>
            </a:r>
          </a:p>
          <a:p>
            <a:pPr algn="l">
              <a:buNone/>
            </a:pPr>
            <a:r>
              <a:rPr lang="en-US" dirty="0" smtClean="0"/>
              <a:t> </a:t>
            </a:r>
          </a:p>
          <a:p>
            <a:pPr algn="l">
              <a:buNone/>
            </a:pPr>
            <a:r>
              <a:rPr lang="en-US" dirty="0" smtClean="0"/>
              <a:t>2. computers can become a billion times faster and smaller .</a:t>
            </a:r>
          </a:p>
          <a:p>
            <a:pPr algn="l">
              <a:buNone/>
            </a:pPr>
            <a:endParaRPr lang="en-US" dirty="0" smtClean="0"/>
          </a:p>
          <a:p>
            <a:pPr algn="l">
              <a:buNone/>
            </a:pPr>
            <a:r>
              <a:rPr lang="en-US" dirty="0" smtClean="0"/>
              <a:t>3. Automatic pollution cleanup .</a:t>
            </a:r>
          </a:p>
          <a:p>
            <a:pPr algn="l">
              <a:buNone/>
            </a:pPr>
            <a:endParaRPr lang="en-US" dirty="0" smtClean="0"/>
          </a:p>
          <a:p>
            <a:pPr algn="l">
              <a:buNone/>
            </a:pPr>
            <a:r>
              <a:rPr lang="en-US" dirty="0" smtClean="0"/>
              <a:t>4. end of illnesses like censer and heart disease .</a:t>
            </a:r>
            <a:endParaRPr lang="en-US" dirty="0"/>
          </a:p>
        </p:txBody>
      </p:sp>
      <p:sp>
        <p:nvSpPr>
          <p:cNvPr id="4" name="Slide Number Placeholder 3"/>
          <p:cNvSpPr>
            <a:spLocks noGrp="1"/>
          </p:cNvSpPr>
          <p:nvPr>
            <p:ph type="sldNum" sz="quarter" idx="15"/>
          </p:nvPr>
        </p:nvSpPr>
        <p:spPr/>
        <p:txBody>
          <a:bodyPr/>
          <a:lstStyle/>
          <a:p>
            <a:fld id="{9663DE63-6130-41F4-9085-173A2A61106C}" type="slidenum">
              <a:rPr lang="ar-SA" smtClean="0"/>
              <a:pPr/>
              <a:t>7</a:t>
            </a:fld>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52736"/>
            <a:ext cx="8229600" cy="5073427"/>
          </a:xfrm>
        </p:spPr>
        <p:txBody>
          <a:bodyPr/>
          <a:lstStyle/>
          <a:p>
            <a:pPr algn="l" rtl="0">
              <a:buNone/>
            </a:pPr>
            <a:r>
              <a:rPr lang="en-US" sz="3200" b="1" dirty="0" smtClean="0">
                <a:latin typeface="Arial" pitchFamily="34" charset="0"/>
                <a:cs typeface="Arial" pitchFamily="34" charset="0"/>
              </a:rPr>
              <a:t>Disadvantages of </a:t>
            </a:r>
            <a:r>
              <a:rPr lang="en-US" sz="3200" b="1" dirty="0" smtClean="0">
                <a:latin typeface="Arial" pitchFamily="34" charset="0"/>
                <a:cs typeface="Arial" pitchFamily="34" charset="0"/>
              </a:rPr>
              <a:t>periscope:</a:t>
            </a:r>
            <a:endParaRPr lang="en-US" sz="3200" b="1" dirty="0">
              <a:latin typeface="Arial" pitchFamily="34" charset="0"/>
              <a:cs typeface="Arial" pitchFamily="34" charset="0"/>
            </a:endParaRPr>
          </a:p>
          <a:p>
            <a:pPr algn="l" rtl="0">
              <a:buNone/>
            </a:pPr>
            <a:endParaRPr lang="en-US" dirty="0" smtClean="0"/>
          </a:p>
          <a:p>
            <a:pPr algn="l" rtl="0"/>
            <a:r>
              <a:rPr lang="en-US" dirty="0" smtClean="0"/>
              <a:t>The most dangerous Nano-application use for military purpose is the </a:t>
            </a:r>
            <a:r>
              <a:rPr lang="en-US" dirty="0" err="1" smtClean="0">
                <a:solidFill>
                  <a:srgbClr val="FF0000"/>
                </a:solidFill>
              </a:rPr>
              <a:t>Nano</a:t>
            </a:r>
            <a:r>
              <a:rPr lang="en-US" dirty="0" smtClean="0">
                <a:solidFill>
                  <a:srgbClr val="FF0000"/>
                </a:solidFill>
              </a:rPr>
              <a:t>-bomb</a:t>
            </a:r>
            <a:r>
              <a:rPr lang="ar-EG" dirty="0" smtClean="0">
                <a:solidFill>
                  <a:srgbClr val="FF0000"/>
                </a:solidFill>
              </a:rPr>
              <a:t>  </a:t>
            </a:r>
            <a:r>
              <a:rPr lang="en-US" dirty="0" smtClean="0">
                <a:solidFill>
                  <a:srgbClr val="FF0000"/>
                </a:solidFill>
              </a:rPr>
              <a:t> .</a:t>
            </a:r>
            <a:endParaRPr lang="en-US" dirty="0" smtClean="0"/>
          </a:p>
        </p:txBody>
      </p:sp>
      <p:sp>
        <p:nvSpPr>
          <p:cNvPr id="4" name="Slide Number Placeholder 3"/>
          <p:cNvSpPr>
            <a:spLocks noGrp="1"/>
          </p:cNvSpPr>
          <p:nvPr>
            <p:ph type="sldNum" sz="quarter" idx="15"/>
          </p:nvPr>
        </p:nvSpPr>
        <p:spPr/>
        <p:txBody>
          <a:bodyPr/>
          <a:lstStyle/>
          <a:p>
            <a:fld id="{9663DE63-6130-41F4-9085-173A2A61106C}" type="slidenum">
              <a:rPr lang="ar-SA" smtClean="0"/>
              <a:pPr/>
              <a:t>8</a:t>
            </a:fld>
            <a:endParaRPr lang="ar-SA"/>
          </a:p>
        </p:txBody>
      </p:sp>
    </p:spTree>
    <p:extLst>
      <p:ext uri="{BB962C8B-B14F-4D97-AF65-F5344CB8AC3E}">
        <p14:creationId xmlns:p14="http://schemas.microsoft.com/office/powerpoint/2010/main" val="1460154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l" rtl="0"/>
            <a:endParaRPr lang="ar-SA" dirty="0"/>
          </a:p>
        </p:txBody>
      </p:sp>
      <p:sp>
        <p:nvSpPr>
          <p:cNvPr id="4" name="Slide Number Placeholder 3"/>
          <p:cNvSpPr>
            <a:spLocks noGrp="1"/>
          </p:cNvSpPr>
          <p:nvPr>
            <p:ph type="sldNum" sz="quarter" idx="15"/>
          </p:nvPr>
        </p:nvSpPr>
        <p:spPr/>
        <p:txBody>
          <a:bodyPr/>
          <a:lstStyle/>
          <a:p>
            <a:fld id="{9663DE63-6130-41F4-9085-173A2A61106C}" type="slidenum">
              <a:rPr lang="ar-SA" smtClean="0"/>
              <a:pPr/>
              <a:t>9</a:t>
            </a:fld>
            <a:endParaRPr lang="ar-SA"/>
          </a:p>
        </p:txBody>
      </p:sp>
      <p:pic>
        <p:nvPicPr>
          <p:cNvPr id="8194" name="Picture 2" descr="C:\Users\user\Desktop\Captu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484784"/>
            <a:ext cx="7488832" cy="503551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80643" y="619442"/>
            <a:ext cx="4070345"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rPr>
              <a:t>conclusion</a:t>
            </a:r>
            <a:endParaRPr lang="ar-SA" sz="5400" b="1" cap="none" spc="0" dirty="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endParaRPr>
          </a:p>
        </p:txBody>
      </p:sp>
    </p:spTree>
    <p:extLst>
      <p:ext uri="{BB962C8B-B14F-4D97-AF65-F5344CB8AC3E}">
        <p14:creationId xmlns:p14="http://schemas.microsoft.com/office/powerpoint/2010/main" val="32096829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2523</TotalTime>
  <Words>238</Words>
  <Application>Microsoft Office PowerPoint</Application>
  <PresentationFormat>On-screen Show (4:3)</PresentationFormat>
  <Paragraphs>33</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Arial Rounded MT Bold</vt:lpstr>
      <vt:lpstr>Calibri</vt:lpstr>
      <vt:lpstr>Century Schoolbook</vt:lpstr>
      <vt:lpstr>Times New Roman</vt:lpstr>
      <vt:lpstr>Wingdings</vt:lpstr>
      <vt:lpstr>Wingdings 2</vt:lpstr>
      <vt:lpstr>Oriel</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Engineering&amp; Information Technology  Industrial Engineering Department Management Information System (MIS) Nano</dc:title>
  <dc:creator>user</dc:creator>
  <cp:lastModifiedBy>Admin</cp:lastModifiedBy>
  <cp:revision>53</cp:revision>
  <dcterms:created xsi:type="dcterms:W3CDTF">2016-02-19T12:22:10Z</dcterms:created>
  <dcterms:modified xsi:type="dcterms:W3CDTF">2017-07-03T09:46:18Z</dcterms:modified>
</cp:coreProperties>
</file>