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Islamic </a:t>
            </a:r>
            <a:r>
              <a:rPr lang="en-US" dirty="0"/>
              <a:t>Mobile </a:t>
            </a:r>
            <a:r>
              <a:rPr lang="en-US" dirty="0" smtClean="0"/>
              <a:t>App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 rtl="0"/>
            <a:r>
              <a:rPr lang="en-US" dirty="0" smtClean="0"/>
              <a:t>By: Nareman Alawneh &amp; </a:t>
            </a:r>
            <a:r>
              <a:rPr lang="en-US" dirty="0"/>
              <a:t>Asmaa Shehadeh </a:t>
            </a:r>
          </a:p>
          <a:p>
            <a:pPr algn="ctr" rtl="0"/>
            <a:r>
              <a:rPr lang="en-US" dirty="0"/>
              <a:t>Project </a:t>
            </a:r>
            <a:r>
              <a:rPr lang="en-US" dirty="0" smtClean="0"/>
              <a:t>supervisors: Dr.Amjad Abu-Hassan &amp; </a:t>
            </a:r>
            <a:r>
              <a:rPr lang="en-US" dirty="0"/>
              <a:t>Dr.Sufyan Samara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37884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b="1" dirty="0" smtClean="0"/>
              <a:t>Application purposes.</a:t>
            </a:r>
          </a:p>
          <a:p>
            <a:pPr algn="l" rtl="0"/>
            <a:r>
              <a:rPr lang="en-US" sz="2400" b="1" dirty="0" smtClean="0"/>
              <a:t>Application Features.</a:t>
            </a:r>
          </a:p>
          <a:p>
            <a:pPr algn="l" rtl="0"/>
            <a:r>
              <a:rPr lang="en-US" sz="2400" b="1" dirty="0" smtClean="0"/>
              <a:t>Actors of Our Application.</a:t>
            </a:r>
          </a:p>
          <a:p>
            <a:pPr algn="l" rtl="0"/>
            <a:r>
              <a:rPr lang="en-US" sz="2400" b="1" dirty="0" smtClean="0"/>
              <a:t>Technologies.</a:t>
            </a:r>
          </a:p>
          <a:p>
            <a:pPr algn="l" rtl="0"/>
            <a:r>
              <a:rPr lang="en-US" sz="2400" b="1" dirty="0" smtClean="0"/>
              <a:t>Future work.</a:t>
            </a:r>
          </a:p>
          <a:p>
            <a:pPr algn="l" rtl="0"/>
            <a:r>
              <a:rPr lang="en-US" sz="2400" b="1" dirty="0" smtClean="0"/>
              <a:t>Demo.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7264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Purposes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600" b="1" dirty="0" smtClean="0"/>
              <a:t>Providing Muslims with many features.</a:t>
            </a:r>
          </a:p>
          <a:p>
            <a:pPr marL="0" indent="0" algn="l" rtl="0">
              <a:buNone/>
            </a:pPr>
            <a:r>
              <a:rPr lang="en-US" sz="2600" b="1" dirty="0" smtClean="0"/>
              <a:t> </a:t>
            </a:r>
          </a:p>
          <a:p>
            <a:pPr algn="l" rtl="0"/>
            <a:r>
              <a:rPr lang="en-US" sz="2600" b="1" dirty="0" smtClean="0"/>
              <a:t>Providing easy way for communications between Sheikhs and Users.</a:t>
            </a:r>
          </a:p>
          <a:p>
            <a:pPr marL="0" indent="0" algn="l" rtl="0">
              <a:buNone/>
            </a:pPr>
            <a:endParaRPr lang="ar-SA" sz="2600" b="1" dirty="0"/>
          </a:p>
        </p:txBody>
      </p:sp>
    </p:spTree>
    <p:extLst>
      <p:ext uri="{BB962C8B-B14F-4D97-AF65-F5344CB8AC3E}">
        <p14:creationId xmlns:p14="http://schemas.microsoft.com/office/powerpoint/2010/main" val="2727312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Features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300" dirty="0" smtClean="0"/>
              <a:t>Mushaf with many features.</a:t>
            </a:r>
          </a:p>
          <a:p>
            <a:pPr algn="l" rtl="0"/>
            <a:r>
              <a:rPr lang="en-US" sz="2300" dirty="0" smtClean="0"/>
              <a:t>Prayer Times with reminders.</a:t>
            </a:r>
          </a:p>
          <a:p>
            <a:pPr algn="l" rtl="0"/>
            <a:r>
              <a:rPr lang="en-US" sz="2300" dirty="0" smtClean="0"/>
              <a:t>Nearest Mosque.</a:t>
            </a:r>
          </a:p>
          <a:p>
            <a:pPr algn="l" rtl="0"/>
            <a:r>
              <a:rPr lang="en-US" sz="2300" dirty="0" smtClean="0"/>
              <a:t>Ask Fiqh questions.</a:t>
            </a:r>
          </a:p>
          <a:p>
            <a:pPr algn="l" rtl="0"/>
            <a:r>
              <a:rPr lang="en-US" sz="2300" dirty="0" smtClean="0"/>
              <a:t>Publishing posts.</a:t>
            </a:r>
          </a:p>
          <a:p>
            <a:pPr algn="l" rtl="0"/>
            <a:r>
              <a:rPr lang="en-US" sz="2300" dirty="0" smtClean="0"/>
              <a:t>Masbaha.</a:t>
            </a:r>
          </a:p>
          <a:p>
            <a:pPr algn="l" rtl="0"/>
            <a:r>
              <a:rPr lang="en-US" sz="2300" dirty="0" smtClean="0"/>
              <a:t>Duaas.</a:t>
            </a:r>
          </a:p>
          <a:p>
            <a:pPr algn="l" rtl="0"/>
            <a:r>
              <a:rPr lang="en-US" sz="2300" dirty="0" smtClean="0"/>
              <a:t>Morning and Night Azkar.</a:t>
            </a:r>
          </a:p>
          <a:p>
            <a:pPr algn="l" rtl="0"/>
            <a:r>
              <a:rPr lang="en-US" sz="2300" dirty="0" smtClean="0"/>
              <a:t>Asmaa Allah.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65796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Actors of Our Application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500" dirty="0" smtClean="0"/>
              <a:t>Users.</a:t>
            </a:r>
          </a:p>
          <a:p>
            <a:pPr algn="l" rtl="0"/>
            <a:r>
              <a:rPr lang="en-US" sz="2500" dirty="0" smtClean="0"/>
              <a:t>Sheikhs.</a:t>
            </a:r>
          </a:p>
          <a:p>
            <a:pPr algn="l" rtl="0"/>
            <a:r>
              <a:rPr lang="en-US" sz="2500" dirty="0" smtClean="0"/>
              <a:t>Admins.</a:t>
            </a:r>
          </a:p>
          <a:p>
            <a:pPr algn="l" rtl="0"/>
            <a:r>
              <a:rPr lang="en-US" sz="2500" dirty="0" smtClean="0"/>
              <a:t>Mufti.</a:t>
            </a:r>
            <a:endParaRPr lang="ar-SA" sz="2500" dirty="0"/>
          </a:p>
        </p:txBody>
      </p:sp>
    </p:spTree>
    <p:extLst>
      <p:ext uri="{BB962C8B-B14F-4D97-AF65-F5344CB8AC3E}">
        <p14:creationId xmlns:p14="http://schemas.microsoft.com/office/powerpoint/2010/main" val="1159350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Technologies</a:t>
            </a:r>
            <a:endParaRPr lang="ar-SA" dirty="0"/>
          </a:p>
        </p:txBody>
      </p:sp>
      <p:pic>
        <p:nvPicPr>
          <p:cNvPr id="9" name="عنصر نائب للمحتوى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02707" y="1663471"/>
            <a:ext cx="3458438" cy="143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" y="1893667"/>
            <a:ext cx="4126487" cy="1200963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63" y="4012935"/>
            <a:ext cx="2933814" cy="1571137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439" y="3666970"/>
            <a:ext cx="3786706" cy="217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08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Future </a:t>
            </a:r>
            <a:r>
              <a:rPr lang="en-US" b="1" dirty="0" smtClean="0"/>
              <a:t>work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600" b="1" dirty="0" smtClean="0"/>
              <a:t>Adding English Language.</a:t>
            </a:r>
          </a:p>
          <a:p>
            <a:pPr algn="l" rtl="0"/>
            <a:r>
              <a:rPr lang="en-US" sz="2600" b="1" dirty="0" smtClean="0"/>
              <a:t>Adding Haj and umrah journey.</a:t>
            </a:r>
          </a:p>
          <a:p>
            <a:pPr algn="l" rtl="0"/>
            <a:r>
              <a:rPr lang="en-US" sz="2600" b="1" dirty="0" smtClean="0"/>
              <a:t>Adding Zakat calculator.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00309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87887" y="2163651"/>
            <a:ext cx="7986116" cy="1887185"/>
          </a:xfrm>
        </p:spPr>
        <p:txBody>
          <a:bodyPr/>
          <a:lstStyle/>
          <a:p>
            <a:pPr algn="ctr"/>
            <a:r>
              <a:rPr lang="en-US" sz="8000" dirty="0" smtClean="0"/>
              <a:t>Demo</a:t>
            </a:r>
            <a:endParaRPr lang="ar-SA" sz="8000" dirty="0"/>
          </a:p>
        </p:txBody>
      </p:sp>
    </p:spTree>
    <p:extLst>
      <p:ext uri="{BB962C8B-B14F-4D97-AF65-F5344CB8AC3E}">
        <p14:creationId xmlns:p14="http://schemas.microsoft.com/office/powerpoint/2010/main" val="3594742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Thanks for listening</a:t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 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87922050"/>
      </p:ext>
    </p:extLst>
  </p:cSld>
  <p:clrMapOvr>
    <a:masterClrMapping/>
  </p:clrMapOvr>
</p:sld>
</file>

<file path=ppt/theme/theme1.xml><?xml version="1.0" encoding="utf-8"?>
<a:theme xmlns:a="http://schemas.openxmlformats.org/drawingml/2006/main" name="واجهة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</TotalTime>
  <Words>123</Words>
  <Application>Microsoft Office PowerPoint</Application>
  <PresentationFormat>شاشة عريضة</PresentationFormat>
  <Paragraphs>38</Paragraphs>
  <Slides>9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5" baseType="lpstr">
      <vt:lpstr>Arial</vt:lpstr>
      <vt:lpstr>Tahoma</vt:lpstr>
      <vt:lpstr>Trebuchet MS</vt:lpstr>
      <vt:lpstr>Wingdings</vt:lpstr>
      <vt:lpstr>Wingdings 3</vt:lpstr>
      <vt:lpstr>واجهة</vt:lpstr>
      <vt:lpstr>Islamic Mobile App</vt:lpstr>
      <vt:lpstr>Outline</vt:lpstr>
      <vt:lpstr>Application Purposes</vt:lpstr>
      <vt:lpstr>Application Features</vt:lpstr>
      <vt:lpstr>Actors of Our Application</vt:lpstr>
      <vt:lpstr>Technologies</vt:lpstr>
      <vt:lpstr>Future work</vt:lpstr>
      <vt:lpstr>Demo</vt:lpstr>
      <vt:lpstr>Thanks for listening  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Islamic Mobile App</dc:title>
  <dc:creator>user</dc:creator>
  <cp:lastModifiedBy>user</cp:lastModifiedBy>
  <cp:revision>6</cp:revision>
  <dcterms:created xsi:type="dcterms:W3CDTF">2021-12-27T18:45:57Z</dcterms:created>
  <dcterms:modified xsi:type="dcterms:W3CDTF">2021-12-27T19:45:56Z</dcterms:modified>
</cp:coreProperties>
</file>