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21"/>
  </p:notesMasterIdLst>
  <p:sldIdLst>
    <p:sldId id="256" r:id="rId2"/>
    <p:sldId id="281" r:id="rId3"/>
    <p:sldId id="258" r:id="rId4"/>
    <p:sldId id="260" r:id="rId5"/>
    <p:sldId id="262" r:id="rId6"/>
    <p:sldId id="266" r:id="rId7"/>
    <p:sldId id="267" r:id="rId8"/>
    <p:sldId id="275" r:id="rId9"/>
    <p:sldId id="304" r:id="rId10"/>
    <p:sldId id="305" r:id="rId11"/>
    <p:sldId id="306" r:id="rId12"/>
    <p:sldId id="308" r:id="rId13"/>
    <p:sldId id="276" r:id="rId14"/>
    <p:sldId id="307" r:id="rId15"/>
    <p:sldId id="270" r:id="rId16"/>
    <p:sldId id="277" r:id="rId17"/>
    <p:sldId id="278" r:id="rId18"/>
    <p:sldId id="282" r:id="rId19"/>
    <p:sldId id="286" r:id="rId20"/>
  </p:sldIdLst>
  <p:sldSz cx="9144000" cy="5143500" type="screen16x9"/>
  <p:notesSz cx="6858000" cy="9144000"/>
  <p:embeddedFontLst>
    <p:embeddedFont>
      <p:font typeface="Black Han Sans" panose="02000000000000000000" charset="-127"/>
      <p:regular r:id="rId22"/>
    </p:embeddedFont>
    <p:embeddedFont>
      <p:font typeface="ABeeZee" panose="020B0604020202020204" charset="0"/>
      <p:regular r:id="rId23"/>
      <p:italic r:id="rId24"/>
    </p:embeddedFont>
    <p:embeddedFont>
      <p:font typeface="Bradley Hand ITC" panose="03070402050302030203" pitchFamily="66" charset="0"/>
      <p:regular r:id="rId25"/>
    </p:embeddedFont>
    <p:embeddedFont>
      <p:font typeface="Source Sans Pro" panose="020B0604020202020204" charset="0"/>
      <p:regular r:id="rId26"/>
      <p:bold r:id="rId27"/>
      <p:italic r:id="rId28"/>
      <p:boldItalic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86854CC-AD83-40D2-ABE0-011CF219FAFB}">
  <a:tblStyle styleId="{086854CC-AD83-40D2-ABE0-011CF219FAF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191532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3" name="Google Shape;4333;g100fd3d694b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4" name="Google Shape;4334;g100fd3d694b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2644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8" name="Google Shape;4868;g1012d73dd0b_0_1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9" name="Google Shape;4869;g1012d73dd0b_0_1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81948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6" name="Google Shape;4576;g1012d73dd0b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77" name="Google Shape;4577;g1012d73dd0b_0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38019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7" name="Google Shape;4927;gbd6c00e730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8" name="Google Shape;4928;gbd6c00e730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31825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2" name="Google Shape;4932;gbd6c00e730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3" name="Google Shape;4933;gbd6c00e730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81304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7" name="Google Shape;5117;g99f2f57a71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8" name="Google Shape;5118;g99f2f57a71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17059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0" name="Google Shape;5740;g10110098679_0_34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41" name="Google Shape;5741;g10110098679_0_34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8151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0" name="Google Shape;5100;gbd6c00e730_0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01" name="Google Shape;5101;gbd6c00e730_0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8544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7" name="Google Shape;4347;gf23b9993dc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8" name="Google Shape;4348;gf23b9993dc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388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8" name="Google Shape;4378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9" name="Google Shape;4379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8182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7" name="Google Shape;4427;gbd6c00e730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8" name="Google Shape;4428;gbd6c00e730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35364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7" name="Google Shape;4487;g99f2f57a71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8" name="Google Shape;4488;g99f2f57a71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6826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" name="Google Shape;4495;gbd6c00e730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6" name="Google Shape;4496;gbd6c00e730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4946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2" name="Google Shape;4642;g100ea2c326c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3" name="Google Shape;4643;g100ea2c326c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3323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8" name="Google Shape;4868;g1012d73dd0b_0_1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9" name="Google Shape;4869;g1012d73dd0b_0_1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6632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 rot="10800000" flipH="1">
            <a:off x="4945033" y="3106601"/>
            <a:ext cx="4198961" cy="2036907"/>
            <a:chOff x="4643125" y="3610400"/>
            <a:chExt cx="2050875" cy="994875"/>
          </a:xfrm>
        </p:grpSpPr>
        <p:sp>
          <p:nvSpPr>
            <p:cNvPr id="10" name="Google Shape;10;p2"/>
            <p:cNvSpPr/>
            <p:nvPr/>
          </p:nvSpPr>
          <p:spPr>
            <a:xfrm>
              <a:off x="5600100" y="3665175"/>
              <a:ext cx="147050" cy="30375"/>
            </a:xfrm>
            <a:custGeom>
              <a:avLst/>
              <a:gdLst/>
              <a:ahLst/>
              <a:cxnLst/>
              <a:rect l="l" t="t" r="r" b="b"/>
              <a:pathLst>
                <a:path w="5882" h="1215" extrusionOk="0">
                  <a:moveTo>
                    <a:pt x="5810" y="0"/>
                  </a:moveTo>
                  <a:lnTo>
                    <a:pt x="72" y="905"/>
                  </a:lnTo>
                  <a:lnTo>
                    <a:pt x="0" y="1214"/>
                  </a:lnTo>
                  <a:lnTo>
                    <a:pt x="5882" y="286"/>
                  </a:lnTo>
                  <a:cubicBezTo>
                    <a:pt x="5834" y="191"/>
                    <a:pt x="5799" y="107"/>
                    <a:pt x="581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5504550" y="3688675"/>
              <a:ext cx="89625" cy="20275"/>
            </a:xfrm>
            <a:custGeom>
              <a:avLst/>
              <a:gdLst/>
              <a:ahLst/>
              <a:cxnLst/>
              <a:rect l="l" t="t" r="r" b="b"/>
              <a:pathLst>
                <a:path w="3585" h="811" extrusionOk="0">
                  <a:moveTo>
                    <a:pt x="3584" y="1"/>
                  </a:moveTo>
                  <a:lnTo>
                    <a:pt x="0" y="560"/>
                  </a:lnTo>
                  <a:lnTo>
                    <a:pt x="0" y="655"/>
                  </a:lnTo>
                  <a:lnTo>
                    <a:pt x="262" y="810"/>
                  </a:lnTo>
                  <a:lnTo>
                    <a:pt x="3513" y="310"/>
                  </a:lnTo>
                  <a:lnTo>
                    <a:pt x="358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5497700" y="3708925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0" y="0"/>
                  </a:moveTo>
                  <a:cubicBezTo>
                    <a:pt x="0" y="0"/>
                    <a:pt x="0" y="24"/>
                    <a:pt x="0" y="0"/>
                  </a:cubicBezTo>
                  <a:cubicBezTo>
                    <a:pt x="0" y="24"/>
                    <a:pt x="0" y="24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5498600" y="37101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497400" y="3708925"/>
              <a:ext cx="325" cy="25"/>
            </a:xfrm>
            <a:custGeom>
              <a:avLst/>
              <a:gdLst/>
              <a:ahLst/>
              <a:cxnLst/>
              <a:rect l="l" t="t" r="r" b="b"/>
              <a:pathLst>
                <a:path w="13" h="1" extrusionOk="0">
                  <a:moveTo>
                    <a:pt x="1" y="0"/>
                  </a:moveTo>
                  <a:cubicBezTo>
                    <a:pt x="12" y="0"/>
                    <a:pt x="12" y="0"/>
                    <a:pt x="1" y="0"/>
                  </a:cubicBezTo>
                  <a:cubicBezTo>
                    <a:pt x="12" y="0"/>
                    <a:pt x="12" y="0"/>
                    <a:pt x="1" y="0"/>
                  </a:cubicBezTo>
                  <a:cubicBezTo>
                    <a:pt x="1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498000" y="3709525"/>
              <a:ext cx="925" cy="300"/>
            </a:xfrm>
            <a:custGeom>
              <a:avLst/>
              <a:gdLst/>
              <a:ahLst/>
              <a:cxnLst/>
              <a:rect l="l" t="t" r="r" b="b"/>
              <a:pathLst>
                <a:path w="37" h="12" extrusionOk="0">
                  <a:moveTo>
                    <a:pt x="0" y="0"/>
                  </a:moveTo>
                  <a:cubicBezTo>
                    <a:pt x="0" y="12"/>
                    <a:pt x="24" y="12"/>
                    <a:pt x="36" y="12"/>
                  </a:cubicBezTo>
                  <a:lnTo>
                    <a:pt x="36" y="12"/>
                  </a:lnTo>
                  <a:cubicBezTo>
                    <a:pt x="24" y="12"/>
                    <a:pt x="0" y="12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497100" y="3707125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1" y="1"/>
                  </a:moveTo>
                  <a:cubicBezTo>
                    <a:pt x="1" y="13"/>
                    <a:pt x="1" y="13"/>
                    <a:pt x="1" y="1"/>
                  </a:cubicBez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5695050" y="3824700"/>
              <a:ext cx="212250" cy="130700"/>
            </a:xfrm>
            <a:custGeom>
              <a:avLst/>
              <a:gdLst/>
              <a:ahLst/>
              <a:cxnLst/>
              <a:rect l="l" t="t" r="r" b="b"/>
              <a:pathLst>
                <a:path w="8490" h="5228" extrusionOk="0">
                  <a:moveTo>
                    <a:pt x="298" y="1"/>
                  </a:moveTo>
                  <a:lnTo>
                    <a:pt x="0" y="167"/>
                  </a:lnTo>
                  <a:lnTo>
                    <a:pt x="8370" y="5228"/>
                  </a:lnTo>
                  <a:cubicBezTo>
                    <a:pt x="8382" y="5132"/>
                    <a:pt x="8430" y="5061"/>
                    <a:pt x="8489" y="4989"/>
                  </a:cubicBezTo>
                  <a:lnTo>
                    <a:pt x="8466" y="4930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583725" y="3754175"/>
              <a:ext cx="111650" cy="70250"/>
            </a:xfrm>
            <a:custGeom>
              <a:avLst/>
              <a:gdLst/>
              <a:ahLst/>
              <a:cxnLst/>
              <a:rect l="l" t="t" r="r" b="b"/>
              <a:pathLst>
                <a:path w="4466" h="2810" extrusionOk="0">
                  <a:moveTo>
                    <a:pt x="72" y="0"/>
                  </a:moveTo>
                  <a:lnTo>
                    <a:pt x="0" y="298"/>
                  </a:lnTo>
                  <a:lnTo>
                    <a:pt x="4168" y="2810"/>
                  </a:lnTo>
                  <a:lnTo>
                    <a:pt x="4465" y="2643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498600" y="3705050"/>
              <a:ext cx="80375" cy="52400"/>
            </a:xfrm>
            <a:custGeom>
              <a:avLst/>
              <a:gdLst/>
              <a:ahLst/>
              <a:cxnLst/>
              <a:rect l="l" t="t" r="r" b="b"/>
              <a:pathLst>
                <a:path w="3215" h="2096" extrusionOk="0">
                  <a:moveTo>
                    <a:pt x="0" y="203"/>
                  </a:moveTo>
                  <a:cubicBezTo>
                    <a:pt x="18" y="212"/>
                    <a:pt x="44" y="228"/>
                    <a:pt x="65" y="235"/>
                  </a:cubicBezTo>
                  <a:lnTo>
                    <a:pt x="65" y="235"/>
                  </a:lnTo>
                  <a:lnTo>
                    <a:pt x="12" y="203"/>
                  </a:lnTo>
                  <a:close/>
                  <a:moveTo>
                    <a:pt x="238" y="0"/>
                  </a:moveTo>
                  <a:lnTo>
                    <a:pt x="238" y="84"/>
                  </a:lnTo>
                  <a:cubicBezTo>
                    <a:pt x="238" y="155"/>
                    <a:pt x="179" y="239"/>
                    <a:pt x="84" y="239"/>
                  </a:cubicBezTo>
                  <a:cubicBezTo>
                    <a:pt x="78" y="239"/>
                    <a:pt x="72" y="237"/>
                    <a:pt x="65" y="235"/>
                  </a:cubicBezTo>
                  <a:lnTo>
                    <a:pt x="65" y="235"/>
                  </a:lnTo>
                  <a:lnTo>
                    <a:pt x="3132" y="2096"/>
                  </a:lnTo>
                  <a:lnTo>
                    <a:pt x="3215" y="1798"/>
                  </a:lnTo>
                  <a:lnTo>
                    <a:pt x="500" y="155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497100" y="37080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498600" y="37101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5497700" y="37089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643125" y="3610700"/>
              <a:ext cx="30400" cy="48250"/>
            </a:xfrm>
            <a:custGeom>
              <a:avLst/>
              <a:gdLst/>
              <a:ahLst/>
              <a:cxnLst/>
              <a:rect l="l" t="t" r="r" b="b"/>
              <a:pathLst>
                <a:path w="1216" h="1930" extrusionOk="0">
                  <a:moveTo>
                    <a:pt x="1" y="0"/>
                  </a:moveTo>
                  <a:lnTo>
                    <a:pt x="953" y="1929"/>
                  </a:lnTo>
                  <a:lnTo>
                    <a:pt x="1215" y="181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743450" y="3642850"/>
              <a:ext cx="94675" cy="72950"/>
            </a:xfrm>
            <a:custGeom>
              <a:avLst/>
              <a:gdLst/>
              <a:ahLst/>
              <a:cxnLst/>
              <a:rect l="l" t="t" r="r" b="b"/>
              <a:pathLst>
                <a:path w="3787" h="2918" extrusionOk="0">
                  <a:moveTo>
                    <a:pt x="179" y="0"/>
                  </a:moveTo>
                  <a:cubicBezTo>
                    <a:pt x="155" y="107"/>
                    <a:pt x="95" y="179"/>
                    <a:pt x="0" y="238"/>
                  </a:cubicBezTo>
                  <a:lnTo>
                    <a:pt x="3627" y="2879"/>
                  </a:lnTo>
                  <a:lnTo>
                    <a:pt x="3627" y="2879"/>
                  </a:lnTo>
                  <a:cubicBezTo>
                    <a:pt x="3622" y="2872"/>
                    <a:pt x="3620" y="2864"/>
                    <a:pt x="3620" y="2858"/>
                  </a:cubicBezTo>
                  <a:cubicBezTo>
                    <a:pt x="3596" y="2786"/>
                    <a:pt x="3631" y="2691"/>
                    <a:pt x="3715" y="2667"/>
                  </a:cubicBezTo>
                  <a:lnTo>
                    <a:pt x="3786" y="2631"/>
                  </a:lnTo>
                  <a:lnTo>
                    <a:pt x="179" y="0"/>
                  </a:lnTo>
                  <a:close/>
                  <a:moveTo>
                    <a:pt x="3627" y="2879"/>
                  </a:moveTo>
                  <a:lnTo>
                    <a:pt x="3627" y="2879"/>
                  </a:lnTo>
                  <a:cubicBezTo>
                    <a:pt x="3638" y="2898"/>
                    <a:pt x="3662" y="2917"/>
                    <a:pt x="3679" y="2917"/>
                  </a:cubicBezTo>
                  <a:lnTo>
                    <a:pt x="3627" y="2879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4835125" y="3716075"/>
              <a:ext cx="600" cy="300"/>
            </a:xfrm>
            <a:custGeom>
              <a:avLst/>
              <a:gdLst/>
              <a:ahLst/>
              <a:cxnLst/>
              <a:rect l="l" t="t" r="r" b="b"/>
              <a:pathLst>
                <a:path w="24" h="12" extrusionOk="0">
                  <a:moveTo>
                    <a:pt x="0" y="0"/>
                  </a:moveTo>
                  <a:cubicBezTo>
                    <a:pt x="12" y="0"/>
                    <a:pt x="12" y="12"/>
                    <a:pt x="24" y="12"/>
                  </a:cubicBezTo>
                  <a:cubicBezTo>
                    <a:pt x="12" y="12"/>
                    <a:pt x="12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4833325" y="3649975"/>
              <a:ext cx="176825" cy="67000"/>
            </a:xfrm>
            <a:custGeom>
              <a:avLst/>
              <a:gdLst/>
              <a:ahLst/>
              <a:cxnLst/>
              <a:rect l="l" t="t" r="r" b="b"/>
              <a:pathLst>
                <a:path w="7073" h="2680" extrusionOk="0">
                  <a:moveTo>
                    <a:pt x="7049" y="1"/>
                  </a:moveTo>
                  <a:lnTo>
                    <a:pt x="191" y="2358"/>
                  </a:lnTo>
                  <a:lnTo>
                    <a:pt x="120" y="2394"/>
                  </a:lnTo>
                  <a:cubicBezTo>
                    <a:pt x="36" y="2418"/>
                    <a:pt x="1" y="2501"/>
                    <a:pt x="25" y="2584"/>
                  </a:cubicBezTo>
                  <a:cubicBezTo>
                    <a:pt x="36" y="2620"/>
                    <a:pt x="60" y="2644"/>
                    <a:pt x="84" y="2656"/>
                  </a:cubicBezTo>
                  <a:cubicBezTo>
                    <a:pt x="96" y="2656"/>
                    <a:pt x="96" y="2680"/>
                    <a:pt x="120" y="2680"/>
                  </a:cubicBezTo>
                  <a:lnTo>
                    <a:pt x="215" y="2680"/>
                  </a:lnTo>
                  <a:lnTo>
                    <a:pt x="7073" y="310"/>
                  </a:lnTo>
                  <a:cubicBezTo>
                    <a:pt x="7025" y="239"/>
                    <a:pt x="7002" y="156"/>
                    <a:pt x="7025" y="72"/>
                  </a:cubicBezTo>
                  <a:cubicBezTo>
                    <a:pt x="7025" y="37"/>
                    <a:pt x="7037" y="25"/>
                    <a:pt x="704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694925" y="3610700"/>
              <a:ext cx="34250" cy="24725"/>
            </a:xfrm>
            <a:custGeom>
              <a:avLst/>
              <a:gdLst/>
              <a:ahLst/>
              <a:cxnLst/>
              <a:rect l="l" t="t" r="r" b="b"/>
              <a:pathLst>
                <a:path w="1370" h="989" extrusionOk="0">
                  <a:moveTo>
                    <a:pt x="0" y="0"/>
                  </a:moveTo>
                  <a:lnTo>
                    <a:pt x="1119" y="988"/>
                  </a:lnTo>
                  <a:lnTo>
                    <a:pt x="1262" y="929"/>
                  </a:lnTo>
                  <a:cubicBezTo>
                    <a:pt x="1274" y="881"/>
                    <a:pt x="1322" y="834"/>
                    <a:pt x="1370" y="798"/>
                  </a:cubicBezTo>
                  <a:lnTo>
                    <a:pt x="44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4663675" y="3633900"/>
              <a:ext cx="62525" cy="32775"/>
            </a:xfrm>
            <a:custGeom>
              <a:avLst/>
              <a:gdLst/>
              <a:ahLst/>
              <a:cxnLst/>
              <a:rect l="l" t="t" r="r" b="b"/>
              <a:pathLst>
                <a:path w="2501" h="1311" extrusionOk="0">
                  <a:moveTo>
                    <a:pt x="2500" y="1"/>
                  </a:moveTo>
                  <a:lnTo>
                    <a:pt x="2358" y="60"/>
                  </a:lnTo>
                  <a:lnTo>
                    <a:pt x="381" y="894"/>
                  </a:lnTo>
                  <a:lnTo>
                    <a:pt x="119" y="1013"/>
                  </a:lnTo>
                  <a:lnTo>
                    <a:pt x="95" y="1025"/>
                  </a:lnTo>
                  <a:cubicBezTo>
                    <a:pt x="24" y="1061"/>
                    <a:pt x="0" y="1144"/>
                    <a:pt x="24" y="1215"/>
                  </a:cubicBezTo>
                  <a:cubicBezTo>
                    <a:pt x="36" y="1251"/>
                    <a:pt x="60" y="1263"/>
                    <a:pt x="72" y="1275"/>
                  </a:cubicBezTo>
                  <a:cubicBezTo>
                    <a:pt x="95" y="1299"/>
                    <a:pt x="119" y="1311"/>
                    <a:pt x="143" y="1311"/>
                  </a:cubicBezTo>
                  <a:cubicBezTo>
                    <a:pt x="131" y="1263"/>
                    <a:pt x="119" y="1215"/>
                    <a:pt x="131" y="1156"/>
                  </a:cubicBezTo>
                  <a:cubicBezTo>
                    <a:pt x="142" y="1040"/>
                    <a:pt x="245" y="961"/>
                    <a:pt x="352" y="961"/>
                  </a:cubicBezTo>
                  <a:cubicBezTo>
                    <a:pt x="366" y="961"/>
                    <a:pt x="379" y="963"/>
                    <a:pt x="393" y="965"/>
                  </a:cubicBezTo>
                  <a:cubicBezTo>
                    <a:pt x="488" y="977"/>
                    <a:pt x="560" y="1061"/>
                    <a:pt x="572" y="1132"/>
                  </a:cubicBezTo>
                  <a:lnTo>
                    <a:pt x="2453" y="346"/>
                  </a:lnTo>
                  <a:cubicBezTo>
                    <a:pt x="2453" y="287"/>
                    <a:pt x="2441" y="203"/>
                    <a:pt x="2453" y="132"/>
                  </a:cubicBezTo>
                  <a:cubicBezTo>
                    <a:pt x="2453" y="84"/>
                    <a:pt x="2477" y="49"/>
                    <a:pt x="250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4740175" y="3610700"/>
              <a:ext cx="60725" cy="22925"/>
            </a:xfrm>
            <a:custGeom>
              <a:avLst/>
              <a:gdLst/>
              <a:ahLst/>
              <a:cxnLst/>
              <a:rect l="l" t="t" r="r" b="b"/>
              <a:pathLst>
                <a:path w="2429" h="917" extrusionOk="0">
                  <a:moveTo>
                    <a:pt x="1667" y="0"/>
                  </a:moveTo>
                  <a:lnTo>
                    <a:pt x="0" y="703"/>
                  </a:lnTo>
                  <a:cubicBezTo>
                    <a:pt x="107" y="738"/>
                    <a:pt x="214" y="810"/>
                    <a:pt x="274" y="917"/>
                  </a:cubicBezTo>
                  <a:lnTo>
                    <a:pt x="242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4999125" y="3610700"/>
              <a:ext cx="19375" cy="36925"/>
            </a:xfrm>
            <a:custGeom>
              <a:avLst/>
              <a:gdLst/>
              <a:ahLst/>
              <a:cxnLst/>
              <a:rect l="l" t="t" r="r" b="b"/>
              <a:pathLst>
                <a:path w="775" h="1477" extrusionOk="0">
                  <a:moveTo>
                    <a:pt x="0" y="0"/>
                  </a:moveTo>
                  <a:lnTo>
                    <a:pt x="477" y="1477"/>
                  </a:lnTo>
                  <a:cubicBezTo>
                    <a:pt x="526" y="1437"/>
                    <a:pt x="584" y="1414"/>
                    <a:pt x="656" y="1414"/>
                  </a:cubicBezTo>
                  <a:cubicBezTo>
                    <a:pt x="671" y="1414"/>
                    <a:pt x="687" y="1415"/>
                    <a:pt x="703" y="1417"/>
                  </a:cubicBezTo>
                  <a:cubicBezTo>
                    <a:pt x="727" y="1417"/>
                    <a:pt x="762" y="1429"/>
                    <a:pt x="774" y="1453"/>
                  </a:cubicBezTo>
                  <a:lnTo>
                    <a:pt x="31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014900" y="3656825"/>
              <a:ext cx="92900" cy="270000"/>
            </a:xfrm>
            <a:custGeom>
              <a:avLst/>
              <a:gdLst/>
              <a:ahLst/>
              <a:cxnLst/>
              <a:rect l="l" t="t" r="r" b="b"/>
              <a:pathLst>
                <a:path w="3716" h="10800" extrusionOk="0">
                  <a:moveTo>
                    <a:pt x="239" y="1"/>
                  </a:moveTo>
                  <a:cubicBezTo>
                    <a:pt x="187" y="74"/>
                    <a:pt x="116" y="110"/>
                    <a:pt x="36" y="110"/>
                  </a:cubicBezTo>
                  <a:cubicBezTo>
                    <a:pt x="24" y="110"/>
                    <a:pt x="12" y="109"/>
                    <a:pt x="1" y="108"/>
                  </a:cubicBezTo>
                  <a:lnTo>
                    <a:pt x="1" y="108"/>
                  </a:lnTo>
                  <a:lnTo>
                    <a:pt x="3430" y="10800"/>
                  </a:lnTo>
                  <a:cubicBezTo>
                    <a:pt x="3513" y="10740"/>
                    <a:pt x="3608" y="10704"/>
                    <a:pt x="3715" y="10704"/>
                  </a:cubicBezTo>
                  <a:lnTo>
                    <a:pt x="274" y="24"/>
                  </a:lnTo>
                  <a:cubicBezTo>
                    <a:pt x="262" y="24"/>
                    <a:pt x="251" y="1"/>
                    <a:pt x="23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021150" y="3610400"/>
              <a:ext cx="159875" cy="46900"/>
            </a:xfrm>
            <a:custGeom>
              <a:avLst/>
              <a:gdLst/>
              <a:ahLst/>
              <a:cxnLst/>
              <a:rect l="l" t="t" r="r" b="b"/>
              <a:pathLst>
                <a:path w="6395" h="1876" extrusionOk="0">
                  <a:moveTo>
                    <a:pt x="5370" y="0"/>
                  </a:moveTo>
                  <a:lnTo>
                    <a:pt x="60" y="1584"/>
                  </a:lnTo>
                  <a:lnTo>
                    <a:pt x="36" y="1584"/>
                  </a:lnTo>
                  <a:lnTo>
                    <a:pt x="48" y="1739"/>
                  </a:lnTo>
                  <a:cubicBezTo>
                    <a:pt x="48" y="1786"/>
                    <a:pt x="12" y="1822"/>
                    <a:pt x="1" y="1846"/>
                  </a:cubicBezTo>
                  <a:cubicBezTo>
                    <a:pt x="12" y="1858"/>
                    <a:pt x="24" y="1858"/>
                    <a:pt x="48" y="1858"/>
                  </a:cubicBezTo>
                  <a:cubicBezTo>
                    <a:pt x="60" y="1870"/>
                    <a:pt x="75" y="1876"/>
                    <a:pt x="90" y="1876"/>
                  </a:cubicBezTo>
                  <a:cubicBezTo>
                    <a:pt x="105" y="1876"/>
                    <a:pt x="120" y="1870"/>
                    <a:pt x="132" y="1858"/>
                  </a:cubicBezTo>
                  <a:lnTo>
                    <a:pt x="639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109250" y="3610700"/>
              <a:ext cx="133375" cy="317625"/>
            </a:xfrm>
            <a:custGeom>
              <a:avLst/>
              <a:gdLst/>
              <a:ahLst/>
              <a:cxnLst/>
              <a:rect l="l" t="t" r="r" b="b"/>
              <a:pathLst>
                <a:path w="5335" h="12705" extrusionOk="0">
                  <a:moveTo>
                    <a:pt x="5013" y="0"/>
                  </a:moveTo>
                  <a:lnTo>
                    <a:pt x="1" y="12561"/>
                  </a:lnTo>
                  <a:lnTo>
                    <a:pt x="13" y="12561"/>
                  </a:lnTo>
                  <a:cubicBezTo>
                    <a:pt x="120" y="12585"/>
                    <a:pt x="203" y="12621"/>
                    <a:pt x="275" y="12704"/>
                  </a:cubicBezTo>
                  <a:lnTo>
                    <a:pt x="533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497100" y="3610700"/>
              <a:ext cx="7475" cy="100325"/>
            </a:xfrm>
            <a:custGeom>
              <a:avLst/>
              <a:gdLst/>
              <a:ahLst/>
              <a:cxnLst/>
              <a:rect l="l" t="t" r="r" b="b"/>
              <a:pathLst>
                <a:path w="299" h="4013" extrusionOk="0">
                  <a:moveTo>
                    <a:pt x="1" y="0"/>
                  </a:moveTo>
                  <a:lnTo>
                    <a:pt x="1" y="3858"/>
                  </a:lnTo>
                  <a:lnTo>
                    <a:pt x="1" y="3870"/>
                  </a:lnTo>
                  <a:lnTo>
                    <a:pt x="1" y="3882"/>
                  </a:lnTo>
                  <a:lnTo>
                    <a:pt x="1" y="3905"/>
                  </a:lnTo>
                  <a:lnTo>
                    <a:pt x="1" y="3917"/>
                  </a:lnTo>
                  <a:lnTo>
                    <a:pt x="1" y="3929"/>
                  </a:lnTo>
                  <a:lnTo>
                    <a:pt x="1" y="3953"/>
                  </a:lnTo>
                  <a:lnTo>
                    <a:pt x="1" y="3965"/>
                  </a:lnTo>
                  <a:cubicBezTo>
                    <a:pt x="1" y="3977"/>
                    <a:pt x="13" y="3977"/>
                    <a:pt x="24" y="3977"/>
                  </a:cubicBezTo>
                  <a:cubicBezTo>
                    <a:pt x="60" y="3989"/>
                    <a:pt x="84" y="4013"/>
                    <a:pt x="120" y="4013"/>
                  </a:cubicBezTo>
                  <a:cubicBezTo>
                    <a:pt x="239" y="4013"/>
                    <a:pt x="298" y="3929"/>
                    <a:pt x="298" y="3858"/>
                  </a:cubicBezTo>
                  <a:lnTo>
                    <a:pt x="298" y="3774"/>
                  </a:lnTo>
                  <a:lnTo>
                    <a:pt x="298" y="3679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5539175" y="3610700"/>
              <a:ext cx="82375" cy="297075"/>
            </a:xfrm>
            <a:custGeom>
              <a:avLst/>
              <a:gdLst/>
              <a:ahLst/>
              <a:cxnLst/>
              <a:rect l="l" t="t" r="r" b="b"/>
              <a:pathLst>
                <a:path w="3295" h="11883" extrusionOk="0">
                  <a:moveTo>
                    <a:pt x="2997" y="0"/>
                  </a:moveTo>
                  <a:lnTo>
                    <a:pt x="2211" y="3120"/>
                  </a:lnTo>
                  <a:lnTo>
                    <a:pt x="2140" y="3429"/>
                  </a:lnTo>
                  <a:lnTo>
                    <a:pt x="1604" y="5572"/>
                  </a:lnTo>
                  <a:lnTo>
                    <a:pt x="1532" y="5870"/>
                  </a:lnTo>
                  <a:lnTo>
                    <a:pt x="30" y="11797"/>
                  </a:lnTo>
                  <a:lnTo>
                    <a:pt x="30" y="11797"/>
                  </a:lnTo>
                  <a:cubicBezTo>
                    <a:pt x="42" y="11783"/>
                    <a:pt x="59" y="11772"/>
                    <a:pt x="80" y="11764"/>
                  </a:cubicBezTo>
                  <a:lnTo>
                    <a:pt x="377" y="11597"/>
                  </a:lnTo>
                  <a:lnTo>
                    <a:pt x="1782" y="6037"/>
                  </a:lnTo>
                  <a:lnTo>
                    <a:pt x="1854" y="5739"/>
                  </a:lnTo>
                  <a:lnTo>
                    <a:pt x="2449" y="3382"/>
                  </a:lnTo>
                  <a:lnTo>
                    <a:pt x="2521" y="3072"/>
                  </a:lnTo>
                  <a:lnTo>
                    <a:pt x="3294" y="0"/>
                  </a:lnTo>
                  <a:close/>
                  <a:moveTo>
                    <a:pt x="30" y="11797"/>
                  </a:moveTo>
                  <a:cubicBezTo>
                    <a:pt x="8" y="11821"/>
                    <a:pt x="1" y="11852"/>
                    <a:pt x="8" y="11883"/>
                  </a:cubicBezTo>
                  <a:lnTo>
                    <a:pt x="30" y="11797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5722725" y="3610700"/>
              <a:ext cx="32775" cy="47350"/>
            </a:xfrm>
            <a:custGeom>
              <a:avLst/>
              <a:gdLst/>
              <a:ahLst/>
              <a:cxnLst/>
              <a:rect l="l" t="t" r="r" b="b"/>
              <a:pathLst>
                <a:path w="1311" h="1894" extrusionOk="0">
                  <a:moveTo>
                    <a:pt x="1" y="0"/>
                  </a:moveTo>
                  <a:lnTo>
                    <a:pt x="1048" y="1893"/>
                  </a:lnTo>
                  <a:cubicBezTo>
                    <a:pt x="1120" y="1822"/>
                    <a:pt x="1215" y="1774"/>
                    <a:pt x="1310" y="1762"/>
                  </a:cubicBez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5759625" y="3674100"/>
              <a:ext cx="51525" cy="86350"/>
            </a:xfrm>
            <a:custGeom>
              <a:avLst/>
              <a:gdLst/>
              <a:ahLst/>
              <a:cxnLst/>
              <a:rect l="l" t="t" r="r" b="b"/>
              <a:pathLst>
                <a:path w="2061" h="3454" extrusionOk="0">
                  <a:moveTo>
                    <a:pt x="251" y="0"/>
                  </a:moveTo>
                  <a:cubicBezTo>
                    <a:pt x="191" y="72"/>
                    <a:pt x="108" y="131"/>
                    <a:pt x="1" y="143"/>
                  </a:cubicBezTo>
                  <a:lnTo>
                    <a:pt x="1799" y="3453"/>
                  </a:lnTo>
                  <a:lnTo>
                    <a:pt x="2061" y="3298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811425" y="3763100"/>
              <a:ext cx="102425" cy="186350"/>
            </a:xfrm>
            <a:custGeom>
              <a:avLst/>
              <a:gdLst/>
              <a:ahLst/>
              <a:cxnLst/>
              <a:rect l="l" t="t" r="r" b="b"/>
              <a:pathLst>
                <a:path w="4097" h="7454" extrusionOk="0">
                  <a:moveTo>
                    <a:pt x="120" y="0"/>
                  </a:moveTo>
                  <a:lnTo>
                    <a:pt x="1" y="84"/>
                  </a:lnTo>
                  <a:cubicBezTo>
                    <a:pt x="132" y="119"/>
                    <a:pt x="227" y="250"/>
                    <a:pt x="203" y="393"/>
                  </a:cubicBezTo>
                  <a:cubicBezTo>
                    <a:pt x="191" y="476"/>
                    <a:pt x="167" y="536"/>
                    <a:pt x="108" y="560"/>
                  </a:cubicBezTo>
                  <a:lnTo>
                    <a:pt x="3811" y="7394"/>
                  </a:lnTo>
                  <a:lnTo>
                    <a:pt x="3834" y="7453"/>
                  </a:lnTo>
                  <a:cubicBezTo>
                    <a:pt x="3894" y="7382"/>
                    <a:pt x="4001" y="7334"/>
                    <a:pt x="4096" y="7299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767375" y="3647600"/>
              <a:ext cx="243200" cy="24725"/>
            </a:xfrm>
            <a:custGeom>
              <a:avLst/>
              <a:gdLst/>
              <a:ahLst/>
              <a:cxnLst/>
              <a:rect l="l" t="t" r="r" b="b"/>
              <a:pathLst>
                <a:path w="9728" h="989" extrusionOk="0">
                  <a:moveTo>
                    <a:pt x="9728" y="1"/>
                  </a:moveTo>
                  <a:lnTo>
                    <a:pt x="60" y="691"/>
                  </a:lnTo>
                  <a:cubicBezTo>
                    <a:pt x="84" y="727"/>
                    <a:pt x="84" y="774"/>
                    <a:pt x="60" y="822"/>
                  </a:cubicBezTo>
                  <a:cubicBezTo>
                    <a:pt x="48" y="882"/>
                    <a:pt x="36" y="929"/>
                    <a:pt x="1" y="965"/>
                  </a:cubicBezTo>
                  <a:cubicBezTo>
                    <a:pt x="12" y="965"/>
                    <a:pt x="36" y="989"/>
                    <a:pt x="60" y="989"/>
                  </a:cubicBezTo>
                  <a:lnTo>
                    <a:pt x="9097" y="346"/>
                  </a:lnTo>
                  <a:lnTo>
                    <a:pt x="972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6011150" y="3652075"/>
              <a:ext cx="80100" cy="97650"/>
            </a:xfrm>
            <a:custGeom>
              <a:avLst/>
              <a:gdLst/>
              <a:ahLst/>
              <a:cxnLst/>
              <a:rect l="l" t="t" r="r" b="b"/>
              <a:pathLst>
                <a:path w="3204" h="3906" extrusionOk="0">
                  <a:moveTo>
                    <a:pt x="251" y="0"/>
                  </a:moveTo>
                  <a:lnTo>
                    <a:pt x="1" y="155"/>
                  </a:lnTo>
                  <a:lnTo>
                    <a:pt x="3013" y="3905"/>
                  </a:lnTo>
                  <a:lnTo>
                    <a:pt x="3204" y="3667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6091225" y="3749700"/>
              <a:ext cx="73550" cy="93200"/>
            </a:xfrm>
            <a:custGeom>
              <a:avLst/>
              <a:gdLst/>
              <a:ahLst/>
              <a:cxnLst/>
              <a:rect l="l" t="t" r="r" b="b"/>
              <a:pathLst>
                <a:path w="2942" h="3728" extrusionOk="0">
                  <a:moveTo>
                    <a:pt x="191" y="0"/>
                  </a:moveTo>
                  <a:lnTo>
                    <a:pt x="1" y="239"/>
                  </a:lnTo>
                  <a:lnTo>
                    <a:pt x="2810" y="3727"/>
                  </a:lnTo>
                  <a:cubicBezTo>
                    <a:pt x="2798" y="3691"/>
                    <a:pt x="2798" y="3656"/>
                    <a:pt x="2810" y="3608"/>
                  </a:cubicBezTo>
                  <a:cubicBezTo>
                    <a:pt x="2822" y="3525"/>
                    <a:pt x="2870" y="3465"/>
                    <a:pt x="2941" y="3418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6167125" y="3845850"/>
              <a:ext cx="108675" cy="131575"/>
            </a:xfrm>
            <a:custGeom>
              <a:avLst/>
              <a:gdLst/>
              <a:ahLst/>
              <a:cxnLst/>
              <a:rect l="l" t="t" r="r" b="b"/>
              <a:pathLst>
                <a:path w="4347" h="5263" extrusionOk="0">
                  <a:moveTo>
                    <a:pt x="263" y="0"/>
                  </a:moveTo>
                  <a:lnTo>
                    <a:pt x="215" y="36"/>
                  </a:lnTo>
                  <a:cubicBezTo>
                    <a:pt x="191" y="48"/>
                    <a:pt x="155" y="60"/>
                    <a:pt x="120" y="72"/>
                  </a:cubicBezTo>
                  <a:lnTo>
                    <a:pt x="1" y="131"/>
                  </a:lnTo>
                  <a:lnTo>
                    <a:pt x="4108" y="5263"/>
                  </a:lnTo>
                  <a:cubicBezTo>
                    <a:pt x="4168" y="5179"/>
                    <a:pt x="4251" y="5120"/>
                    <a:pt x="4346" y="5084"/>
                  </a:cubicBezTo>
                  <a:lnTo>
                    <a:pt x="26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5539375" y="3610700"/>
              <a:ext cx="553650" cy="299750"/>
            </a:xfrm>
            <a:custGeom>
              <a:avLst/>
              <a:gdLst/>
              <a:ahLst/>
              <a:cxnLst/>
              <a:rect l="l" t="t" r="r" b="b"/>
              <a:pathLst>
                <a:path w="22146" h="11990" extrusionOk="0">
                  <a:moveTo>
                    <a:pt x="21539" y="0"/>
                  </a:moveTo>
                  <a:lnTo>
                    <a:pt x="18848" y="1477"/>
                  </a:lnTo>
                  <a:lnTo>
                    <a:pt x="18217" y="1822"/>
                  </a:lnTo>
                  <a:lnTo>
                    <a:pt x="10859" y="5834"/>
                  </a:lnTo>
                  <a:lnTo>
                    <a:pt x="10609" y="5989"/>
                  </a:lnTo>
                  <a:lnTo>
                    <a:pt x="6239" y="8382"/>
                  </a:lnTo>
                  <a:lnTo>
                    <a:pt x="5942" y="8549"/>
                  </a:lnTo>
                  <a:lnTo>
                    <a:pt x="369" y="11597"/>
                  </a:lnTo>
                  <a:lnTo>
                    <a:pt x="72" y="11764"/>
                  </a:lnTo>
                  <a:cubicBezTo>
                    <a:pt x="24" y="11787"/>
                    <a:pt x="0" y="11835"/>
                    <a:pt x="0" y="11895"/>
                  </a:cubicBezTo>
                  <a:lnTo>
                    <a:pt x="84" y="11895"/>
                  </a:lnTo>
                  <a:cubicBezTo>
                    <a:pt x="167" y="11906"/>
                    <a:pt x="238" y="11942"/>
                    <a:pt x="298" y="11990"/>
                  </a:cubicBezTo>
                  <a:lnTo>
                    <a:pt x="6251" y="8727"/>
                  </a:lnTo>
                  <a:lnTo>
                    <a:pt x="6549" y="8561"/>
                  </a:lnTo>
                  <a:lnTo>
                    <a:pt x="7073" y="8263"/>
                  </a:lnTo>
                  <a:lnTo>
                    <a:pt x="7073" y="8239"/>
                  </a:lnTo>
                  <a:cubicBezTo>
                    <a:pt x="7093" y="8105"/>
                    <a:pt x="7213" y="8006"/>
                    <a:pt x="7330" y="8006"/>
                  </a:cubicBezTo>
                  <a:cubicBezTo>
                    <a:pt x="7348" y="8006"/>
                    <a:pt x="7365" y="8008"/>
                    <a:pt x="7382" y="8013"/>
                  </a:cubicBezTo>
                  <a:cubicBezTo>
                    <a:pt x="7418" y="8013"/>
                    <a:pt x="7442" y="8025"/>
                    <a:pt x="7454" y="8037"/>
                  </a:cubicBezTo>
                  <a:lnTo>
                    <a:pt x="10537" y="6358"/>
                  </a:lnTo>
                  <a:cubicBezTo>
                    <a:pt x="10579" y="6244"/>
                    <a:pt x="10684" y="6175"/>
                    <a:pt x="10797" y="6175"/>
                  </a:cubicBezTo>
                  <a:cubicBezTo>
                    <a:pt x="10813" y="6175"/>
                    <a:pt x="10830" y="6176"/>
                    <a:pt x="10847" y="6180"/>
                  </a:cubicBezTo>
                  <a:lnTo>
                    <a:pt x="10859" y="6180"/>
                  </a:lnTo>
                  <a:lnTo>
                    <a:pt x="11002" y="6108"/>
                  </a:lnTo>
                  <a:lnTo>
                    <a:pt x="18860" y="1810"/>
                  </a:lnTo>
                  <a:lnTo>
                    <a:pt x="19122" y="1655"/>
                  </a:lnTo>
                  <a:lnTo>
                    <a:pt x="221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910250" y="3967875"/>
              <a:ext cx="8650" cy="4525"/>
            </a:xfrm>
            <a:custGeom>
              <a:avLst/>
              <a:gdLst/>
              <a:ahLst/>
              <a:cxnLst/>
              <a:rect l="l" t="t" r="r" b="b"/>
              <a:pathLst>
                <a:path w="346" h="181" extrusionOk="0">
                  <a:moveTo>
                    <a:pt x="24" y="1"/>
                  </a:moveTo>
                  <a:lnTo>
                    <a:pt x="24" y="1"/>
                  </a:lnTo>
                  <a:cubicBezTo>
                    <a:pt x="1" y="60"/>
                    <a:pt x="24" y="120"/>
                    <a:pt x="60" y="155"/>
                  </a:cubicBezTo>
                  <a:cubicBezTo>
                    <a:pt x="82" y="173"/>
                    <a:pt x="109" y="181"/>
                    <a:pt x="136" y="181"/>
                  </a:cubicBezTo>
                  <a:cubicBezTo>
                    <a:pt x="185" y="181"/>
                    <a:pt x="237" y="157"/>
                    <a:pt x="274" y="120"/>
                  </a:cubicBezTo>
                  <a:lnTo>
                    <a:pt x="346" y="24"/>
                  </a:lnTo>
                  <a:lnTo>
                    <a:pt x="346" y="24"/>
                  </a:lnTo>
                  <a:cubicBezTo>
                    <a:pt x="311" y="42"/>
                    <a:pt x="263" y="53"/>
                    <a:pt x="212" y="53"/>
                  </a:cubicBezTo>
                  <a:cubicBezTo>
                    <a:pt x="194" y="53"/>
                    <a:pt x="174" y="51"/>
                    <a:pt x="155" y="48"/>
                  </a:cubicBezTo>
                  <a:lnTo>
                    <a:pt x="2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5925125" y="3610700"/>
              <a:ext cx="282500" cy="339050"/>
            </a:xfrm>
            <a:custGeom>
              <a:avLst/>
              <a:gdLst/>
              <a:ahLst/>
              <a:cxnLst/>
              <a:rect l="l" t="t" r="r" b="b"/>
              <a:pathLst>
                <a:path w="11300" h="13562" extrusionOk="0">
                  <a:moveTo>
                    <a:pt x="10931" y="0"/>
                  </a:moveTo>
                  <a:lnTo>
                    <a:pt x="6645" y="5322"/>
                  </a:lnTo>
                  <a:lnTo>
                    <a:pt x="6454" y="5560"/>
                  </a:lnTo>
                  <a:lnTo>
                    <a:pt x="1" y="13561"/>
                  </a:lnTo>
                  <a:lnTo>
                    <a:pt x="584" y="13311"/>
                  </a:lnTo>
                  <a:lnTo>
                    <a:pt x="6645" y="5799"/>
                  </a:lnTo>
                  <a:lnTo>
                    <a:pt x="6835" y="5560"/>
                  </a:lnTo>
                  <a:lnTo>
                    <a:pt x="1130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6413300" y="3610700"/>
              <a:ext cx="111625" cy="99125"/>
            </a:xfrm>
            <a:custGeom>
              <a:avLst/>
              <a:gdLst/>
              <a:ahLst/>
              <a:cxnLst/>
              <a:rect l="l" t="t" r="r" b="b"/>
              <a:pathLst>
                <a:path w="4465" h="3965" extrusionOk="0">
                  <a:moveTo>
                    <a:pt x="0" y="0"/>
                  </a:moveTo>
                  <a:lnTo>
                    <a:pt x="4263" y="3965"/>
                  </a:lnTo>
                  <a:cubicBezTo>
                    <a:pt x="4310" y="3894"/>
                    <a:pt x="4382" y="3810"/>
                    <a:pt x="4465" y="3774"/>
                  </a:cubicBezTo>
                  <a:lnTo>
                    <a:pt x="44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6404950" y="3728850"/>
              <a:ext cx="119975" cy="132500"/>
            </a:xfrm>
            <a:custGeom>
              <a:avLst/>
              <a:gdLst/>
              <a:ahLst/>
              <a:cxnLst/>
              <a:rect l="l" t="t" r="r" b="b"/>
              <a:pathLst>
                <a:path w="4799" h="5300" extrusionOk="0">
                  <a:moveTo>
                    <a:pt x="4585" y="1"/>
                  </a:moveTo>
                  <a:lnTo>
                    <a:pt x="1" y="4918"/>
                  </a:lnTo>
                  <a:lnTo>
                    <a:pt x="36" y="5299"/>
                  </a:lnTo>
                  <a:lnTo>
                    <a:pt x="4799" y="191"/>
                  </a:lnTo>
                  <a:cubicBezTo>
                    <a:pt x="4716" y="144"/>
                    <a:pt x="4644" y="72"/>
                    <a:pt x="4585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6291250" y="3858950"/>
              <a:ext cx="108375" cy="119975"/>
            </a:xfrm>
            <a:custGeom>
              <a:avLst/>
              <a:gdLst/>
              <a:ahLst/>
              <a:cxnLst/>
              <a:rect l="l" t="t" r="r" b="b"/>
              <a:pathLst>
                <a:path w="4335" h="4799" extrusionOk="0">
                  <a:moveTo>
                    <a:pt x="4287" y="0"/>
                  </a:moveTo>
                  <a:lnTo>
                    <a:pt x="1" y="4596"/>
                  </a:lnTo>
                  <a:cubicBezTo>
                    <a:pt x="84" y="4643"/>
                    <a:pt x="155" y="4715"/>
                    <a:pt x="203" y="4798"/>
                  </a:cubicBezTo>
                  <a:lnTo>
                    <a:pt x="262" y="4762"/>
                  </a:lnTo>
                  <a:lnTo>
                    <a:pt x="4334" y="369"/>
                  </a:lnTo>
                  <a:lnTo>
                    <a:pt x="428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6172200" y="3745825"/>
              <a:ext cx="206875" cy="100625"/>
            </a:xfrm>
            <a:custGeom>
              <a:avLst/>
              <a:gdLst/>
              <a:ahLst/>
              <a:cxnLst/>
              <a:rect l="l" t="t" r="r" b="b"/>
              <a:pathLst>
                <a:path w="8275" h="4025" extrusionOk="0">
                  <a:moveTo>
                    <a:pt x="8168" y="1"/>
                  </a:moveTo>
                  <a:lnTo>
                    <a:pt x="4893" y="1477"/>
                  </a:lnTo>
                  <a:cubicBezTo>
                    <a:pt x="4917" y="1525"/>
                    <a:pt x="4917" y="1548"/>
                    <a:pt x="4893" y="1596"/>
                  </a:cubicBezTo>
                  <a:cubicBezTo>
                    <a:pt x="4871" y="1731"/>
                    <a:pt x="4753" y="1823"/>
                    <a:pt x="4610" y="1823"/>
                  </a:cubicBezTo>
                  <a:cubicBezTo>
                    <a:pt x="4601" y="1823"/>
                    <a:pt x="4593" y="1823"/>
                    <a:pt x="4584" y="1822"/>
                  </a:cubicBezTo>
                  <a:cubicBezTo>
                    <a:pt x="4512" y="1798"/>
                    <a:pt x="4441" y="1763"/>
                    <a:pt x="4405" y="1703"/>
                  </a:cubicBezTo>
                  <a:lnTo>
                    <a:pt x="60" y="3668"/>
                  </a:lnTo>
                  <a:cubicBezTo>
                    <a:pt x="95" y="3727"/>
                    <a:pt x="107" y="3787"/>
                    <a:pt x="107" y="3858"/>
                  </a:cubicBezTo>
                  <a:cubicBezTo>
                    <a:pt x="98" y="3914"/>
                    <a:pt x="74" y="3963"/>
                    <a:pt x="36" y="3998"/>
                  </a:cubicBezTo>
                  <a:lnTo>
                    <a:pt x="36" y="3998"/>
                  </a:lnTo>
                  <a:lnTo>
                    <a:pt x="48" y="3989"/>
                  </a:lnTo>
                  <a:lnTo>
                    <a:pt x="8275" y="274"/>
                  </a:lnTo>
                  <a:cubicBezTo>
                    <a:pt x="8215" y="191"/>
                    <a:pt x="8168" y="96"/>
                    <a:pt x="8168" y="1"/>
                  </a:cubicBezTo>
                  <a:close/>
                  <a:moveTo>
                    <a:pt x="36" y="3998"/>
                  </a:moveTo>
                  <a:lnTo>
                    <a:pt x="0" y="4025"/>
                  </a:lnTo>
                  <a:cubicBezTo>
                    <a:pt x="13" y="4017"/>
                    <a:pt x="25" y="4008"/>
                    <a:pt x="36" y="3998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5924825" y="3842875"/>
              <a:ext cx="244400" cy="112525"/>
            </a:xfrm>
            <a:custGeom>
              <a:avLst/>
              <a:gdLst/>
              <a:ahLst/>
              <a:cxnLst/>
              <a:rect l="l" t="t" r="r" b="b"/>
              <a:pathLst>
                <a:path w="9776" h="4501" extrusionOk="0">
                  <a:moveTo>
                    <a:pt x="9776" y="179"/>
                  </a:moveTo>
                  <a:lnTo>
                    <a:pt x="9744" y="195"/>
                  </a:lnTo>
                  <a:lnTo>
                    <a:pt x="9744" y="195"/>
                  </a:lnTo>
                  <a:cubicBezTo>
                    <a:pt x="9757" y="192"/>
                    <a:pt x="9768" y="187"/>
                    <a:pt x="9776" y="179"/>
                  </a:cubicBezTo>
                  <a:close/>
                  <a:moveTo>
                    <a:pt x="9454" y="0"/>
                  </a:moveTo>
                  <a:lnTo>
                    <a:pt x="584" y="4024"/>
                  </a:lnTo>
                  <a:lnTo>
                    <a:pt x="1" y="4274"/>
                  </a:lnTo>
                  <a:cubicBezTo>
                    <a:pt x="49" y="4334"/>
                    <a:pt x="84" y="4405"/>
                    <a:pt x="108" y="4489"/>
                  </a:cubicBezTo>
                  <a:lnTo>
                    <a:pt x="227" y="4501"/>
                  </a:lnTo>
                  <a:lnTo>
                    <a:pt x="9657" y="238"/>
                  </a:lnTo>
                  <a:lnTo>
                    <a:pt x="9744" y="195"/>
                  </a:lnTo>
                  <a:lnTo>
                    <a:pt x="9744" y="195"/>
                  </a:lnTo>
                  <a:cubicBezTo>
                    <a:pt x="9738" y="196"/>
                    <a:pt x="9732" y="197"/>
                    <a:pt x="9725" y="197"/>
                  </a:cubicBezTo>
                  <a:cubicBezTo>
                    <a:pt x="9705" y="197"/>
                    <a:pt x="9681" y="191"/>
                    <a:pt x="9657" y="179"/>
                  </a:cubicBezTo>
                  <a:cubicBezTo>
                    <a:pt x="9562" y="167"/>
                    <a:pt x="9478" y="95"/>
                    <a:pt x="945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5926625" y="3955375"/>
              <a:ext cx="339650" cy="35450"/>
            </a:xfrm>
            <a:custGeom>
              <a:avLst/>
              <a:gdLst/>
              <a:ahLst/>
              <a:cxnLst/>
              <a:rect l="l" t="t" r="r" b="b"/>
              <a:pathLst>
                <a:path w="13586" h="1418" extrusionOk="0">
                  <a:moveTo>
                    <a:pt x="48" y="1"/>
                  </a:moveTo>
                  <a:lnTo>
                    <a:pt x="48" y="1"/>
                  </a:lnTo>
                  <a:cubicBezTo>
                    <a:pt x="60" y="60"/>
                    <a:pt x="60" y="108"/>
                    <a:pt x="48" y="167"/>
                  </a:cubicBezTo>
                  <a:lnTo>
                    <a:pt x="0" y="298"/>
                  </a:lnTo>
                  <a:lnTo>
                    <a:pt x="13573" y="1417"/>
                  </a:lnTo>
                  <a:cubicBezTo>
                    <a:pt x="13562" y="1334"/>
                    <a:pt x="13562" y="1263"/>
                    <a:pt x="13573" y="1191"/>
                  </a:cubicBezTo>
                  <a:cubicBezTo>
                    <a:pt x="13573" y="1156"/>
                    <a:pt x="13585" y="1144"/>
                    <a:pt x="13585" y="1120"/>
                  </a:cubicBezTo>
                  <a:lnTo>
                    <a:pt x="167" y="13"/>
                  </a:lnTo>
                  <a:lnTo>
                    <a:pt x="4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5920375" y="3963425"/>
              <a:ext cx="554850" cy="615875"/>
            </a:xfrm>
            <a:custGeom>
              <a:avLst/>
              <a:gdLst/>
              <a:ahLst/>
              <a:cxnLst/>
              <a:rect l="l" t="t" r="r" b="b"/>
              <a:pathLst>
                <a:path w="22194" h="24635" extrusionOk="0">
                  <a:moveTo>
                    <a:pt x="227" y="0"/>
                  </a:moveTo>
                  <a:cubicBezTo>
                    <a:pt x="167" y="95"/>
                    <a:pt x="96" y="155"/>
                    <a:pt x="0" y="202"/>
                  </a:cubicBezTo>
                  <a:lnTo>
                    <a:pt x="21967" y="24634"/>
                  </a:lnTo>
                  <a:cubicBezTo>
                    <a:pt x="22027" y="24563"/>
                    <a:pt x="22098" y="24491"/>
                    <a:pt x="22194" y="24444"/>
                  </a:cubicBezTo>
                  <a:lnTo>
                    <a:pt x="22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6287975" y="3999125"/>
              <a:ext cx="141700" cy="223275"/>
            </a:xfrm>
            <a:custGeom>
              <a:avLst/>
              <a:gdLst/>
              <a:ahLst/>
              <a:cxnLst/>
              <a:rect l="l" t="t" r="r" b="b"/>
              <a:pathLst>
                <a:path w="5668" h="8931" extrusionOk="0">
                  <a:moveTo>
                    <a:pt x="251" y="1"/>
                  </a:moveTo>
                  <a:cubicBezTo>
                    <a:pt x="179" y="84"/>
                    <a:pt x="108" y="120"/>
                    <a:pt x="1" y="168"/>
                  </a:cubicBezTo>
                  <a:lnTo>
                    <a:pt x="5418" y="8931"/>
                  </a:lnTo>
                  <a:cubicBezTo>
                    <a:pt x="5489" y="8871"/>
                    <a:pt x="5585" y="8811"/>
                    <a:pt x="5668" y="8788"/>
                  </a:cubicBezTo>
                  <a:lnTo>
                    <a:pt x="25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6385000" y="3756250"/>
              <a:ext cx="29800" cy="175050"/>
            </a:xfrm>
            <a:custGeom>
              <a:avLst/>
              <a:gdLst/>
              <a:ahLst/>
              <a:cxnLst/>
              <a:rect l="l" t="t" r="r" b="b"/>
              <a:pathLst>
                <a:path w="1192" h="7002" extrusionOk="0">
                  <a:moveTo>
                    <a:pt x="287" y="0"/>
                  </a:moveTo>
                  <a:cubicBezTo>
                    <a:pt x="233" y="27"/>
                    <a:pt x="180" y="41"/>
                    <a:pt x="116" y="41"/>
                  </a:cubicBezTo>
                  <a:cubicBezTo>
                    <a:pt x="95" y="41"/>
                    <a:pt x="72" y="39"/>
                    <a:pt x="49" y="36"/>
                  </a:cubicBezTo>
                  <a:cubicBezTo>
                    <a:pt x="37" y="36"/>
                    <a:pt x="25" y="12"/>
                    <a:pt x="1" y="12"/>
                  </a:cubicBezTo>
                  <a:lnTo>
                    <a:pt x="537" y="4108"/>
                  </a:lnTo>
                  <a:lnTo>
                    <a:pt x="584" y="4477"/>
                  </a:lnTo>
                  <a:lnTo>
                    <a:pt x="918" y="7001"/>
                  </a:lnTo>
                  <a:lnTo>
                    <a:pt x="1192" y="6882"/>
                  </a:lnTo>
                  <a:lnTo>
                    <a:pt x="834" y="4203"/>
                  </a:lnTo>
                  <a:lnTo>
                    <a:pt x="799" y="3822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6414775" y="3936025"/>
              <a:ext cx="1525" cy="1825"/>
            </a:xfrm>
            <a:custGeom>
              <a:avLst/>
              <a:gdLst/>
              <a:ahLst/>
              <a:cxnLst/>
              <a:rect l="l" t="t" r="r" b="b"/>
              <a:pathLst>
                <a:path w="61" h="73" extrusionOk="0">
                  <a:moveTo>
                    <a:pt x="48" y="1"/>
                  </a:moveTo>
                  <a:lnTo>
                    <a:pt x="1" y="13"/>
                  </a:lnTo>
                  <a:cubicBezTo>
                    <a:pt x="24" y="25"/>
                    <a:pt x="48" y="48"/>
                    <a:pt x="60" y="72"/>
                  </a:cubicBezTo>
                  <a:lnTo>
                    <a:pt x="4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6410025" y="3943775"/>
              <a:ext cx="42875" cy="272675"/>
            </a:xfrm>
            <a:custGeom>
              <a:avLst/>
              <a:gdLst/>
              <a:ahLst/>
              <a:cxnLst/>
              <a:rect l="l" t="t" r="r" b="b"/>
              <a:pathLst>
                <a:path w="1715" h="10907" extrusionOk="0">
                  <a:moveTo>
                    <a:pt x="298" y="0"/>
                  </a:moveTo>
                  <a:cubicBezTo>
                    <a:pt x="243" y="111"/>
                    <a:pt x="146" y="180"/>
                    <a:pt x="28" y="180"/>
                  </a:cubicBezTo>
                  <a:cubicBezTo>
                    <a:pt x="19" y="180"/>
                    <a:pt x="10" y="180"/>
                    <a:pt x="0" y="179"/>
                  </a:cubicBezTo>
                  <a:lnTo>
                    <a:pt x="0" y="179"/>
                  </a:lnTo>
                  <a:lnTo>
                    <a:pt x="1405" y="10871"/>
                  </a:lnTo>
                  <a:cubicBezTo>
                    <a:pt x="1465" y="10871"/>
                    <a:pt x="1524" y="10871"/>
                    <a:pt x="1596" y="10883"/>
                  </a:cubicBezTo>
                  <a:cubicBezTo>
                    <a:pt x="1619" y="10883"/>
                    <a:pt x="1655" y="10894"/>
                    <a:pt x="1703" y="10906"/>
                  </a:cubicBezTo>
                  <a:cubicBezTo>
                    <a:pt x="1715" y="10894"/>
                    <a:pt x="1715" y="10871"/>
                    <a:pt x="1715" y="10835"/>
                  </a:cubicBezTo>
                  <a:lnTo>
                    <a:pt x="29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6296300" y="3868175"/>
              <a:ext cx="262875" cy="117600"/>
            </a:xfrm>
            <a:custGeom>
              <a:avLst/>
              <a:gdLst/>
              <a:ahLst/>
              <a:cxnLst/>
              <a:rect l="l" t="t" r="r" b="b"/>
              <a:pathLst>
                <a:path w="10515" h="4704" extrusionOk="0">
                  <a:moveTo>
                    <a:pt x="10395" y="0"/>
                  </a:moveTo>
                  <a:lnTo>
                    <a:pt x="4763" y="2381"/>
                  </a:lnTo>
                  <a:lnTo>
                    <a:pt x="4478" y="2500"/>
                  </a:lnTo>
                  <a:lnTo>
                    <a:pt x="60" y="4382"/>
                  </a:lnTo>
                  <a:lnTo>
                    <a:pt x="1" y="4429"/>
                  </a:lnTo>
                  <a:cubicBezTo>
                    <a:pt x="60" y="4513"/>
                    <a:pt x="84" y="4608"/>
                    <a:pt x="96" y="4703"/>
                  </a:cubicBezTo>
                  <a:lnTo>
                    <a:pt x="4299" y="2917"/>
                  </a:lnTo>
                  <a:lnTo>
                    <a:pt x="4299" y="2893"/>
                  </a:lnTo>
                  <a:cubicBezTo>
                    <a:pt x="4321" y="2748"/>
                    <a:pt x="4459" y="2666"/>
                    <a:pt x="4584" y="2666"/>
                  </a:cubicBezTo>
                  <a:cubicBezTo>
                    <a:pt x="4592" y="2666"/>
                    <a:pt x="4600" y="2666"/>
                    <a:pt x="4609" y="2667"/>
                  </a:cubicBezTo>
                  <a:cubicBezTo>
                    <a:pt x="4656" y="2679"/>
                    <a:pt x="4704" y="2703"/>
                    <a:pt x="4728" y="2727"/>
                  </a:cubicBezTo>
                  <a:lnTo>
                    <a:pt x="4775" y="2715"/>
                  </a:lnTo>
                  <a:lnTo>
                    <a:pt x="10514" y="274"/>
                  </a:lnTo>
                  <a:lnTo>
                    <a:pt x="10443" y="226"/>
                  </a:lnTo>
                  <a:cubicBezTo>
                    <a:pt x="10431" y="226"/>
                    <a:pt x="10431" y="214"/>
                    <a:pt x="10431" y="214"/>
                  </a:cubicBezTo>
                  <a:lnTo>
                    <a:pt x="10431" y="191"/>
                  </a:lnTo>
                  <a:cubicBezTo>
                    <a:pt x="10431" y="191"/>
                    <a:pt x="10431" y="179"/>
                    <a:pt x="10419" y="179"/>
                  </a:cubicBezTo>
                  <a:lnTo>
                    <a:pt x="10419" y="167"/>
                  </a:lnTo>
                  <a:lnTo>
                    <a:pt x="10419" y="155"/>
                  </a:lnTo>
                  <a:lnTo>
                    <a:pt x="10419" y="131"/>
                  </a:lnTo>
                  <a:lnTo>
                    <a:pt x="10419" y="119"/>
                  </a:lnTo>
                  <a:lnTo>
                    <a:pt x="1039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6562125" y="3681225"/>
              <a:ext cx="131575" cy="189050"/>
            </a:xfrm>
            <a:custGeom>
              <a:avLst/>
              <a:gdLst/>
              <a:ahLst/>
              <a:cxnLst/>
              <a:rect l="l" t="t" r="r" b="b"/>
              <a:pathLst>
                <a:path w="5263" h="7562" extrusionOk="0">
                  <a:moveTo>
                    <a:pt x="5263" y="1"/>
                  </a:moveTo>
                  <a:lnTo>
                    <a:pt x="0" y="7216"/>
                  </a:lnTo>
                  <a:lnTo>
                    <a:pt x="48" y="7502"/>
                  </a:lnTo>
                  <a:lnTo>
                    <a:pt x="119" y="7561"/>
                  </a:lnTo>
                  <a:lnTo>
                    <a:pt x="5263" y="501"/>
                  </a:lnTo>
                  <a:lnTo>
                    <a:pt x="526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6533550" y="3734225"/>
              <a:ext cx="29775" cy="137825"/>
            </a:xfrm>
            <a:custGeom>
              <a:avLst/>
              <a:gdLst/>
              <a:ahLst/>
              <a:cxnLst/>
              <a:rect l="l" t="t" r="r" b="b"/>
              <a:pathLst>
                <a:path w="1191" h="5513" extrusionOk="0">
                  <a:moveTo>
                    <a:pt x="286" y="0"/>
                  </a:moveTo>
                  <a:cubicBezTo>
                    <a:pt x="191" y="48"/>
                    <a:pt x="107" y="84"/>
                    <a:pt x="0" y="84"/>
                  </a:cubicBezTo>
                  <a:lnTo>
                    <a:pt x="893" y="5382"/>
                  </a:lnTo>
                  <a:lnTo>
                    <a:pt x="901" y="5464"/>
                  </a:lnTo>
                  <a:lnTo>
                    <a:pt x="901" y="5464"/>
                  </a:lnTo>
                  <a:cubicBezTo>
                    <a:pt x="904" y="5435"/>
                    <a:pt x="918" y="5409"/>
                    <a:pt x="941" y="5394"/>
                  </a:cubicBezTo>
                  <a:cubicBezTo>
                    <a:pt x="971" y="5356"/>
                    <a:pt x="1016" y="5327"/>
                    <a:pt x="1063" y="5327"/>
                  </a:cubicBezTo>
                  <a:cubicBezTo>
                    <a:pt x="1090" y="5327"/>
                    <a:pt x="1117" y="5337"/>
                    <a:pt x="1143" y="5358"/>
                  </a:cubicBezTo>
                  <a:lnTo>
                    <a:pt x="1191" y="5394"/>
                  </a:lnTo>
                  <a:lnTo>
                    <a:pt x="1143" y="5108"/>
                  </a:lnTo>
                  <a:lnTo>
                    <a:pt x="286" y="0"/>
                  </a:lnTo>
                  <a:close/>
                  <a:moveTo>
                    <a:pt x="901" y="5464"/>
                  </a:moveTo>
                  <a:lnTo>
                    <a:pt x="901" y="5464"/>
                  </a:lnTo>
                  <a:cubicBezTo>
                    <a:pt x="900" y="5479"/>
                    <a:pt x="901" y="5496"/>
                    <a:pt x="905" y="5513"/>
                  </a:cubicBezTo>
                  <a:lnTo>
                    <a:pt x="905" y="5501"/>
                  </a:lnTo>
                  <a:lnTo>
                    <a:pt x="901" y="5464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6557650" y="38738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6679700" y="3952700"/>
              <a:ext cx="14000" cy="17300"/>
            </a:xfrm>
            <a:custGeom>
              <a:avLst/>
              <a:gdLst/>
              <a:ahLst/>
              <a:cxnLst/>
              <a:rect l="l" t="t" r="r" b="b"/>
              <a:pathLst>
                <a:path w="560" h="692" extrusionOk="0">
                  <a:moveTo>
                    <a:pt x="84" y="0"/>
                  </a:moveTo>
                  <a:lnTo>
                    <a:pt x="0" y="298"/>
                  </a:lnTo>
                  <a:lnTo>
                    <a:pt x="560" y="691"/>
                  </a:lnTo>
                  <a:lnTo>
                    <a:pt x="560" y="334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6555875" y="3867675"/>
              <a:ext cx="119375" cy="88025"/>
            </a:xfrm>
            <a:custGeom>
              <a:avLst/>
              <a:gdLst/>
              <a:ahLst/>
              <a:cxnLst/>
              <a:rect l="l" t="t" r="r" b="b"/>
              <a:pathLst>
                <a:path w="4775" h="3521" extrusionOk="0">
                  <a:moveTo>
                    <a:pt x="157" y="0"/>
                  </a:moveTo>
                  <a:cubicBezTo>
                    <a:pt x="107" y="0"/>
                    <a:pt x="54" y="19"/>
                    <a:pt x="24" y="56"/>
                  </a:cubicBezTo>
                  <a:cubicBezTo>
                    <a:pt x="0" y="80"/>
                    <a:pt x="0" y="127"/>
                    <a:pt x="0" y="175"/>
                  </a:cubicBezTo>
                  <a:cubicBezTo>
                    <a:pt x="4" y="171"/>
                    <a:pt x="6" y="170"/>
                    <a:pt x="8" y="170"/>
                  </a:cubicBezTo>
                  <a:cubicBezTo>
                    <a:pt x="12" y="170"/>
                    <a:pt x="12" y="178"/>
                    <a:pt x="12" y="187"/>
                  </a:cubicBezTo>
                  <a:cubicBezTo>
                    <a:pt x="24" y="199"/>
                    <a:pt x="24" y="199"/>
                    <a:pt x="24" y="222"/>
                  </a:cubicBezTo>
                  <a:cubicBezTo>
                    <a:pt x="24" y="222"/>
                    <a:pt x="24" y="234"/>
                    <a:pt x="48" y="234"/>
                  </a:cubicBezTo>
                  <a:lnTo>
                    <a:pt x="48" y="246"/>
                  </a:lnTo>
                  <a:lnTo>
                    <a:pt x="60" y="258"/>
                  </a:lnTo>
                  <a:lnTo>
                    <a:pt x="131" y="306"/>
                  </a:lnTo>
                  <a:lnTo>
                    <a:pt x="4691" y="3521"/>
                  </a:lnTo>
                  <a:lnTo>
                    <a:pt x="4775" y="3223"/>
                  </a:lnTo>
                  <a:lnTo>
                    <a:pt x="357" y="103"/>
                  </a:lnTo>
                  <a:lnTo>
                    <a:pt x="286" y="56"/>
                  </a:lnTo>
                  <a:lnTo>
                    <a:pt x="238" y="20"/>
                  </a:lnTo>
                  <a:cubicBezTo>
                    <a:pt x="216" y="7"/>
                    <a:pt x="187" y="0"/>
                    <a:pt x="15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6604375" y="4211350"/>
              <a:ext cx="3600" cy="2725"/>
            </a:xfrm>
            <a:custGeom>
              <a:avLst/>
              <a:gdLst/>
              <a:ahLst/>
              <a:cxnLst/>
              <a:rect l="l" t="t" r="r" b="b"/>
              <a:pathLst>
                <a:path w="144" h="109" extrusionOk="0">
                  <a:moveTo>
                    <a:pt x="25" y="1"/>
                  </a:moveTo>
                  <a:lnTo>
                    <a:pt x="1" y="108"/>
                  </a:lnTo>
                  <a:cubicBezTo>
                    <a:pt x="60" y="108"/>
                    <a:pt x="120" y="72"/>
                    <a:pt x="144" y="13"/>
                  </a:cubicBezTo>
                  <a:cubicBezTo>
                    <a:pt x="96" y="1"/>
                    <a:pt x="72" y="1"/>
                    <a:pt x="25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6613600" y="3885425"/>
              <a:ext cx="80400" cy="282800"/>
            </a:xfrm>
            <a:custGeom>
              <a:avLst/>
              <a:gdLst/>
              <a:ahLst/>
              <a:cxnLst/>
              <a:rect l="l" t="t" r="r" b="b"/>
              <a:pathLst>
                <a:path w="3216" h="11312" extrusionOk="0">
                  <a:moveTo>
                    <a:pt x="3216" y="1"/>
                  </a:moveTo>
                  <a:lnTo>
                    <a:pt x="2489" y="2525"/>
                  </a:lnTo>
                  <a:lnTo>
                    <a:pt x="2394" y="2811"/>
                  </a:lnTo>
                  <a:lnTo>
                    <a:pt x="1" y="11204"/>
                  </a:lnTo>
                  <a:cubicBezTo>
                    <a:pt x="108" y="11216"/>
                    <a:pt x="191" y="11252"/>
                    <a:pt x="287" y="11312"/>
                  </a:cubicBezTo>
                  <a:lnTo>
                    <a:pt x="2644" y="3001"/>
                  </a:lnTo>
                  <a:lnTo>
                    <a:pt x="2739" y="2703"/>
                  </a:lnTo>
                  <a:lnTo>
                    <a:pt x="3216" y="1072"/>
                  </a:lnTo>
                  <a:lnTo>
                    <a:pt x="321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6443950" y="4280425"/>
              <a:ext cx="42875" cy="292625"/>
            </a:xfrm>
            <a:custGeom>
              <a:avLst/>
              <a:gdLst/>
              <a:ahLst/>
              <a:cxnLst/>
              <a:rect l="l" t="t" r="r" b="b"/>
              <a:pathLst>
                <a:path w="1715" h="11705" extrusionOk="0">
                  <a:moveTo>
                    <a:pt x="298" y="0"/>
                  </a:moveTo>
                  <a:cubicBezTo>
                    <a:pt x="191" y="36"/>
                    <a:pt x="108" y="48"/>
                    <a:pt x="0" y="48"/>
                  </a:cubicBezTo>
                  <a:lnTo>
                    <a:pt x="1417" y="11704"/>
                  </a:lnTo>
                  <a:cubicBezTo>
                    <a:pt x="1475" y="11696"/>
                    <a:pt x="1538" y="11682"/>
                    <a:pt x="1599" y="11682"/>
                  </a:cubicBezTo>
                  <a:cubicBezTo>
                    <a:pt x="1626" y="11682"/>
                    <a:pt x="1653" y="11685"/>
                    <a:pt x="1679" y="11692"/>
                  </a:cubicBezTo>
                  <a:lnTo>
                    <a:pt x="1715" y="11692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6486800" y="4208675"/>
              <a:ext cx="118200" cy="365250"/>
            </a:xfrm>
            <a:custGeom>
              <a:avLst/>
              <a:gdLst/>
              <a:ahLst/>
              <a:cxnLst/>
              <a:rect l="l" t="t" r="r" b="b"/>
              <a:pathLst>
                <a:path w="4728" h="14610" extrusionOk="0">
                  <a:moveTo>
                    <a:pt x="4442" y="1"/>
                  </a:moveTo>
                  <a:lnTo>
                    <a:pt x="1" y="14574"/>
                  </a:lnTo>
                  <a:cubicBezTo>
                    <a:pt x="37" y="14586"/>
                    <a:pt x="84" y="14586"/>
                    <a:pt x="108" y="14610"/>
                  </a:cubicBezTo>
                  <a:lnTo>
                    <a:pt x="430" y="14181"/>
                  </a:lnTo>
                  <a:lnTo>
                    <a:pt x="4704" y="215"/>
                  </a:lnTo>
                  <a:lnTo>
                    <a:pt x="4728" y="108"/>
                  </a:lnTo>
                  <a:cubicBezTo>
                    <a:pt x="4621" y="96"/>
                    <a:pt x="4537" y="48"/>
                    <a:pt x="4442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6475500" y="4189625"/>
              <a:ext cx="112550" cy="56575"/>
            </a:xfrm>
            <a:custGeom>
              <a:avLst/>
              <a:gdLst/>
              <a:ahLst/>
              <a:cxnLst/>
              <a:rect l="l" t="t" r="r" b="b"/>
              <a:pathLst>
                <a:path w="4502" h="2263" extrusionOk="0">
                  <a:moveTo>
                    <a:pt x="4418" y="1"/>
                  </a:moveTo>
                  <a:lnTo>
                    <a:pt x="0" y="1965"/>
                  </a:lnTo>
                  <a:cubicBezTo>
                    <a:pt x="36" y="2061"/>
                    <a:pt x="48" y="2168"/>
                    <a:pt x="60" y="2263"/>
                  </a:cubicBezTo>
                  <a:lnTo>
                    <a:pt x="4501" y="298"/>
                  </a:lnTo>
                  <a:cubicBezTo>
                    <a:pt x="4453" y="215"/>
                    <a:pt x="4442" y="108"/>
                    <a:pt x="4418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6626125" y="4142000"/>
              <a:ext cx="67575" cy="36350"/>
            </a:xfrm>
            <a:custGeom>
              <a:avLst/>
              <a:gdLst/>
              <a:ahLst/>
              <a:cxnLst/>
              <a:rect l="l" t="t" r="r" b="b"/>
              <a:pathLst>
                <a:path w="2703" h="1454" extrusionOk="0">
                  <a:moveTo>
                    <a:pt x="2703" y="1"/>
                  </a:moveTo>
                  <a:lnTo>
                    <a:pt x="0" y="1191"/>
                  </a:lnTo>
                  <a:cubicBezTo>
                    <a:pt x="60" y="1287"/>
                    <a:pt x="119" y="1358"/>
                    <a:pt x="167" y="1453"/>
                  </a:cubicBezTo>
                  <a:lnTo>
                    <a:pt x="2703" y="334"/>
                  </a:lnTo>
                  <a:lnTo>
                    <a:pt x="270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6489775" y="4289950"/>
              <a:ext cx="203925" cy="288750"/>
            </a:xfrm>
            <a:custGeom>
              <a:avLst/>
              <a:gdLst/>
              <a:ahLst/>
              <a:cxnLst/>
              <a:rect l="l" t="t" r="r" b="b"/>
              <a:pathLst>
                <a:path w="8157" h="11550" extrusionOk="0">
                  <a:moveTo>
                    <a:pt x="8157" y="0"/>
                  </a:moveTo>
                  <a:lnTo>
                    <a:pt x="311" y="10930"/>
                  </a:lnTo>
                  <a:lnTo>
                    <a:pt x="1" y="11371"/>
                  </a:lnTo>
                  <a:cubicBezTo>
                    <a:pt x="84" y="11406"/>
                    <a:pt x="180" y="11466"/>
                    <a:pt x="239" y="11549"/>
                  </a:cubicBezTo>
                  <a:lnTo>
                    <a:pt x="8157" y="50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6585925" y="4164825"/>
              <a:ext cx="47350" cy="46925"/>
            </a:xfrm>
            <a:custGeom>
              <a:avLst/>
              <a:gdLst/>
              <a:ahLst/>
              <a:cxnLst/>
              <a:rect l="l" t="t" r="r" b="b"/>
              <a:pathLst>
                <a:path w="1894" h="1877" extrusionOk="0">
                  <a:moveTo>
                    <a:pt x="941" y="0"/>
                  </a:moveTo>
                  <a:cubicBezTo>
                    <a:pt x="489" y="0"/>
                    <a:pt x="98" y="315"/>
                    <a:pt x="25" y="779"/>
                  </a:cubicBezTo>
                  <a:cubicBezTo>
                    <a:pt x="1" y="850"/>
                    <a:pt x="1" y="921"/>
                    <a:pt x="1" y="993"/>
                  </a:cubicBezTo>
                  <a:cubicBezTo>
                    <a:pt x="1" y="1100"/>
                    <a:pt x="36" y="1195"/>
                    <a:pt x="84" y="1290"/>
                  </a:cubicBezTo>
                  <a:cubicBezTo>
                    <a:pt x="155" y="1493"/>
                    <a:pt x="298" y="1648"/>
                    <a:pt x="501" y="1755"/>
                  </a:cubicBezTo>
                  <a:cubicBezTo>
                    <a:pt x="584" y="1802"/>
                    <a:pt x="679" y="1826"/>
                    <a:pt x="775" y="1862"/>
                  </a:cubicBezTo>
                  <a:cubicBezTo>
                    <a:pt x="810" y="1862"/>
                    <a:pt x="858" y="1874"/>
                    <a:pt x="882" y="1874"/>
                  </a:cubicBezTo>
                  <a:cubicBezTo>
                    <a:pt x="905" y="1876"/>
                    <a:pt x="927" y="1876"/>
                    <a:pt x="950" y="1876"/>
                  </a:cubicBezTo>
                  <a:cubicBezTo>
                    <a:pt x="1387" y="1876"/>
                    <a:pt x="1779" y="1553"/>
                    <a:pt x="1870" y="1112"/>
                  </a:cubicBezTo>
                  <a:cubicBezTo>
                    <a:pt x="1894" y="921"/>
                    <a:pt x="1870" y="719"/>
                    <a:pt x="1787" y="552"/>
                  </a:cubicBezTo>
                  <a:cubicBezTo>
                    <a:pt x="1751" y="457"/>
                    <a:pt x="1691" y="374"/>
                    <a:pt x="1632" y="302"/>
                  </a:cubicBezTo>
                  <a:cubicBezTo>
                    <a:pt x="1572" y="219"/>
                    <a:pt x="1477" y="159"/>
                    <a:pt x="1406" y="124"/>
                  </a:cubicBezTo>
                  <a:cubicBezTo>
                    <a:pt x="1310" y="76"/>
                    <a:pt x="1227" y="40"/>
                    <a:pt x="1120" y="17"/>
                  </a:cubicBezTo>
                  <a:cubicBezTo>
                    <a:pt x="1060" y="6"/>
                    <a:pt x="1000" y="0"/>
                    <a:pt x="94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6407925" y="4215525"/>
              <a:ext cx="69375" cy="65800"/>
            </a:xfrm>
            <a:custGeom>
              <a:avLst/>
              <a:gdLst/>
              <a:ahLst/>
              <a:cxnLst/>
              <a:rect l="l" t="t" r="r" b="b"/>
              <a:pathLst>
                <a:path w="2775" h="2632" extrusionOk="0">
                  <a:moveTo>
                    <a:pt x="1489" y="1"/>
                  </a:moveTo>
                  <a:cubicBezTo>
                    <a:pt x="1263" y="1"/>
                    <a:pt x="1049" y="36"/>
                    <a:pt x="870" y="120"/>
                  </a:cubicBezTo>
                  <a:cubicBezTo>
                    <a:pt x="787" y="155"/>
                    <a:pt x="691" y="203"/>
                    <a:pt x="620" y="263"/>
                  </a:cubicBezTo>
                  <a:cubicBezTo>
                    <a:pt x="370" y="453"/>
                    <a:pt x="191" y="739"/>
                    <a:pt x="132" y="1060"/>
                  </a:cubicBezTo>
                  <a:cubicBezTo>
                    <a:pt x="1" y="1775"/>
                    <a:pt x="477" y="2477"/>
                    <a:pt x="1203" y="2608"/>
                  </a:cubicBezTo>
                  <a:cubicBezTo>
                    <a:pt x="1275" y="2632"/>
                    <a:pt x="1370" y="2632"/>
                    <a:pt x="1441" y="2632"/>
                  </a:cubicBezTo>
                  <a:cubicBezTo>
                    <a:pt x="1549" y="2632"/>
                    <a:pt x="1632" y="2608"/>
                    <a:pt x="1739" y="2596"/>
                  </a:cubicBezTo>
                  <a:cubicBezTo>
                    <a:pt x="2239" y="2477"/>
                    <a:pt x="2644" y="2072"/>
                    <a:pt x="2751" y="1537"/>
                  </a:cubicBezTo>
                  <a:cubicBezTo>
                    <a:pt x="2763" y="1441"/>
                    <a:pt x="2775" y="1322"/>
                    <a:pt x="2763" y="1215"/>
                  </a:cubicBezTo>
                  <a:cubicBezTo>
                    <a:pt x="2763" y="1108"/>
                    <a:pt x="2739" y="1001"/>
                    <a:pt x="2703" y="917"/>
                  </a:cubicBezTo>
                  <a:cubicBezTo>
                    <a:pt x="2573" y="501"/>
                    <a:pt x="2227" y="155"/>
                    <a:pt x="1787" y="36"/>
                  </a:cubicBezTo>
                  <a:cubicBezTo>
                    <a:pt x="1751" y="24"/>
                    <a:pt x="1727" y="24"/>
                    <a:pt x="1680" y="13"/>
                  </a:cubicBezTo>
                  <a:cubicBezTo>
                    <a:pt x="1620" y="1"/>
                    <a:pt x="1560" y="1"/>
                    <a:pt x="148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4666950" y="3657525"/>
              <a:ext cx="11925" cy="12150"/>
            </a:xfrm>
            <a:custGeom>
              <a:avLst/>
              <a:gdLst/>
              <a:ahLst/>
              <a:cxnLst/>
              <a:rect l="l" t="t" r="r" b="b"/>
              <a:pathLst>
                <a:path w="477" h="486" extrusionOk="0">
                  <a:moveTo>
                    <a:pt x="233" y="1"/>
                  </a:moveTo>
                  <a:cubicBezTo>
                    <a:pt x="128" y="1"/>
                    <a:pt x="22" y="87"/>
                    <a:pt x="12" y="199"/>
                  </a:cubicBezTo>
                  <a:cubicBezTo>
                    <a:pt x="0" y="247"/>
                    <a:pt x="12" y="306"/>
                    <a:pt x="24" y="354"/>
                  </a:cubicBezTo>
                  <a:cubicBezTo>
                    <a:pt x="60" y="413"/>
                    <a:pt x="119" y="461"/>
                    <a:pt x="203" y="485"/>
                  </a:cubicBezTo>
                  <a:cubicBezTo>
                    <a:pt x="213" y="486"/>
                    <a:pt x="223" y="486"/>
                    <a:pt x="233" y="486"/>
                  </a:cubicBezTo>
                  <a:cubicBezTo>
                    <a:pt x="362" y="486"/>
                    <a:pt x="465" y="416"/>
                    <a:pt x="476" y="294"/>
                  </a:cubicBezTo>
                  <a:lnTo>
                    <a:pt x="476" y="187"/>
                  </a:lnTo>
                  <a:cubicBezTo>
                    <a:pt x="429" y="92"/>
                    <a:pt x="369" y="20"/>
                    <a:pt x="286" y="8"/>
                  </a:cubicBezTo>
                  <a:cubicBezTo>
                    <a:pt x="269" y="3"/>
                    <a:pt x="251" y="1"/>
                    <a:pt x="23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5526275" y="3907750"/>
              <a:ext cx="25325" cy="23650"/>
            </a:xfrm>
            <a:custGeom>
              <a:avLst/>
              <a:gdLst/>
              <a:ahLst/>
              <a:cxnLst/>
              <a:rect l="l" t="t" r="r" b="b"/>
              <a:pathLst>
                <a:path w="1013" h="946" extrusionOk="0">
                  <a:moveTo>
                    <a:pt x="512" y="1"/>
                  </a:moveTo>
                  <a:cubicBezTo>
                    <a:pt x="286" y="13"/>
                    <a:pt x="84" y="167"/>
                    <a:pt x="48" y="382"/>
                  </a:cubicBezTo>
                  <a:cubicBezTo>
                    <a:pt x="0" y="644"/>
                    <a:pt x="179" y="894"/>
                    <a:pt x="441" y="941"/>
                  </a:cubicBezTo>
                  <a:cubicBezTo>
                    <a:pt x="462" y="944"/>
                    <a:pt x="484" y="946"/>
                    <a:pt x="505" y="946"/>
                  </a:cubicBezTo>
                  <a:cubicBezTo>
                    <a:pt x="732" y="946"/>
                    <a:pt x="945" y="777"/>
                    <a:pt x="989" y="548"/>
                  </a:cubicBezTo>
                  <a:cubicBezTo>
                    <a:pt x="1012" y="370"/>
                    <a:pt x="941" y="191"/>
                    <a:pt x="798" y="84"/>
                  </a:cubicBezTo>
                  <a:cubicBezTo>
                    <a:pt x="739" y="48"/>
                    <a:pt x="679" y="13"/>
                    <a:pt x="58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6515675" y="3702325"/>
              <a:ext cx="35450" cy="33100"/>
            </a:xfrm>
            <a:custGeom>
              <a:avLst/>
              <a:gdLst/>
              <a:ahLst/>
              <a:cxnLst/>
              <a:rect l="l" t="t" r="r" b="b"/>
              <a:pathLst>
                <a:path w="1418" h="1324" extrusionOk="0">
                  <a:moveTo>
                    <a:pt x="679" y="0"/>
                  </a:moveTo>
                  <a:cubicBezTo>
                    <a:pt x="563" y="0"/>
                    <a:pt x="454" y="33"/>
                    <a:pt x="358" y="86"/>
                  </a:cubicBezTo>
                  <a:cubicBezTo>
                    <a:pt x="275" y="133"/>
                    <a:pt x="191" y="205"/>
                    <a:pt x="132" y="276"/>
                  </a:cubicBezTo>
                  <a:cubicBezTo>
                    <a:pt x="96" y="360"/>
                    <a:pt x="48" y="443"/>
                    <a:pt x="37" y="538"/>
                  </a:cubicBezTo>
                  <a:cubicBezTo>
                    <a:pt x="1" y="717"/>
                    <a:pt x="48" y="907"/>
                    <a:pt x="156" y="1038"/>
                  </a:cubicBezTo>
                  <a:cubicBezTo>
                    <a:pt x="215" y="1145"/>
                    <a:pt x="287" y="1205"/>
                    <a:pt x="370" y="1252"/>
                  </a:cubicBezTo>
                  <a:cubicBezTo>
                    <a:pt x="429" y="1276"/>
                    <a:pt x="513" y="1312"/>
                    <a:pt x="572" y="1312"/>
                  </a:cubicBezTo>
                  <a:cubicBezTo>
                    <a:pt x="608" y="1324"/>
                    <a:pt x="656" y="1324"/>
                    <a:pt x="703" y="1324"/>
                  </a:cubicBezTo>
                  <a:cubicBezTo>
                    <a:pt x="810" y="1324"/>
                    <a:pt x="894" y="1300"/>
                    <a:pt x="989" y="1252"/>
                  </a:cubicBezTo>
                  <a:cubicBezTo>
                    <a:pt x="1168" y="1157"/>
                    <a:pt x="1299" y="979"/>
                    <a:pt x="1346" y="776"/>
                  </a:cubicBezTo>
                  <a:cubicBezTo>
                    <a:pt x="1418" y="419"/>
                    <a:pt x="1168" y="62"/>
                    <a:pt x="810" y="14"/>
                  </a:cubicBezTo>
                  <a:cubicBezTo>
                    <a:pt x="766" y="5"/>
                    <a:pt x="722" y="0"/>
                    <a:pt x="679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6265350" y="3971075"/>
              <a:ext cx="33375" cy="33075"/>
            </a:xfrm>
            <a:custGeom>
              <a:avLst/>
              <a:gdLst/>
              <a:ahLst/>
              <a:cxnLst/>
              <a:rect l="l" t="t" r="r" b="b"/>
              <a:pathLst>
                <a:path w="1335" h="1323" extrusionOk="0">
                  <a:moveTo>
                    <a:pt x="652" y="1"/>
                  </a:moveTo>
                  <a:cubicBezTo>
                    <a:pt x="556" y="1"/>
                    <a:pt x="466" y="26"/>
                    <a:pt x="382" y="51"/>
                  </a:cubicBezTo>
                  <a:cubicBezTo>
                    <a:pt x="298" y="99"/>
                    <a:pt x="227" y="158"/>
                    <a:pt x="144" y="230"/>
                  </a:cubicBezTo>
                  <a:cubicBezTo>
                    <a:pt x="84" y="289"/>
                    <a:pt x="48" y="385"/>
                    <a:pt x="24" y="468"/>
                  </a:cubicBezTo>
                  <a:cubicBezTo>
                    <a:pt x="24" y="504"/>
                    <a:pt x="13" y="516"/>
                    <a:pt x="13" y="551"/>
                  </a:cubicBezTo>
                  <a:cubicBezTo>
                    <a:pt x="1" y="623"/>
                    <a:pt x="1" y="694"/>
                    <a:pt x="13" y="766"/>
                  </a:cubicBezTo>
                  <a:cubicBezTo>
                    <a:pt x="60" y="1039"/>
                    <a:pt x="263" y="1278"/>
                    <a:pt x="548" y="1301"/>
                  </a:cubicBezTo>
                  <a:cubicBezTo>
                    <a:pt x="595" y="1316"/>
                    <a:pt x="642" y="1322"/>
                    <a:pt x="689" y="1322"/>
                  </a:cubicBezTo>
                  <a:cubicBezTo>
                    <a:pt x="759" y="1322"/>
                    <a:pt x="829" y="1306"/>
                    <a:pt x="894" y="1278"/>
                  </a:cubicBezTo>
                  <a:cubicBezTo>
                    <a:pt x="977" y="1242"/>
                    <a:pt x="1072" y="1182"/>
                    <a:pt x="1144" y="1111"/>
                  </a:cubicBezTo>
                  <a:cubicBezTo>
                    <a:pt x="1251" y="1039"/>
                    <a:pt x="1310" y="920"/>
                    <a:pt x="1322" y="789"/>
                  </a:cubicBezTo>
                  <a:cubicBezTo>
                    <a:pt x="1334" y="706"/>
                    <a:pt x="1334" y="647"/>
                    <a:pt x="1322" y="575"/>
                  </a:cubicBezTo>
                  <a:cubicBezTo>
                    <a:pt x="1310" y="468"/>
                    <a:pt x="1275" y="385"/>
                    <a:pt x="1215" y="289"/>
                  </a:cubicBezTo>
                  <a:cubicBezTo>
                    <a:pt x="1179" y="218"/>
                    <a:pt x="1096" y="147"/>
                    <a:pt x="1025" y="99"/>
                  </a:cubicBezTo>
                  <a:cubicBezTo>
                    <a:pt x="953" y="51"/>
                    <a:pt x="858" y="27"/>
                    <a:pt x="775" y="16"/>
                  </a:cubicBezTo>
                  <a:cubicBezTo>
                    <a:pt x="733" y="5"/>
                    <a:pt x="692" y="1"/>
                    <a:pt x="65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6376075" y="3733725"/>
              <a:ext cx="25025" cy="23625"/>
            </a:xfrm>
            <a:custGeom>
              <a:avLst/>
              <a:gdLst/>
              <a:ahLst/>
              <a:cxnLst/>
              <a:rect l="l" t="t" r="r" b="b"/>
              <a:pathLst>
                <a:path w="1001" h="945" extrusionOk="0">
                  <a:moveTo>
                    <a:pt x="490" y="1"/>
                  </a:moveTo>
                  <a:cubicBezTo>
                    <a:pt x="268" y="1"/>
                    <a:pt x="56" y="168"/>
                    <a:pt x="25" y="401"/>
                  </a:cubicBezTo>
                  <a:cubicBezTo>
                    <a:pt x="25" y="425"/>
                    <a:pt x="1" y="473"/>
                    <a:pt x="1" y="497"/>
                  </a:cubicBezTo>
                  <a:cubicBezTo>
                    <a:pt x="1" y="604"/>
                    <a:pt x="48" y="699"/>
                    <a:pt x="108" y="770"/>
                  </a:cubicBezTo>
                  <a:cubicBezTo>
                    <a:pt x="179" y="830"/>
                    <a:pt x="263" y="889"/>
                    <a:pt x="358" y="913"/>
                  </a:cubicBezTo>
                  <a:cubicBezTo>
                    <a:pt x="370" y="913"/>
                    <a:pt x="394" y="937"/>
                    <a:pt x="406" y="937"/>
                  </a:cubicBezTo>
                  <a:cubicBezTo>
                    <a:pt x="436" y="941"/>
                    <a:pt x="467" y="944"/>
                    <a:pt x="497" y="944"/>
                  </a:cubicBezTo>
                  <a:cubicBezTo>
                    <a:pt x="550" y="944"/>
                    <a:pt x="603" y="936"/>
                    <a:pt x="656" y="913"/>
                  </a:cubicBezTo>
                  <a:cubicBezTo>
                    <a:pt x="810" y="854"/>
                    <a:pt x="929" y="723"/>
                    <a:pt x="953" y="556"/>
                  </a:cubicBezTo>
                  <a:cubicBezTo>
                    <a:pt x="1001" y="306"/>
                    <a:pt x="834" y="56"/>
                    <a:pt x="572" y="8"/>
                  </a:cubicBezTo>
                  <a:cubicBezTo>
                    <a:pt x="545" y="3"/>
                    <a:pt x="518" y="1"/>
                    <a:pt x="49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6507050" y="3935025"/>
              <a:ext cx="26225" cy="23850"/>
            </a:xfrm>
            <a:custGeom>
              <a:avLst/>
              <a:gdLst/>
              <a:ahLst/>
              <a:cxnLst/>
              <a:rect l="l" t="t" r="r" b="b"/>
              <a:pathLst>
                <a:path w="1049" h="954" extrusionOk="0">
                  <a:moveTo>
                    <a:pt x="532" y="0"/>
                  </a:moveTo>
                  <a:cubicBezTo>
                    <a:pt x="306" y="0"/>
                    <a:pt x="103" y="169"/>
                    <a:pt x="48" y="398"/>
                  </a:cubicBezTo>
                  <a:cubicBezTo>
                    <a:pt x="1" y="648"/>
                    <a:pt x="167" y="898"/>
                    <a:pt x="441" y="946"/>
                  </a:cubicBezTo>
                  <a:cubicBezTo>
                    <a:pt x="470" y="951"/>
                    <a:pt x="498" y="954"/>
                    <a:pt x="527" y="954"/>
                  </a:cubicBezTo>
                  <a:cubicBezTo>
                    <a:pt x="746" y="954"/>
                    <a:pt x="947" y="796"/>
                    <a:pt x="989" y="565"/>
                  </a:cubicBezTo>
                  <a:cubicBezTo>
                    <a:pt x="1048" y="291"/>
                    <a:pt x="870" y="53"/>
                    <a:pt x="596" y="5"/>
                  </a:cubicBezTo>
                  <a:cubicBezTo>
                    <a:pt x="574" y="2"/>
                    <a:pt x="553" y="0"/>
                    <a:pt x="53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5903100" y="3945425"/>
              <a:ext cx="25025" cy="23875"/>
            </a:xfrm>
            <a:custGeom>
              <a:avLst/>
              <a:gdLst/>
              <a:ahLst/>
              <a:cxnLst/>
              <a:rect l="l" t="t" r="r" b="b"/>
              <a:pathLst>
                <a:path w="1001" h="955" extrusionOk="0">
                  <a:moveTo>
                    <a:pt x="537" y="0"/>
                  </a:moveTo>
                  <a:cubicBezTo>
                    <a:pt x="497" y="0"/>
                    <a:pt x="457" y="6"/>
                    <a:pt x="417" y="6"/>
                  </a:cubicBezTo>
                  <a:cubicBezTo>
                    <a:pt x="322" y="30"/>
                    <a:pt x="227" y="89"/>
                    <a:pt x="167" y="160"/>
                  </a:cubicBezTo>
                  <a:cubicBezTo>
                    <a:pt x="108" y="220"/>
                    <a:pt x="60" y="303"/>
                    <a:pt x="48" y="399"/>
                  </a:cubicBezTo>
                  <a:cubicBezTo>
                    <a:pt x="1" y="601"/>
                    <a:pt x="120" y="815"/>
                    <a:pt x="298" y="899"/>
                  </a:cubicBezTo>
                  <a:cubicBezTo>
                    <a:pt x="346" y="922"/>
                    <a:pt x="382" y="934"/>
                    <a:pt x="441" y="946"/>
                  </a:cubicBezTo>
                  <a:cubicBezTo>
                    <a:pt x="471" y="951"/>
                    <a:pt x="500" y="954"/>
                    <a:pt x="529" y="954"/>
                  </a:cubicBezTo>
                  <a:cubicBezTo>
                    <a:pt x="570" y="954"/>
                    <a:pt x="609" y="948"/>
                    <a:pt x="644" y="934"/>
                  </a:cubicBezTo>
                  <a:cubicBezTo>
                    <a:pt x="656" y="934"/>
                    <a:pt x="679" y="922"/>
                    <a:pt x="691" y="922"/>
                  </a:cubicBezTo>
                  <a:cubicBezTo>
                    <a:pt x="798" y="887"/>
                    <a:pt x="870" y="815"/>
                    <a:pt x="929" y="720"/>
                  </a:cubicBezTo>
                  <a:cubicBezTo>
                    <a:pt x="929" y="708"/>
                    <a:pt x="941" y="696"/>
                    <a:pt x="941" y="684"/>
                  </a:cubicBezTo>
                  <a:cubicBezTo>
                    <a:pt x="953" y="637"/>
                    <a:pt x="977" y="601"/>
                    <a:pt x="989" y="541"/>
                  </a:cubicBezTo>
                  <a:cubicBezTo>
                    <a:pt x="1001" y="482"/>
                    <a:pt x="1001" y="446"/>
                    <a:pt x="989" y="387"/>
                  </a:cubicBezTo>
                  <a:cubicBezTo>
                    <a:pt x="977" y="303"/>
                    <a:pt x="941" y="232"/>
                    <a:pt x="882" y="172"/>
                  </a:cubicBezTo>
                  <a:cubicBezTo>
                    <a:pt x="810" y="101"/>
                    <a:pt x="727" y="41"/>
                    <a:pt x="596" y="6"/>
                  </a:cubicBezTo>
                  <a:cubicBezTo>
                    <a:pt x="576" y="2"/>
                    <a:pt x="556" y="0"/>
                    <a:pt x="53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5745650" y="3654300"/>
              <a:ext cx="23825" cy="23825"/>
            </a:xfrm>
            <a:custGeom>
              <a:avLst/>
              <a:gdLst/>
              <a:ahLst/>
              <a:cxnLst/>
              <a:rect l="l" t="t" r="r" b="b"/>
              <a:pathLst>
                <a:path w="953" h="953" extrusionOk="0">
                  <a:moveTo>
                    <a:pt x="471" y="0"/>
                  </a:moveTo>
                  <a:cubicBezTo>
                    <a:pt x="444" y="0"/>
                    <a:pt x="417" y="6"/>
                    <a:pt x="393" y="18"/>
                  </a:cubicBezTo>
                  <a:cubicBezTo>
                    <a:pt x="298" y="30"/>
                    <a:pt x="203" y="78"/>
                    <a:pt x="131" y="149"/>
                  </a:cubicBezTo>
                  <a:cubicBezTo>
                    <a:pt x="72" y="209"/>
                    <a:pt x="24" y="292"/>
                    <a:pt x="0" y="387"/>
                  </a:cubicBezTo>
                  <a:lnTo>
                    <a:pt x="0" y="423"/>
                  </a:lnTo>
                  <a:cubicBezTo>
                    <a:pt x="0" y="518"/>
                    <a:pt x="12" y="626"/>
                    <a:pt x="60" y="721"/>
                  </a:cubicBezTo>
                  <a:cubicBezTo>
                    <a:pt x="131" y="840"/>
                    <a:pt x="238" y="923"/>
                    <a:pt x="381" y="935"/>
                  </a:cubicBezTo>
                  <a:cubicBezTo>
                    <a:pt x="411" y="947"/>
                    <a:pt x="441" y="953"/>
                    <a:pt x="471" y="953"/>
                  </a:cubicBezTo>
                  <a:cubicBezTo>
                    <a:pt x="500" y="953"/>
                    <a:pt x="530" y="947"/>
                    <a:pt x="560" y="935"/>
                  </a:cubicBezTo>
                  <a:cubicBezTo>
                    <a:pt x="667" y="923"/>
                    <a:pt x="750" y="864"/>
                    <a:pt x="810" y="792"/>
                  </a:cubicBezTo>
                  <a:cubicBezTo>
                    <a:pt x="846" y="757"/>
                    <a:pt x="858" y="733"/>
                    <a:pt x="870" y="697"/>
                  </a:cubicBezTo>
                  <a:cubicBezTo>
                    <a:pt x="905" y="661"/>
                    <a:pt x="917" y="614"/>
                    <a:pt x="929" y="554"/>
                  </a:cubicBezTo>
                  <a:cubicBezTo>
                    <a:pt x="953" y="506"/>
                    <a:pt x="953" y="459"/>
                    <a:pt x="929" y="423"/>
                  </a:cubicBezTo>
                  <a:cubicBezTo>
                    <a:pt x="905" y="221"/>
                    <a:pt x="750" y="42"/>
                    <a:pt x="548" y="18"/>
                  </a:cubicBezTo>
                  <a:cubicBezTo>
                    <a:pt x="524" y="6"/>
                    <a:pt x="497" y="0"/>
                    <a:pt x="47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4724975" y="3627350"/>
              <a:ext cx="23850" cy="23175"/>
            </a:xfrm>
            <a:custGeom>
              <a:avLst/>
              <a:gdLst/>
              <a:ahLst/>
              <a:cxnLst/>
              <a:rect l="l" t="t" r="r" b="b"/>
              <a:pathLst>
                <a:path w="954" h="927" extrusionOk="0">
                  <a:moveTo>
                    <a:pt x="446" y="1"/>
                  </a:moveTo>
                  <a:cubicBezTo>
                    <a:pt x="336" y="1"/>
                    <a:pt x="241" y="44"/>
                    <a:pt x="168" y="108"/>
                  </a:cubicBezTo>
                  <a:cubicBezTo>
                    <a:pt x="120" y="144"/>
                    <a:pt x="84" y="191"/>
                    <a:pt x="60" y="251"/>
                  </a:cubicBezTo>
                  <a:cubicBezTo>
                    <a:pt x="48" y="287"/>
                    <a:pt x="13" y="334"/>
                    <a:pt x="13" y="382"/>
                  </a:cubicBezTo>
                  <a:cubicBezTo>
                    <a:pt x="1" y="453"/>
                    <a:pt x="1" y="513"/>
                    <a:pt x="13" y="572"/>
                  </a:cubicBezTo>
                  <a:cubicBezTo>
                    <a:pt x="60" y="751"/>
                    <a:pt x="191" y="882"/>
                    <a:pt x="382" y="918"/>
                  </a:cubicBezTo>
                  <a:cubicBezTo>
                    <a:pt x="416" y="924"/>
                    <a:pt x="450" y="926"/>
                    <a:pt x="482" y="926"/>
                  </a:cubicBezTo>
                  <a:cubicBezTo>
                    <a:pt x="581" y="926"/>
                    <a:pt x="667" y="898"/>
                    <a:pt x="739" y="834"/>
                  </a:cubicBezTo>
                  <a:cubicBezTo>
                    <a:pt x="822" y="811"/>
                    <a:pt x="882" y="739"/>
                    <a:pt x="906" y="632"/>
                  </a:cubicBezTo>
                  <a:cubicBezTo>
                    <a:pt x="918" y="608"/>
                    <a:pt x="918" y="584"/>
                    <a:pt x="918" y="561"/>
                  </a:cubicBezTo>
                  <a:cubicBezTo>
                    <a:pt x="953" y="441"/>
                    <a:pt x="918" y="334"/>
                    <a:pt x="858" y="227"/>
                  </a:cubicBezTo>
                  <a:cubicBezTo>
                    <a:pt x="799" y="132"/>
                    <a:pt x="715" y="49"/>
                    <a:pt x="596" y="25"/>
                  </a:cubicBezTo>
                  <a:cubicBezTo>
                    <a:pt x="584" y="25"/>
                    <a:pt x="560" y="13"/>
                    <a:pt x="549" y="13"/>
                  </a:cubicBezTo>
                  <a:cubicBezTo>
                    <a:pt x="513" y="5"/>
                    <a:pt x="479" y="1"/>
                    <a:pt x="44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5094675" y="3924725"/>
              <a:ext cx="25325" cy="23725"/>
            </a:xfrm>
            <a:custGeom>
              <a:avLst/>
              <a:gdLst/>
              <a:ahLst/>
              <a:cxnLst/>
              <a:rect l="l" t="t" r="r" b="b"/>
              <a:pathLst>
                <a:path w="1013" h="949" extrusionOk="0">
                  <a:moveTo>
                    <a:pt x="524" y="0"/>
                  </a:moveTo>
                  <a:cubicBezTo>
                    <a:pt x="417" y="0"/>
                    <a:pt x="334" y="36"/>
                    <a:pt x="239" y="96"/>
                  </a:cubicBezTo>
                  <a:cubicBezTo>
                    <a:pt x="131" y="167"/>
                    <a:pt x="60" y="274"/>
                    <a:pt x="48" y="393"/>
                  </a:cubicBezTo>
                  <a:cubicBezTo>
                    <a:pt x="0" y="643"/>
                    <a:pt x="167" y="893"/>
                    <a:pt x="429" y="941"/>
                  </a:cubicBezTo>
                  <a:cubicBezTo>
                    <a:pt x="459" y="946"/>
                    <a:pt x="489" y="949"/>
                    <a:pt x="518" y="949"/>
                  </a:cubicBezTo>
                  <a:cubicBezTo>
                    <a:pt x="746" y="949"/>
                    <a:pt x="946" y="792"/>
                    <a:pt x="989" y="560"/>
                  </a:cubicBezTo>
                  <a:cubicBezTo>
                    <a:pt x="1012" y="405"/>
                    <a:pt x="977" y="238"/>
                    <a:pt x="870" y="143"/>
                  </a:cubicBezTo>
                  <a:cubicBezTo>
                    <a:pt x="774" y="84"/>
                    <a:pt x="691" y="24"/>
                    <a:pt x="584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6464775" y="4572300"/>
              <a:ext cx="35450" cy="32975"/>
            </a:xfrm>
            <a:custGeom>
              <a:avLst/>
              <a:gdLst/>
              <a:ahLst/>
              <a:cxnLst/>
              <a:rect l="l" t="t" r="r" b="b"/>
              <a:pathLst>
                <a:path w="1418" h="1319" extrusionOk="0">
                  <a:moveTo>
                    <a:pt x="729" y="1"/>
                  </a:moveTo>
                  <a:cubicBezTo>
                    <a:pt x="680" y="1"/>
                    <a:pt x="630" y="9"/>
                    <a:pt x="584" y="29"/>
                  </a:cubicBezTo>
                  <a:cubicBezTo>
                    <a:pt x="525" y="41"/>
                    <a:pt x="477" y="53"/>
                    <a:pt x="418" y="89"/>
                  </a:cubicBezTo>
                  <a:cubicBezTo>
                    <a:pt x="322" y="136"/>
                    <a:pt x="251" y="208"/>
                    <a:pt x="191" y="279"/>
                  </a:cubicBezTo>
                  <a:cubicBezTo>
                    <a:pt x="132" y="351"/>
                    <a:pt x="84" y="446"/>
                    <a:pt x="72" y="553"/>
                  </a:cubicBezTo>
                  <a:cubicBezTo>
                    <a:pt x="1" y="910"/>
                    <a:pt x="251" y="1267"/>
                    <a:pt x="608" y="1303"/>
                  </a:cubicBezTo>
                  <a:cubicBezTo>
                    <a:pt x="653" y="1314"/>
                    <a:pt x="698" y="1319"/>
                    <a:pt x="743" y="1319"/>
                  </a:cubicBezTo>
                  <a:cubicBezTo>
                    <a:pt x="1051" y="1319"/>
                    <a:pt x="1328" y="1079"/>
                    <a:pt x="1370" y="767"/>
                  </a:cubicBezTo>
                  <a:cubicBezTo>
                    <a:pt x="1418" y="565"/>
                    <a:pt x="1358" y="374"/>
                    <a:pt x="1215" y="220"/>
                  </a:cubicBezTo>
                  <a:cubicBezTo>
                    <a:pt x="1180" y="160"/>
                    <a:pt x="1096" y="100"/>
                    <a:pt x="1001" y="53"/>
                  </a:cubicBezTo>
                  <a:cubicBezTo>
                    <a:pt x="953" y="41"/>
                    <a:pt x="918" y="29"/>
                    <a:pt x="882" y="17"/>
                  </a:cubicBezTo>
                  <a:lnTo>
                    <a:pt x="846" y="17"/>
                  </a:lnTo>
                  <a:cubicBezTo>
                    <a:pt x="809" y="6"/>
                    <a:pt x="769" y="1"/>
                    <a:pt x="72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6403775" y="3934525"/>
              <a:ext cx="13700" cy="13725"/>
            </a:xfrm>
            <a:custGeom>
              <a:avLst/>
              <a:gdLst/>
              <a:ahLst/>
              <a:cxnLst/>
              <a:rect l="l" t="t" r="r" b="b"/>
              <a:pathLst>
                <a:path w="548" h="549" extrusionOk="0">
                  <a:moveTo>
                    <a:pt x="295" y="0"/>
                  </a:moveTo>
                  <a:cubicBezTo>
                    <a:pt x="163" y="0"/>
                    <a:pt x="45" y="82"/>
                    <a:pt x="12" y="227"/>
                  </a:cubicBezTo>
                  <a:lnTo>
                    <a:pt x="12" y="251"/>
                  </a:lnTo>
                  <a:cubicBezTo>
                    <a:pt x="0" y="406"/>
                    <a:pt x="72" y="537"/>
                    <a:pt x="226" y="549"/>
                  </a:cubicBezTo>
                  <a:lnTo>
                    <a:pt x="250" y="549"/>
                  </a:lnTo>
                  <a:cubicBezTo>
                    <a:pt x="369" y="549"/>
                    <a:pt x="488" y="489"/>
                    <a:pt x="524" y="370"/>
                  </a:cubicBezTo>
                  <a:cubicBezTo>
                    <a:pt x="524" y="358"/>
                    <a:pt x="536" y="346"/>
                    <a:pt x="536" y="323"/>
                  </a:cubicBezTo>
                  <a:cubicBezTo>
                    <a:pt x="548" y="251"/>
                    <a:pt x="536" y="180"/>
                    <a:pt x="488" y="120"/>
                  </a:cubicBezTo>
                  <a:cubicBezTo>
                    <a:pt x="476" y="108"/>
                    <a:pt x="453" y="73"/>
                    <a:pt x="441" y="61"/>
                  </a:cubicBezTo>
                  <a:cubicBezTo>
                    <a:pt x="417" y="25"/>
                    <a:pt x="369" y="13"/>
                    <a:pt x="322" y="1"/>
                  </a:cubicBezTo>
                  <a:cubicBezTo>
                    <a:pt x="313" y="0"/>
                    <a:pt x="304" y="0"/>
                    <a:pt x="29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6161475" y="3834275"/>
              <a:ext cx="13725" cy="13075"/>
            </a:xfrm>
            <a:custGeom>
              <a:avLst/>
              <a:gdLst/>
              <a:ahLst/>
              <a:cxnLst/>
              <a:rect l="l" t="t" r="r" b="b"/>
              <a:pathLst>
                <a:path w="549" h="523" extrusionOk="0">
                  <a:moveTo>
                    <a:pt x="255" y="1"/>
                  </a:moveTo>
                  <a:cubicBezTo>
                    <a:pt x="211" y="1"/>
                    <a:pt x="165" y="18"/>
                    <a:pt x="131" y="35"/>
                  </a:cubicBezTo>
                  <a:cubicBezTo>
                    <a:pt x="60" y="70"/>
                    <a:pt x="0" y="142"/>
                    <a:pt x="0" y="213"/>
                  </a:cubicBezTo>
                  <a:lnTo>
                    <a:pt x="0" y="332"/>
                  </a:lnTo>
                  <a:lnTo>
                    <a:pt x="0" y="344"/>
                  </a:lnTo>
                  <a:cubicBezTo>
                    <a:pt x="36" y="439"/>
                    <a:pt x="108" y="511"/>
                    <a:pt x="215" y="523"/>
                  </a:cubicBezTo>
                  <a:lnTo>
                    <a:pt x="334" y="523"/>
                  </a:lnTo>
                  <a:cubicBezTo>
                    <a:pt x="358" y="511"/>
                    <a:pt x="405" y="499"/>
                    <a:pt x="429" y="487"/>
                  </a:cubicBezTo>
                  <a:cubicBezTo>
                    <a:pt x="489" y="439"/>
                    <a:pt x="524" y="380"/>
                    <a:pt x="536" y="320"/>
                  </a:cubicBezTo>
                  <a:cubicBezTo>
                    <a:pt x="548" y="249"/>
                    <a:pt x="536" y="189"/>
                    <a:pt x="512" y="142"/>
                  </a:cubicBezTo>
                  <a:cubicBezTo>
                    <a:pt x="465" y="70"/>
                    <a:pt x="405" y="23"/>
                    <a:pt x="310" y="11"/>
                  </a:cubicBezTo>
                  <a:cubicBezTo>
                    <a:pt x="293" y="4"/>
                    <a:pt x="274" y="1"/>
                    <a:pt x="25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6281425" y="3778100"/>
              <a:ext cx="13425" cy="13675"/>
            </a:xfrm>
            <a:custGeom>
              <a:avLst/>
              <a:gdLst/>
              <a:ahLst/>
              <a:cxnLst/>
              <a:rect l="l" t="t" r="r" b="b"/>
              <a:pathLst>
                <a:path w="537" h="547" extrusionOk="0">
                  <a:moveTo>
                    <a:pt x="266" y="1"/>
                  </a:moveTo>
                  <a:cubicBezTo>
                    <a:pt x="144" y="1"/>
                    <a:pt x="33" y="99"/>
                    <a:pt x="13" y="234"/>
                  </a:cubicBezTo>
                  <a:cubicBezTo>
                    <a:pt x="1" y="305"/>
                    <a:pt x="13" y="365"/>
                    <a:pt x="60" y="424"/>
                  </a:cubicBezTo>
                  <a:cubicBezTo>
                    <a:pt x="84" y="484"/>
                    <a:pt x="143" y="531"/>
                    <a:pt x="215" y="543"/>
                  </a:cubicBezTo>
                  <a:cubicBezTo>
                    <a:pt x="231" y="546"/>
                    <a:pt x="247" y="547"/>
                    <a:pt x="262" y="547"/>
                  </a:cubicBezTo>
                  <a:cubicBezTo>
                    <a:pt x="398" y="547"/>
                    <a:pt x="515" y="456"/>
                    <a:pt x="536" y="317"/>
                  </a:cubicBezTo>
                  <a:lnTo>
                    <a:pt x="536" y="198"/>
                  </a:lnTo>
                  <a:cubicBezTo>
                    <a:pt x="501" y="91"/>
                    <a:pt x="429" y="19"/>
                    <a:pt x="322" y="7"/>
                  </a:cubicBezTo>
                  <a:cubicBezTo>
                    <a:pt x="303" y="3"/>
                    <a:pt x="285" y="1"/>
                    <a:pt x="26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5725700" y="3689500"/>
              <a:ext cx="14625" cy="13575"/>
            </a:xfrm>
            <a:custGeom>
              <a:avLst/>
              <a:gdLst/>
              <a:ahLst/>
              <a:cxnLst/>
              <a:rect l="l" t="t" r="r" b="b"/>
              <a:pathLst>
                <a:path w="585" h="543" extrusionOk="0">
                  <a:moveTo>
                    <a:pt x="305" y="0"/>
                  </a:moveTo>
                  <a:cubicBezTo>
                    <a:pt x="175" y="0"/>
                    <a:pt x="47" y="100"/>
                    <a:pt x="36" y="230"/>
                  </a:cubicBezTo>
                  <a:cubicBezTo>
                    <a:pt x="1" y="384"/>
                    <a:pt x="108" y="527"/>
                    <a:pt x="263" y="539"/>
                  </a:cubicBezTo>
                  <a:cubicBezTo>
                    <a:pt x="277" y="542"/>
                    <a:pt x="292" y="543"/>
                    <a:pt x="307" y="543"/>
                  </a:cubicBezTo>
                  <a:cubicBezTo>
                    <a:pt x="436" y="543"/>
                    <a:pt x="561" y="453"/>
                    <a:pt x="572" y="325"/>
                  </a:cubicBezTo>
                  <a:cubicBezTo>
                    <a:pt x="584" y="182"/>
                    <a:pt x="501" y="39"/>
                    <a:pt x="346" y="3"/>
                  </a:cubicBezTo>
                  <a:cubicBezTo>
                    <a:pt x="332" y="1"/>
                    <a:pt x="319" y="0"/>
                    <a:pt x="30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5008050" y="3646000"/>
              <a:ext cx="14325" cy="13600"/>
            </a:xfrm>
            <a:custGeom>
              <a:avLst/>
              <a:gdLst/>
              <a:ahLst/>
              <a:cxnLst/>
              <a:rect l="l" t="t" r="r" b="b"/>
              <a:pathLst>
                <a:path w="573" h="544" extrusionOk="0">
                  <a:moveTo>
                    <a:pt x="295" y="1"/>
                  </a:moveTo>
                  <a:cubicBezTo>
                    <a:pt x="233" y="1"/>
                    <a:pt x="166" y="18"/>
                    <a:pt x="120" y="65"/>
                  </a:cubicBezTo>
                  <a:cubicBezTo>
                    <a:pt x="96" y="88"/>
                    <a:pt x="60" y="124"/>
                    <a:pt x="48" y="148"/>
                  </a:cubicBezTo>
                  <a:cubicBezTo>
                    <a:pt x="36" y="172"/>
                    <a:pt x="36" y="196"/>
                    <a:pt x="13" y="231"/>
                  </a:cubicBezTo>
                  <a:cubicBezTo>
                    <a:pt x="1" y="315"/>
                    <a:pt x="36" y="386"/>
                    <a:pt x="72" y="446"/>
                  </a:cubicBezTo>
                  <a:cubicBezTo>
                    <a:pt x="120" y="493"/>
                    <a:pt x="167" y="529"/>
                    <a:pt x="239" y="541"/>
                  </a:cubicBezTo>
                  <a:lnTo>
                    <a:pt x="275" y="541"/>
                  </a:lnTo>
                  <a:cubicBezTo>
                    <a:pt x="286" y="542"/>
                    <a:pt x="298" y="543"/>
                    <a:pt x="310" y="543"/>
                  </a:cubicBezTo>
                  <a:cubicBezTo>
                    <a:pt x="393" y="543"/>
                    <a:pt x="471" y="507"/>
                    <a:pt x="513" y="434"/>
                  </a:cubicBezTo>
                  <a:cubicBezTo>
                    <a:pt x="536" y="410"/>
                    <a:pt x="548" y="362"/>
                    <a:pt x="548" y="327"/>
                  </a:cubicBezTo>
                  <a:cubicBezTo>
                    <a:pt x="572" y="291"/>
                    <a:pt x="548" y="231"/>
                    <a:pt x="536" y="184"/>
                  </a:cubicBezTo>
                  <a:cubicBezTo>
                    <a:pt x="525" y="124"/>
                    <a:pt x="477" y="65"/>
                    <a:pt x="417" y="29"/>
                  </a:cubicBezTo>
                  <a:cubicBezTo>
                    <a:pt x="394" y="17"/>
                    <a:pt x="370" y="5"/>
                    <a:pt x="346" y="5"/>
                  </a:cubicBezTo>
                  <a:cubicBezTo>
                    <a:pt x="330" y="2"/>
                    <a:pt x="313" y="1"/>
                    <a:pt x="29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5802500" y="3765075"/>
              <a:ext cx="14600" cy="13325"/>
            </a:xfrm>
            <a:custGeom>
              <a:avLst/>
              <a:gdLst/>
              <a:ahLst/>
              <a:cxnLst/>
              <a:rect l="l" t="t" r="r" b="b"/>
              <a:pathLst>
                <a:path w="584" h="533" extrusionOk="0">
                  <a:moveTo>
                    <a:pt x="272" y="0"/>
                  </a:moveTo>
                  <a:cubicBezTo>
                    <a:pt x="159" y="0"/>
                    <a:pt x="54" y="69"/>
                    <a:pt x="12" y="183"/>
                  </a:cubicBezTo>
                  <a:cubicBezTo>
                    <a:pt x="12" y="195"/>
                    <a:pt x="0" y="219"/>
                    <a:pt x="0" y="219"/>
                  </a:cubicBezTo>
                  <a:cubicBezTo>
                    <a:pt x="0" y="362"/>
                    <a:pt x="84" y="517"/>
                    <a:pt x="239" y="528"/>
                  </a:cubicBezTo>
                  <a:cubicBezTo>
                    <a:pt x="255" y="531"/>
                    <a:pt x="273" y="533"/>
                    <a:pt x="291" y="533"/>
                  </a:cubicBezTo>
                  <a:cubicBezTo>
                    <a:pt x="347" y="533"/>
                    <a:pt x="405" y="517"/>
                    <a:pt x="441" y="481"/>
                  </a:cubicBezTo>
                  <a:cubicBezTo>
                    <a:pt x="489" y="433"/>
                    <a:pt x="536" y="397"/>
                    <a:pt x="548" y="314"/>
                  </a:cubicBezTo>
                  <a:cubicBezTo>
                    <a:pt x="584" y="171"/>
                    <a:pt x="489" y="40"/>
                    <a:pt x="346" y="5"/>
                  </a:cubicBezTo>
                  <a:lnTo>
                    <a:pt x="322" y="5"/>
                  </a:lnTo>
                  <a:cubicBezTo>
                    <a:pt x="305" y="1"/>
                    <a:pt x="288" y="0"/>
                    <a:pt x="27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6023950" y="3621525"/>
              <a:ext cx="14325" cy="13675"/>
            </a:xfrm>
            <a:custGeom>
              <a:avLst/>
              <a:gdLst/>
              <a:ahLst/>
              <a:cxnLst/>
              <a:rect l="l" t="t" r="r" b="b"/>
              <a:pathLst>
                <a:path w="573" h="547" extrusionOk="0">
                  <a:moveTo>
                    <a:pt x="262" y="1"/>
                  </a:moveTo>
                  <a:cubicBezTo>
                    <a:pt x="132" y="1"/>
                    <a:pt x="23" y="98"/>
                    <a:pt x="13" y="222"/>
                  </a:cubicBezTo>
                  <a:cubicBezTo>
                    <a:pt x="1" y="377"/>
                    <a:pt x="72" y="520"/>
                    <a:pt x="239" y="544"/>
                  </a:cubicBezTo>
                  <a:cubicBezTo>
                    <a:pt x="252" y="546"/>
                    <a:pt x="266" y="547"/>
                    <a:pt x="279" y="547"/>
                  </a:cubicBezTo>
                  <a:cubicBezTo>
                    <a:pt x="410" y="547"/>
                    <a:pt x="538" y="447"/>
                    <a:pt x="548" y="317"/>
                  </a:cubicBezTo>
                  <a:cubicBezTo>
                    <a:pt x="572" y="163"/>
                    <a:pt x="465" y="20"/>
                    <a:pt x="322" y="8"/>
                  </a:cubicBezTo>
                  <a:cubicBezTo>
                    <a:pt x="302" y="3"/>
                    <a:pt x="282" y="1"/>
                    <a:pt x="26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5716175" y="3810850"/>
              <a:ext cx="13725" cy="13675"/>
            </a:xfrm>
            <a:custGeom>
              <a:avLst/>
              <a:gdLst/>
              <a:ahLst/>
              <a:cxnLst/>
              <a:rect l="l" t="t" r="r" b="b"/>
              <a:pathLst>
                <a:path w="549" h="547" extrusionOk="0">
                  <a:moveTo>
                    <a:pt x="266" y="0"/>
                  </a:moveTo>
                  <a:cubicBezTo>
                    <a:pt x="141" y="0"/>
                    <a:pt x="23" y="99"/>
                    <a:pt x="13" y="233"/>
                  </a:cubicBezTo>
                  <a:lnTo>
                    <a:pt x="13" y="257"/>
                  </a:lnTo>
                  <a:cubicBezTo>
                    <a:pt x="1" y="388"/>
                    <a:pt x="84" y="507"/>
                    <a:pt x="227" y="543"/>
                  </a:cubicBezTo>
                  <a:cubicBezTo>
                    <a:pt x="242" y="545"/>
                    <a:pt x="256" y="547"/>
                    <a:pt x="271" y="547"/>
                  </a:cubicBezTo>
                  <a:cubicBezTo>
                    <a:pt x="400" y="547"/>
                    <a:pt x="526" y="456"/>
                    <a:pt x="536" y="317"/>
                  </a:cubicBezTo>
                  <a:cubicBezTo>
                    <a:pt x="548" y="198"/>
                    <a:pt x="501" y="79"/>
                    <a:pt x="394" y="31"/>
                  </a:cubicBezTo>
                  <a:cubicBezTo>
                    <a:pt x="370" y="19"/>
                    <a:pt x="358" y="7"/>
                    <a:pt x="322" y="7"/>
                  </a:cubicBezTo>
                  <a:cubicBezTo>
                    <a:pt x="303" y="2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" name="Google Shape;91;p2"/>
          <p:cNvSpPr/>
          <p:nvPr/>
        </p:nvSpPr>
        <p:spPr>
          <a:xfrm>
            <a:off x="0" y="4845825"/>
            <a:ext cx="9144000" cy="29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"/>
          <p:cNvSpPr txBox="1">
            <a:spLocks noGrp="1"/>
          </p:cNvSpPr>
          <p:nvPr>
            <p:ph type="ctrTitle"/>
          </p:nvPr>
        </p:nvSpPr>
        <p:spPr>
          <a:xfrm>
            <a:off x="3639669" y="1194200"/>
            <a:ext cx="4849500" cy="24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2"/>
          <p:cNvSpPr txBox="1">
            <a:spLocks noGrp="1"/>
          </p:cNvSpPr>
          <p:nvPr>
            <p:ph type="subTitle" idx="1"/>
          </p:nvPr>
        </p:nvSpPr>
        <p:spPr>
          <a:xfrm>
            <a:off x="3639669" y="3663500"/>
            <a:ext cx="48495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94" name="Google Shape;94;p2"/>
          <p:cNvGrpSpPr/>
          <p:nvPr/>
        </p:nvGrpSpPr>
        <p:grpSpPr>
          <a:xfrm flipH="1">
            <a:off x="8" y="1"/>
            <a:ext cx="4198961" cy="2036907"/>
            <a:chOff x="4643125" y="3610400"/>
            <a:chExt cx="2050875" cy="994875"/>
          </a:xfrm>
        </p:grpSpPr>
        <p:sp>
          <p:nvSpPr>
            <p:cNvPr id="95" name="Google Shape;95;p2"/>
            <p:cNvSpPr/>
            <p:nvPr/>
          </p:nvSpPr>
          <p:spPr>
            <a:xfrm>
              <a:off x="5600100" y="3665175"/>
              <a:ext cx="147050" cy="30375"/>
            </a:xfrm>
            <a:custGeom>
              <a:avLst/>
              <a:gdLst/>
              <a:ahLst/>
              <a:cxnLst/>
              <a:rect l="l" t="t" r="r" b="b"/>
              <a:pathLst>
                <a:path w="5882" h="1215" extrusionOk="0">
                  <a:moveTo>
                    <a:pt x="5810" y="0"/>
                  </a:moveTo>
                  <a:lnTo>
                    <a:pt x="72" y="905"/>
                  </a:lnTo>
                  <a:lnTo>
                    <a:pt x="0" y="1214"/>
                  </a:lnTo>
                  <a:lnTo>
                    <a:pt x="5882" y="286"/>
                  </a:lnTo>
                  <a:cubicBezTo>
                    <a:pt x="5834" y="191"/>
                    <a:pt x="5799" y="107"/>
                    <a:pt x="581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5504550" y="3688675"/>
              <a:ext cx="89625" cy="20275"/>
            </a:xfrm>
            <a:custGeom>
              <a:avLst/>
              <a:gdLst/>
              <a:ahLst/>
              <a:cxnLst/>
              <a:rect l="l" t="t" r="r" b="b"/>
              <a:pathLst>
                <a:path w="3585" h="811" extrusionOk="0">
                  <a:moveTo>
                    <a:pt x="3584" y="1"/>
                  </a:moveTo>
                  <a:lnTo>
                    <a:pt x="0" y="560"/>
                  </a:lnTo>
                  <a:lnTo>
                    <a:pt x="0" y="655"/>
                  </a:lnTo>
                  <a:lnTo>
                    <a:pt x="262" y="810"/>
                  </a:lnTo>
                  <a:lnTo>
                    <a:pt x="3513" y="310"/>
                  </a:lnTo>
                  <a:lnTo>
                    <a:pt x="358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5497700" y="3708925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0" y="0"/>
                  </a:moveTo>
                  <a:cubicBezTo>
                    <a:pt x="0" y="0"/>
                    <a:pt x="0" y="24"/>
                    <a:pt x="0" y="0"/>
                  </a:cubicBezTo>
                  <a:cubicBezTo>
                    <a:pt x="0" y="24"/>
                    <a:pt x="0" y="24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5498600" y="37101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5497400" y="3708925"/>
              <a:ext cx="325" cy="25"/>
            </a:xfrm>
            <a:custGeom>
              <a:avLst/>
              <a:gdLst/>
              <a:ahLst/>
              <a:cxnLst/>
              <a:rect l="l" t="t" r="r" b="b"/>
              <a:pathLst>
                <a:path w="13" h="1" extrusionOk="0">
                  <a:moveTo>
                    <a:pt x="1" y="0"/>
                  </a:moveTo>
                  <a:cubicBezTo>
                    <a:pt x="12" y="0"/>
                    <a:pt x="12" y="0"/>
                    <a:pt x="1" y="0"/>
                  </a:cubicBezTo>
                  <a:cubicBezTo>
                    <a:pt x="12" y="0"/>
                    <a:pt x="12" y="0"/>
                    <a:pt x="1" y="0"/>
                  </a:cubicBezTo>
                  <a:cubicBezTo>
                    <a:pt x="1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5498000" y="3709525"/>
              <a:ext cx="925" cy="300"/>
            </a:xfrm>
            <a:custGeom>
              <a:avLst/>
              <a:gdLst/>
              <a:ahLst/>
              <a:cxnLst/>
              <a:rect l="l" t="t" r="r" b="b"/>
              <a:pathLst>
                <a:path w="37" h="12" extrusionOk="0">
                  <a:moveTo>
                    <a:pt x="0" y="0"/>
                  </a:moveTo>
                  <a:cubicBezTo>
                    <a:pt x="0" y="12"/>
                    <a:pt x="24" y="12"/>
                    <a:pt x="36" y="12"/>
                  </a:cubicBezTo>
                  <a:lnTo>
                    <a:pt x="36" y="12"/>
                  </a:lnTo>
                  <a:cubicBezTo>
                    <a:pt x="24" y="12"/>
                    <a:pt x="0" y="12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5497100" y="3707125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1" y="1"/>
                  </a:moveTo>
                  <a:cubicBezTo>
                    <a:pt x="1" y="13"/>
                    <a:pt x="1" y="13"/>
                    <a:pt x="1" y="1"/>
                  </a:cubicBez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5695050" y="3824700"/>
              <a:ext cx="212250" cy="130700"/>
            </a:xfrm>
            <a:custGeom>
              <a:avLst/>
              <a:gdLst/>
              <a:ahLst/>
              <a:cxnLst/>
              <a:rect l="l" t="t" r="r" b="b"/>
              <a:pathLst>
                <a:path w="8490" h="5228" extrusionOk="0">
                  <a:moveTo>
                    <a:pt x="298" y="1"/>
                  </a:moveTo>
                  <a:lnTo>
                    <a:pt x="0" y="167"/>
                  </a:lnTo>
                  <a:lnTo>
                    <a:pt x="8370" y="5228"/>
                  </a:lnTo>
                  <a:cubicBezTo>
                    <a:pt x="8382" y="5132"/>
                    <a:pt x="8430" y="5061"/>
                    <a:pt x="8489" y="4989"/>
                  </a:cubicBezTo>
                  <a:lnTo>
                    <a:pt x="8466" y="4930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5583725" y="3754175"/>
              <a:ext cx="111650" cy="70250"/>
            </a:xfrm>
            <a:custGeom>
              <a:avLst/>
              <a:gdLst/>
              <a:ahLst/>
              <a:cxnLst/>
              <a:rect l="l" t="t" r="r" b="b"/>
              <a:pathLst>
                <a:path w="4466" h="2810" extrusionOk="0">
                  <a:moveTo>
                    <a:pt x="72" y="0"/>
                  </a:moveTo>
                  <a:lnTo>
                    <a:pt x="0" y="298"/>
                  </a:lnTo>
                  <a:lnTo>
                    <a:pt x="4168" y="2810"/>
                  </a:lnTo>
                  <a:lnTo>
                    <a:pt x="4465" y="2643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5498600" y="3705050"/>
              <a:ext cx="80375" cy="52400"/>
            </a:xfrm>
            <a:custGeom>
              <a:avLst/>
              <a:gdLst/>
              <a:ahLst/>
              <a:cxnLst/>
              <a:rect l="l" t="t" r="r" b="b"/>
              <a:pathLst>
                <a:path w="3215" h="2096" extrusionOk="0">
                  <a:moveTo>
                    <a:pt x="0" y="203"/>
                  </a:moveTo>
                  <a:cubicBezTo>
                    <a:pt x="18" y="212"/>
                    <a:pt x="44" y="228"/>
                    <a:pt x="65" y="235"/>
                  </a:cubicBezTo>
                  <a:lnTo>
                    <a:pt x="65" y="235"/>
                  </a:lnTo>
                  <a:lnTo>
                    <a:pt x="12" y="203"/>
                  </a:lnTo>
                  <a:close/>
                  <a:moveTo>
                    <a:pt x="238" y="0"/>
                  </a:moveTo>
                  <a:lnTo>
                    <a:pt x="238" y="84"/>
                  </a:lnTo>
                  <a:cubicBezTo>
                    <a:pt x="238" y="155"/>
                    <a:pt x="179" y="239"/>
                    <a:pt x="84" y="239"/>
                  </a:cubicBezTo>
                  <a:cubicBezTo>
                    <a:pt x="78" y="239"/>
                    <a:pt x="72" y="237"/>
                    <a:pt x="65" y="235"/>
                  </a:cubicBezTo>
                  <a:lnTo>
                    <a:pt x="65" y="235"/>
                  </a:lnTo>
                  <a:lnTo>
                    <a:pt x="3132" y="2096"/>
                  </a:lnTo>
                  <a:lnTo>
                    <a:pt x="3215" y="1798"/>
                  </a:lnTo>
                  <a:lnTo>
                    <a:pt x="500" y="155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5497100" y="37080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5498600" y="37101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5497700" y="37089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4643125" y="3610700"/>
              <a:ext cx="30400" cy="48250"/>
            </a:xfrm>
            <a:custGeom>
              <a:avLst/>
              <a:gdLst/>
              <a:ahLst/>
              <a:cxnLst/>
              <a:rect l="l" t="t" r="r" b="b"/>
              <a:pathLst>
                <a:path w="1216" h="1930" extrusionOk="0">
                  <a:moveTo>
                    <a:pt x="1" y="0"/>
                  </a:moveTo>
                  <a:lnTo>
                    <a:pt x="953" y="1929"/>
                  </a:lnTo>
                  <a:lnTo>
                    <a:pt x="1215" y="181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4743450" y="3642850"/>
              <a:ext cx="94675" cy="72950"/>
            </a:xfrm>
            <a:custGeom>
              <a:avLst/>
              <a:gdLst/>
              <a:ahLst/>
              <a:cxnLst/>
              <a:rect l="l" t="t" r="r" b="b"/>
              <a:pathLst>
                <a:path w="3787" h="2918" extrusionOk="0">
                  <a:moveTo>
                    <a:pt x="179" y="0"/>
                  </a:moveTo>
                  <a:cubicBezTo>
                    <a:pt x="155" y="107"/>
                    <a:pt x="95" y="179"/>
                    <a:pt x="0" y="238"/>
                  </a:cubicBezTo>
                  <a:lnTo>
                    <a:pt x="3627" y="2879"/>
                  </a:lnTo>
                  <a:lnTo>
                    <a:pt x="3627" y="2879"/>
                  </a:lnTo>
                  <a:cubicBezTo>
                    <a:pt x="3622" y="2872"/>
                    <a:pt x="3620" y="2864"/>
                    <a:pt x="3620" y="2858"/>
                  </a:cubicBezTo>
                  <a:cubicBezTo>
                    <a:pt x="3596" y="2786"/>
                    <a:pt x="3631" y="2691"/>
                    <a:pt x="3715" y="2667"/>
                  </a:cubicBezTo>
                  <a:lnTo>
                    <a:pt x="3786" y="2631"/>
                  </a:lnTo>
                  <a:lnTo>
                    <a:pt x="179" y="0"/>
                  </a:lnTo>
                  <a:close/>
                  <a:moveTo>
                    <a:pt x="3627" y="2879"/>
                  </a:moveTo>
                  <a:lnTo>
                    <a:pt x="3627" y="2879"/>
                  </a:lnTo>
                  <a:cubicBezTo>
                    <a:pt x="3638" y="2898"/>
                    <a:pt x="3662" y="2917"/>
                    <a:pt x="3679" y="2917"/>
                  </a:cubicBezTo>
                  <a:lnTo>
                    <a:pt x="3627" y="2879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4835125" y="3716075"/>
              <a:ext cx="600" cy="300"/>
            </a:xfrm>
            <a:custGeom>
              <a:avLst/>
              <a:gdLst/>
              <a:ahLst/>
              <a:cxnLst/>
              <a:rect l="l" t="t" r="r" b="b"/>
              <a:pathLst>
                <a:path w="24" h="12" extrusionOk="0">
                  <a:moveTo>
                    <a:pt x="0" y="0"/>
                  </a:moveTo>
                  <a:cubicBezTo>
                    <a:pt x="12" y="0"/>
                    <a:pt x="12" y="12"/>
                    <a:pt x="24" y="12"/>
                  </a:cubicBezTo>
                  <a:cubicBezTo>
                    <a:pt x="12" y="12"/>
                    <a:pt x="12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4833325" y="3649975"/>
              <a:ext cx="176825" cy="67000"/>
            </a:xfrm>
            <a:custGeom>
              <a:avLst/>
              <a:gdLst/>
              <a:ahLst/>
              <a:cxnLst/>
              <a:rect l="l" t="t" r="r" b="b"/>
              <a:pathLst>
                <a:path w="7073" h="2680" extrusionOk="0">
                  <a:moveTo>
                    <a:pt x="7049" y="1"/>
                  </a:moveTo>
                  <a:lnTo>
                    <a:pt x="191" y="2358"/>
                  </a:lnTo>
                  <a:lnTo>
                    <a:pt x="120" y="2394"/>
                  </a:lnTo>
                  <a:cubicBezTo>
                    <a:pt x="36" y="2418"/>
                    <a:pt x="1" y="2501"/>
                    <a:pt x="25" y="2584"/>
                  </a:cubicBezTo>
                  <a:cubicBezTo>
                    <a:pt x="36" y="2620"/>
                    <a:pt x="60" y="2644"/>
                    <a:pt x="84" y="2656"/>
                  </a:cubicBezTo>
                  <a:cubicBezTo>
                    <a:pt x="96" y="2656"/>
                    <a:pt x="96" y="2680"/>
                    <a:pt x="120" y="2680"/>
                  </a:cubicBezTo>
                  <a:lnTo>
                    <a:pt x="215" y="2680"/>
                  </a:lnTo>
                  <a:lnTo>
                    <a:pt x="7073" y="310"/>
                  </a:lnTo>
                  <a:cubicBezTo>
                    <a:pt x="7025" y="239"/>
                    <a:pt x="7002" y="156"/>
                    <a:pt x="7025" y="72"/>
                  </a:cubicBezTo>
                  <a:cubicBezTo>
                    <a:pt x="7025" y="37"/>
                    <a:pt x="7037" y="25"/>
                    <a:pt x="704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4694925" y="3610700"/>
              <a:ext cx="34250" cy="24725"/>
            </a:xfrm>
            <a:custGeom>
              <a:avLst/>
              <a:gdLst/>
              <a:ahLst/>
              <a:cxnLst/>
              <a:rect l="l" t="t" r="r" b="b"/>
              <a:pathLst>
                <a:path w="1370" h="989" extrusionOk="0">
                  <a:moveTo>
                    <a:pt x="0" y="0"/>
                  </a:moveTo>
                  <a:lnTo>
                    <a:pt x="1119" y="988"/>
                  </a:lnTo>
                  <a:lnTo>
                    <a:pt x="1262" y="929"/>
                  </a:lnTo>
                  <a:cubicBezTo>
                    <a:pt x="1274" y="881"/>
                    <a:pt x="1322" y="834"/>
                    <a:pt x="1370" y="798"/>
                  </a:cubicBezTo>
                  <a:lnTo>
                    <a:pt x="44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4663675" y="3633900"/>
              <a:ext cx="62525" cy="32775"/>
            </a:xfrm>
            <a:custGeom>
              <a:avLst/>
              <a:gdLst/>
              <a:ahLst/>
              <a:cxnLst/>
              <a:rect l="l" t="t" r="r" b="b"/>
              <a:pathLst>
                <a:path w="2501" h="1311" extrusionOk="0">
                  <a:moveTo>
                    <a:pt x="2500" y="1"/>
                  </a:moveTo>
                  <a:lnTo>
                    <a:pt x="2358" y="60"/>
                  </a:lnTo>
                  <a:lnTo>
                    <a:pt x="381" y="894"/>
                  </a:lnTo>
                  <a:lnTo>
                    <a:pt x="119" y="1013"/>
                  </a:lnTo>
                  <a:lnTo>
                    <a:pt x="95" y="1025"/>
                  </a:lnTo>
                  <a:cubicBezTo>
                    <a:pt x="24" y="1061"/>
                    <a:pt x="0" y="1144"/>
                    <a:pt x="24" y="1215"/>
                  </a:cubicBezTo>
                  <a:cubicBezTo>
                    <a:pt x="36" y="1251"/>
                    <a:pt x="60" y="1263"/>
                    <a:pt x="72" y="1275"/>
                  </a:cubicBezTo>
                  <a:cubicBezTo>
                    <a:pt x="95" y="1299"/>
                    <a:pt x="119" y="1311"/>
                    <a:pt x="143" y="1311"/>
                  </a:cubicBezTo>
                  <a:cubicBezTo>
                    <a:pt x="131" y="1263"/>
                    <a:pt x="119" y="1215"/>
                    <a:pt x="131" y="1156"/>
                  </a:cubicBezTo>
                  <a:cubicBezTo>
                    <a:pt x="142" y="1040"/>
                    <a:pt x="245" y="961"/>
                    <a:pt x="352" y="961"/>
                  </a:cubicBezTo>
                  <a:cubicBezTo>
                    <a:pt x="366" y="961"/>
                    <a:pt x="379" y="963"/>
                    <a:pt x="393" y="965"/>
                  </a:cubicBezTo>
                  <a:cubicBezTo>
                    <a:pt x="488" y="977"/>
                    <a:pt x="560" y="1061"/>
                    <a:pt x="572" y="1132"/>
                  </a:cubicBezTo>
                  <a:lnTo>
                    <a:pt x="2453" y="346"/>
                  </a:lnTo>
                  <a:cubicBezTo>
                    <a:pt x="2453" y="287"/>
                    <a:pt x="2441" y="203"/>
                    <a:pt x="2453" y="132"/>
                  </a:cubicBezTo>
                  <a:cubicBezTo>
                    <a:pt x="2453" y="84"/>
                    <a:pt x="2477" y="49"/>
                    <a:pt x="250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4740175" y="3610700"/>
              <a:ext cx="60725" cy="22925"/>
            </a:xfrm>
            <a:custGeom>
              <a:avLst/>
              <a:gdLst/>
              <a:ahLst/>
              <a:cxnLst/>
              <a:rect l="l" t="t" r="r" b="b"/>
              <a:pathLst>
                <a:path w="2429" h="917" extrusionOk="0">
                  <a:moveTo>
                    <a:pt x="1667" y="0"/>
                  </a:moveTo>
                  <a:lnTo>
                    <a:pt x="0" y="703"/>
                  </a:lnTo>
                  <a:cubicBezTo>
                    <a:pt x="107" y="738"/>
                    <a:pt x="214" y="810"/>
                    <a:pt x="274" y="917"/>
                  </a:cubicBezTo>
                  <a:lnTo>
                    <a:pt x="242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4999125" y="3610700"/>
              <a:ext cx="19375" cy="36925"/>
            </a:xfrm>
            <a:custGeom>
              <a:avLst/>
              <a:gdLst/>
              <a:ahLst/>
              <a:cxnLst/>
              <a:rect l="l" t="t" r="r" b="b"/>
              <a:pathLst>
                <a:path w="775" h="1477" extrusionOk="0">
                  <a:moveTo>
                    <a:pt x="0" y="0"/>
                  </a:moveTo>
                  <a:lnTo>
                    <a:pt x="477" y="1477"/>
                  </a:lnTo>
                  <a:cubicBezTo>
                    <a:pt x="526" y="1437"/>
                    <a:pt x="584" y="1414"/>
                    <a:pt x="656" y="1414"/>
                  </a:cubicBezTo>
                  <a:cubicBezTo>
                    <a:pt x="671" y="1414"/>
                    <a:pt x="687" y="1415"/>
                    <a:pt x="703" y="1417"/>
                  </a:cubicBezTo>
                  <a:cubicBezTo>
                    <a:pt x="727" y="1417"/>
                    <a:pt x="762" y="1429"/>
                    <a:pt x="774" y="1453"/>
                  </a:cubicBezTo>
                  <a:lnTo>
                    <a:pt x="31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5014900" y="3656825"/>
              <a:ext cx="92900" cy="270000"/>
            </a:xfrm>
            <a:custGeom>
              <a:avLst/>
              <a:gdLst/>
              <a:ahLst/>
              <a:cxnLst/>
              <a:rect l="l" t="t" r="r" b="b"/>
              <a:pathLst>
                <a:path w="3716" h="10800" extrusionOk="0">
                  <a:moveTo>
                    <a:pt x="239" y="1"/>
                  </a:moveTo>
                  <a:cubicBezTo>
                    <a:pt x="187" y="74"/>
                    <a:pt x="116" y="110"/>
                    <a:pt x="36" y="110"/>
                  </a:cubicBezTo>
                  <a:cubicBezTo>
                    <a:pt x="24" y="110"/>
                    <a:pt x="12" y="109"/>
                    <a:pt x="1" y="108"/>
                  </a:cubicBezTo>
                  <a:lnTo>
                    <a:pt x="1" y="108"/>
                  </a:lnTo>
                  <a:lnTo>
                    <a:pt x="3430" y="10800"/>
                  </a:lnTo>
                  <a:cubicBezTo>
                    <a:pt x="3513" y="10740"/>
                    <a:pt x="3608" y="10704"/>
                    <a:pt x="3715" y="10704"/>
                  </a:cubicBezTo>
                  <a:lnTo>
                    <a:pt x="274" y="24"/>
                  </a:lnTo>
                  <a:cubicBezTo>
                    <a:pt x="262" y="24"/>
                    <a:pt x="251" y="1"/>
                    <a:pt x="23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5021150" y="3610400"/>
              <a:ext cx="159875" cy="46900"/>
            </a:xfrm>
            <a:custGeom>
              <a:avLst/>
              <a:gdLst/>
              <a:ahLst/>
              <a:cxnLst/>
              <a:rect l="l" t="t" r="r" b="b"/>
              <a:pathLst>
                <a:path w="6395" h="1876" extrusionOk="0">
                  <a:moveTo>
                    <a:pt x="5370" y="0"/>
                  </a:moveTo>
                  <a:lnTo>
                    <a:pt x="60" y="1584"/>
                  </a:lnTo>
                  <a:lnTo>
                    <a:pt x="36" y="1584"/>
                  </a:lnTo>
                  <a:lnTo>
                    <a:pt x="48" y="1739"/>
                  </a:lnTo>
                  <a:cubicBezTo>
                    <a:pt x="48" y="1786"/>
                    <a:pt x="12" y="1822"/>
                    <a:pt x="1" y="1846"/>
                  </a:cubicBezTo>
                  <a:cubicBezTo>
                    <a:pt x="12" y="1858"/>
                    <a:pt x="24" y="1858"/>
                    <a:pt x="48" y="1858"/>
                  </a:cubicBezTo>
                  <a:cubicBezTo>
                    <a:pt x="60" y="1870"/>
                    <a:pt x="75" y="1876"/>
                    <a:pt x="90" y="1876"/>
                  </a:cubicBezTo>
                  <a:cubicBezTo>
                    <a:pt x="105" y="1876"/>
                    <a:pt x="120" y="1870"/>
                    <a:pt x="132" y="1858"/>
                  </a:cubicBezTo>
                  <a:lnTo>
                    <a:pt x="639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5109250" y="3610700"/>
              <a:ext cx="133375" cy="317625"/>
            </a:xfrm>
            <a:custGeom>
              <a:avLst/>
              <a:gdLst/>
              <a:ahLst/>
              <a:cxnLst/>
              <a:rect l="l" t="t" r="r" b="b"/>
              <a:pathLst>
                <a:path w="5335" h="12705" extrusionOk="0">
                  <a:moveTo>
                    <a:pt x="5013" y="0"/>
                  </a:moveTo>
                  <a:lnTo>
                    <a:pt x="1" y="12561"/>
                  </a:lnTo>
                  <a:lnTo>
                    <a:pt x="13" y="12561"/>
                  </a:lnTo>
                  <a:cubicBezTo>
                    <a:pt x="120" y="12585"/>
                    <a:pt x="203" y="12621"/>
                    <a:pt x="275" y="12704"/>
                  </a:cubicBezTo>
                  <a:lnTo>
                    <a:pt x="533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5497100" y="3610700"/>
              <a:ext cx="7475" cy="100325"/>
            </a:xfrm>
            <a:custGeom>
              <a:avLst/>
              <a:gdLst/>
              <a:ahLst/>
              <a:cxnLst/>
              <a:rect l="l" t="t" r="r" b="b"/>
              <a:pathLst>
                <a:path w="299" h="4013" extrusionOk="0">
                  <a:moveTo>
                    <a:pt x="1" y="0"/>
                  </a:moveTo>
                  <a:lnTo>
                    <a:pt x="1" y="3858"/>
                  </a:lnTo>
                  <a:lnTo>
                    <a:pt x="1" y="3870"/>
                  </a:lnTo>
                  <a:lnTo>
                    <a:pt x="1" y="3882"/>
                  </a:lnTo>
                  <a:lnTo>
                    <a:pt x="1" y="3905"/>
                  </a:lnTo>
                  <a:lnTo>
                    <a:pt x="1" y="3917"/>
                  </a:lnTo>
                  <a:lnTo>
                    <a:pt x="1" y="3929"/>
                  </a:lnTo>
                  <a:lnTo>
                    <a:pt x="1" y="3953"/>
                  </a:lnTo>
                  <a:lnTo>
                    <a:pt x="1" y="3965"/>
                  </a:lnTo>
                  <a:cubicBezTo>
                    <a:pt x="1" y="3977"/>
                    <a:pt x="13" y="3977"/>
                    <a:pt x="24" y="3977"/>
                  </a:cubicBezTo>
                  <a:cubicBezTo>
                    <a:pt x="60" y="3989"/>
                    <a:pt x="84" y="4013"/>
                    <a:pt x="120" y="4013"/>
                  </a:cubicBezTo>
                  <a:cubicBezTo>
                    <a:pt x="239" y="4013"/>
                    <a:pt x="298" y="3929"/>
                    <a:pt x="298" y="3858"/>
                  </a:cubicBezTo>
                  <a:lnTo>
                    <a:pt x="298" y="3774"/>
                  </a:lnTo>
                  <a:lnTo>
                    <a:pt x="298" y="3679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5539175" y="3610700"/>
              <a:ext cx="82375" cy="297075"/>
            </a:xfrm>
            <a:custGeom>
              <a:avLst/>
              <a:gdLst/>
              <a:ahLst/>
              <a:cxnLst/>
              <a:rect l="l" t="t" r="r" b="b"/>
              <a:pathLst>
                <a:path w="3295" h="11883" extrusionOk="0">
                  <a:moveTo>
                    <a:pt x="2997" y="0"/>
                  </a:moveTo>
                  <a:lnTo>
                    <a:pt x="2211" y="3120"/>
                  </a:lnTo>
                  <a:lnTo>
                    <a:pt x="2140" y="3429"/>
                  </a:lnTo>
                  <a:lnTo>
                    <a:pt x="1604" y="5572"/>
                  </a:lnTo>
                  <a:lnTo>
                    <a:pt x="1532" y="5870"/>
                  </a:lnTo>
                  <a:lnTo>
                    <a:pt x="30" y="11797"/>
                  </a:lnTo>
                  <a:lnTo>
                    <a:pt x="30" y="11797"/>
                  </a:lnTo>
                  <a:cubicBezTo>
                    <a:pt x="42" y="11783"/>
                    <a:pt x="59" y="11772"/>
                    <a:pt x="80" y="11764"/>
                  </a:cubicBezTo>
                  <a:lnTo>
                    <a:pt x="377" y="11597"/>
                  </a:lnTo>
                  <a:lnTo>
                    <a:pt x="1782" y="6037"/>
                  </a:lnTo>
                  <a:lnTo>
                    <a:pt x="1854" y="5739"/>
                  </a:lnTo>
                  <a:lnTo>
                    <a:pt x="2449" y="3382"/>
                  </a:lnTo>
                  <a:lnTo>
                    <a:pt x="2521" y="3072"/>
                  </a:lnTo>
                  <a:lnTo>
                    <a:pt x="3294" y="0"/>
                  </a:lnTo>
                  <a:close/>
                  <a:moveTo>
                    <a:pt x="30" y="11797"/>
                  </a:moveTo>
                  <a:cubicBezTo>
                    <a:pt x="8" y="11821"/>
                    <a:pt x="1" y="11852"/>
                    <a:pt x="8" y="11883"/>
                  </a:cubicBezTo>
                  <a:lnTo>
                    <a:pt x="30" y="11797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5722725" y="3610700"/>
              <a:ext cx="32775" cy="47350"/>
            </a:xfrm>
            <a:custGeom>
              <a:avLst/>
              <a:gdLst/>
              <a:ahLst/>
              <a:cxnLst/>
              <a:rect l="l" t="t" r="r" b="b"/>
              <a:pathLst>
                <a:path w="1311" h="1894" extrusionOk="0">
                  <a:moveTo>
                    <a:pt x="1" y="0"/>
                  </a:moveTo>
                  <a:lnTo>
                    <a:pt x="1048" y="1893"/>
                  </a:lnTo>
                  <a:cubicBezTo>
                    <a:pt x="1120" y="1822"/>
                    <a:pt x="1215" y="1774"/>
                    <a:pt x="1310" y="1762"/>
                  </a:cubicBez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5759625" y="3674100"/>
              <a:ext cx="51525" cy="86350"/>
            </a:xfrm>
            <a:custGeom>
              <a:avLst/>
              <a:gdLst/>
              <a:ahLst/>
              <a:cxnLst/>
              <a:rect l="l" t="t" r="r" b="b"/>
              <a:pathLst>
                <a:path w="2061" h="3454" extrusionOk="0">
                  <a:moveTo>
                    <a:pt x="251" y="0"/>
                  </a:moveTo>
                  <a:cubicBezTo>
                    <a:pt x="191" y="72"/>
                    <a:pt x="108" y="131"/>
                    <a:pt x="1" y="143"/>
                  </a:cubicBezTo>
                  <a:lnTo>
                    <a:pt x="1799" y="3453"/>
                  </a:lnTo>
                  <a:lnTo>
                    <a:pt x="2061" y="3298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5811425" y="3763100"/>
              <a:ext cx="102425" cy="186350"/>
            </a:xfrm>
            <a:custGeom>
              <a:avLst/>
              <a:gdLst/>
              <a:ahLst/>
              <a:cxnLst/>
              <a:rect l="l" t="t" r="r" b="b"/>
              <a:pathLst>
                <a:path w="4097" h="7454" extrusionOk="0">
                  <a:moveTo>
                    <a:pt x="120" y="0"/>
                  </a:moveTo>
                  <a:lnTo>
                    <a:pt x="1" y="84"/>
                  </a:lnTo>
                  <a:cubicBezTo>
                    <a:pt x="132" y="119"/>
                    <a:pt x="227" y="250"/>
                    <a:pt x="203" y="393"/>
                  </a:cubicBezTo>
                  <a:cubicBezTo>
                    <a:pt x="191" y="476"/>
                    <a:pt x="167" y="536"/>
                    <a:pt x="108" y="560"/>
                  </a:cubicBezTo>
                  <a:lnTo>
                    <a:pt x="3811" y="7394"/>
                  </a:lnTo>
                  <a:lnTo>
                    <a:pt x="3834" y="7453"/>
                  </a:lnTo>
                  <a:cubicBezTo>
                    <a:pt x="3894" y="7382"/>
                    <a:pt x="4001" y="7334"/>
                    <a:pt x="4096" y="7299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5767375" y="3647600"/>
              <a:ext cx="243200" cy="24725"/>
            </a:xfrm>
            <a:custGeom>
              <a:avLst/>
              <a:gdLst/>
              <a:ahLst/>
              <a:cxnLst/>
              <a:rect l="l" t="t" r="r" b="b"/>
              <a:pathLst>
                <a:path w="9728" h="989" extrusionOk="0">
                  <a:moveTo>
                    <a:pt x="9728" y="1"/>
                  </a:moveTo>
                  <a:lnTo>
                    <a:pt x="60" y="691"/>
                  </a:lnTo>
                  <a:cubicBezTo>
                    <a:pt x="84" y="727"/>
                    <a:pt x="84" y="774"/>
                    <a:pt x="60" y="822"/>
                  </a:cubicBezTo>
                  <a:cubicBezTo>
                    <a:pt x="48" y="882"/>
                    <a:pt x="36" y="929"/>
                    <a:pt x="1" y="965"/>
                  </a:cubicBezTo>
                  <a:cubicBezTo>
                    <a:pt x="12" y="965"/>
                    <a:pt x="36" y="989"/>
                    <a:pt x="60" y="989"/>
                  </a:cubicBezTo>
                  <a:lnTo>
                    <a:pt x="9097" y="346"/>
                  </a:lnTo>
                  <a:lnTo>
                    <a:pt x="972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6011150" y="3652075"/>
              <a:ext cx="80100" cy="97650"/>
            </a:xfrm>
            <a:custGeom>
              <a:avLst/>
              <a:gdLst/>
              <a:ahLst/>
              <a:cxnLst/>
              <a:rect l="l" t="t" r="r" b="b"/>
              <a:pathLst>
                <a:path w="3204" h="3906" extrusionOk="0">
                  <a:moveTo>
                    <a:pt x="251" y="0"/>
                  </a:moveTo>
                  <a:lnTo>
                    <a:pt x="1" y="155"/>
                  </a:lnTo>
                  <a:lnTo>
                    <a:pt x="3013" y="3905"/>
                  </a:lnTo>
                  <a:lnTo>
                    <a:pt x="3204" y="3667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6091225" y="3749700"/>
              <a:ext cx="73550" cy="93200"/>
            </a:xfrm>
            <a:custGeom>
              <a:avLst/>
              <a:gdLst/>
              <a:ahLst/>
              <a:cxnLst/>
              <a:rect l="l" t="t" r="r" b="b"/>
              <a:pathLst>
                <a:path w="2942" h="3728" extrusionOk="0">
                  <a:moveTo>
                    <a:pt x="191" y="0"/>
                  </a:moveTo>
                  <a:lnTo>
                    <a:pt x="1" y="239"/>
                  </a:lnTo>
                  <a:lnTo>
                    <a:pt x="2810" y="3727"/>
                  </a:lnTo>
                  <a:cubicBezTo>
                    <a:pt x="2798" y="3691"/>
                    <a:pt x="2798" y="3656"/>
                    <a:pt x="2810" y="3608"/>
                  </a:cubicBezTo>
                  <a:cubicBezTo>
                    <a:pt x="2822" y="3525"/>
                    <a:pt x="2870" y="3465"/>
                    <a:pt x="2941" y="3418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6167125" y="3845850"/>
              <a:ext cx="108675" cy="131575"/>
            </a:xfrm>
            <a:custGeom>
              <a:avLst/>
              <a:gdLst/>
              <a:ahLst/>
              <a:cxnLst/>
              <a:rect l="l" t="t" r="r" b="b"/>
              <a:pathLst>
                <a:path w="4347" h="5263" extrusionOk="0">
                  <a:moveTo>
                    <a:pt x="263" y="0"/>
                  </a:moveTo>
                  <a:lnTo>
                    <a:pt x="215" y="36"/>
                  </a:lnTo>
                  <a:cubicBezTo>
                    <a:pt x="191" y="48"/>
                    <a:pt x="155" y="60"/>
                    <a:pt x="120" y="72"/>
                  </a:cubicBezTo>
                  <a:lnTo>
                    <a:pt x="1" y="131"/>
                  </a:lnTo>
                  <a:lnTo>
                    <a:pt x="4108" y="5263"/>
                  </a:lnTo>
                  <a:cubicBezTo>
                    <a:pt x="4168" y="5179"/>
                    <a:pt x="4251" y="5120"/>
                    <a:pt x="4346" y="5084"/>
                  </a:cubicBezTo>
                  <a:lnTo>
                    <a:pt x="26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5539375" y="3610700"/>
              <a:ext cx="553650" cy="299750"/>
            </a:xfrm>
            <a:custGeom>
              <a:avLst/>
              <a:gdLst/>
              <a:ahLst/>
              <a:cxnLst/>
              <a:rect l="l" t="t" r="r" b="b"/>
              <a:pathLst>
                <a:path w="22146" h="11990" extrusionOk="0">
                  <a:moveTo>
                    <a:pt x="21539" y="0"/>
                  </a:moveTo>
                  <a:lnTo>
                    <a:pt x="18848" y="1477"/>
                  </a:lnTo>
                  <a:lnTo>
                    <a:pt x="18217" y="1822"/>
                  </a:lnTo>
                  <a:lnTo>
                    <a:pt x="10859" y="5834"/>
                  </a:lnTo>
                  <a:lnTo>
                    <a:pt x="10609" y="5989"/>
                  </a:lnTo>
                  <a:lnTo>
                    <a:pt x="6239" y="8382"/>
                  </a:lnTo>
                  <a:lnTo>
                    <a:pt x="5942" y="8549"/>
                  </a:lnTo>
                  <a:lnTo>
                    <a:pt x="369" y="11597"/>
                  </a:lnTo>
                  <a:lnTo>
                    <a:pt x="72" y="11764"/>
                  </a:lnTo>
                  <a:cubicBezTo>
                    <a:pt x="24" y="11787"/>
                    <a:pt x="0" y="11835"/>
                    <a:pt x="0" y="11895"/>
                  </a:cubicBezTo>
                  <a:lnTo>
                    <a:pt x="84" y="11895"/>
                  </a:lnTo>
                  <a:cubicBezTo>
                    <a:pt x="167" y="11906"/>
                    <a:pt x="238" y="11942"/>
                    <a:pt x="298" y="11990"/>
                  </a:cubicBezTo>
                  <a:lnTo>
                    <a:pt x="6251" y="8727"/>
                  </a:lnTo>
                  <a:lnTo>
                    <a:pt x="6549" y="8561"/>
                  </a:lnTo>
                  <a:lnTo>
                    <a:pt x="7073" y="8263"/>
                  </a:lnTo>
                  <a:lnTo>
                    <a:pt x="7073" y="8239"/>
                  </a:lnTo>
                  <a:cubicBezTo>
                    <a:pt x="7093" y="8105"/>
                    <a:pt x="7213" y="8006"/>
                    <a:pt x="7330" y="8006"/>
                  </a:cubicBezTo>
                  <a:cubicBezTo>
                    <a:pt x="7348" y="8006"/>
                    <a:pt x="7365" y="8008"/>
                    <a:pt x="7382" y="8013"/>
                  </a:cubicBezTo>
                  <a:cubicBezTo>
                    <a:pt x="7418" y="8013"/>
                    <a:pt x="7442" y="8025"/>
                    <a:pt x="7454" y="8037"/>
                  </a:cubicBezTo>
                  <a:lnTo>
                    <a:pt x="10537" y="6358"/>
                  </a:lnTo>
                  <a:cubicBezTo>
                    <a:pt x="10579" y="6244"/>
                    <a:pt x="10684" y="6175"/>
                    <a:pt x="10797" y="6175"/>
                  </a:cubicBezTo>
                  <a:cubicBezTo>
                    <a:pt x="10813" y="6175"/>
                    <a:pt x="10830" y="6176"/>
                    <a:pt x="10847" y="6180"/>
                  </a:cubicBezTo>
                  <a:lnTo>
                    <a:pt x="10859" y="6180"/>
                  </a:lnTo>
                  <a:lnTo>
                    <a:pt x="11002" y="6108"/>
                  </a:lnTo>
                  <a:lnTo>
                    <a:pt x="18860" y="1810"/>
                  </a:lnTo>
                  <a:lnTo>
                    <a:pt x="19122" y="1655"/>
                  </a:lnTo>
                  <a:lnTo>
                    <a:pt x="221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5910250" y="3967875"/>
              <a:ext cx="8650" cy="4525"/>
            </a:xfrm>
            <a:custGeom>
              <a:avLst/>
              <a:gdLst/>
              <a:ahLst/>
              <a:cxnLst/>
              <a:rect l="l" t="t" r="r" b="b"/>
              <a:pathLst>
                <a:path w="346" h="181" extrusionOk="0">
                  <a:moveTo>
                    <a:pt x="24" y="1"/>
                  </a:moveTo>
                  <a:lnTo>
                    <a:pt x="24" y="1"/>
                  </a:lnTo>
                  <a:cubicBezTo>
                    <a:pt x="1" y="60"/>
                    <a:pt x="24" y="120"/>
                    <a:pt x="60" y="155"/>
                  </a:cubicBezTo>
                  <a:cubicBezTo>
                    <a:pt x="82" y="173"/>
                    <a:pt x="109" y="181"/>
                    <a:pt x="136" y="181"/>
                  </a:cubicBezTo>
                  <a:cubicBezTo>
                    <a:pt x="185" y="181"/>
                    <a:pt x="237" y="157"/>
                    <a:pt x="274" y="120"/>
                  </a:cubicBezTo>
                  <a:lnTo>
                    <a:pt x="346" y="24"/>
                  </a:lnTo>
                  <a:lnTo>
                    <a:pt x="346" y="24"/>
                  </a:lnTo>
                  <a:cubicBezTo>
                    <a:pt x="311" y="42"/>
                    <a:pt x="263" y="53"/>
                    <a:pt x="212" y="53"/>
                  </a:cubicBezTo>
                  <a:cubicBezTo>
                    <a:pt x="194" y="53"/>
                    <a:pt x="174" y="51"/>
                    <a:pt x="155" y="48"/>
                  </a:cubicBezTo>
                  <a:lnTo>
                    <a:pt x="2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5925125" y="3610700"/>
              <a:ext cx="282500" cy="339050"/>
            </a:xfrm>
            <a:custGeom>
              <a:avLst/>
              <a:gdLst/>
              <a:ahLst/>
              <a:cxnLst/>
              <a:rect l="l" t="t" r="r" b="b"/>
              <a:pathLst>
                <a:path w="11300" h="13562" extrusionOk="0">
                  <a:moveTo>
                    <a:pt x="10931" y="0"/>
                  </a:moveTo>
                  <a:lnTo>
                    <a:pt x="6645" y="5322"/>
                  </a:lnTo>
                  <a:lnTo>
                    <a:pt x="6454" y="5560"/>
                  </a:lnTo>
                  <a:lnTo>
                    <a:pt x="1" y="13561"/>
                  </a:lnTo>
                  <a:lnTo>
                    <a:pt x="584" y="13311"/>
                  </a:lnTo>
                  <a:lnTo>
                    <a:pt x="6645" y="5799"/>
                  </a:lnTo>
                  <a:lnTo>
                    <a:pt x="6835" y="5560"/>
                  </a:lnTo>
                  <a:lnTo>
                    <a:pt x="1130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6413300" y="3610700"/>
              <a:ext cx="111625" cy="99125"/>
            </a:xfrm>
            <a:custGeom>
              <a:avLst/>
              <a:gdLst/>
              <a:ahLst/>
              <a:cxnLst/>
              <a:rect l="l" t="t" r="r" b="b"/>
              <a:pathLst>
                <a:path w="4465" h="3965" extrusionOk="0">
                  <a:moveTo>
                    <a:pt x="0" y="0"/>
                  </a:moveTo>
                  <a:lnTo>
                    <a:pt x="4263" y="3965"/>
                  </a:lnTo>
                  <a:cubicBezTo>
                    <a:pt x="4310" y="3894"/>
                    <a:pt x="4382" y="3810"/>
                    <a:pt x="4465" y="3774"/>
                  </a:cubicBezTo>
                  <a:lnTo>
                    <a:pt x="44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6404950" y="3728850"/>
              <a:ext cx="119975" cy="132500"/>
            </a:xfrm>
            <a:custGeom>
              <a:avLst/>
              <a:gdLst/>
              <a:ahLst/>
              <a:cxnLst/>
              <a:rect l="l" t="t" r="r" b="b"/>
              <a:pathLst>
                <a:path w="4799" h="5300" extrusionOk="0">
                  <a:moveTo>
                    <a:pt x="4585" y="1"/>
                  </a:moveTo>
                  <a:lnTo>
                    <a:pt x="1" y="4918"/>
                  </a:lnTo>
                  <a:lnTo>
                    <a:pt x="36" y="5299"/>
                  </a:lnTo>
                  <a:lnTo>
                    <a:pt x="4799" y="191"/>
                  </a:lnTo>
                  <a:cubicBezTo>
                    <a:pt x="4716" y="144"/>
                    <a:pt x="4644" y="72"/>
                    <a:pt x="4585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6291250" y="3858950"/>
              <a:ext cx="108375" cy="119975"/>
            </a:xfrm>
            <a:custGeom>
              <a:avLst/>
              <a:gdLst/>
              <a:ahLst/>
              <a:cxnLst/>
              <a:rect l="l" t="t" r="r" b="b"/>
              <a:pathLst>
                <a:path w="4335" h="4799" extrusionOk="0">
                  <a:moveTo>
                    <a:pt x="4287" y="0"/>
                  </a:moveTo>
                  <a:lnTo>
                    <a:pt x="1" y="4596"/>
                  </a:lnTo>
                  <a:cubicBezTo>
                    <a:pt x="84" y="4643"/>
                    <a:pt x="155" y="4715"/>
                    <a:pt x="203" y="4798"/>
                  </a:cubicBezTo>
                  <a:lnTo>
                    <a:pt x="262" y="4762"/>
                  </a:lnTo>
                  <a:lnTo>
                    <a:pt x="4334" y="369"/>
                  </a:lnTo>
                  <a:lnTo>
                    <a:pt x="428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6172200" y="3745825"/>
              <a:ext cx="206875" cy="100625"/>
            </a:xfrm>
            <a:custGeom>
              <a:avLst/>
              <a:gdLst/>
              <a:ahLst/>
              <a:cxnLst/>
              <a:rect l="l" t="t" r="r" b="b"/>
              <a:pathLst>
                <a:path w="8275" h="4025" extrusionOk="0">
                  <a:moveTo>
                    <a:pt x="8168" y="1"/>
                  </a:moveTo>
                  <a:lnTo>
                    <a:pt x="4893" y="1477"/>
                  </a:lnTo>
                  <a:cubicBezTo>
                    <a:pt x="4917" y="1525"/>
                    <a:pt x="4917" y="1548"/>
                    <a:pt x="4893" y="1596"/>
                  </a:cubicBezTo>
                  <a:cubicBezTo>
                    <a:pt x="4871" y="1731"/>
                    <a:pt x="4753" y="1823"/>
                    <a:pt x="4610" y="1823"/>
                  </a:cubicBezTo>
                  <a:cubicBezTo>
                    <a:pt x="4601" y="1823"/>
                    <a:pt x="4593" y="1823"/>
                    <a:pt x="4584" y="1822"/>
                  </a:cubicBezTo>
                  <a:cubicBezTo>
                    <a:pt x="4512" y="1798"/>
                    <a:pt x="4441" y="1763"/>
                    <a:pt x="4405" y="1703"/>
                  </a:cubicBezTo>
                  <a:lnTo>
                    <a:pt x="60" y="3668"/>
                  </a:lnTo>
                  <a:cubicBezTo>
                    <a:pt x="95" y="3727"/>
                    <a:pt x="107" y="3787"/>
                    <a:pt x="107" y="3858"/>
                  </a:cubicBezTo>
                  <a:cubicBezTo>
                    <a:pt x="98" y="3914"/>
                    <a:pt x="74" y="3963"/>
                    <a:pt x="36" y="3998"/>
                  </a:cubicBezTo>
                  <a:lnTo>
                    <a:pt x="36" y="3998"/>
                  </a:lnTo>
                  <a:lnTo>
                    <a:pt x="48" y="3989"/>
                  </a:lnTo>
                  <a:lnTo>
                    <a:pt x="8275" y="274"/>
                  </a:lnTo>
                  <a:cubicBezTo>
                    <a:pt x="8215" y="191"/>
                    <a:pt x="8168" y="96"/>
                    <a:pt x="8168" y="1"/>
                  </a:cubicBezTo>
                  <a:close/>
                  <a:moveTo>
                    <a:pt x="36" y="3998"/>
                  </a:moveTo>
                  <a:lnTo>
                    <a:pt x="0" y="4025"/>
                  </a:lnTo>
                  <a:cubicBezTo>
                    <a:pt x="13" y="4017"/>
                    <a:pt x="25" y="4008"/>
                    <a:pt x="36" y="3998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5924825" y="3842875"/>
              <a:ext cx="244400" cy="112525"/>
            </a:xfrm>
            <a:custGeom>
              <a:avLst/>
              <a:gdLst/>
              <a:ahLst/>
              <a:cxnLst/>
              <a:rect l="l" t="t" r="r" b="b"/>
              <a:pathLst>
                <a:path w="9776" h="4501" extrusionOk="0">
                  <a:moveTo>
                    <a:pt x="9776" y="179"/>
                  </a:moveTo>
                  <a:lnTo>
                    <a:pt x="9744" y="195"/>
                  </a:lnTo>
                  <a:lnTo>
                    <a:pt x="9744" y="195"/>
                  </a:lnTo>
                  <a:cubicBezTo>
                    <a:pt x="9757" y="192"/>
                    <a:pt x="9768" y="187"/>
                    <a:pt x="9776" y="179"/>
                  </a:cubicBezTo>
                  <a:close/>
                  <a:moveTo>
                    <a:pt x="9454" y="0"/>
                  </a:moveTo>
                  <a:lnTo>
                    <a:pt x="584" y="4024"/>
                  </a:lnTo>
                  <a:lnTo>
                    <a:pt x="1" y="4274"/>
                  </a:lnTo>
                  <a:cubicBezTo>
                    <a:pt x="49" y="4334"/>
                    <a:pt x="84" y="4405"/>
                    <a:pt x="108" y="4489"/>
                  </a:cubicBezTo>
                  <a:lnTo>
                    <a:pt x="227" y="4501"/>
                  </a:lnTo>
                  <a:lnTo>
                    <a:pt x="9657" y="238"/>
                  </a:lnTo>
                  <a:lnTo>
                    <a:pt x="9744" y="195"/>
                  </a:lnTo>
                  <a:lnTo>
                    <a:pt x="9744" y="195"/>
                  </a:lnTo>
                  <a:cubicBezTo>
                    <a:pt x="9738" y="196"/>
                    <a:pt x="9732" y="197"/>
                    <a:pt x="9725" y="197"/>
                  </a:cubicBezTo>
                  <a:cubicBezTo>
                    <a:pt x="9705" y="197"/>
                    <a:pt x="9681" y="191"/>
                    <a:pt x="9657" y="179"/>
                  </a:cubicBezTo>
                  <a:cubicBezTo>
                    <a:pt x="9562" y="167"/>
                    <a:pt x="9478" y="95"/>
                    <a:pt x="945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5926625" y="3955375"/>
              <a:ext cx="339650" cy="35450"/>
            </a:xfrm>
            <a:custGeom>
              <a:avLst/>
              <a:gdLst/>
              <a:ahLst/>
              <a:cxnLst/>
              <a:rect l="l" t="t" r="r" b="b"/>
              <a:pathLst>
                <a:path w="13586" h="1418" extrusionOk="0">
                  <a:moveTo>
                    <a:pt x="48" y="1"/>
                  </a:moveTo>
                  <a:lnTo>
                    <a:pt x="48" y="1"/>
                  </a:lnTo>
                  <a:cubicBezTo>
                    <a:pt x="60" y="60"/>
                    <a:pt x="60" y="108"/>
                    <a:pt x="48" y="167"/>
                  </a:cubicBezTo>
                  <a:lnTo>
                    <a:pt x="0" y="298"/>
                  </a:lnTo>
                  <a:lnTo>
                    <a:pt x="13573" y="1417"/>
                  </a:lnTo>
                  <a:cubicBezTo>
                    <a:pt x="13562" y="1334"/>
                    <a:pt x="13562" y="1263"/>
                    <a:pt x="13573" y="1191"/>
                  </a:cubicBezTo>
                  <a:cubicBezTo>
                    <a:pt x="13573" y="1156"/>
                    <a:pt x="13585" y="1144"/>
                    <a:pt x="13585" y="1120"/>
                  </a:cubicBezTo>
                  <a:lnTo>
                    <a:pt x="167" y="13"/>
                  </a:lnTo>
                  <a:lnTo>
                    <a:pt x="4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5920375" y="3963425"/>
              <a:ext cx="554850" cy="615875"/>
            </a:xfrm>
            <a:custGeom>
              <a:avLst/>
              <a:gdLst/>
              <a:ahLst/>
              <a:cxnLst/>
              <a:rect l="l" t="t" r="r" b="b"/>
              <a:pathLst>
                <a:path w="22194" h="24635" extrusionOk="0">
                  <a:moveTo>
                    <a:pt x="227" y="0"/>
                  </a:moveTo>
                  <a:cubicBezTo>
                    <a:pt x="167" y="95"/>
                    <a:pt x="96" y="155"/>
                    <a:pt x="0" y="202"/>
                  </a:cubicBezTo>
                  <a:lnTo>
                    <a:pt x="21967" y="24634"/>
                  </a:lnTo>
                  <a:cubicBezTo>
                    <a:pt x="22027" y="24563"/>
                    <a:pt x="22098" y="24491"/>
                    <a:pt x="22194" y="24444"/>
                  </a:cubicBezTo>
                  <a:lnTo>
                    <a:pt x="22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6287975" y="3999125"/>
              <a:ext cx="141700" cy="223275"/>
            </a:xfrm>
            <a:custGeom>
              <a:avLst/>
              <a:gdLst/>
              <a:ahLst/>
              <a:cxnLst/>
              <a:rect l="l" t="t" r="r" b="b"/>
              <a:pathLst>
                <a:path w="5668" h="8931" extrusionOk="0">
                  <a:moveTo>
                    <a:pt x="251" y="1"/>
                  </a:moveTo>
                  <a:cubicBezTo>
                    <a:pt x="179" y="84"/>
                    <a:pt x="108" y="120"/>
                    <a:pt x="1" y="168"/>
                  </a:cubicBezTo>
                  <a:lnTo>
                    <a:pt x="5418" y="8931"/>
                  </a:lnTo>
                  <a:cubicBezTo>
                    <a:pt x="5489" y="8871"/>
                    <a:pt x="5585" y="8811"/>
                    <a:pt x="5668" y="8788"/>
                  </a:cubicBezTo>
                  <a:lnTo>
                    <a:pt x="25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6385000" y="3756250"/>
              <a:ext cx="29800" cy="175050"/>
            </a:xfrm>
            <a:custGeom>
              <a:avLst/>
              <a:gdLst/>
              <a:ahLst/>
              <a:cxnLst/>
              <a:rect l="l" t="t" r="r" b="b"/>
              <a:pathLst>
                <a:path w="1192" h="7002" extrusionOk="0">
                  <a:moveTo>
                    <a:pt x="287" y="0"/>
                  </a:moveTo>
                  <a:cubicBezTo>
                    <a:pt x="233" y="27"/>
                    <a:pt x="180" y="41"/>
                    <a:pt x="116" y="41"/>
                  </a:cubicBezTo>
                  <a:cubicBezTo>
                    <a:pt x="95" y="41"/>
                    <a:pt x="72" y="39"/>
                    <a:pt x="49" y="36"/>
                  </a:cubicBezTo>
                  <a:cubicBezTo>
                    <a:pt x="37" y="36"/>
                    <a:pt x="25" y="12"/>
                    <a:pt x="1" y="12"/>
                  </a:cubicBezTo>
                  <a:lnTo>
                    <a:pt x="537" y="4108"/>
                  </a:lnTo>
                  <a:lnTo>
                    <a:pt x="584" y="4477"/>
                  </a:lnTo>
                  <a:lnTo>
                    <a:pt x="918" y="7001"/>
                  </a:lnTo>
                  <a:lnTo>
                    <a:pt x="1192" y="6882"/>
                  </a:lnTo>
                  <a:lnTo>
                    <a:pt x="834" y="4203"/>
                  </a:lnTo>
                  <a:lnTo>
                    <a:pt x="799" y="3822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6414775" y="3936025"/>
              <a:ext cx="1525" cy="1825"/>
            </a:xfrm>
            <a:custGeom>
              <a:avLst/>
              <a:gdLst/>
              <a:ahLst/>
              <a:cxnLst/>
              <a:rect l="l" t="t" r="r" b="b"/>
              <a:pathLst>
                <a:path w="61" h="73" extrusionOk="0">
                  <a:moveTo>
                    <a:pt x="48" y="1"/>
                  </a:moveTo>
                  <a:lnTo>
                    <a:pt x="1" y="13"/>
                  </a:lnTo>
                  <a:cubicBezTo>
                    <a:pt x="24" y="25"/>
                    <a:pt x="48" y="48"/>
                    <a:pt x="60" y="72"/>
                  </a:cubicBezTo>
                  <a:lnTo>
                    <a:pt x="4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6410025" y="3943775"/>
              <a:ext cx="42875" cy="272675"/>
            </a:xfrm>
            <a:custGeom>
              <a:avLst/>
              <a:gdLst/>
              <a:ahLst/>
              <a:cxnLst/>
              <a:rect l="l" t="t" r="r" b="b"/>
              <a:pathLst>
                <a:path w="1715" h="10907" extrusionOk="0">
                  <a:moveTo>
                    <a:pt x="298" y="0"/>
                  </a:moveTo>
                  <a:cubicBezTo>
                    <a:pt x="243" y="111"/>
                    <a:pt x="146" y="180"/>
                    <a:pt x="28" y="180"/>
                  </a:cubicBezTo>
                  <a:cubicBezTo>
                    <a:pt x="19" y="180"/>
                    <a:pt x="10" y="180"/>
                    <a:pt x="0" y="179"/>
                  </a:cubicBezTo>
                  <a:lnTo>
                    <a:pt x="0" y="179"/>
                  </a:lnTo>
                  <a:lnTo>
                    <a:pt x="1405" y="10871"/>
                  </a:lnTo>
                  <a:cubicBezTo>
                    <a:pt x="1465" y="10871"/>
                    <a:pt x="1524" y="10871"/>
                    <a:pt x="1596" y="10883"/>
                  </a:cubicBezTo>
                  <a:cubicBezTo>
                    <a:pt x="1619" y="10883"/>
                    <a:pt x="1655" y="10894"/>
                    <a:pt x="1703" y="10906"/>
                  </a:cubicBezTo>
                  <a:cubicBezTo>
                    <a:pt x="1715" y="10894"/>
                    <a:pt x="1715" y="10871"/>
                    <a:pt x="1715" y="10835"/>
                  </a:cubicBezTo>
                  <a:lnTo>
                    <a:pt x="29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6296300" y="3868175"/>
              <a:ext cx="262875" cy="117600"/>
            </a:xfrm>
            <a:custGeom>
              <a:avLst/>
              <a:gdLst/>
              <a:ahLst/>
              <a:cxnLst/>
              <a:rect l="l" t="t" r="r" b="b"/>
              <a:pathLst>
                <a:path w="10515" h="4704" extrusionOk="0">
                  <a:moveTo>
                    <a:pt x="10395" y="0"/>
                  </a:moveTo>
                  <a:lnTo>
                    <a:pt x="4763" y="2381"/>
                  </a:lnTo>
                  <a:lnTo>
                    <a:pt x="4478" y="2500"/>
                  </a:lnTo>
                  <a:lnTo>
                    <a:pt x="60" y="4382"/>
                  </a:lnTo>
                  <a:lnTo>
                    <a:pt x="1" y="4429"/>
                  </a:lnTo>
                  <a:cubicBezTo>
                    <a:pt x="60" y="4513"/>
                    <a:pt x="84" y="4608"/>
                    <a:pt x="96" y="4703"/>
                  </a:cubicBezTo>
                  <a:lnTo>
                    <a:pt x="4299" y="2917"/>
                  </a:lnTo>
                  <a:lnTo>
                    <a:pt x="4299" y="2893"/>
                  </a:lnTo>
                  <a:cubicBezTo>
                    <a:pt x="4321" y="2748"/>
                    <a:pt x="4459" y="2666"/>
                    <a:pt x="4584" y="2666"/>
                  </a:cubicBezTo>
                  <a:cubicBezTo>
                    <a:pt x="4592" y="2666"/>
                    <a:pt x="4600" y="2666"/>
                    <a:pt x="4609" y="2667"/>
                  </a:cubicBezTo>
                  <a:cubicBezTo>
                    <a:pt x="4656" y="2679"/>
                    <a:pt x="4704" y="2703"/>
                    <a:pt x="4728" y="2727"/>
                  </a:cubicBezTo>
                  <a:lnTo>
                    <a:pt x="4775" y="2715"/>
                  </a:lnTo>
                  <a:lnTo>
                    <a:pt x="10514" y="274"/>
                  </a:lnTo>
                  <a:lnTo>
                    <a:pt x="10443" y="226"/>
                  </a:lnTo>
                  <a:cubicBezTo>
                    <a:pt x="10431" y="226"/>
                    <a:pt x="10431" y="214"/>
                    <a:pt x="10431" y="214"/>
                  </a:cubicBezTo>
                  <a:lnTo>
                    <a:pt x="10431" y="191"/>
                  </a:lnTo>
                  <a:cubicBezTo>
                    <a:pt x="10431" y="191"/>
                    <a:pt x="10431" y="179"/>
                    <a:pt x="10419" y="179"/>
                  </a:cubicBezTo>
                  <a:lnTo>
                    <a:pt x="10419" y="167"/>
                  </a:lnTo>
                  <a:lnTo>
                    <a:pt x="10419" y="155"/>
                  </a:lnTo>
                  <a:lnTo>
                    <a:pt x="10419" y="131"/>
                  </a:lnTo>
                  <a:lnTo>
                    <a:pt x="10419" y="119"/>
                  </a:lnTo>
                  <a:lnTo>
                    <a:pt x="1039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6562125" y="3681225"/>
              <a:ext cx="131575" cy="189050"/>
            </a:xfrm>
            <a:custGeom>
              <a:avLst/>
              <a:gdLst/>
              <a:ahLst/>
              <a:cxnLst/>
              <a:rect l="l" t="t" r="r" b="b"/>
              <a:pathLst>
                <a:path w="5263" h="7562" extrusionOk="0">
                  <a:moveTo>
                    <a:pt x="5263" y="1"/>
                  </a:moveTo>
                  <a:lnTo>
                    <a:pt x="0" y="7216"/>
                  </a:lnTo>
                  <a:lnTo>
                    <a:pt x="48" y="7502"/>
                  </a:lnTo>
                  <a:lnTo>
                    <a:pt x="119" y="7561"/>
                  </a:lnTo>
                  <a:lnTo>
                    <a:pt x="5263" y="501"/>
                  </a:lnTo>
                  <a:lnTo>
                    <a:pt x="526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6533550" y="3734225"/>
              <a:ext cx="29775" cy="137825"/>
            </a:xfrm>
            <a:custGeom>
              <a:avLst/>
              <a:gdLst/>
              <a:ahLst/>
              <a:cxnLst/>
              <a:rect l="l" t="t" r="r" b="b"/>
              <a:pathLst>
                <a:path w="1191" h="5513" extrusionOk="0">
                  <a:moveTo>
                    <a:pt x="286" y="0"/>
                  </a:moveTo>
                  <a:cubicBezTo>
                    <a:pt x="191" y="48"/>
                    <a:pt x="107" y="84"/>
                    <a:pt x="0" y="84"/>
                  </a:cubicBezTo>
                  <a:lnTo>
                    <a:pt x="893" y="5382"/>
                  </a:lnTo>
                  <a:lnTo>
                    <a:pt x="901" y="5464"/>
                  </a:lnTo>
                  <a:lnTo>
                    <a:pt x="901" y="5464"/>
                  </a:lnTo>
                  <a:cubicBezTo>
                    <a:pt x="904" y="5435"/>
                    <a:pt x="918" y="5409"/>
                    <a:pt x="941" y="5394"/>
                  </a:cubicBezTo>
                  <a:cubicBezTo>
                    <a:pt x="971" y="5356"/>
                    <a:pt x="1016" y="5327"/>
                    <a:pt x="1063" y="5327"/>
                  </a:cubicBezTo>
                  <a:cubicBezTo>
                    <a:pt x="1090" y="5327"/>
                    <a:pt x="1117" y="5337"/>
                    <a:pt x="1143" y="5358"/>
                  </a:cubicBezTo>
                  <a:lnTo>
                    <a:pt x="1191" y="5394"/>
                  </a:lnTo>
                  <a:lnTo>
                    <a:pt x="1143" y="5108"/>
                  </a:lnTo>
                  <a:lnTo>
                    <a:pt x="286" y="0"/>
                  </a:lnTo>
                  <a:close/>
                  <a:moveTo>
                    <a:pt x="901" y="5464"/>
                  </a:moveTo>
                  <a:lnTo>
                    <a:pt x="901" y="5464"/>
                  </a:lnTo>
                  <a:cubicBezTo>
                    <a:pt x="900" y="5479"/>
                    <a:pt x="901" y="5496"/>
                    <a:pt x="905" y="5513"/>
                  </a:cubicBezTo>
                  <a:lnTo>
                    <a:pt x="905" y="5501"/>
                  </a:lnTo>
                  <a:lnTo>
                    <a:pt x="901" y="5464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6557650" y="38738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6679700" y="3952700"/>
              <a:ext cx="14000" cy="17300"/>
            </a:xfrm>
            <a:custGeom>
              <a:avLst/>
              <a:gdLst/>
              <a:ahLst/>
              <a:cxnLst/>
              <a:rect l="l" t="t" r="r" b="b"/>
              <a:pathLst>
                <a:path w="560" h="692" extrusionOk="0">
                  <a:moveTo>
                    <a:pt x="84" y="0"/>
                  </a:moveTo>
                  <a:lnTo>
                    <a:pt x="0" y="298"/>
                  </a:lnTo>
                  <a:lnTo>
                    <a:pt x="560" y="691"/>
                  </a:lnTo>
                  <a:lnTo>
                    <a:pt x="560" y="334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6555875" y="3867675"/>
              <a:ext cx="119375" cy="88025"/>
            </a:xfrm>
            <a:custGeom>
              <a:avLst/>
              <a:gdLst/>
              <a:ahLst/>
              <a:cxnLst/>
              <a:rect l="l" t="t" r="r" b="b"/>
              <a:pathLst>
                <a:path w="4775" h="3521" extrusionOk="0">
                  <a:moveTo>
                    <a:pt x="157" y="0"/>
                  </a:moveTo>
                  <a:cubicBezTo>
                    <a:pt x="107" y="0"/>
                    <a:pt x="54" y="19"/>
                    <a:pt x="24" y="56"/>
                  </a:cubicBezTo>
                  <a:cubicBezTo>
                    <a:pt x="0" y="80"/>
                    <a:pt x="0" y="127"/>
                    <a:pt x="0" y="175"/>
                  </a:cubicBezTo>
                  <a:cubicBezTo>
                    <a:pt x="4" y="171"/>
                    <a:pt x="6" y="170"/>
                    <a:pt x="8" y="170"/>
                  </a:cubicBezTo>
                  <a:cubicBezTo>
                    <a:pt x="12" y="170"/>
                    <a:pt x="12" y="178"/>
                    <a:pt x="12" y="187"/>
                  </a:cubicBezTo>
                  <a:cubicBezTo>
                    <a:pt x="24" y="199"/>
                    <a:pt x="24" y="199"/>
                    <a:pt x="24" y="222"/>
                  </a:cubicBezTo>
                  <a:cubicBezTo>
                    <a:pt x="24" y="222"/>
                    <a:pt x="24" y="234"/>
                    <a:pt x="48" y="234"/>
                  </a:cubicBezTo>
                  <a:lnTo>
                    <a:pt x="48" y="246"/>
                  </a:lnTo>
                  <a:lnTo>
                    <a:pt x="60" y="258"/>
                  </a:lnTo>
                  <a:lnTo>
                    <a:pt x="131" y="306"/>
                  </a:lnTo>
                  <a:lnTo>
                    <a:pt x="4691" y="3521"/>
                  </a:lnTo>
                  <a:lnTo>
                    <a:pt x="4775" y="3223"/>
                  </a:lnTo>
                  <a:lnTo>
                    <a:pt x="357" y="103"/>
                  </a:lnTo>
                  <a:lnTo>
                    <a:pt x="286" y="56"/>
                  </a:lnTo>
                  <a:lnTo>
                    <a:pt x="238" y="20"/>
                  </a:lnTo>
                  <a:cubicBezTo>
                    <a:pt x="216" y="7"/>
                    <a:pt x="187" y="0"/>
                    <a:pt x="15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6604375" y="4211350"/>
              <a:ext cx="3600" cy="2725"/>
            </a:xfrm>
            <a:custGeom>
              <a:avLst/>
              <a:gdLst/>
              <a:ahLst/>
              <a:cxnLst/>
              <a:rect l="l" t="t" r="r" b="b"/>
              <a:pathLst>
                <a:path w="144" h="109" extrusionOk="0">
                  <a:moveTo>
                    <a:pt x="25" y="1"/>
                  </a:moveTo>
                  <a:lnTo>
                    <a:pt x="1" y="108"/>
                  </a:lnTo>
                  <a:cubicBezTo>
                    <a:pt x="60" y="108"/>
                    <a:pt x="120" y="72"/>
                    <a:pt x="144" y="13"/>
                  </a:cubicBezTo>
                  <a:cubicBezTo>
                    <a:pt x="96" y="1"/>
                    <a:pt x="72" y="1"/>
                    <a:pt x="25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6613600" y="3885425"/>
              <a:ext cx="80400" cy="282800"/>
            </a:xfrm>
            <a:custGeom>
              <a:avLst/>
              <a:gdLst/>
              <a:ahLst/>
              <a:cxnLst/>
              <a:rect l="l" t="t" r="r" b="b"/>
              <a:pathLst>
                <a:path w="3216" h="11312" extrusionOk="0">
                  <a:moveTo>
                    <a:pt x="3216" y="1"/>
                  </a:moveTo>
                  <a:lnTo>
                    <a:pt x="2489" y="2525"/>
                  </a:lnTo>
                  <a:lnTo>
                    <a:pt x="2394" y="2811"/>
                  </a:lnTo>
                  <a:lnTo>
                    <a:pt x="1" y="11204"/>
                  </a:lnTo>
                  <a:cubicBezTo>
                    <a:pt x="108" y="11216"/>
                    <a:pt x="191" y="11252"/>
                    <a:pt x="287" y="11312"/>
                  </a:cubicBezTo>
                  <a:lnTo>
                    <a:pt x="2644" y="3001"/>
                  </a:lnTo>
                  <a:lnTo>
                    <a:pt x="2739" y="2703"/>
                  </a:lnTo>
                  <a:lnTo>
                    <a:pt x="3216" y="1072"/>
                  </a:lnTo>
                  <a:lnTo>
                    <a:pt x="321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6443950" y="4280425"/>
              <a:ext cx="42875" cy="292625"/>
            </a:xfrm>
            <a:custGeom>
              <a:avLst/>
              <a:gdLst/>
              <a:ahLst/>
              <a:cxnLst/>
              <a:rect l="l" t="t" r="r" b="b"/>
              <a:pathLst>
                <a:path w="1715" h="11705" extrusionOk="0">
                  <a:moveTo>
                    <a:pt x="298" y="0"/>
                  </a:moveTo>
                  <a:cubicBezTo>
                    <a:pt x="191" y="36"/>
                    <a:pt x="108" y="48"/>
                    <a:pt x="0" y="48"/>
                  </a:cubicBezTo>
                  <a:lnTo>
                    <a:pt x="1417" y="11704"/>
                  </a:lnTo>
                  <a:cubicBezTo>
                    <a:pt x="1475" y="11696"/>
                    <a:pt x="1538" y="11682"/>
                    <a:pt x="1599" y="11682"/>
                  </a:cubicBezTo>
                  <a:cubicBezTo>
                    <a:pt x="1626" y="11682"/>
                    <a:pt x="1653" y="11685"/>
                    <a:pt x="1679" y="11692"/>
                  </a:cubicBezTo>
                  <a:lnTo>
                    <a:pt x="1715" y="11692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6486800" y="4208675"/>
              <a:ext cx="118200" cy="365250"/>
            </a:xfrm>
            <a:custGeom>
              <a:avLst/>
              <a:gdLst/>
              <a:ahLst/>
              <a:cxnLst/>
              <a:rect l="l" t="t" r="r" b="b"/>
              <a:pathLst>
                <a:path w="4728" h="14610" extrusionOk="0">
                  <a:moveTo>
                    <a:pt x="4442" y="1"/>
                  </a:moveTo>
                  <a:lnTo>
                    <a:pt x="1" y="14574"/>
                  </a:lnTo>
                  <a:cubicBezTo>
                    <a:pt x="37" y="14586"/>
                    <a:pt x="84" y="14586"/>
                    <a:pt x="108" y="14610"/>
                  </a:cubicBezTo>
                  <a:lnTo>
                    <a:pt x="430" y="14181"/>
                  </a:lnTo>
                  <a:lnTo>
                    <a:pt x="4704" y="215"/>
                  </a:lnTo>
                  <a:lnTo>
                    <a:pt x="4728" y="108"/>
                  </a:lnTo>
                  <a:cubicBezTo>
                    <a:pt x="4621" y="96"/>
                    <a:pt x="4537" y="48"/>
                    <a:pt x="4442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6475500" y="4189625"/>
              <a:ext cx="112550" cy="56575"/>
            </a:xfrm>
            <a:custGeom>
              <a:avLst/>
              <a:gdLst/>
              <a:ahLst/>
              <a:cxnLst/>
              <a:rect l="l" t="t" r="r" b="b"/>
              <a:pathLst>
                <a:path w="4502" h="2263" extrusionOk="0">
                  <a:moveTo>
                    <a:pt x="4418" y="1"/>
                  </a:moveTo>
                  <a:lnTo>
                    <a:pt x="0" y="1965"/>
                  </a:lnTo>
                  <a:cubicBezTo>
                    <a:pt x="36" y="2061"/>
                    <a:pt x="48" y="2168"/>
                    <a:pt x="60" y="2263"/>
                  </a:cubicBezTo>
                  <a:lnTo>
                    <a:pt x="4501" y="298"/>
                  </a:lnTo>
                  <a:cubicBezTo>
                    <a:pt x="4453" y="215"/>
                    <a:pt x="4442" y="108"/>
                    <a:pt x="4418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6626125" y="4142000"/>
              <a:ext cx="67575" cy="36350"/>
            </a:xfrm>
            <a:custGeom>
              <a:avLst/>
              <a:gdLst/>
              <a:ahLst/>
              <a:cxnLst/>
              <a:rect l="l" t="t" r="r" b="b"/>
              <a:pathLst>
                <a:path w="2703" h="1454" extrusionOk="0">
                  <a:moveTo>
                    <a:pt x="2703" y="1"/>
                  </a:moveTo>
                  <a:lnTo>
                    <a:pt x="0" y="1191"/>
                  </a:lnTo>
                  <a:cubicBezTo>
                    <a:pt x="60" y="1287"/>
                    <a:pt x="119" y="1358"/>
                    <a:pt x="167" y="1453"/>
                  </a:cubicBezTo>
                  <a:lnTo>
                    <a:pt x="2703" y="334"/>
                  </a:lnTo>
                  <a:lnTo>
                    <a:pt x="270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6489775" y="4289950"/>
              <a:ext cx="203925" cy="288750"/>
            </a:xfrm>
            <a:custGeom>
              <a:avLst/>
              <a:gdLst/>
              <a:ahLst/>
              <a:cxnLst/>
              <a:rect l="l" t="t" r="r" b="b"/>
              <a:pathLst>
                <a:path w="8157" h="11550" extrusionOk="0">
                  <a:moveTo>
                    <a:pt x="8157" y="0"/>
                  </a:moveTo>
                  <a:lnTo>
                    <a:pt x="311" y="10930"/>
                  </a:lnTo>
                  <a:lnTo>
                    <a:pt x="1" y="11371"/>
                  </a:lnTo>
                  <a:cubicBezTo>
                    <a:pt x="84" y="11406"/>
                    <a:pt x="180" y="11466"/>
                    <a:pt x="239" y="11549"/>
                  </a:cubicBezTo>
                  <a:lnTo>
                    <a:pt x="8157" y="50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6585925" y="4164825"/>
              <a:ext cx="47350" cy="46925"/>
            </a:xfrm>
            <a:custGeom>
              <a:avLst/>
              <a:gdLst/>
              <a:ahLst/>
              <a:cxnLst/>
              <a:rect l="l" t="t" r="r" b="b"/>
              <a:pathLst>
                <a:path w="1894" h="1877" extrusionOk="0">
                  <a:moveTo>
                    <a:pt x="941" y="0"/>
                  </a:moveTo>
                  <a:cubicBezTo>
                    <a:pt x="489" y="0"/>
                    <a:pt x="98" y="315"/>
                    <a:pt x="25" y="779"/>
                  </a:cubicBezTo>
                  <a:cubicBezTo>
                    <a:pt x="1" y="850"/>
                    <a:pt x="1" y="921"/>
                    <a:pt x="1" y="993"/>
                  </a:cubicBezTo>
                  <a:cubicBezTo>
                    <a:pt x="1" y="1100"/>
                    <a:pt x="36" y="1195"/>
                    <a:pt x="84" y="1290"/>
                  </a:cubicBezTo>
                  <a:cubicBezTo>
                    <a:pt x="155" y="1493"/>
                    <a:pt x="298" y="1648"/>
                    <a:pt x="501" y="1755"/>
                  </a:cubicBezTo>
                  <a:cubicBezTo>
                    <a:pt x="584" y="1802"/>
                    <a:pt x="679" y="1826"/>
                    <a:pt x="775" y="1862"/>
                  </a:cubicBezTo>
                  <a:cubicBezTo>
                    <a:pt x="810" y="1862"/>
                    <a:pt x="858" y="1874"/>
                    <a:pt x="882" y="1874"/>
                  </a:cubicBezTo>
                  <a:cubicBezTo>
                    <a:pt x="905" y="1876"/>
                    <a:pt x="927" y="1876"/>
                    <a:pt x="950" y="1876"/>
                  </a:cubicBezTo>
                  <a:cubicBezTo>
                    <a:pt x="1387" y="1876"/>
                    <a:pt x="1779" y="1553"/>
                    <a:pt x="1870" y="1112"/>
                  </a:cubicBezTo>
                  <a:cubicBezTo>
                    <a:pt x="1894" y="921"/>
                    <a:pt x="1870" y="719"/>
                    <a:pt x="1787" y="552"/>
                  </a:cubicBezTo>
                  <a:cubicBezTo>
                    <a:pt x="1751" y="457"/>
                    <a:pt x="1691" y="374"/>
                    <a:pt x="1632" y="302"/>
                  </a:cubicBezTo>
                  <a:cubicBezTo>
                    <a:pt x="1572" y="219"/>
                    <a:pt x="1477" y="159"/>
                    <a:pt x="1406" y="124"/>
                  </a:cubicBezTo>
                  <a:cubicBezTo>
                    <a:pt x="1310" y="76"/>
                    <a:pt x="1227" y="40"/>
                    <a:pt x="1120" y="17"/>
                  </a:cubicBezTo>
                  <a:cubicBezTo>
                    <a:pt x="1060" y="6"/>
                    <a:pt x="1000" y="0"/>
                    <a:pt x="94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6407925" y="4215525"/>
              <a:ext cx="69375" cy="65800"/>
            </a:xfrm>
            <a:custGeom>
              <a:avLst/>
              <a:gdLst/>
              <a:ahLst/>
              <a:cxnLst/>
              <a:rect l="l" t="t" r="r" b="b"/>
              <a:pathLst>
                <a:path w="2775" h="2632" extrusionOk="0">
                  <a:moveTo>
                    <a:pt x="1489" y="1"/>
                  </a:moveTo>
                  <a:cubicBezTo>
                    <a:pt x="1263" y="1"/>
                    <a:pt x="1049" y="36"/>
                    <a:pt x="870" y="120"/>
                  </a:cubicBezTo>
                  <a:cubicBezTo>
                    <a:pt x="787" y="155"/>
                    <a:pt x="691" y="203"/>
                    <a:pt x="620" y="263"/>
                  </a:cubicBezTo>
                  <a:cubicBezTo>
                    <a:pt x="370" y="453"/>
                    <a:pt x="191" y="739"/>
                    <a:pt x="132" y="1060"/>
                  </a:cubicBezTo>
                  <a:cubicBezTo>
                    <a:pt x="1" y="1775"/>
                    <a:pt x="477" y="2477"/>
                    <a:pt x="1203" y="2608"/>
                  </a:cubicBezTo>
                  <a:cubicBezTo>
                    <a:pt x="1275" y="2632"/>
                    <a:pt x="1370" y="2632"/>
                    <a:pt x="1441" y="2632"/>
                  </a:cubicBezTo>
                  <a:cubicBezTo>
                    <a:pt x="1549" y="2632"/>
                    <a:pt x="1632" y="2608"/>
                    <a:pt x="1739" y="2596"/>
                  </a:cubicBezTo>
                  <a:cubicBezTo>
                    <a:pt x="2239" y="2477"/>
                    <a:pt x="2644" y="2072"/>
                    <a:pt x="2751" y="1537"/>
                  </a:cubicBezTo>
                  <a:cubicBezTo>
                    <a:pt x="2763" y="1441"/>
                    <a:pt x="2775" y="1322"/>
                    <a:pt x="2763" y="1215"/>
                  </a:cubicBezTo>
                  <a:cubicBezTo>
                    <a:pt x="2763" y="1108"/>
                    <a:pt x="2739" y="1001"/>
                    <a:pt x="2703" y="917"/>
                  </a:cubicBezTo>
                  <a:cubicBezTo>
                    <a:pt x="2573" y="501"/>
                    <a:pt x="2227" y="155"/>
                    <a:pt x="1787" y="36"/>
                  </a:cubicBezTo>
                  <a:cubicBezTo>
                    <a:pt x="1751" y="24"/>
                    <a:pt x="1727" y="24"/>
                    <a:pt x="1680" y="13"/>
                  </a:cubicBezTo>
                  <a:cubicBezTo>
                    <a:pt x="1620" y="1"/>
                    <a:pt x="1560" y="1"/>
                    <a:pt x="148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4666950" y="3657525"/>
              <a:ext cx="11925" cy="12150"/>
            </a:xfrm>
            <a:custGeom>
              <a:avLst/>
              <a:gdLst/>
              <a:ahLst/>
              <a:cxnLst/>
              <a:rect l="l" t="t" r="r" b="b"/>
              <a:pathLst>
                <a:path w="477" h="486" extrusionOk="0">
                  <a:moveTo>
                    <a:pt x="233" y="1"/>
                  </a:moveTo>
                  <a:cubicBezTo>
                    <a:pt x="128" y="1"/>
                    <a:pt x="22" y="87"/>
                    <a:pt x="12" y="199"/>
                  </a:cubicBezTo>
                  <a:cubicBezTo>
                    <a:pt x="0" y="247"/>
                    <a:pt x="12" y="306"/>
                    <a:pt x="24" y="354"/>
                  </a:cubicBezTo>
                  <a:cubicBezTo>
                    <a:pt x="60" y="413"/>
                    <a:pt x="119" y="461"/>
                    <a:pt x="203" y="485"/>
                  </a:cubicBezTo>
                  <a:cubicBezTo>
                    <a:pt x="213" y="486"/>
                    <a:pt x="223" y="486"/>
                    <a:pt x="233" y="486"/>
                  </a:cubicBezTo>
                  <a:cubicBezTo>
                    <a:pt x="362" y="486"/>
                    <a:pt x="465" y="416"/>
                    <a:pt x="476" y="294"/>
                  </a:cubicBezTo>
                  <a:lnTo>
                    <a:pt x="476" y="187"/>
                  </a:lnTo>
                  <a:cubicBezTo>
                    <a:pt x="429" y="92"/>
                    <a:pt x="369" y="20"/>
                    <a:pt x="286" y="8"/>
                  </a:cubicBezTo>
                  <a:cubicBezTo>
                    <a:pt x="269" y="3"/>
                    <a:pt x="251" y="1"/>
                    <a:pt x="23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5526275" y="3907750"/>
              <a:ext cx="25325" cy="23650"/>
            </a:xfrm>
            <a:custGeom>
              <a:avLst/>
              <a:gdLst/>
              <a:ahLst/>
              <a:cxnLst/>
              <a:rect l="l" t="t" r="r" b="b"/>
              <a:pathLst>
                <a:path w="1013" h="946" extrusionOk="0">
                  <a:moveTo>
                    <a:pt x="512" y="1"/>
                  </a:moveTo>
                  <a:cubicBezTo>
                    <a:pt x="286" y="13"/>
                    <a:pt x="84" y="167"/>
                    <a:pt x="48" y="382"/>
                  </a:cubicBezTo>
                  <a:cubicBezTo>
                    <a:pt x="0" y="644"/>
                    <a:pt x="179" y="894"/>
                    <a:pt x="441" y="941"/>
                  </a:cubicBezTo>
                  <a:cubicBezTo>
                    <a:pt x="462" y="944"/>
                    <a:pt x="484" y="946"/>
                    <a:pt x="505" y="946"/>
                  </a:cubicBezTo>
                  <a:cubicBezTo>
                    <a:pt x="732" y="946"/>
                    <a:pt x="945" y="777"/>
                    <a:pt x="989" y="548"/>
                  </a:cubicBezTo>
                  <a:cubicBezTo>
                    <a:pt x="1012" y="370"/>
                    <a:pt x="941" y="191"/>
                    <a:pt x="798" y="84"/>
                  </a:cubicBezTo>
                  <a:cubicBezTo>
                    <a:pt x="739" y="48"/>
                    <a:pt x="679" y="13"/>
                    <a:pt x="58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6515675" y="3702325"/>
              <a:ext cx="35450" cy="33100"/>
            </a:xfrm>
            <a:custGeom>
              <a:avLst/>
              <a:gdLst/>
              <a:ahLst/>
              <a:cxnLst/>
              <a:rect l="l" t="t" r="r" b="b"/>
              <a:pathLst>
                <a:path w="1418" h="1324" extrusionOk="0">
                  <a:moveTo>
                    <a:pt x="679" y="0"/>
                  </a:moveTo>
                  <a:cubicBezTo>
                    <a:pt x="563" y="0"/>
                    <a:pt x="454" y="33"/>
                    <a:pt x="358" y="86"/>
                  </a:cubicBezTo>
                  <a:cubicBezTo>
                    <a:pt x="275" y="133"/>
                    <a:pt x="191" y="205"/>
                    <a:pt x="132" y="276"/>
                  </a:cubicBezTo>
                  <a:cubicBezTo>
                    <a:pt x="96" y="360"/>
                    <a:pt x="48" y="443"/>
                    <a:pt x="37" y="538"/>
                  </a:cubicBezTo>
                  <a:cubicBezTo>
                    <a:pt x="1" y="717"/>
                    <a:pt x="48" y="907"/>
                    <a:pt x="156" y="1038"/>
                  </a:cubicBezTo>
                  <a:cubicBezTo>
                    <a:pt x="215" y="1145"/>
                    <a:pt x="287" y="1205"/>
                    <a:pt x="370" y="1252"/>
                  </a:cubicBezTo>
                  <a:cubicBezTo>
                    <a:pt x="429" y="1276"/>
                    <a:pt x="513" y="1312"/>
                    <a:pt x="572" y="1312"/>
                  </a:cubicBezTo>
                  <a:cubicBezTo>
                    <a:pt x="608" y="1324"/>
                    <a:pt x="656" y="1324"/>
                    <a:pt x="703" y="1324"/>
                  </a:cubicBezTo>
                  <a:cubicBezTo>
                    <a:pt x="810" y="1324"/>
                    <a:pt x="894" y="1300"/>
                    <a:pt x="989" y="1252"/>
                  </a:cubicBezTo>
                  <a:cubicBezTo>
                    <a:pt x="1168" y="1157"/>
                    <a:pt x="1299" y="979"/>
                    <a:pt x="1346" y="776"/>
                  </a:cubicBezTo>
                  <a:cubicBezTo>
                    <a:pt x="1418" y="419"/>
                    <a:pt x="1168" y="62"/>
                    <a:pt x="810" y="14"/>
                  </a:cubicBezTo>
                  <a:cubicBezTo>
                    <a:pt x="766" y="5"/>
                    <a:pt x="722" y="0"/>
                    <a:pt x="679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6265350" y="3971075"/>
              <a:ext cx="33375" cy="33075"/>
            </a:xfrm>
            <a:custGeom>
              <a:avLst/>
              <a:gdLst/>
              <a:ahLst/>
              <a:cxnLst/>
              <a:rect l="l" t="t" r="r" b="b"/>
              <a:pathLst>
                <a:path w="1335" h="1323" extrusionOk="0">
                  <a:moveTo>
                    <a:pt x="652" y="1"/>
                  </a:moveTo>
                  <a:cubicBezTo>
                    <a:pt x="556" y="1"/>
                    <a:pt x="466" y="26"/>
                    <a:pt x="382" y="51"/>
                  </a:cubicBezTo>
                  <a:cubicBezTo>
                    <a:pt x="298" y="99"/>
                    <a:pt x="227" y="158"/>
                    <a:pt x="144" y="230"/>
                  </a:cubicBezTo>
                  <a:cubicBezTo>
                    <a:pt x="84" y="289"/>
                    <a:pt x="48" y="385"/>
                    <a:pt x="24" y="468"/>
                  </a:cubicBezTo>
                  <a:cubicBezTo>
                    <a:pt x="24" y="504"/>
                    <a:pt x="13" y="516"/>
                    <a:pt x="13" y="551"/>
                  </a:cubicBezTo>
                  <a:cubicBezTo>
                    <a:pt x="1" y="623"/>
                    <a:pt x="1" y="694"/>
                    <a:pt x="13" y="766"/>
                  </a:cubicBezTo>
                  <a:cubicBezTo>
                    <a:pt x="60" y="1039"/>
                    <a:pt x="263" y="1278"/>
                    <a:pt x="548" y="1301"/>
                  </a:cubicBezTo>
                  <a:cubicBezTo>
                    <a:pt x="595" y="1316"/>
                    <a:pt x="642" y="1322"/>
                    <a:pt x="689" y="1322"/>
                  </a:cubicBezTo>
                  <a:cubicBezTo>
                    <a:pt x="759" y="1322"/>
                    <a:pt x="829" y="1306"/>
                    <a:pt x="894" y="1278"/>
                  </a:cubicBezTo>
                  <a:cubicBezTo>
                    <a:pt x="977" y="1242"/>
                    <a:pt x="1072" y="1182"/>
                    <a:pt x="1144" y="1111"/>
                  </a:cubicBezTo>
                  <a:cubicBezTo>
                    <a:pt x="1251" y="1039"/>
                    <a:pt x="1310" y="920"/>
                    <a:pt x="1322" y="789"/>
                  </a:cubicBezTo>
                  <a:cubicBezTo>
                    <a:pt x="1334" y="706"/>
                    <a:pt x="1334" y="647"/>
                    <a:pt x="1322" y="575"/>
                  </a:cubicBezTo>
                  <a:cubicBezTo>
                    <a:pt x="1310" y="468"/>
                    <a:pt x="1275" y="385"/>
                    <a:pt x="1215" y="289"/>
                  </a:cubicBezTo>
                  <a:cubicBezTo>
                    <a:pt x="1179" y="218"/>
                    <a:pt x="1096" y="147"/>
                    <a:pt x="1025" y="99"/>
                  </a:cubicBezTo>
                  <a:cubicBezTo>
                    <a:pt x="953" y="51"/>
                    <a:pt x="858" y="27"/>
                    <a:pt x="775" y="16"/>
                  </a:cubicBezTo>
                  <a:cubicBezTo>
                    <a:pt x="733" y="5"/>
                    <a:pt x="692" y="1"/>
                    <a:pt x="65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6376075" y="3733725"/>
              <a:ext cx="25025" cy="23625"/>
            </a:xfrm>
            <a:custGeom>
              <a:avLst/>
              <a:gdLst/>
              <a:ahLst/>
              <a:cxnLst/>
              <a:rect l="l" t="t" r="r" b="b"/>
              <a:pathLst>
                <a:path w="1001" h="945" extrusionOk="0">
                  <a:moveTo>
                    <a:pt x="490" y="1"/>
                  </a:moveTo>
                  <a:cubicBezTo>
                    <a:pt x="268" y="1"/>
                    <a:pt x="56" y="168"/>
                    <a:pt x="25" y="401"/>
                  </a:cubicBezTo>
                  <a:cubicBezTo>
                    <a:pt x="25" y="425"/>
                    <a:pt x="1" y="473"/>
                    <a:pt x="1" y="497"/>
                  </a:cubicBezTo>
                  <a:cubicBezTo>
                    <a:pt x="1" y="604"/>
                    <a:pt x="48" y="699"/>
                    <a:pt x="108" y="770"/>
                  </a:cubicBezTo>
                  <a:cubicBezTo>
                    <a:pt x="179" y="830"/>
                    <a:pt x="263" y="889"/>
                    <a:pt x="358" y="913"/>
                  </a:cubicBezTo>
                  <a:cubicBezTo>
                    <a:pt x="370" y="913"/>
                    <a:pt x="394" y="937"/>
                    <a:pt x="406" y="937"/>
                  </a:cubicBezTo>
                  <a:cubicBezTo>
                    <a:pt x="436" y="941"/>
                    <a:pt x="467" y="944"/>
                    <a:pt x="497" y="944"/>
                  </a:cubicBezTo>
                  <a:cubicBezTo>
                    <a:pt x="550" y="944"/>
                    <a:pt x="603" y="936"/>
                    <a:pt x="656" y="913"/>
                  </a:cubicBezTo>
                  <a:cubicBezTo>
                    <a:pt x="810" y="854"/>
                    <a:pt x="929" y="723"/>
                    <a:pt x="953" y="556"/>
                  </a:cubicBezTo>
                  <a:cubicBezTo>
                    <a:pt x="1001" y="306"/>
                    <a:pt x="834" y="56"/>
                    <a:pt x="572" y="8"/>
                  </a:cubicBezTo>
                  <a:cubicBezTo>
                    <a:pt x="545" y="3"/>
                    <a:pt x="518" y="1"/>
                    <a:pt x="49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6507050" y="3935025"/>
              <a:ext cx="26225" cy="23850"/>
            </a:xfrm>
            <a:custGeom>
              <a:avLst/>
              <a:gdLst/>
              <a:ahLst/>
              <a:cxnLst/>
              <a:rect l="l" t="t" r="r" b="b"/>
              <a:pathLst>
                <a:path w="1049" h="954" extrusionOk="0">
                  <a:moveTo>
                    <a:pt x="532" y="0"/>
                  </a:moveTo>
                  <a:cubicBezTo>
                    <a:pt x="306" y="0"/>
                    <a:pt x="103" y="169"/>
                    <a:pt x="48" y="398"/>
                  </a:cubicBezTo>
                  <a:cubicBezTo>
                    <a:pt x="1" y="648"/>
                    <a:pt x="167" y="898"/>
                    <a:pt x="441" y="946"/>
                  </a:cubicBezTo>
                  <a:cubicBezTo>
                    <a:pt x="470" y="951"/>
                    <a:pt x="498" y="954"/>
                    <a:pt x="527" y="954"/>
                  </a:cubicBezTo>
                  <a:cubicBezTo>
                    <a:pt x="746" y="954"/>
                    <a:pt x="947" y="796"/>
                    <a:pt x="989" y="565"/>
                  </a:cubicBezTo>
                  <a:cubicBezTo>
                    <a:pt x="1048" y="291"/>
                    <a:pt x="870" y="53"/>
                    <a:pt x="596" y="5"/>
                  </a:cubicBezTo>
                  <a:cubicBezTo>
                    <a:pt x="574" y="2"/>
                    <a:pt x="553" y="0"/>
                    <a:pt x="53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5903100" y="3945425"/>
              <a:ext cx="25025" cy="23875"/>
            </a:xfrm>
            <a:custGeom>
              <a:avLst/>
              <a:gdLst/>
              <a:ahLst/>
              <a:cxnLst/>
              <a:rect l="l" t="t" r="r" b="b"/>
              <a:pathLst>
                <a:path w="1001" h="955" extrusionOk="0">
                  <a:moveTo>
                    <a:pt x="537" y="0"/>
                  </a:moveTo>
                  <a:cubicBezTo>
                    <a:pt x="497" y="0"/>
                    <a:pt x="457" y="6"/>
                    <a:pt x="417" y="6"/>
                  </a:cubicBezTo>
                  <a:cubicBezTo>
                    <a:pt x="322" y="30"/>
                    <a:pt x="227" y="89"/>
                    <a:pt x="167" y="160"/>
                  </a:cubicBezTo>
                  <a:cubicBezTo>
                    <a:pt x="108" y="220"/>
                    <a:pt x="60" y="303"/>
                    <a:pt x="48" y="399"/>
                  </a:cubicBezTo>
                  <a:cubicBezTo>
                    <a:pt x="1" y="601"/>
                    <a:pt x="120" y="815"/>
                    <a:pt x="298" y="899"/>
                  </a:cubicBezTo>
                  <a:cubicBezTo>
                    <a:pt x="346" y="922"/>
                    <a:pt x="382" y="934"/>
                    <a:pt x="441" y="946"/>
                  </a:cubicBezTo>
                  <a:cubicBezTo>
                    <a:pt x="471" y="951"/>
                    <a:pt x="500" y="954"/>
                    <a:pt x="529" y="954"/>
                  </a:cubicBezTo>
                  <a:cubicBezTo>
                    <a:pt x="570" y="954"/>
                    <a:pt x="609" y="948"/>
                    <a:pt x="644" y="934"/>
                  </a:cubicBezTo>
                  <a:cubicBezTo>
                    <a:pt x="656" y="934"/>
                    <a:pt x="679" y="922"/>
                    <a:pt x="691" y="922"/>
                  </a:cubicBezTo>
                  <a:cubicBezTo>
                    <a:pt x="798" y="887"/>
                    <a:pt x="870" y="815"/>
                    <a:pt x="929" y="720"/>
                  </a:cubicBezTo>
                  <a:cubicBezTo>
                    <a:pt x="929" y="708"/>
                    <a:pt x="941" y="696"/>
                    <a:pt x="941" y="684"/>
                  </a:cubicBezTo>
                  <a:cubicBezTo>
                    <a:pt x="953" y="637"/>
                    <a:pt x="977" y="601"/>
                    <a:pt x="989" y="541"/>
                  </a:cubicBezTo>
                  <a:cubicBezTo>
                    <a:pt x="1001" y="482"/>
                    <a:pt x="1001" y="446"/>
                    <a:pt x="989" y="387"/>
                  </a:cubicBezTo>
                  <a:cubicBezTo>
                    <a:pt x="977" y="303"/>
                    <a:pt x="941" y="232"/>
                    <a:pt x="882" y="172"/>
                  </a:cubicBezTo>
                  <a:cubicBezTo>
                    <a:pt x="810" y="101"/>
                    <a:pt x="727" y="41"/>
                    <a:pt x="596" y="6"/>
                  </a:cubicBezTo>
                  <a:cubicBezTo>
                    <a:pt x="576" y="2"/>
                    <a:pt x="556" y="0"/>
                    <a:pt x="53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5745650" y="3654300"/>
              <a:ext cx="23825" cy="23825"/>
            </a:xfrm>
            <a:custGeom>
              <a:avLst/>
              <a:gdLst/>
              <a:ahLst/>
              <a:cxnLst/>
              <a:rect l="l" t="t" r="r" b="b"/>
              <a:pathLst>
                <a:path w="953" h="953" extrusionOk="0">
                  <a:moveTo>
                    <a:pt x="471" y="0"/>
                  </a:moveTo>
                  <a:cubicBezTo>
                    <a:pt x="444" y="0"/>
                    <a:pt x="417" y="6"/>
                    <a:pt x="393" y="18"/>
                  </a:cubicBezTo>
                  <a:cubicBezTo>
                    <a:pt x="298" y="30"/>
                    <a:pt x="203" y="78"/>
                    <a:pt x="131" y="149"/>
                  </a:cubicBezTo>
                  <a:cubicBezTo>
                    <a:pt x="72" y="209"/>
                    <a:pt x="24" y="292"/>
                    <a:pt x="0" y="387"/>
                  </a:cubicBezTo>
                  <a:lnTo>
                    <a:pt x="0" y="423"/>
                  </a:lnTo>
                  <a:cubicBezTo>
                    <a:pt x="0" y="518"/>
                    <a:pt x="12" y="626"/>
                    <a:pt x="60" y="721"/>
                  </a:cubicBezTo>
                  <a:cubicBezTo>
                    <a:pt x="131" y="840"/>
                    <a:pt x="238" y="923"/>
                    <a:pt x="381" y="935"/>
                  </a:cubicBezTo>
                  <a:cubicBezTo>
                    <a:pt x="411" y="947"/>
                    <a:pt x="441" y="953"/>
                    <a:pt x="471" y="953"/>
                  </a:cubicBezTo>
                  <a:cubicBezTo>
                    <a:pt x="500" y="953"/>
                    <a:pt x="530" y="947"/>
                    <a:pt x="560" y="935"/>
                  </a:cubicBezTo>
                  <a:cubicBezTo>
                    <a:pt x="667" y="923"/>
                    <a:pt x="750" y="864"/>
                    <a:pt x="810" y="792"/>
                  </a:cubicBezTo>
                  <a:cubicBezTo>
                    <a:pt x="846" y="757"/>
                    <a:pt x="858" y="733"/>
                    <a:pt x="870" y="697"/>
                  </a:cubicBezTo>
                  <a:cubicBezTo>
                    <a:pt x="905" y="661"/>
                    <a:pt x="917" y="614"/>
                    <a:pt x="929" y="554"/>
                  </a:cubicBezTo>
                  <a:cubicBezTo>
                    <a:pt x="953" y="506"/>
                    <a:pt x="953" y="459"/>
                    <a:pt x="929" y="423"/>
                  </a:cubicBezTo>
                  <a:cubicBezTo>
                    <a:pt x="905" y="221"/>
                    <a:pt x="750" y="42"/>
                    <a:pt x="548" y="18"/>
                  </a:cubicBezTo>
                  <a:cubicBezTo>
                    <a:pt x="524" y="6"/>
                    <a:pt x="497" y="0"/>
                    <a:pt x="47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4724975" y="3627350"/>
              <a:ext cx="23850" cy="23175"/>
            </a:xfrm>
            <a:custGeom>
              <a:avLst/>
              <a:gdLst/>
              <a:ahLst/>
              <a:cxnLst/>
              <a:rect l="l" t="t" r="r" b="b"/>
              <a:pathLst>
                <a:path w="954" h="927" extrusionOk="0">
                  <a:moveTo>
                    <a:pt x="446" y="1"/>
                  </a:moveTo>
                  <a:cubicBezTo>
                    <a:pt x="336" y="1"/>
                    <a:pt x="241" y="44"/>
                    <a:pt x="168" y="108"/>
                  </a:cubicBezTo>
                  <a:cubicBezTo>
                    <a:pt x="120" y="144"/>
                    <a:pt x="84" y="191"/>
                    <a:pt x="60" y="251"/>
                  </a:cubicBezTo>
                  <a:cubicBezTo>
                    <a:pt x="48" y="287"/>
                    <a:pt x="13" y="334"/>
                    <a:pt x="13" y="382"/>
                  </a:cubicBezTo>
                  <a:cubicBezTo>
                    <a:pt x="1" y="453"/>
                    <a:pt x="1" y="513"/>
                    <a:pt x="13" y="572"/>
                  </a:cubicBezTo>
                  <a:cubicBezTo>
                    <a:pt x="60" y="751"/>
                    <a:pt x="191" y="882"/>
                    <a:pt x="382" y="918"/>
                  </a:cubicBezTo>
                  <a:cubicBezTo>
                    <a:pt x="416" y="924"/>
                    <a:pt x="450" y="926"/>
                    <a:pt x="482" y="926"/>
                  </a:cubicBezTo>
                  <a:cubicBezTo>
                    <a:pt x="581" y="926"/>
                    <a:pt x="667" y="898"/>
                    <a:pt x="739" y="834"/>
                  </a:cubicBezTo>
                  <a:cubicBezTo>
                    <a:pt x="822" y="811"/>
                    <a:pt x="882" y="739"/>
                    <a:pt x="906" y="632"/>
                  </a:cubicBezTo>
                  <a:cubicBezTo>
                    <a:pt x="918" y="608"/>
                    <a:pt x="918" y="584"/>
                    <a:pt x="918" y="561"/>
                  </a:cubicBezTo>
                  <a:cubicBezTo>
                    <a:pt x="953" y="441"/>
                    <a:pt x="918" y="334"/>
                    <a:pt x="858" y="227"/>
                  </a:cubicBezTo>
                  <a:cubicBezTo>
                    <a:pt x="799" y="132"/>
                    <a:pt x="715" y="49"/>
                    <a:pt x="596" y="25"/>
                  </a:cubicBezTo>
                  <a:cubicBezTo>
                    <a:pt x="584" y="25"/>
                    <a:pt x="560" y="13"/>
                    <a:pt x="549" y="13"/>
                  </a:cubicBezTo>
                  <a:cubicBezTo>
                    <a:pt x="513" y="5"/>
                    <a:pt x="479" y="1"/>
                    <a:pt x="44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5094675" y="3924725"/>
              <a:ext cx="25325" cy="23725"/>
            </a:xfrm>
            <a:custGeom>
              <a:avLst/>
              <a:gdLst/>
              <a:ahLst/>
              <a:cxnLst/>
              <a:rect l="l" t="t" r="r" b="b"/>
              <a:pathLst>
                <a:path w="1013" h="949" extrusionOk="0">
                  <a:moveTo>
                    <a:pt x="524" y="0"/>
                  </a:moveTo>
                  <a:cubicBezTo>
                    <a:pt x="417" y="0"/>
                    <a:pt x="334" y="36"/>
                    <a:pt x="239" y="96"/>
                  </a:cubicBezTo>
                  <a:cubicBezTo>
                    <a:pt x="131" y="167"/>
                    <a:pt x="60" y="274"/>
                    <a:pt x="48" y="393"/>
                  </a:cubicBezTo>
                  <a:cubicBezTo>
                    <a:pt x="0" y="643"/>
                    <a:pt x="167" y="893"/>
                    <a:pt x="429" y="941"/>
                  </a:cubicBezTo>
                  <a:cubicBezTo>
                    <a:pt x="459" y="946"/>
                    <a:pt x="489" y="949"/>
                    <a:pt x="518" y="949"/>
                  </a:cubicBezTo>
                  <a:cubicBezTo>
                    <a:pt x="746" y="949"/>
                    <a:pt x="946" y="792"/>
                    <a:pt x="989" y="560"/>
                  </a:cubicBezTo>
                  <a:cubicBezTo>
                    <a:pt x="1012" y="405"/>
                    <a:pt x="977" y="238"/>
                    <a:pt x="870" y="143"/>
                  </a:cubicBezTo>
                  <a:cubicBezTo>
                    <a:pt x="774" y="84"/>
                    <a:pt x="691" y="24"/>
                    <a:pt x="584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6464775" y="4572300"/>
              <a:ext cx="35450" cy="32975"/>
            </a:xfrm>
            <a:custGeom>
              <a:avLst/>
              <a:gdLst/>
              <a:ahLst/>
              <a:cxnLst/>
              <a:rect l="l" t="t" r="r" b="b"/>
              <a:pathLst>
                <a:path w="1418" h="1319" extrusionOk="0">
                  <a:moveTo>
                    <a:pt x="729" y="1"/>
                  </a:moveTo>
                  <a:cubicBezTo>
                    <a:pt x="680" y="1"/>
                    <a:pt x="630" y="9"/>
                    <a:pt x="584" y="29"/>
                  </a:cubicBezTo>
                  <a:cubicBezTo>
                    <a:pt x="525" y="41"/>
                    <a:pt x="477" y="53"/>
                    <a:pt x="418" y="89"/>
                  </a:cubicBezTo>
                  <a:cubicBezTo>
                    <a:pt x="322" y="136"/>
                    <a:pt x="251" y="208"/>
                    <a:pt x="191" y="279"/>
                  </a:cubicBezTo>
                  <a:cubicBezTo>
                    <a:pt x="132" y="351"/>
                    <a:pt x="84" y="446"/>
                    <a:pt x="72" y="553"/>
                  </a:cubicBezTo>
                  <a:cubicBezTo>
                    <a:pt x="1" y="910"/>
                    <a:pt x="251" y="1267"/>
                    <a:pt x="608" y="1303"/>
                  </a:cubicBezTo>
                  <a:cubicBezTo>
                    <a:pt x="653" y="1314"/>
                    <a:pt x="698" y="1319"/>
                    <a:pt x="743" y="1319"/>
                  </a:cubicBezTo>
                  <a:cubicBezTo>
                    <a:pt x="1051" y="1319"/>
                    <a:pt x="1328" y="1079"/>
                    <a:pt x="1370" y="767"/>
                  </a:cubicBezTo>
                  <a:cubicBezTo>
                    <a:pt x="1418" y="565"/>
                    <a:pt x="1358" y="374"/>
                    <a:pt x="1215" y="220"/>
                  </a:cubicBezTo>
                  <a:cubicBezTo>
                    <a:pt x="1180" y="160"/>
                    <a:pt x="1096" y="100"/>
                    <a:pt x="1001" y="53"/>
                  </a:cubicBezTo>
                  <a:cubicBezTo>
                    <a:pt x="953" y="41"/>
                    <a:pt x="918" y="29"/>
                    <a:pt x="882" y="17"/>
                  </a:cubicBezTo>
                  <a:lnTo>
                    <a:pt x="846" y="17"/>
                  </a:lnTo>
                  <a:cubicBezTo>
                    <a:pt x="809" y="6"/>
                    <a:pt x="769" y="1"/>
                    <a:pt x="72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6403775" y="3934525"/>
              <a:ext cx="13700" cy="13725"/>
            </a:xfrm>
            <a:custGeom>
              <a:avLst/>
              <a:gdLst/>
              <a:ahLst/>
              <a:cxnLst/>
              <a:rect l="l" t="t" r="r" b="b"/>
              <a:pathLst>
                <a:path w="548" h="549" extrusionOk="0">
                  <a:moveTo>
                    <a:pt x="295" y="0"/>
                  </a:moveTo>
                  <a:cubicBezTo>
                    <a:pt x="163" y="0"/>
                    <a:pt x="45" y="82"/>
                    <a:pt x="12" y="227"/>
                  </a:cubicBezTo>
                  <a:lnTo>
                    <a:pt x="12" y="251"/>
                  </a:lnTo>
                  <a:cubicBezTo>
                    <a:pt x="0" y="406"/>
                    <a:pt x="72" y="537"/>
                    <a:pt x="226" y="549"/>
                  </a:cubicBezTo>
                  <a:lnTo>
                    <a:pt x="250" y="549"/>
                  </a:lnTo>
                  <a:cubicBezTo>
                    <a:pt x="369" y="549"/>
                    <a:pt x="488" y="489"/>
                    <a:pt x="524" y="370"/>
                  </a:cubicBezTo>
                  <a:cubicBezTo>
                    <a:pt x="524" y="358"/>
                    <a:pt x="536" y="346"/>
                    <a:pt x="536" y="323"/>
                  </a:cubicBezTo>
                  <a:cubicBezTo>
                    <a:pt x="548" y="251"/>
                    <a:pt x="536" y="180"/>
                    <a:pt x="488" y="120"/>
                  </a:cubicBezTo>
                  <a:cubicBezTo>
                    <a:pt x="476" y="108"/>
                    <a:pt x="453" y="73"/>
                    <a:pt x="441" y="61"/>
                  </a:cubicBezTo>
                  <a:cubicBezTo>
                    <a:pt x="417" y="25"/>
                    <a:pt x="369" y="13"/>
                    <a:pt x="322" y="1"/>
                  </a:cubicBezTo>
                  <a:cubicBezTo>
                    <a:pt x="313" y="0"/>
                    <a:pt x="304" y="0"/>
                    <a:pt x="29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6161475" y="3834275"/>
              <a:ext cx="13725" cy="13075"/>
            </a:xfrm>
            <a:custGeom>
              <a:avLst/>
              <a:gdLst/>
              <a:ahLst/>
              <a:cxnLst/>
              <a:rect l="l" t="t" r="r" b="b"/>
              <a:pathLst>
                <a:path w="549" h="523" extrusionOk="0">
                  <a:moveTo>
                    <a:pt x="255" y="1"/>
                  </a:moveTo>
                  <a:cubicBezTo>
                    <a:pt x="211" y="1"/>
                    <a:pt x="165" y="18"/>
                    <a:pt x="131" y="35"/>
                  </a:cubicBezTo>
                  <a:cubicBezTo>
                    <a:pt x="60" y="70"/>
                    <a:pt x="0" y="142"/>
                    <a:pt x="0" y="213"/>
                  </a:cubicBezTo>
                  <a:lnTo>
                    <a:pt x="0" y="332"/>
                  </a:lnTo>
                  <a:lnTo>
                    <a:pt x="0" y="344"/>
                  </a:lnTo>
                  <a:cubicBezTo>
                    <a:pt x="36" y="439"/>
                    <a:pt x="108" y="511"/>
                    <a:pt x="215" y="523"/>
                  </a:cubicBezTo>
                  <a:lnTo>
                    <a:pt x="334" y="523"/>
                  </a:lnTo>
                  <a:cubicBezTo>
                    <a:pt x="358" y="511"/>
                    <a:pt x="405" y="499"/>
                    <a:pt x="429" y="487"/>
                  </a:cubicBezTo>
                  <a:cubicBezTo>
                    <a:pt x="489" y="439"/>
                    <a:pt x="524" y="380"/>
                    <a:pt x="536" y="320"/>
                  </a:cubicBezTo>
                  <a:cubicBezTo>
                    <a:pt x="548" y="249"/>
                    <a:pt x="536" y="189"/>
                    <a:pt x="512" y="142"/>
                  </a:cubicBezTo>
                  <a:cubicBezTo>
                    <a:pt x="465" y="70"/>
                    <a:pt x="405" y="23"/>
                    <a:pt x="310" y="11"/>
                  </a:cubicBezTo>
                  <a:cubicBezTo>
                    <a:pt x="293" y="4"/>
                    <a:pt x="274" y="1"/>
                    <a:pt x="25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6281425" y="3778100"/>
              <a:ext cx="13425" cy="13675"/>
            </a:xfrm>
            <a:custGeom>
              <a:avLst/>
              <a:gdLst/>
              <a:ahLst/>
              <a:cxnLst/>
              <a:rect l="l" t="t" r="r" b="b"/>
              <a:pathLst>
                <a:path w="537" h="547" extrusionOk="0">
                  <a:moveTo>
                    <a:pt x="266" y="1"/>
                  </a:moveTo>
                  <a:cubicBezTo>
                    <a:pt x="144" y="1"/>
                    <a:pt x="33" y="99"/>
                    <a:pt x="13" y="234"/>
                  </a:cubicBezTo>
                  <a:cubicBezTo>
                    <a:pt x="1" y="305"/>
                    <a:pt x="13" y="365"/>
                    <a:pt x="60" y="424"/>
                  </a:cubicBezTo>
                  <a:cubicBezTo>
                    <a:pt x="84" y="484"/>
                    <a:pt x="143" y="531"/>
                    <a:pt x="215" y="543"/>
                  </a:cubicBezTo>
                  <a:cubicBezTo>
                    <a:pt x="231" y="546"/>
                    <a:pt x="247" y="547"/>
                    <a:pt x="262" y="547"/>
                  </a:cubicBezTo>
                  <a:cubicBezTo>
                    <a:pt x="398" y="547"/>
                    <a:pt x="515" y="456"/>
                    <a:pt x="536" y="317"/>
                  </a:cubicBezTo>
                  <a:lnTo>
                    <a:pt x="536" y="198"/>
                  </a:lnTo>
                  <a:cubicBezTo>
                    <a:pt x="501" y="91"/>
                    <a:pt x="429" y="19"/>
                    <a:pt x="322" y="7"/>
                  </a:cubicBezTo>
                  <a:cubicBezTo>
                    <a:pt x="303" y="3"/>
                    <a:pt x="285" y="1"/>
                    <a:pt x="26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5725700" y="3689500"/>
              <a:ext cx="14625" cy="13575"/>
            </a:xfrm>
            <a:custGeom>
              <a:avLst/>
              <a:gdLst/>
              <a:ahLst/>
              <a:cxnLst/>
              <a:rect l="l" t="t" r="r" b="b"/>
              <a:pathLst>
                <a:path w="585" h="543" extrusionOk="0">
                  <a:moveTo>
                    <a:pt x="305" y="0"/>
                  </a:moveTo>
                  <a:cubicBezTo>
                    <a:pt x="175" y="0"/>
                    <a:pt x="47" y="100"/>
                    <a:pt x="36" y="230"/>
                  </a:cubicBezTo>
                  <a:cubicBezTo>
                    <a:pt x="1" y="384"/>
                    <a:pt x="108" y="527"/>
                    <a:pt x="263" y="539"/>
                  </a:cubicBezTo>
                  <a:cubicBezTo>
                    <a:pt x="277" y="542"/>
                    <a:pt x="292" y="543"/>
                    <a:pt x="307" y="543"/>
                  </a:cubicBezTo>
                  <a:cubicBezTo>
                    <a:pt x="436" y="543"/>
                    <a:pt x="561" y="453"/>
                    <a:pt x="572" y="325"/>
                  </a:cubicBezTo>
                  <a:cubicBezTo>
                    <a:pt x="584" y="182"/>
                    <a:pt x="501" y="39"/>
                    <a:pt x="346" y="3"/>
                  </a:cubicBezTo>
                  <a:cubicBezTo>
                    <a:pt x="332" y="1"/>
                    <a:pt x="319" y="0"/>
                    <a:pt x="30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5008050" y="3646000"/>
              <a:ext cx="14325" cy="13600"/>
            </a:xfrm>
            <a:custGeom>
              <a:avLst/>
              <a:gdLst/>
              <a:ahLst/>
              <a:cxnLst/>
              <a:rect l="l" t="t" r="r" b="b"/>
              <a:pathLst>
                <a:path w="573" h="544" extrusionOk="0">
                  <a:moveTo>
                    <a:pt x="295" y="1"/>
                  </a:moveTo>
                  <a:cubicBezTo>
                    <a:pt x="233" y="1"/>
                    <a:pt x="166" y="18"/>
                    <a:pt x="120" y="65"/>
                  </a:cubicBezTo>
                  <a:cubicBezTo>
                    <a:pt x="96" y="88"/>
                    <a:pt x="60" y="124"/>
                    <a:pt x="48" y="148"/>
                  </a:cubicBezTo>
                  <a:cubicBezTo>
                    <a:pt x="36" y="172"/>
                    <a:pt x="36" y="196"/>
                    <a:pt x="13" y="231"/>
                  </a:cubicBezTo>
                  <a:cubicBezTo>
                    <a:pt x="1" y="315"/>
                    <a:pt x="36" y="386"/>
                    <a:pt x="72" y="446"/>
                  </a:cubicBezTo>
                  <a:cubicBezTo>
                    <a:pt x="120" y="493"/>
                    <a:pt x="167" y="529"/>
                    <a:pt x="239" y="541"/>
                  </a:cubicBezTo>
                  <a:lnTo>
                    <a:pt x="275" y="541"/>
                  </a:lnTo>
                  <a:cubicBezTo>
                    <a:pt x="286" y="542"/>
                    <a:pt x="298" y="543"/>
                    <a:pt x="310" y="543"/>
                  </a:cubicBezTo>
                  <a:cubicBezTo>
                    <a:pt x="393" y="543"/>
                    <a:pt x="471" y="507"/>
                    <a:pt x="513" y="434"/>
                  </a:cubicBezTo>
                  <a:cubicBezTo>
                    <a:pt x="536" y="410"/>
                    <a:pt x="548" y="362"/>
                    <a:pt x="548" y="327"/>
                  </a:cubicBezTo>
                  <a:cubicBezTo>
                    <a:pt x="572" y="291"/>
                    <a:pt x="548" y="231"/>
                    <a:pt x="536" y="184"/>
                  </a:cubicBezTo>
                  <a:cubicBezTo>
                    <a:pt x="525" y="124"/>
                    <a:pt x="477" y="65"/>
                    <a:pt x="417" y="29"/>
                  </a:cubicBezTo>
                  <a:cubicBezTo>
                    <a:pt x="394" y="17"/>
                    <a:pt x="370" y="5"/>
                    <a:pt x="346" y="5"/>
                  </a:cubicBezTo>
                  <a:cubicBezTo>
                    <a:pt x="330" y="2"/>
                    <a:pt x="313" y="1"/>
                    <a:pt x="29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5802500" y="3765075"/>
              <a:ext cx="14600" cy="13325"/>
            </a:xfrm>
            <a:custGeom>
              <a:avLst/>
              <a:gdLst/>
              <a:ahLst/>
              <a:cxnLst/>
              <a:rect l="l" t="t" r="r" b="b"/>
              <a:pathLst>
                <a:path w="584" h="533" extrusionOk="0">
                  <a:moveTo>
                    <a:pt x="272" y="0"/>
                  </a:moveTo>
                  <a:cubicBezTo>
                    <a:pt x="159" y="0"/>
                    <a:pt x="54" y="69"/>
                    <a:pt x="12" y="183"/>
                  </a:cubicBezTo>
                  <a:cubicBezTo>
                    <a:pt x="12" y="195"/>
                    <a:pt x="0" y="219"/>
                    <a:pt x="0" y="219"/>
                  </a:cubicBezTo>
                  <a:cubicBezTo>
                    <a:pt x="0" y="362"/>
                    <a:pt x="84" y="517"/>
                    <a:pt x="239" y="528"/>
                  </a:cubicBezTo>
                  <a:cubicBezTo>
                    <a:pt x="255" y="531"/>
                    <a:pt x="273" y="533"/>
                    <a:pt x="291" y="533"/>
                  </a:cubicBezTo>
                  <a:cubicBezTo>
                    <a:pt x="347" y="533"/>
                    <a:pt x="405" y="517"/>
                    <a:pt x="441" y="481"/>
                  </a:cubicBezTo>
                  <a:cubicBezTo>
                    <a:pt x="489" y="433"/>
                    <a:pt x="536" y="397"/>
                    <a:pt x="548" y="314"/>
                  </a:cubicBezTo>
                  <a:cubicBezTo>
                    <a:pt x="584" y="171"/>
                    <a:pt x="489" y="40"/>
                    <a:pt x="346" y="5"/>
                  </a:cubicBezTo>
                  <a:lnTo>
                    <a:pt x="322" y="5"/>
                  </a:lnTo>
                  <a:cubicBezTo>
                    <a:pt x="305" y="1"/>
                    <a:pt x="288" y="0"/>
                    <a:pt x="27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6023950" y="3621525"/>
              <a:ext cx="14325" cy="13675"/>
            </a:xfrm>
            <a:custGeom>
              <a:avLst/>
              <a:gdLst/>
              <a:ahLst/>
              <a:cxnLst/>
              <a:rect l="l" t="t" r="r" b="b"/>
              <a:pathLst>
                <a:path w="573" h="547" extrusionOk="0">
                  <a:moveTo>
                    <a:pt x="262" y="1"/>
                  </a:moveTo>
                  <a:cubicBezTo>
                    <a:pt x="132" y="1"/>
                    <a:pt x="23" y="98"/>
                    <a:pt x="13" y="222"/>
                  </a:cubicBezTo>
                  <a:cubicBezTo>
                    <a:pt x="1" y="377"/>
                    <a:pt x="72" y="520"/>
                    <a:pt x="239" y="544"/>
                  </a:cubicBezTo>
                  <a:cubicBezTo>
                    <a:pt x="252" y="546"/>
                    <a:pt x="266" y="547"/>
                    <a:pt x="279" y="547"/>
                  </a:cubicBezTo>
                  <a:cubicBezTo>
                    <a:pt x="410" y="547"/>
                    <a:pt x="538" y="447"/>
                    <a:pt x="548" y="317"/>
                  </a:cubicBezTo>
                  <a:cubicBezTo>
                    <a:pt x="572" y="163"/>
                    <a:pt x="465" y="20"/>
                    <a:pt x="322" y="8"/>
                  </a:cubicBezTo>
                  <a:cubicBezTo>
                    <a:pt x="302" y="3"/>
                    <a:pt x="282" y="1"/>
                    <a:pt x="26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5716175" y="3810850"/>
              <a:ext cx="13725" cy="13675"/>
            </a:xfrm>
            <a:custGeom>
              <a:avLst/>
              <a:gdLst/>
              <a:ahLst/>
              <a:cxnLst/>
              <a:rect l="l" t="t" r="r" b="b"/>
              <a:pathLst>
                <a:path w="549" h="547" extrusionOk="0">
                  <a:moveTo>
                    <a:pt x="266" y="0"/>
                  </a:moveTo>
                  <a:cubicBezTo>
                    <a:pt x="141" y="0"/>
                    <a:pt x="23" y="99"/>
                    <a:pt x="13" y="233"/>
                  </a:cubicBezTo>
                  <a:lnTo>
                    <a:pt x="13" y="257"/>
                  </a:lnTo>
                  <a:cubicBezTo>
                    <a:pt x="1" y="388"/>
                    <a:pt x="84" y="507"/>
                    <a:pt x="227" y="543"/>
                  </a:cubicBezTo>
                  <a:cubicBezTo>
                    <a:pt x="242" y="545"/>
                    <a:pt x="256" y="547"/>
                    <a:pt x="271" y="547"/>
                  </a:cubicBezTo>
                  <a:cubicBezTo>
                    <a:pt x="400" y="547"/>
                    <a:pt x="526" y="456"/>
                    <a:pt x="536" y="317"/>
                  </a:cubicBezTo>
                  <a:cubicBezTo>
                    <a:pt x="548" y="198"/>
                    <a:pt x="501" y="79"/>
                    <a:pt x="394" y="31"/>
                  </a:cubicBezTo>
                  <a:cubicBezTo>
                    <a:pt x="370" y="19"/>
                    <a:pt x="358" y="7"/>
                    <a:pt x="322" y="7"/>
                  </a:cubicBezTo>
                  <a:cubicBezTo>
                    <a:pt x="303" y="2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4_1">
    <p:spTree>
      <p:nvGrpSpPr>
        <p:cNvPr id="1" name="Shape 2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5" name="Google Shape;2435;p19"/>
          <p:cNvGrpSpPr/>
          <p:nvPr/>
        </p:nvGrpSpPr>
        <p:grpSpPr>
          <a:xfrm rot="10800000">
            <a:off x="-9" y="7"/>
            <a:ext cx="951632" cy="1131613"/>
            <a:chOff x="3048875" y="2669025"/>
            <a:chExt cx="504550" cy="599975"/>
          </a:xfrm>
        </p:grpSpPr>
        <p:sp>
          <p:nvSpPr>
            <p:cNvPr id="2436" name="Google Shape;2436;p19"/>
            <p:cNvSpPr/>
            <p:nvPr/>
          </p:nvSpPr>
          <p:spPr>
            <a:xfrm>
              <a:off x="3048875" y="3200825"/>
              <a:ext cx="57175" cy="68175"/>
            </a:xfrm>
            <a:custGeom>
              <a:avLst/>
              <a:gdLst/>
              <a:ahLst/>
              <a:cxnLst/>
              <a:rect l="l" t="t" r="r" b="b"/>
              <a:pathLst>
                <a:path w="2287" h="2727" extrusionOk="0">
                  <a:moveTo>
                    <a:pt x="2215" y="0"/>
                  </a:moveTo>
                  <a:cubicBezTo>
                    <a:pt x="2180" y="0"/>
                    <a:pt x="2156" y="12"/>
                    <a:pt x="2120" y="36"/>
                  </a:cubicBezTo>
                  <a:lnTo>
                    <a:pt x="1" y="2727"/>
                  </a:lnTo>
                  <a:lnTo>
                    <a:pt x="358" y="2727"/>
                  </a:lnTo>
                  <a:lnTo>
                    <a:pt x="2287" y="286"/>
                  </a:lnTo>
                  <a:cubicBezTo>
                    <a:pt x="2275" y="250"/>
                    <a:pt x="2251" y="203"/>
                    <a:pt x="2239" y="179"/>
                  </a:cubicBezTo>
                  <a:cubicBezTo>
                    <a:pt x="2227" y="119"/>
                    <a:pt x="2215" y="60"/>
                    <a:pt x="22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19"/>
            <p:cNvSpPr/>
            <p:nvPr/>
          </p:nvSpPr>
          <p:spPr>
            <a:xfrm>
              <a:off x="3117925" y="2833225"/>
              <a:ext cx="56300" cy="351550"/>
            </a:xfrm>
            <a:custGeom>
              <a:avLst/>
              <a:gdLst/>
              <a:ahLst/>
              <a:cxnLst/>
              <a:rect l="l" t="t" r="r" b="b"/>
              <a:pathLst>
                <a:path w="2252" h="14062" extrusionOk="0">
                  <a:moveTo>
                    <a:pt x="2251" y="0"/>
                  </a:moveTo>
                  <a:lnTo>
                    <a:pt x="2251" y="0"/>
                  </a:lnTo>
                  <a:cubicBezTo>
                    <a:pt x="2216" y="12"/>
                    <a:pt x="2204" y="36"/>
                    <a:pt x="2168" y="36"/>
                  </a:cubicBezTo>
                  <a:cubicBezTo>
                    <a:pt x="2140" y="50"/>
                    <a:pt x="2113" y="57"/>
                    <a:pt x="2088" y="57"/>
                  </a:cubicBezTo>
                  <a:cubicBezTo>
                    <a:pt x="2050" y="57"/>
                    <a:pt x="2013" y="41"/>
                    <a:pt x="1977" y="12"/>
                  </a:cubicBezTo>
                  <a:lnTo>
                    <a:pt x="1" y="14026"/>
                  </a:lnTo>
                  <a:cubicBezTo>
                    <a:pt x="72" y="14038"/>
                    <a:pt x="180" y="14049"/>
                    <a:pt x="275" y="14061"/>
                  </a:cubicBezTo>
                  <a:lnTo>
                    <a:pt x="225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19"/>
            <p:cNvSpPr/>
            <p:nvPr/>
          </p:nvSpPr>
          <p:spPr>
            <a:xfrm>
              <a:off x="3174200" y="2826975"/>
              <a:ext cx="144675" cy="8050"/>
            </a:xfrm>
            <a:custGeom>
              <a:avLst/>
              <a:gdLst/>
              <a:ahLst/>
              <a:cxnLst/>
              <a:rect l="l" t="t" r="r" b="b"/>
              <a:pathLst>
                <a:path w="5787" h="322" extrusionOk="0">
                  <a:moveTo>
                    <a:pt x="24" y="0"/>
                  </a:moveTo>
                  <a:lnTo>
                    <a:pt x="24" y="0"/>
                  </a:lnTo>
                  <a:cubicBezTo>
                    <a:pt x="48" y="12"/>
                    <a:pt x="48" y="24"/>
                    <a:pt x="60" y="36"/>
                  </a:cubicBezTo>
                  <a:cubicBezTo>
                    <a:pt x="72" y="119"/>
                    <a:pt x="60" y="203"/>
                    <a:pt x="0" y="262"/>
                  </a:cubicBezTo>
                  <a:lnTo>
                    <a:pt x="5763" y="322"/>
                  </a:lnTo>
                  <a:cubicBezTo>
                    <a:pt x="5739" y="226"/>
                    <a:pt x="5763" y="131"/>
                    <a:pt x="5787" y="6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19"/>
            <p:cNvSpPr/>
            <p:nvPr/>
          </p:nvSpPr>
          <p:spPr>
            <a:xfrm>
              <a:off x="3128650" y="3208250"/>
              <a:ext cx="68500" cy="60175"/>
            </a:xfrm>
            <a:custGeom>
              <a:avLst/>
              <a:gdLst/>
              <a:ahLst/>
              <a:cxnLst/>
              <a:rect l="l" t="t" r="r" b="b"/>
              <a:pathLst>
                <a:path w="2740" h="2407" extrusionOk="0">
                  <a:moveTo>
                    <a:pt x="203" y="1"/>
                  </a:moveTo>
                  <a:cubicBezTo>
                    <a:pt x="155" y="72"/>
                    <a:pt x="96" y="144"/>
                    <a:pt x="1" y="191"/>
                  </a:cubicBezTo>
                  <a:lnTo>
                    <a:pt x="2346" y="2406"/>
                  </a:lnTo>
                  <a:lnTo>
                    <a:pt x="2739" y="2406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19"/>
            <p:cNvSpPr/>
            <p:nvPr/>
          </p:nvSpPr>
          <p:spPr>
            <a:xfrm>
              <a:off x="3202775" y="3124925"/>
              <a:ext cx="147350" cy="144075"/>
            </a:xfrm>
            <a:custGeom>
              <a:avLst/>
              <a:gdLst/>
              <a:ahLst/>
              <a:cxnLst/>
              <a:rect l="l" t="t" r="r" b="b"/>
              <a:pathLst>
                <a:path w="5894" h="5763" extrusionOk="0">
                  <a:moveTo>
                    <a:pt x="5703" y="0"/>
                  </a:moveTo>
                  <a:lnTo>
                    <a:pt x="0" y="5763"/>
                  </a:lnTo>
                  <a:lnTo>
                    <a:pt x="393" y="5763"/>
                  </a:lnTo>
                  <a:lnTo>
                    <a:pt x="5894" y="191"/>
                  </a:lnTo>
                  <a:cubicBezTo>
                    <a:pt x="5822" y="143"/>
                    <a:pt x="5751" y="84"/>
                    <a:pt x="570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19"/>
            <p:cNvSpPr/>
            <p:nvPr/>
          </p:nvSpPr>
          <p:spPr>
            <a:xfrm>
              <a:off x="3367375" y="2941850"/>
              <a:ext cx="161950" cy="165825"/>
            </a:xfrm>
            <a:custGeom>
              <a:avLst/>
              <a:gdLst/>
              <a:ahLst/>
              <a:cxnLst/>
              <a:rect l="l" t="t" r="r" b="b"/>
              <a:pathLst>
                <a:path w="6478" h="6633" extrusionOk="0">
                  <a:moveTo>
                    <a:pt x="6311" y="1"/>
                  </a:moveTo>
                  <a:lnTo>
                    <a:pt x="0" y="6442"/>
                  </a:lnTo>
                  <a:cubicBezTo>
                    <a:pt x="72" y="6490"/>
                    <a:pt x="131" y="6561"/>
                    <a:pt x="191" y="6633"/>
                  </a:cubicBezTo>
                  <a:lnTo>
                    <a:pt x="6477" y="203"/>
                  </a:lnTo>
                  <a:cubicBezTo>
                    <a:pt x="6466" y="191"/>
                    <a:pt x="6466" y="156"/>
                    <a:pt x="6466" y="144"/>
                  </a:cubicBezTo>
                  <a:cubicBezTo>
                    <a:pt x="6382" y="132"/>
                    <a:pt x="6323" y="72"/>
                    <a:pt x="631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19"/>
            <p:cNvSpPr/>
            <p:nvPr/>
          </p:nvSpPr>
          <p:spPr>
            <a:xfrm>
              <a:off x="3356050" y="3130875"/>
              <a:ext cx="23850" cy="137550"/>
            </a:xfrm>
            <a:custGeom>
              <a:avLst/>
              <a:gdLst/>
              <a:ahLst/>
              <a:cxnLst/>
              <a:rect l="l" t="t" r="r" b="b"/>
              <a:pathLst>
                <a:path w="954" h="5502" extrusionOk="0">
                  <a:moveTo>
                    <a:pt x="287" y="0"/>
                  </a:moveTo>
                  <a:cubicBezTo>
                    <a:pt x="231" y="28"/>
                    <a:pt x="175" y="40"/>
                    <a:pt x="119" y="40"/>
                  </a:cubicBezTo>
                  <a:cubicBezTo>
                    <a:pt x="80" y="40"/>
                    <a:pt x="40" y="34"/>
                    <a:pt x="1" y="24"/>
                  </a:cubicBezTo>
                  <a:lnTo>
                    <a:pt x="1" y="24"/>
                  </a:lnTo>
                  <a:lnTo>
                    <a:pt x="668" y="5501"/>
                  </a:lnTo>
                  <a:lnTo>
                    <a:pt x="953" y="5501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19"/>
            <p:cNvSpPr/>
            <p:nvPr/>
          </p:nvSpPr>
          <p:spPr>
            <a:xfrm>
              <a:off x="3310225" y="2699575"/>
              <a:ext cx="19975" cy="123550"/>
            </a:xfrm>
            <a:custGeom>
              <a:avLst/>
              <a:gdLst/>
              <a:ahLst/>
              <a:cxnLst/>
              <a:rect l="l" t="t" r="r" b="b"/>
              <a:pathLst>
                <a:path w="799" h="4942" extrusionOk="0">
                  <a:moveTo>
                    <a:pt x="274" y="0"/>
                  </a:moveTo>
                  <a:cubicBezTo>
                    <a:pt x="262" y="0"/>
                    <a:pt x="239" y="12"/>
                    <a:pt x="227" y="12"/>
                  </a:cubicBezTo>
                  <a:cubicBezTo>
                    <a:pt x="155" y="48"/>
                    <a:pt x="84" y="48"/>
                    <a:pt x="0" y="48"/>
                  </a:cubicBezTo>
                  <a:lnTo>
                    <a:pt x="524" y="4941"/>
                  </a:lnTo>
                  <a:cubicBezTo>
                    <a:pt x="536" y="4929"/>
                    <a:pt x="572" y="4918"/>
                    <a:pt x="584" y="4918"/>
                  </a:cubicBezTo>
                  <a:cubicBezTo>
                    <a:pt x="629" y="4895"/>
                    <a:pt x="679" y="4887"/>
                    <a:pt x="725" y="4887"/>
                  </a:cubicBezTo>
                  <a:cubicBezTo>
                    <a:pt x="751" y="4887"/>
                    <a:pt x="776" y="4889"/>
                    <a:pt x="798" y="4894"/>
                  </a:cubicBez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19"/>
            <p:cNvSpPr/>
            <p:nvPr/>
          </p:nvSpPr>
          <p:spPr>
            <a:xfrm>
              <a:off x="3338500" y="2828750"/>
              <a:ext cx="94675" cy="9550"/>
            </a:xfrm>
            <a:custGeom>
              <a:avLst/>
              <a:gdLst/>
              <a:ahLst/>
              <a:cxnLst/>
              <a:rect l="l" t="t" r="r" b="b"/>
              <a:pathLst>
                <a:path w="3787" h="382" extrusionOk="0">
                  <a:moveTo>
                    <a:pt x="1" y="1"/>
                  </a:moveTo>
                  <a:cubicBezTo>
                    <a:pt x="1" y="12"/>
                    <a:pt x="24" y="12"/>
                    <a:pt x="24" y="24"/>
                  </a:cubicBezTo>
                  <a:cubicBezTo>
                    <a:pt x="48" y="120"/>
                    <a:pt x="48" y="191"/>
                    <a:pt x="36" y="286"/>
                  </a:cubicBezTo>
                  <a:lnTo>
                    <a:pt x="3787" y="382"/>
                  </a:lnTo>
                  <a:cubicBezTo>
                    <a:pt x="3775" y="370"/>
                    <a:pt x="3775" y="358"/>
                    <a:pt x="3775" y="346"/>
                  </a:cubicBezTo>
                  <a:cubicBezTo>
                    <a:pt x="3739" y="251"/>
                    <a:pt x="3739" y="179"/>
                    <a:pt x="3751" y="108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19"/>
            <p:cNvSpPr/>
            <p:nvPr/>
          </p:nvSpPr>
          <p:spPr>
            <a:xfrm>
              <a:off x="3531375" y="2913875"/>
              <a:ext cx="22050" cy="23850"/>
            </a:xfrm>
            <a:custGeom>
              <a:avLst/>
              <a:gdLst/>
              <a:ahLst/>
              <a:cxnLst/>
              <a:rect l="l" t="t" r="r" b="b"/>
              <a:pathLst>
                <a:path w="882" h="954" extrusionOk="0">
                  <a:moveTo>
                    <a:pt x="882" y="1"/>
                  </a:moveTo>
                  <a:lnTo>
                    <a:pt x="1" y="787"/>
                  </a:lnTo>
                  <a:cubicBezTo>
                    <a:pt x="84" y="787"/>
                    <a:pt x="179" y="846"/>
                    <a:pt x="227" y="953"/>
                  </a:cubicBezTo>
                  <a:lnTo>
                    <a:pt x="882" y="370"/>
                  </a:lnTo>
                  <a:lnTo>
                    <a:pt x="88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19"/>
            <p:cNvSpPr/>
            <p:nvPr/>
          </p:nvSpPr>
          <p:spPr>
            <a:xfrm>
              <a:off x="3319750" y="2693325"/>
              <a:ext cx="118200" cy="135750"/>
            </a:xfrm>
            <a:custGeom>
              <a:avLst/>
              <a:gdLst/>
              <a:ahLst/>
              <a:cxnLst/>
              <a:rect l="l" t="t" r="r" b="b"/>
              <a:pathLst>
                <a:path w="4728" h="5430" extrusionOk="0">
                  <a:moveTo>
                    <a:pt x="191" y="0"/>
                  </a:moveTo>
                  <a:cubicBezTo>
                    <a:pt x="143" y="72"/>
                    <a:pt x="72" y="143"/>
                    <a:pt x="0" y="191"/>
                  </a:cubicBezTo>
                  <a:lnTo>
                    <a:pt x="4537" y="5429"/>
                  </a:lnTo>
                  <a:cubicBezTo>
                    <a:pt x="4584" y="5346"/>
                    <a:pt x="4644" y="5287"/>
                    <a:pt x="4727" y="5239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19"/>
            <p:cNvSpPr/>
            <p:nvPr/>
          </p:nvSpPr>
          <p:spPr>
            <a:xfrm>
              <a:off x="3446250" y="2840650"/>
              <a:ext cx="82775" cy="98250"/>
            </a:xfrm>
            <a:custGeom>
              <a:avLst/>
              <a:gdLst/>
              <a:ahLst/>
              <a:cxnLst/>
              <a:rect l="l" t="t" r="r" b="b"/>
              <a:pathLst>
                <a:path w="3311" h="3930" extrusionOk="0">
                  <a:moveTo>
                    <a:pt x="215" y="1"/>
                  </a:moveTo>
                  <a:cubicBezTo>
                    <a:pt x="179" y="60"/>
                    <a:pt x="96" y="120"/>
                    <a:pt x="12" y="144"/>
                  </a:cubicBezTo>
                  <a:lnTo>
                    <a:pt x="1" y="144"/>
                  </a:lnTo>
                  <a:lnTo>
                    <a:pt x="3132" y="3930"/>
                  </a:lnTo>
                  <a:cubicBezTo>
                    <a:pt x="3156" y="3835"/>
                    <a:pt x="3215" y="3751"/>
                    <a:pt x="3311" y="3716"/>
                  </a:cubicBezTo>
                  <a:lnTo>
                    <a:pt x="21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19"/>
            <p:cNvSpPr/>
            <p:nvPr/>
          </p:nvSpPr>
          <p:spPr>
            <a:xfrm>
              <a:off x="3528700" y="2944550"/>
              <a:ext cx="24725" cy="46750"/>
            </a:xfrm>
            <a:custGeom>
              <a:avLst/>
              <a:gdLst/>
              <a:ahLst/>
              <a:cxnLst/>
              <a:rect l="l" t="t" r="r" b="b"/>
              <a:pathLst>
                <a:path w="989" h="1870" extrusionOk="0">
                  <a:moveTo>
                    <a:pt x="274" y="0"/>
                  </a:moveTo>
                  <a:cubicBezTo>
                    <a:pt x="239" y="24"/>
                    <a:pt x="215" y="36"/>
                    <a:pt x="167" y="60"/>
                  </a:cubicBezTo>
                  <a:cubicBezTo>
                    <a:pt x="138" y="66"/>
                    <a:pt x="108" y="69"/>
                    <a:pt x="79" y="69"/>
                  </a:cubicBezTo>
                  <a:cubicBezTo>
                    <a:pt x="51" y="69"/>
                    <a:pt x="24" y="66"/>
                    <a:pt x="1" y="60"/>
                  </a:cubicBezTo>
                  <a:lnTo>
                    <a:pt x="1" y="60"/>
                  </a:lnTo>
                  <a:cubicBezTo>
                    <a:pt x="1" y="72"/>
                    <a:pt x="1" y="95"/>
                    <a:pt x="13" y="119"/>
                  </a:cubicBezTo>
                  <a:lnTo>
                    <a:pt x="989" y="1869"/>
                  </a:lnTo>
                  <a:lnTo>
                    <a:pt x="989" y="1310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Google Shape;2449;p19"/>
            <p:cNvSpPr/>
            <p:nvPr/>
          </p:nvSpPr>
          <p:spPr>
            <a:xfrm>
              <a:off x="3292950" y="2669025"/>
              <a:ext cx="34550" cy="31750"/>
            </a:xfrm>
            <a:custGeom>
              <a:avLst/>
              <a:gdLst/>
              <a:ahLst/>
              <a:cxnLst/>
              <a:rect l="l" t="t" r="r" b="b"/>
              <a:pathLst>
                <a:path w="1382" h="1270" extrusionOk="0">
                  <a:moveTo>
                    <a:pt x="694" y="1"/>
                  </a:moveTo>
                  <a:cubicBezTo>
                    <a:pt x="629" y="1"/>
                    <a:pt x="564" y="11"/>
                    <a:pt x="501" y="32"/>
                  </a:cubicBezTo>
                  <a:cubicBezTo>
                    <a:pt x="179" y="151"/>
                    <a:pt x="1" y="508"/>
                    <a:pt x="96" y="841"/>
                  </a:cubicBezTo>
                  <a:cubicBezTo>
                    <a:pt x="191" y="1091"/>
                    <a:pt x="429" y="1258"/>
                    <a:pt x="680" y="1270"/>
                  </a:cubicBezTo>
                  <a:cubicBezTo>
                    <a:pt x="751" y="1270"/>
                    <a:pt x="822" y="1270"/>
                    <a:pt x="906" y="1234"/>
                  </a:cubicBezTo>
                  <a:cubicBezTo>
                    <a:pt x="953" y="1234"/>
                    <a:pt x="965" y="1222"/>
                    <a:pt x="965" y="1222"/>
                  </a:cubicBezTo>
                  <a:lnTo>
                    <a:pt x="1049" y="1175"/>
                  </a:lnTo>
                  <a:cubicBezTo>
                    <a:pt x="1132" y="1139"/>
                    <a:pt x="1203" y="1056"/>
                    <a:pt x="1251" y="984"/>
                  </a:cubicBezTo>
                  <a:cubicBezTo>
                    <a:pt x="1346" y="841"/>
                    <a:pt x="1382" y="627"/>
                    <a:pt x="1311" y="436"/>
                  </a:cubicBezTo>
                  <a:cubicBezTo>
                    <a:pt x="1215" y="169"/>
                    <a:pt x="958" y="1"/>
                    <a:pt x="69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Google Shape;2450;p19"/>
            <p:cNvSpPr/>
            <p:nvPr/>
          </p:nvSpPr>
          <p:spPr>
            <a:xfrm>
              <a:off x="3103950" y="3184550"/>
              <a:ext cx="32475" cy="31650"/>
            </a:xfrm>
            <a:custGeom>
              <a:avLst/>
              <a:gdLst/>
              <a:ahLst/>
              <a:cxnLst/>
              <a:rect l="l" t="t" r="r" b="b"/>
              <a:pathLst>
                <a:path w="1299" h="1266" extrusionOk="0">
                  <a:moveTo>
                    <a:pt x="669" y="1"/>
                  </a:moveTo>
                  <a:cubicBezTo>
                    <a:pt x="631" y="1"/>
                    <a:pt x="594" y="3"/>
                    <a:pt x="560" y="8"/>
                  </a:cubicBezTo>
                  <a:cubicBezTo>
                    <a:pt x="512" y="8"/>
                    <a:pt x="489" y="20"/>
                    <a:pt x="441" y="44"/>
                  </a:cubicBezTo>
                  <a:cubicBezTo>
                    <a:pt x="179" y="127"/>
                    <a:pt x="0" y="401"/>
                    <a:pt x="12" y="663"/>
                  </a:cubicBezTo>
                  <a:cubicBezTo>
                    <a:pt x="12" y="723"/>
                    <a:pt x="24" y="782"/>
                    <a:pt x="36" y="842"/>
                  </a:cubicBezTo>
                  <a:cubicBezTo>
                    <a:pt x="60" y="854"/>
                    <a:pt x="72" y="901"/>
                    <a:pt x="84" y="937"/>
                  </a:cubicBezTo>
                  <a:cubicBezTo>
                    <a:pt x="204" y="1141"/>
                    <a:pt x="419" y="1266"/>
                    <a:pt x="649" y="1266"/>
                  </a:cubicBezTo>
                  <a:cubicBezTo>
                    <a:pt x="714" y="1266"/>
                    <a:pt x="780" y="1256"/>
                    <a:pt x="846" y="1235"/>
                  </a:cubicBezTo>
                  <a:cubicBezTo>
                    <a:pt x="905" y="1211"/>
                    <a:pt x="953" y="1187"/>
                    <a:pt x="989" y="1151"/>
                  </a:cubicBezTo>
                  <a:cubicBezTo>
                    <a:pt x="1072" y="1092"/>
                    <a:pt x="1143" y="1032"/>
                    <a:pt x="1191" y="961"/>
                  </a:cubicBezTo>
                  <a:cubicBezTo>
                    <a:pt x="1274" y="818"/>
                    <a:pt x="1298" y="616"/>
                    <a:pt x="1239" y="425"/>
                  </a:cubicBezTo>
                  <a:cubicBezTo>
                    <a:pt x="1167" y="235"/>
                    <a:pt x="1024" y="80"/>
                    <a:pt x="834" y="20"/>
                  </a:cubicBezTo>
                  <a:cubicBezTo>
                    <a:pt x="778" y="6"/>
                    <a:pt x="722" y="1"/>
                    <a:pt x="66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19"/>
            <p:cNvSpPr/>
            <p:nvPr/>
          </p:nvSpPr>
          <p:spPr>
            <a:xfrm>
              <a:off x="3340000" y="3100100"/>
              <a:ext cx="35125" cy="32400"/>
            </a:xfrm>
            <a:custGeom>
              <a:avLst/>
              <a:gdLst/>
              <a:ahLst/>
              <a:cxnLst/>
              <a:rect l="l" t="t" r="r" b="b"/>
              <a:pathLst>
                <a:path w="1405" h="1296" extrusionOk="0">
                  <a:moveTo>
                    <a:pt x="710" y="1"/>
                  </a:moveTo>
                  <a:cubicBezTo>
                    <a:pt x="644" y="1"/>
                    <a:pt x="575" y="14"/>
                    <a:pt x="512" y="41"/>
                  </a:cubicBezTo>
                  <a:lnTo>
                    <a:pt x="500" y="41"/>
                  </a:lnTo>
                  <a:cubicBezTo>
                    <a:pt x="167" y="172"/>
                    <a:pt x="0" y="517"/>
                    <a:pt x="107" y="838"/>
                  </a:cubicBezTo>
                  <a:cubicBezTo>
                    <a:pt x="119" y="898"/>
                    <a:pt x="155" y="946"/>
                    <a:pt x="179" y="1005"/>
                  </a:cubicBezTo>
                  <a:cubicBezTo>
                    <a:pt x="238" y="1077"/>
                    <a:pt x="298" y="1136"/>
                    <a:pt x="393" y="1196"/>
                  </a:cubicBezTo>
                  <a:cubicBezTo>
                    <a:pt x="464" y="1243"/>
                    <a:pt x="560" y="1267"/>
                    <a:pt x="631" y="1291"/>
                  </a:cubicBezTo>
                  <a:cubicBezTo>
                    <a:pt x="652" y="1294"/>
                    <a:pt x="673" y="1295"/>
                    <a:pt x="695" y="1295"/>
                  </a:cubicBezTo>
                  <a:cubicBezTo>
                    <a:pt x="761" y="1295"/>
                    <a:pt x="831" y="1282"/>
                    <a:pt x="893" y="1255"/>
                  </a:cubicBezTo>
                  <a:cubicBezTo>
                    <a:pt x="1226" y="1136"/>
                    <a:pt x="1405" y="779"/>
                    <a:pt x="1298" y="457"/>
                  </a:cubicBezTo>
                  <a:cubicBezTo>
                    <a:pt x="1286" y="410"/>
                    <a:pt x="1274" y="362"/>
                    <a:pt x="1238" y="338"/>
                  </a:cubicBezTo>
                  <a:cubicBezTo>
                    <a:pt x="1226" y="231"/>
                    <a:pt x="1155" y="160"/>
                    <a:pt x="1072" y="112"/>
                  </a:cubicBezTo>
                  <a:cubicBezTo>
                    <a:pt x="988" y="53"/>
                    <a:pt x="881" y="5"/>
                    <a:pt x="774" y="5"/>
                  </a:cubicBezTo>
                  <a:cubicBezTo>
                    <a:pt x="753" y="2"/>
                    <a:pt x="732" y="1"/>
                    <a:pt x="7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19"/>
            <p:cNvSpPr/>
            <p:nvPr/>
          </p:nvSpPr>
          <p:spPr>
            <a:xfrm>
              <a:off x="3163775" y="2824375"/>
              <a:ext cx="12225" cy="10675"/>
            </a:xfrm>
            <a:custGeom>
              <a:avLst/>
              <a:gdLst/>
              <a:ahLst/>
              <a:cxnLst/>
              <a:rect l="l" t="t" r="r" b="b"/>
              <a:pathLst>
                <a:path w="489" h="427" extrusionOk="0">
                  <a:moveTo>
                    <a:pt x="251" y="0"/>
                  </a:moveTo>
                  <a:cubicBezTo>
                    <a:pt x="228" y="0"/>
                    <a:pt x="204" y="3"/>
                    <a:pt x="179" y="9"/>
                  </a:cubicBezTo>
                  <a:cubicBezTo>
                    <a:pt x="60" y="56"/>
                    <a:pt x="1" y="176"/>
                    <a:pt x="36" y="295"/>
                  </a:cubicBezTo>
                  <a:cubicBezTo>
                    <a:pt x="60" y="330"/>
                    <a:pt x="84" y="378"/>
                    <a:pt x="132" y="402"/>
                  </a:cubicBezTo>
                  <a:cubicBezTo>
                    <a:pt x="168" y="416"/>
                    <a:pt x="205" y="427"/>
                    <a:pt x="245" y="427"/>
                  </a:cubicBezTo>
                  <a:cubicBezTo>
                    <a:pt x="269" y="427"/>
                    <a:pt x="295" y="423"/>
                    <a:pt x="322" y="414"/>
                  </a:cubicBezTo>
                  <a:cubicBezTo>
                    <a:pt x="358" y="390"/>
                    <a:pt x="382" y="378"/>
                    <a:pt x="405" y="366"/>
                  </a:cubicBezTo>
                  <a:cubicBezTo>
                    <a:pt x="465" y="307"/>
                    <a:pt x="489" y="223"/>
                    <a:pt x="465" y="140"/>
                  </a:cubicBezTo>
                  <a:cubicBezTo>
                    <a:pt x="465" y="128"/>
                    <a:pt x="441" y="116"/>
                    <a:pt x="429" y="104"/>
                  </a:cubicBezTo>
                  <a:cubicBezTo>
                    <a:pt x="384" y="31"/>
                    <a:pt x="324" y="0"/>
                    <a:pt x="25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19"/>
            <p:cNvSpPr/>
            <p:nvPr/>
          </p:nvSpPr>
          <p:spPr>
            <a:xfrm>
              <a:off x="3431975" y="2823200"/>
              <a:ext cx="22625" cy="21500"/>
            </a:xfrm>
            <a:custGeom>
              <a:avLst/>
              <a:gdLst/>
              <a:ahLst/>
              <a:cxnLst/>
              <a:rect l="l" t="t" r="r" b="b"/>
              <a:pathLst>
                <a:path w="905" h="860" extrusionOk="0">
                  <a:moveTo>
                    <a:pt x="452" y="1"/>
                  </a:moveTo>
                  <a:cubicBezTo>
                    <a:pt x="401" y="1"/>
                    <a:pt x="349" y="11"/>
                    <a:pt x="298" y="32"/>
                  </a:cubicBezTo>
                  <a:cubicBezTo>
                    <a:pt x="274" y="44"/>
                    <a:pt x="250" y="44"/>
                    <a:pt x="238" y="56"/>
                  </a:cubicBezTo>
                  <a:cubicBezTo>
                    <a:pt x="155" y="80"/>
                    <a:pt x="95" y="163"/>
                    <a:pt x="48" y="234"/>
                  </a:cubicBezTo>
                  <a:cubicBezTo>
                    <a:pt x="36" y="270"/>
                    <a:pt x="36" y="294"/>
                    <a:pt x="12" y="330"/>
                  </a:cubicBezTo>
                  <a:cubicBezTo>
                    <a:pt x="0" y="401"/>
                    <a:pt x="0" y="484"/>
                    <a:pt x="36" y="568"/>
                  </a:cubicBezTo>
                  <a:cubicBezTo>
                    <a:pt x="36" y="580"/>
                    <a:pt x="48" y="580"/>
                    <a:pt x="48" y="592"/>
                  </a:cubicBezTo>
                  <a:cubicBezTo>
                    <a:pt x="105" y="764"/>
                    <a:pt x="270" y="859"/>
                    <a:pt x="444" y="859"/>
                  </a:cubicBezTo>
                  <a:cubicBezTo>
                    <a:pt x="486" y="859"/>
                    <a:pt x="529" y="853"/>
                    <a:pt x="572" y="842"/>
                  </a:cubicBezTo>
                  <a:lnTo>
                    <a:pt x="583" y="842"/>
                  </a:lnTo>
                  <a:cubicBezTo>
                    <a:pt x="667" y="818"/>
                    <a:pt x="750" y="770"/>
                    <a:pt x="786" y="699"/>
                  </a:cubicBezTo>
                  <a:cubicBezTo>
                    <a:pt x="881" y="592"/>
                    <a:pt x="905" y="425"/>
                    <a:pt x="845" y="294"/>
                  </a:cubicBezTo>
                  <a:cubicBezTo>
                    <a:pt x="790" y="119"/>
                    <a:pt x="628" y="1"/>
                    <a:pt x="45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19"/>
            <p:cNvSpPr/>
            <p:nvPr/>
          </p:nvSpPr>
          <p:spPr>
            <a:xfrm>
              <a:off x="3317375" y="2821475"/>
              <a:ext cx="22350" cy="22125"/>
            </a:xfrm>
            <a:custGeom>
              <a:avLst/>
              <a:gdLst/>
              <a:ahLst/>
              <a:cxnLst/>
              <a:rect l="l" t="t" r="r" b="b"/>
              <a:pathLst>
                <a:path w="894" h="885" extrusionOk="0">
                  <a:moveTo>
                    <a:pt x="455" y="1"/>
                  </a:moveTo>
                  <a:cubicBezTo>
                    <a:pt x="405" y="1"/>
                    <a:pt x="348" y="9"/>
                    <a:pt x="298" y="18"/>
                  </a:cubicBezTo>
                  <a:cubicBezTo>
                    <a:pt x="274" y="30"/>
                    <a:pt x="250" y="30"/>
                    <a:pt x="238" y="53"/>
                  </a:cubicBezTo>
                  <a:cubicBezTo>
                    <a:pt x="155" y="89"/>
                    <a:pt x="95" y="172"/>
                    <a:pt x="48" y="256"/>
                  </a:cubicBezTo>
                  <a:cubicBezTo>
                    <a:pt x="12" y="351"/>
                    <a:pt x="0" y="446"/>
                    <a:pt x="12" y="542"/>
                  </a:cubicBezTo>
                  <a:cubicBezTo>
                    <a:pt x="12" y="553"/>
                    <a:pt x="12" y="577"/>
                    <a:pt x="36" y="589"/>
                  </a:cubicBezTo>
                  <a:cubicBezTo>
                    <a:pt x="72" y="732"/>
                    <a:pt x="191" y="827"/>
                    <a:pt x="334" y="863"/>
                  </a:cubicBezTo>
                  <a:cubicBezTo>
                    <a:pt x="368" y="878"/>
                    <a:pt x="405" y="885"/>
                    <a:pt x="443" y="885"/>
                  </a:cubicBezTo>
                  <a:cubicBezTo>
                    <a:pt x="495" y="885"/>
                    <a:pt x="547" y="872"/>
                    <a:pt x="595" y="851"/>
                  </a:cubicBezTo>
                  <a:lnTo>
                    <a:pt x="607" y="851"/>
                  </a:lnTo>
                  <a:cubicBezTo>
                    <a:pt x="750" y="804"/>
                    <a:pt x="846" y="684"/>
                    <a:pt x="881" y="553"/>
                  </a:cubicBezTo>
                  <a:cubicBezTo>
                    <a:pt x="893" y="482"/>
                    <a:pt x="893" y="387"/>
                    <a:pt x="869" y="303"/>
                  </a:cubicBezTo>
                  <a:cubicBezTo>
                    <a:pt x="869" y="292"/>
                    <a:pt x="846" y="292"/>
                    <a:pt x="846" y="268"/>
                  </a:cubicBezTo>
                  <a:cubicBezTo>
                    <a:pt x="786" y="125"/>
                    <a:pt x="655" y="18"/>
                    <a:pt x="512" y="6"/>
                  </a:cubicBezTo>
                  <a:cubicBezTo>
                    <a:pt x="495" y="2"/>
                    <a:pt x="475" y="1"/>
                    <a:pt x="45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2455;p19"/>
            <p:cNvSpPr/>
            <p:nvPr/>
          </p:nvSpPr>
          <p:spPr>
            <a:xfrm>
              <a:off x="3196225" y="3268725"/>
              <a:ext cx="925" cy="275"/>
            </a:xfrm>
            <a:custGeom>
              <a:avLst/>
              <a:gdLst/>
              <a:ahLst/>
              <a:cxnLst/>
              <a:rect l="l" t="t" r="r" b="b"/>
              <a:pathLst>
                <a:path w="37" h="11" extrusionOk="0">
                  <a:moveTo>
                    <a:pt x="24" y="0"/>
                  </a:moveTo>
                  <a:cubicBezTo>
                    <a:pt x="16" y="0"/>
                    <a:pt x="8" y="11"/>
                    <a:pt x="0" y="11"/>
                  </a:cubicBezTo>
                  <a:lnTo>
                    <a:pt x="36" y="11"/>
                  </a:lnTo>
                  <a:cubicBezTo>
                    <a:pt x="32" y="3"/>
                    <a:pt x="28" y="0"/>
                    <a:pt x="24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19"/>
            <p:cNvSpPr/>
            <p:nvPr/>
          </p:nvSpPr>
          <p:spPr>
            <a:xfrm>
              <a:off x="3524525" y="2933525"/>
              <a:ext cx="14025" cy="12750"/>
            </a:xfrm>
            <a:custGeom>
              <a:avLst/>
              <a:gdLst/>
              <a:ahLst/>
              <a:cxnLst/>
              <a:rect l="l" t="t" r="r" b="b"/>
              <a:pathLst>
                <a:path w="561" h="510" extrusionOk="0">
                  <a:moveTo>
                    <a:pt x="287" y="1"/>
                  </a:moveTo>
                  <a:cubicBezTo>
                    <a:pt x="263" y="1"/>
                    <a:pt x="227" y="1"/>
                    <a:pt x="203" y="24"/>
                  </a:cubicBezTo>
                  <a:cubicBezTo>
                    <a:pt x="84" y="48"/>
                    <a:pt x="1" y="120"/>
                    <a:pt x="1" y="227"/>
                  </a:cubicBezTo>
                  <a:cubicBezTo>
                    <a:pt x="1" y="262"/>
                    <a:pt x="1" y="298"/>
                    <a:pt x="25" y="334"/>
                  </a:cubicBezTo>
                  <a:cubicBezTo>
                    <a:pt x="49" y="405"/>
                    <a:pt x="108" y="465"/>
                    <a:pt x="180" y="501"/>
                  </a:cubicBezTo>
                  <a:cubicBezTo>
                    <a:pt x="203" y="507"/>
                    <a:pt x="230" y="510"/>
                    <a:pt x="258" y="510"/>
                  </a:cubicBezTo>
                  <a:cubicBezTo>
                    <a:pt x="287" y="510"/>
                    <a:pt x="316" y="507"/>
                    <a:pt x="346" y="501"/>
                  </a:cubicBezTo>
                  <a:cubicBezTo>
                    <a:pt x="394" y="477"/>
                    <a:pt x="418" y="465"/>
                    <a:pt x="453" y="441"/>
                  </a:cubicBezTo>
                  <a:cubicBezTo>
                    <a:pt x="525" y="382"/>
                    <a:pt x="561" y="274"/>
                    <a:pt x="513" y="179"/>
                  </a:cubicBezTo>
                  <a:lnTo>
                    <a:pt x="513" y="167"/>
                  </a:lnTo>
                  <a:cubicBezTo>
                    <a:pt x="465" y="60"/>
                    <a:pt x="382" y="1"/>
                    <a:pt x="28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19"/>
            <p:cNvSpPr/>
            <p:nvPr/>
          </p:nvSpPr>
          <p:spPr>
            <a:xfrm>
              <a:off x="3325700" y="2843050"/>
              <a:ext cx="34250" cy="258075"/>
            </a:xfrm>
            <a:custGeom>
              <a:avLst/>
              <a:gdLst/>
              <a:ahLst/>
              <a:cxnLst/>
              <a:rect l="l" t="t" r="r" b="b"/>
              <a:pathLst>
                <a:path w="1370" h="10323" extrusionOk="0">
                  <a:moveTo>
                    <a:pt x="262" y="0"/>
                  </a:moveTo>
                  <a:cubicBezTo>
                    <a:pt x="210" y="23"/>
                    <a:pt x="152" y="31"/>
                    <a:pt x="96" y="31"/>
                  </a:cubicBezTo>
                  <a:cubicBezTo>
                    <a:pt x="63" y="31"/>
                    <a:pt x="31" y="28"/>
                    <a:pt x="1" y="24"/>
                  </a:cubicBezTo>
                  <a:lnTo>
                    <a:pt x="1" y="24"/>
                  </a:lnTo>
                  <a:lnTo>
                    <a:pt x="1096" y="10323"/>
                  </a:lnTo>
                  <a:cubicBezTo>
                    <a:pt x="1167" y="10296"/>
                    <a:pt x="1232" y="10283"/>
                    <a:pt x="1300" y="10283"/>
                  </a:cubicBezTo>
                  <a:cubicBezTo>
                    <a:pt x="1323" y="10283"/>
                    <a:pt x="1346" y="10284"/>
                    <a:pt x="1370" y="10287"/>
                  </a:cubicBez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58" name="Google Shape;2458;p19"/>
          <p:cNvGrpSpPr/>
          <p:nvPr/>
        </p:nvGrpSpPr>
        <p:grpSpPr>
          <a:xfrm rot="10800000" flipH="1">
            <a:off x="8192366" y="7"/>
            <a:ext cx="951632" cy="1131613"/>
            <a:chOff x="3048875" y="2669025"/>
            <a:chExt cx="504550" cy="599975"/>
          </a:xfrm>
        </p:grpSpPr>
        <p:sp>
          <p:nvSpPr>
            <p:cNvPr id="2459" name="Google Shape;2459;p19"/>
            <p:cNvSpPr/>
            <p:nvPr/>
          </p:nvSpPr>
          <p:spPr>
            <a:xfrm>
              <a:off x="3048875" y="3200825"/>
              <a:ext cx="57175" cy="68175"/>
            </a:xfrm>
            <a:custGeom>
              <a:avLst/>
              <a:gdLst/>
              <a:ahLst/>
              <a:cxnLst/>
              <a:rect l="l" t="t" r="r" b="b"/>
              <a:pathLst>
                <a:path w="2287" h="2727" extrusionOk="0">
                  <a:moveTo>
                    <a:pt x="2215" y="0"/>
                  </a:moveTo>
                  <a:cubicBezTo>
                    <a:pt x="2180" y="0"/>
                    <a:pt x="2156" y="12"/>
                    <a:pt x="2120" y="36"/>
                  </a:cubicBezTo>
                  <a:lnTo>
                    <a:pt x="1" y="2727"/>
                  </a:lnTo>
                  <a:lnTo>
                    <a:pt x="358" y="2727"/>
                  </a:lnTo>
                  <a:lnTo>
                    <a:pt x="2287" y="286"/>
                  </a:lnTo>
                  <a:cubicBezTo>
                    <a:pt x="2275" y="250"/>
                    <a:pt x="2251" y="203"/>
                    <a:pt x="2239" y="179"/>
                  </a:cubicBezTo>
                  <a:cubicBezTo>
                    <a:pt x="2227" y="119"/>
                    <a:pt x="2215" y="60"/>
                    <a:pt x="22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19"/>
            <p:cNvSpPr/>
            <p:nvPr/>
          </p:nvSpPr>
          <p:spPr>
            <a:xfrm>
              <a:off x="3117925" y="2833225"/>
              <a:ext cx="56300" cy="351550"/>
            </a:xfrm>
            <a:custGeom>
              <a:avLst/>
              <a:gdLst/>
              <a:ahLst/>
              <a:cxnLst/>
              <a:rect l="l" t="t" r="r" b="b"/>
              <a:pathLst>
                <a:path w="2252" h="14062" extrusionOk="0">
                  <a:moveTo>
                    <a:pt x="2251" y="0"/>
                  </a:moveTo>
                  <a:lnTo>
                    <a:pt x="2251" y="0"/>
                  </a:lnTo>
                  <a:cubicBezTo>
                    <a:pt x="2216" y="12"/>
                    <a:pt x="2204" y="36"/>
                    <a:pt x="2168" y="36"/>
                  </a:cubicBezTo>
                  <a:cubicBezTo>
                    <a:pt x="2140" y="50"/>
                    <a:pt x="2113" y="57"/>
                    <a:pt x="2088" y="57"/>
                  </a:cubicBezTo>
                  <a:cubicBezTo>
                    <a:pt x="2050" y="57"/>
                    <a:pt x="2013" y="41"/>
                    <a:pt x="1977" y="12"/>
                  </a:cubicBezTo>
                  <a:lnTo>
                    <a:pt x="1" y="14026"/>
                  </a:lnTo>
                  <a:cubicBezTo>
                    <a:pt x="72" y="14038"/>
                    <a:pt x="180" y="14049"/>
                    <a:pt x="275" y="14061"/>
                  </a:cubicBezTo>
                  <a:lnTo>
                    <a:pt x="225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19"/>
            <p:cNvSpPr/>
            <p:nvPr/>
          </p:nvSpPr>
          <p:spPr>
            <a:xfrm>
              <a:off x="3174200" y="2826975"/>
              <a:ext cx="144675" cy="8050"/>
            </a:xfrm>
            <a:custGeom>
              <a:avLst/>
              <a:gdLst/>
              <a:ahLst/>
              <a:cxnLst/>
              <a:rect l="l" t="t" r="r" b="b"/>
              <a:pathLst>
                <a:path w="5787" h="322" extrusionOk="0">
                  <a:moveTo>
                    <a:pt x="24" y="0"/>
                  </a:moveTo>
                  <a:lnTo>
                    <a:pt x="24" y="0"/>
                  </a:lnTo>
                  <a:cubicBezTo>
                    <a:pt x="48" y="12"/>
                    <a:pt x="48" y="24"/>
                    <a:pt x="60" y="36"/>
                  </a:cubicBezTo>
                  <a:cubicBezTo>
                    <a:pt x="72" y="119"/>
                    <a:pt x="60" y="203"/>
                    <a:pt x="0" y="262"/>
                  </a:cubicBezTo>
                  <a:lnTo>
                    <a:pt x="5763" y="322"/>
                  </a:lnTo>
                  <a:cubicBezTo>
                    <a:pt x="5739" y="226"/>
                    <a:pt x="5763" y="131"/>
                    <a:pt x="5787" y="6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19"/>
            <p:cNvSpPr/>
            <p:nvPr/>
          </p:nvSpPr>
          <p:spPr>
            <a:xfrm>
              <a:off x="3128650" y="3208250"/>
              <a:ext cx="68500" cy="60175"/>
            </a:xfrm>
            <a:custGeom>
              <a:avLst/>
              <a:gdLst/>
              <a:ahLst/>
              <a:cxnLst/>
              <a:rect l="l" t="t" r="r" b="b"/>
              <a:pathLst>
                <a:path w="2740" h="2407" extrusionOk="0">
                  <a:moveTo>
                    <a:pt x="203" y="1"/>
                  </a:moveTo>
                  <a:cubicBezTo>
                    <a:pt x="155" y="72"/>
                    <a:pt x="96" y="144"/>
                    <a:pt x="1" y="191"/>
                  </a:cubicBezTo>
                  <a:lnTo>
                    <a:pt x="2346" y="2406"/>
                  </a:lnTo>
                  <a:lnTo>
                    <a:pt x="2739" y="2406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19"/>
            <p:cNvSpPr/>
            <p:nvPr/>
          </p:nvSpPr>
          <p:spPr>
            <a:xfrm>
              <a:off x="3202775" y="3124925"/>
              <a:ext cx="147350" cy="144075"/>
            </a:xfrm>
            <a:custGeom>
              <a:avLst/>
              <a:gdLst/>
              <a:ahLst/>
              <a:cxnLst/>
              <a:rect l="l" t="t" r="r" b="b"/>
              <a:pathLst>
                <a:path w="5894" h="5763" extrusionOk="0">
                  <a:moveTo>
                    <a:pt x="5703" y="0"/>
                  </a:moveTo>
                  <a:lnTo>
                    <a:pt x="0" y="5763"/>
                  </a:lnTo>
                  <a:lnTo>
                    <a:pt x="393" y="5763"/>
                  </a:lnTo>
                  <a:lnTo>
                    <a:pt x="5894" y="191"/>
                  </a:lnTo>
                  <a:cubicBezTo>
                    <a:pt x="5822" y="143"/>
                    <a:pt x="5751" y="84"/>
                    <a:pt x="570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19"/>
            <p:cNvSpPr/>
            <p:nvPr/>
          </p:nvSpPr>
          <p:spPr>
            <a:xfrm>
              <a:off x="3367375" y="2941850"/>
              <a:ext cx="161950" cy="165825"/>
            </a:xfrm>
            <a:custGeom>
              <a:avLst/>
              <a:gdLst/>
              <a:ahLst/>
              <a:cxnLst/>
              <a:rect l="l" t="t" r="r" b="b"/>
              <a:pathLst>
                <a:path w="6478" h="6633" extrusionOk="0">
                  <a:moveTo>
                    <a:pt x="6311" y="1"/>
                  </a:moveTo>
                  <a:lnTo>
                    <a:pt x="0" y="6442"/>
                  </a:lnTo>
                  <a:cubicBezTo>
                    <a:pt x="72" y="6490"/>
                    <a:pt x="131" y="6561"/>
                    <a:pt x="191" y="6633"/>
                  </a:cubicBezTo>
                  <a:lnTo>
                    <a:pt x="6477" y="203"/>
                  </a:lnTo>
                  <a:cubicBezTo>
                    <a:pt x="6466" y="191"/>
                    <a:pt x="6466" y="156"/>
                    <a:pt x="6466" y="144"/>
                  </a:cubicBezTo>
                  <a:cubicBezTo>
                    <a:pt x="6382" y="132"/>
                    <a:pt x="6323" y="72"/>
                    <a:pt x="631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19"/>
            <p:cNvSpPr/>
            <p:nvPr/>
          </p:nvSpPr>
          <p:spPr>
            <a:xfrm>
              <a:off x="3356050" y="3130875"/>
              <a:ext cx="23850" cy="137550"/>
            </a:xfrm>
            <a:custGeom>
              <a:avLst/>
              <a:gdLst/>
              <a:ahLst/>
              <a:cxnLst/>
              <a:rect l="l" t="t" r="r" b="b"/>
              <a:pathLst>
                <a:path w="954" h="5502" extrusionOk="0">
                  <a:moveTo>
                    <a:pt x="287" y="0"/>
                  </a:moveTo>
                  <a:cubicBezTo>
                    <a:pt x="231" y="28"/>
                    <a:pt x="175" y="40"/>
                    <a:pt x="119" y="40"/>
                  </a:cubicBezTo>
                  <a:cubicBezTo>
                    <a:pt x="80" y="40"/>
                    <a:pt x="40" y="34"/>
                    <a:pt x="1" y="24"/>
                  </a:cubicBezTo>
                  <a:lnTo>
                    <a:pt x="1" y="24"/>
                  </a:lnTo>
                  <a:lnTo>
                    <a:pt x="668" y="5501"/>
                  </a:lnTo>
                  <a:lnTo>
                    <a:pt x="953" y="5501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19"/>
            <p:cNvSpPr/>
            <p:nvPr/>
          </p:nvSpPr>
          <p:spPr>
            <a:xfrm>
              <a:off x="3310225" y="2699575"/>
              <a:ext cx="19975" cy="123550"/>
            </a:xfrm>
            <a:custGeom>
              <a:avLst/>
              <a:gdLst/>
              <a:ahLst/>
              <a:cxnLst/>
              <a:rect l="l" t="t" r="r" b="b"/>
              <a:pathLst>
                <a:path w="799" h="4942" extrusionOk="0">
                  <a:moveTo>
                    <a:pt x="274" y="0"/>
                  </a:moveTo>
                  <a:cubicBezTo>
                    <a:pt x="262" y="0"/>
                    <a:pt x="239" y="12"/>
                    <a:pt x="227" y="12"/>
                  </a:cubicBezTo>
                  <a:cubicBezTo>
                    <a:pt x="155" y="48"/>
                    <a:pt x="84" y="48"/>
                    <a:pt x="0" y="48"/>
                  </a:cubicBezTo>
                  <a:lnTo>
                    <a:pt x="524" y="4941"/>
                  </a:lnTo>
                  <a:cubicBezTo>
                    <a:pt x="536" y="4929"/>
                    <a:pt x="572" y="4918"/>
                    <a:pt x="584" y="4918"/>
                  </a:cubicBezTo>
                  <a:cubicBezTo>
                    <a:pt x="629" y="4895"/>
                    <a:pt x="679" y="4887"/>
                    <a:pt x="725" y="4887"/>
                  </a:cubicBezTo>
                  <a:cubicBezTo>
                    <a:pt x="751" y="4887"/>
                    <a:pt x="776" y="4889"/>
                    <a:pt x="798" y="4894"/>
                  </a:cubicBez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19"/>
            <p:cNvSpPr/>
            <p:nvPr/>
          </p:nvSpPr>
          <p:spPr>
            <a:xfrm>
              <a:off x="3338500" y="2828750"/>
              <a:ext cx="94675" cy="9550"/>
            </a:xfrm>
            <a:custGeom>
              <a:avLst/>
              <a:gdLst/>
              <a:ahLst/>
              <a:cxnLst/>
              <a:rect l="l" t="t" r="r" b="b"/>
              <a:pathLst>
                <a:path w="3787" h="382" extrusionOk="0">
                  <a:moveTo>
                    <a:pt x="1" y="1"/>
                  </a:moveTo>
                  <a:cubicBezTo>
                    <a:pt x="1" y="12"/>
                    <a:pt x="24" y="12"/>
                    <a:pt x="24" y="24"/>
                  </a:cubicBezTo>
                  <a:cubicBezTo>
                    <a:pt x="48" y="120"/>
                    <a:pt x="48" y="191"/>
                    <a:pt x="36" y="286"/>
                  </a:cubicBezTo>
                  <a:lnTo>
                    <a:pt x="3787" y="382"/>
                  </a:lnTo>
                  <a:cubicBezTo>
                    <a:pt x="3775" y="370"/>
                    <a:pt x="3775" y="358"/>
                    <a:pt x="3775" y="346"/>
                  </a:cubicBezTo>
                  <a:cubicBezTo>
                    <a:pt x="3739" y="251"/>
                    <a:pt x="3739" y="179"/>
                    <a:pt x="3751" y="108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19"/>
            <p:cNvSpPr/>
            <p:nvPr/>
          </p:nvSpPr>
          <p:spPr>
            <a:xfrm>
              <a:off x="3531375" y="2913875"/>
              <a:ext cx="22050" cy="23850"/>
            </a:xfrm>
            <a:custGeom>
              <a:avLst/>
              <a:gdLst/>
              <a:ahLst/>
              <a:cxnLst/>
              <a:rect l="l" t="t" r="r" b="b"/>
              <a:pathLst>
                <a:path w="882" h="954" extrusionOk="0">
                  <a:moveTo>
                    <a:pt x="882" y="1"/>
                  </a:moveTo>
                  <a:lnTo>
                    <a:pt x="1" y="787"/>
                  </a:lnTo>
                  <a:cubicBezTo>
                    <a:pt x="84" y="787"/>
                    <a:pt x="179" y="846"/>
                    <a:pt x="227" y="953"/>
                  </a:cubicBezTo>
                  <a:lnTo>
                    <a:pt x="882" y="370"/>
                  </a:lnTo>
                  <a:lnTo>
                    <a:pt x="88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19"/>
            <p:cNvSpPr/>
            <p:nvPr/>
          </p:nvSpPr>
          <p:spPr>
            <a:xfrm>
              <a:off x="3319750" y="2693325"/>
              <a:ext cx="118200" cy="135750"/>
            </a:xfrm>
            <a:custGeom>
              <a:avLst/>
              <a:gdLst/>
              <a:ahLst/>
              <a:cxnLst/>
              <a:rect l="l" t="t" r="r" b="b"/>
              <a:pathLst>
                <a:path w="4728" h="5430" extrusionOk="0">
                  <a:moveTo>
                    <a:pt x="191" y="0"/>
                  </a:moveTo>
                  <a:cubicBezTo>
                    <a:pt x="143" y="72"/>
                    <a:pt x="72" y="143"/>
                    <a:pt x="0" y="191"/>
                  </a:cubicBezTo>
                  <a:lnTo>
                    <a:pt x="4537" y="5429"/>
                  </a:lnTo>
                  <a:cubicBezTo>
                    <a:pt x="4584" y="5346"/>
                    <a:pt x="4644" y="5287"/>
                    <a:pt x="4727" y="5239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19"/>
            <p:cNvSpPr/>
            <p:nvPr/>
          </p:nvSpPr>
          <p:spPr>
            <a:xfrm>
              <a:off x="3446250" y="2840650"/>
              <a:ext cx="82775" cy="98250"/>
            </a:xfrm>
            <a:custGeom>
              <a:avLst/>
              <a:gdLst/>
              <a:ahLst/>
              <a:cxnLst/>
              <a:rect l="l" t="t" r="r" b="b"/>
              <a:pathLst>
                <a:path w="3311" h="3930" extrusionOk="0">
                  <a:moveTo>
                    <a:pt x="215" y="1"/>
                  </a:moveTo>
                  <a:cubicBezTo>
                    <a:pt x="179" y="60"/>
                    <a:pt x="96" y="120"/>
                    <a:pt x="12" y="144"/>
                  </a:cubicBezTo>
                  <a:lnTo>
                    <a:pt x="1" y="144"/>
                  </a:lnTo>
                  <a:lnTo>
                    <a:pt x="3132" y="3930"/>
                  </a:lnTo>
                  <a:cubicBezTo>
                    <a:pt x="3156" y="3835"/>
                    <a:pt x="3215" y="3751"/>
                    <a:pt x="3311" y="3716"/>
                  </a:cubicBezTo>
                  <a:lnTo>
                    <a:pt x="21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19"/>
            <p:cNvSpPr/>
            <p:nvPr/>
          </p:nvSpPr>
          <p:spPr>
            <a:xfrm>
              <a:off x="3528700" y="2944550"/>
              <a:ext cx="24725" cy="46750"/>
            </a:xfrm>
            <a:custGeom>
              <a:avLst/>
              <a:gdLst/>
              <a:ahLst/>
              <a:cxnLst/>
              <a:rect l="l" t="t" r="r" b="b"/>
              <a:pathLst>
                <a:path w="989" h="1870" extrusionOk="0">
                  <a:moveTo>
                    <a:pt x="274" y="0"/>
                  </a:moveTo>
                  <a:cubicBezTo>
                    <a:pt x="239" y="24"/>
                    <a:pt x="215" y="36"/>
                    <a:pt x="167" y="60"/>
                  </a:cubicBezTo>
                  <a:cubicBezTo>
                    <a:pt x="138" y="66"/>
                    <a:pt x="108" y="69"/>
                    <a:pt x="79" y="69"/>
                  </a:cubicBezTo>
                  <a:cubicBezTo>
                    <a:pt x="51" y="69"/>
                    <a:pt x="24" y="66"/>
                    <a:pt x="1" y="60"/>
                  </a:cubicBezTo>
                  <a:lnTo>
                    <a:pt x="1" y="60"/>
                  </a:lnTo>
                  <a:cubicBezTo>
                    <a:pt x="1" y="72"/>
                    <a:pt x="1" y="95"/>
                    <a:pt x="13" y="119"/>
                  </a:cubicBezTo>
                  <a:lnTo>
                    <a:pt x="989" y="1869"/>
                  </a:lnTo>
                  <a:lnTo>
                    <a:pt x="989" y="1310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19"/>
            <p:cNvSpPr/>
            <p:nvPr/>
          </p:nvSpPr>
          <p:spPr>
            <a:xfrm>
              <a:off x="3292950" y="2669025"/>
              <a:ext cx="34550" cy="31750"/>
            </a:xfrm>
            <a:custGeom>
              <a:avLst/>
              <a:gdLst/>
              <a:ahLst/>
              <a:cxnLst/>
              <a:rect l="l" t="t" r="r" b="b"/>
              <a:pathLst>
                <a:path w="1382" h="1270" extrusionOk="0">
                  <a:moveTo>
                    <a:pt x="694" y="1"/>
                  </a:moveTo>
                  <a:cubicBezTo>
                    <a:pt x="629" y="1"/>
                    <a:pt x="564" y="11"/>
                    <a:pt x="501" y="32"/>
                  </a:cubicBezTo>
                  <a:cubicBezTo>
                    <a:pt x="179" y="151"/>
                    <a:pt x="1" y="508"/>
                    <a:pt x="96" y="841"/>
                  </a:cubicBezTo>
                  <a:cubicBezTo>
                    <a:pt x="191" y="1091"/>
                    <a:pt x="429" y="1258"/>
                    <a:pt x="680" y="1270"/>
                  </a:cubicBezTo>
                  <a:cubicBezTo>
                    <a:pt x="751" y="1270"/>
                    <a:pt x="822" y="1270"/>
                    <a:pt x="906" y="1234"/>
                  </a:cubicBezTo>
                  <a:cubicBezTo>
                    <a:pt x="953" y="1234"/>
                    <a:pt x="965" y="1222"/>
                    <a:pt x="965" y="1222"/>
                  </a:cubicBezTo>
                  <a:lnTo>
                    <a:pt x="1049" y="1175"/>
                  </a:lnTo>
                  <a:cubicBezTo>
                    <a:pt x="1132" y="1139"/>
                    <a:pt x="1203" y="1056"/>
                    <a:pt x="1251" y="984"/>
                  </a:cubicBezTo>
                  <a:cubicBezTo>
                    <a:pt x="1346" y="841"/>
                    <a:pt x="1382" y="627"/>
                    <a:pt x="1311" y="436"/>
                  </a:cubicBezTo>
                  <a:cubicBezTo>
                    <a:pt x="1215" y="169"/>
                    <a:pt x="958" y="1"/>
                    <a:pt x="69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19"/>
            <p:cNvSpPr/>
            <p:nvPr/>
          </p:nvSpPr>
          <p:spPr>
            <a:xfrm>
              <a:off x="3103950" y="3184550"/>
              <a:ext cx="32475" cy="31650"/>
            </a:xfrm>
            <a:custGeom>
              <a:avLst/>
              <a:gdLst/>
              <a:ahLst/>
              <a:cxnLst/>
              <a:rect l="l" t="t" r="r" b="b"/>
              <a:pathLst>
                <a:path w="1299" h="1266" extrusionOk="0">
                  <a:moveTo>
                    <a:pt x="669" y="1"/>
                  </a:moveTo>
                  <a:cubicBezTo>
                    <a:pt x="631" y="1"/>
                    <a:pt x="594" y="3"/>
                    <a:pt x="560" y="8"/>
                  </a:cubicBezTo>
                  <a:cubicBezTo>
                    <a:pt x="512" y="8"/>
                    <a:pt x="489" y="20"/>
                    <a:pt x="441" y="44"/>
                  </a:cubicBezTo>
                  <a:cubicBezTo>
                    <a:pt x="179" y="127"/>
                    <a:pt x="0" y="401"/>
                    <a:pt x="12" y="663"/>
                  </a:cubicBezTo>
                  <a:cubicBezTo>
                    <a:pt x="12" y="723"/>
                    <a:pt x="24" y="782"/>
                    <a:pt x="36" y="842"/>
                  </a:cubicBezTo>
                  <a:cubicBezTo>
                    <a:pt x="60" y="854"/>
                    <a:pt x="72" y="901"/>
                    <a:pt x="84" y="937"/>
                  </a:cubicBezTo>
                  <a:cubicBezTo>
                    <a:pt x="204" y="1141"/>
                    <a:pt x="419" y="1266"/>
                    <a:pt x="649" y="1266"/>
                  </a:cubicBezTo>
                  <a:cubicBezTo>
                    <a:pt x="714" y="1266"/>
                    <a:pt x="780" y="1256"/>
                    <a:pt x="846" y="1235"/>
                  </a:cubicBezTo>
                  <a:cubicBezTo>
                    <a:pt x="905" y="1211"/>
                    <a:pt x="953" y="1187"/>
                    <a:pt x="989" y="1151"/>
                  </a:cubicBezTo>
                  <a:cubicBezTo>
                    <a:pt x="1072" y="1092"/>
                    <a:pt x="1143" y="1032"/>
                    <a:pt x="1191" y="961"/>
                  </a:cubicBezTo>
                  <a:cubicBezTo>
                    <a:pt x="1274" y="818"/>
                    <a:pt x="1298" y="616"/>
                    <a:pt x="1239" y="425"/>
                  </a:cubicBezTo>
                  <a:cubicBezTo>
                    <a:pt x="1167" y="235"/>
                    <a:pt x="1024" y="80"/>
                    <a:pt x="834" y="20"/>
                  </a:cubicBezTo>
                  <a:cubicBezTo>
                    <a:pt x="778" y="6"/>
                    <a:pt x="722" y="1"/>
                    <a:pt x="66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19"/>
            <p:cNvSpPr/>
            <p:nvPr/>
          </p:nvSpPr>
          <p:spPr>
            <a:xfrm>
              <a:off x="3340000" y="3100100"/>
              <a:ext cx="35125" cy="32400"/>
            </a:xfrm>
            <a:custGeom>
              <a:avLst/>
              <a:gdLst/>
              <a:ahLst/>
              <a:cxnLst/>
              <a:rect l="l" t="t" r="r" b="b"/>
              <a:pathLst>
                <a:path w="1405" h="1296" extrusionOk="0">
                  <a:moveTo>
                    <a:pt x="710" y="1"/>
                  </a:moveTo>
                  <a:cubicBezTo>
                    <a:pt x="644" y="1"/>
                    <a:pt x="575" y="14"/>
                    <a:pt x="512" y="41"/>
                  </a:cubicBezTo>
                  <a:lnTo>
                    <a:pt x="500" y="41"/>
                  </a:lnTo>
                  <a:cubicBezTo>
                    <a:pt x="167" y="172"/>
                    <a:pt x="0" y="517"/>
                    <a:pt x="107" y="838"/>
                  </a:cubicBezTo>
                  <a:cubicBezTo>
                    <a:pt x="119" y="898"/>
                    <a:pt x="155" y="946"/>
                    <a:pt x="179" y="1005"/>
                  </a:cubicBezTo>
                  <a:cubicBezTo>
                    <a:pt x="238" y="1077"/>
                    <a:pt x="298" y="1136"/>
                    <a:pt x="393" y="1196"/>
                  </a:cubicBezTo>
                  <a:cubicBezTo>
                    <a:pt x="464" y="1243"/>
                    <a:pt x="560" y="1267"/>
                    <a:pt x="631" y="1291"/>
                  </a:cubicBezTo>
                  <a:cubicBezTo>
                    <a:pt x="652" y="1294"/>
                    <a:pt x="673" y="1295"/>
                    <a:pt x="695" y="1295"/>
                  </a:cubicBezTo>
                  <a:cubicBezTo>
                    <a:pt x="761" y="1295"/>
                    <a:pt x="831" y="1282"/>
                    <a:pt x="893" y="1255"/>
                  </a:cubicBezTo>
                  <a:cubicBezTo>
                    <a:pt x="1226" y="1136"/>
                    <a:pt x="1405" y="779"/>
                    <a:pt x="1298" y="457"/>
                  </a:cubicBezTo>
                  <a:cubicBezTo>
                    <a:pt x="1286" y="410"/>
                    <a:pt x="1274" y="362"/>
                    <a:pt x="1238" y="338"/>
                  </a:cubicBezTo>
                  <a:cubicBezTo>
                    <a:pt x="1226" y="231"/>
                    <a:pt x="1155" y="160"/>
                    <a:pt x="1072" y="112"/>
                  </a:cubicBezTo>
                  <a:cubicBezTo>
                    <a:pt x="988" y="53"/>
                    <a:pt x="881" y="5"/>
                    <a:pt x="774" y="5"/>
                  </a:cubicBezTo>
                  <a:cubicBezTo>
                    <a:pt x="753" y="2"/>
                    <a:pt x="732" y="1"/>
                    <a:pt x="7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5" name="Google Shape;2475;p19"/>
            <p:cNvSpPr/>
            <p:nvPr/>
          </p:nvSpPr>
          <p:spPr>
            <a:xfrm>
              <a:off x="3163775" y="2824375"/>
              <a:ext cx="12225" cy="10675"/>
            </a:xfrm>
            <a:custGeom>
              <a:avLst/>
              <a:gdLst/>
              <a:ahLst/>
              <a:cxnLst/>
              <a:rect l="l" t="t" r="r" b="b"/>
              <a:pathLst>
                <a:path w="489" h="427" extrusionOk="0">
                  <a:moveTo>
                    <a:pt x="251" y="0"/>
                  </a:moveTo>
                  <a:cubicBezTo>
                    <a:pt x="228" y="0"/>
                    <a:pt x="204" y="3"/>
                    <a:pt x="179" y="9"/>
                  </a:cubicBezTo>
                  <a:cubicBezTo>
                    <a:pt x="60" y="56"/>
                    <a:pt x="1" y="176"/>
                    <a:pt x="36" y="295"/>
                  </a:cubicBezTo>
                  <a:cubicBezTo>
                    <a:pt x="60" y="330"/>
                    <a:pt x="84" y="378"/>
                    <a:pt x="132" y="402"/>
                  </a:cubicBezTo>
                  <a:cubicBezTo>
                    <a:pt x="168" y="416"/>
                    <a:pt x="205" y="427"/>
                    <a:pt x="245" y="427"/>
                  </a:cubicBezTo>
                  <a:cubicBezTo>
                    <a:pt x="269" y="427"/>
                    <a:pt x="295" y="423"/>
                    <a:pt x="322" y="414"/>
                  </a:cubicBezTo>
                  <a:cubicBezTo>
                    <a:pt x="358" y="390"/>
                    <a:pt x="382" y="378"/>
                    <a:pt x="405" y="366"/>
                  </a:cubicBezTo>
                  <a:cubicBezTo>
                    <a:pt x="465" y="307"/>
                    <a:pt x="489" y="223"/>
                    <a:pt x="465" y="140"/>
                  </a:cubicBezTo>
                  <a:cubicBezTo>
                    <a:pt x="465" y="128"/>
                    <a:pt x="441" y="116"/>
                    <a:pt x="429" y="104"/>
                  </a:cubicBezTo>
                  <a:cubicBezTo>
                    <a:pt x="384" y="31"/>
                    <a:pt x="324" y="0"/>
                    <a:pt x="25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Google Shape;2476;p19"/>
            <p:cNvSpPr/>
            <p:nvPr/>
          </p:nvSpPr>
          <p:spPr>
            <a:xfrm>
              <a:off x="3431975" y="2823200"/>
              <a:ext cx="22625" cy="21500"/>
            </a:xfrm>
            <a:custGeom>
              <a:avLst/>
              <a:gdLst/>
              <a:ahLst/>
              <a:cxnLst/>
              <a:rect l="l" t="t" r="r" b="b"/>
              <a:pathLst>
                <a:path w="905" h="860" extrusionOk="0">
                  <a:moveTo>
                    <a:pt x="452" y="1"/>
                  </a:moveTo>
                  <a:cubicBezTo>
                    <a:pt x="401" y="1"/>
                    <a:pt x="349" y="11"/>
                    <a:pt x="298" y="32"/>
                  </a:cubicBezTo>
                  <a:cubicBezTo>
                    <a:pt x="274" y="44"/>
                    <a:pt x="250" y="44"/>
                    <a:pt x="238" y="56"/>
                  </a:cubicBezTo>
                  <a:cubicBezTo>
                    <a:pt x="155" y="80"/>
                    <a:pt x="95" y="163"/>
                    <a:pt x="48" y="234"/>
                  </a:cubicBezTo>
                  <a:cubicBezTo>
                    <a:pt x="36" y="270"/>
                    <a:pt x="36" y="294"/>
                    <a:pt x="12" y="330"/>
                  </a:cubicBezTo>
                  <a:cubicBezTo>
                    <a:pt x="0" y="401"/>
                    <a:pt x="0" y="484"/>
                    <a:pt x="36" y="568"/>
                  </a:cubicBezTo>
                  <a:cubicBezTo>
                    <a:pt x="36" y="580"/>
                    <a:pt x="48" y="580"/>
                    <a:pt x="48" y="592"/>
                  </a:cubicBezTo>
                  <a:cubicBezTo>
                    <a:pt x="105" y="764"/>
                    <a:pt x="270" y="859"/>
                    <a:pt x="444" y="859"/>
                  </a:cubicBezTo>
                  <a:cubicBezTo>
                    <a:pt x="486" y="859"/>
                    <a:pt x="529" y="853"/>
                    <a:pt x="572" y="842"/>
                  </a:cubicBezTo>
                  <a:lnTo>
                    <a:pt x="583" y="842"/>
                  </a:lnTo>
                  <a:cubicBezTo>
                    <a:pt x="667" y="818"/>
                    <a:pt x="750" y="770"/>
                    <a:pt x="786" y="699"/>
                  </a:cubicBezTo>
                  <a:cubicBezTo>
                    <a:pt x="881" y="592"/>
                    <a:pt x="905" y="425"/>
                    <a:pt x="845" y="294"/>
                  </a:cubicBezTo>
                  <a:cubicBezTo>
                    <a:pt x="790" y="119"/>
                    <a:pt x="628" y="1"/>
                    <a:pt x="45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Google Shape;2477;p19"/>
            <p:cNvSpPr/>
            <p:nvPr/>
          </p:nvSpPr>
          <p:spPr>
            <a:xfrm>
              <a:off x="3317375" y="2821475"/>
              <a:ext cx="22350" cy="22125"/>
            </a:xfrm>
            <a:custGeom>
              <a:avLst/>
              <a:gdLst/>
              <a:ahLst/>
              <a:cxnLst/>
              <a:rect l="l" t="t" r="r" b="b"/>
              <a:pathLst>
                <a:path w="894" h="885" extrusionOk="0">
                  <a:moveTo>
                    <a:pt x="455" y="1"/>
                  </a:moveTo>
                  <a:cubicBezTo>
                    <a:pt x="405" y="1"/>
                    <a:pt x="348" y="9"/>
                    <a:pt x="298" y="18"/>
                  </a:cubicBezTo>
                  <a:cubicBezTo>
                    <a:pt x="274" y="30"/>
                    <a:pt x="250" y="30"/>
                    <a:pt x="238" y="53"/>
                  </a:cubicBezTo>
                  <a:cubicBezTo>
                    <a:pt x="155" y="89"/>
                    <a:pt x="95" y="172"/>
                    <a:pt x="48" y="256"/>
                  </a:cubicBezTo>
                  <a:cubicBezTo>
                    <a:pt x="12" y="351"/>
                    <a:pt x="0" y="446"/>
                    <a:pt x="12" y="542"/>
                  </a:cubicBezTo>
                  <a:cubicBezTo>
                    <a:pt x="12" y="553"/>
                    <a:pt x="12" y="577"/>
                    <a:pt x="36" y="589"/>
                  </a:cubicBezTo>
                  <a:cubicBezTo>
                    <a:pt x="72" y="732"/>
                    <a:pt x="191" y="827"/>
                    <a:pt x="334" y="863"/>
                  </a:cubicBezTo>
                  <a:cubicBezTo>
                    <a:pt x="368" y="878"/>
                    <a:pt x="405" y="885"/>
                    <a:pt x="443" y="885"/>
                  </a:cubicBezTo>
                  <a:cubicBezTo>
                    <a:pt x="495" y="885"/>
                    <a:pt x="547" y="872"/>
                    <a:pt x="595" y="851"/>
                  </a:cubicBezTo>
                  <a:lnTo>
                    <a:pt x="607" y="851"/>
                  </a:lnTo>
                  <a:cubicBezTo>
                    <a:pt x="750" y="804"/>
                    <a:pt x="846" y="684"/>
                    <a:pt x="881" y="553"/>
                  </a:cubicBezTo>
                  <a:cubicBezTo>
                    <a:pt x="893" y="482"/>
                    <a:pt x="893" y="387"/>
                    <a:pt x="869" y="303"/>
                  </a:cubicBezTo>
                  <a:cubicBezTo>
                    <a:pt x="869" y="292"/>
                    <a:pt x="846" y="292"/>
                    <a:pt x="846" y="268"/>
                  </a:cubicBezTo>
                  <a:cubicBezTo>
                    <a:pt x="786" y="125"/>
                    <a:pt x="655" y="18"/>
                    <a:pt x="512" y="6"/>
                  </a:cubicBezTo>
                  <a:cubicBezTo>
                    <a:pt x="495" y="2"/>
                    <a:pt x="475" y="1"/>
                    <a:pt x="45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Google Shape;2478;p19"/>
            <p:cNvSpPr/>
            <p:nvPr/>
          </p:nvSpPr>
          <p:spPr>
            <a:xfrm>
              <a:off x="3196225" y="3268725"/>
              <a:ext cx="925" cy="275"/>
            </a:xfrm>
            <a:custGeom>
              <a:avLst/>
              <a:gdLst/>
              <a:ahLst/>
              <a:cxnLst/>
              <a:rect l="l" t="t" r="r" b="b"/>
              <a:pathLst>
                <a:path w="37" h="11" extrusionOk="0">
                  <a:moveTo>
                    <a:pt x="24" y="0"/>
                  </a:moveTo>
                  <a:cubicBezTo>
                    <a:pt x="16" y="0"/>
                    <a:pt x="8" y="11"/>
                    <a:pt x="0" y="11"/>
                  </a:cubicBezTo>
                  <a:lnTo>
                    <a:pt x="36" y="11"/>
                  </a:lnTo>
                  <a:cubicBezTo>
                    <a:pt x="32" y="3"/>
                    <a:pt x="28" y="0"/>
                    <a:pt x="24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Google Shape;2479;p19"/>
            <p:cNvSpPr/>
            <p:nvPr/>
          </p:nvSpPr>
          <p:spPr>
            <a:xfrm>
              <a:off x="3524525" y="2933525"/>
              <a:ext cx="14025" cy="12750"/>
            </a:xfrm>
            <a:custGeom>
              <a:avLst/>
              <a:gdLst/>
              <a:ahLst/>
              <a:cxnLst/>
              <a:rect l="l" t="t" r="r" b="b"/>
              <a:pathLst>
                <a:path w="561" h="510" extrusionOk="0">
                  <a:moveTo>
                    <a:pt x="287" y="1"/>
                  </a:moveTo>
                  <a:cubicBezTo>
                    <a:pt x="263" y="1"/>
                    <a:pt x="227" y="1"/>
                    <a:pt x="203" y="24"/>
                  </a:cubicBezTo>
                  <a:cubicBezTo>
                    <a:pt x="84" y="48"/>
                    <a:pt x="1" y="120"/>
                    <a:pt x="1" y="227"/>
                  </a:cubicBezTo>
                  <a:cubicBezTo>
                    <a:pt x="1" y="262"/>
                    <a:pt x="1" y="298"/>
                    <a:pt x="25" y="334"/>
                  </a:cubicBezTo>
                  <a:cubicBezTo>
                    <a:pt x="49" y="405"/>
                    <a:pt x="108" y="465"/>
                    <a:pt x="180" y="501"/>
                  </a:cubicBezTo>
                  <a:cubicBezTo>
                    <a:pt x="203" y="507"/>
                    <a:pt x="230" y="510"/>
                    <a:pt x="258" y="510"/>
                  </a:cubicBezTo>
                  <a:cubicBezTo>
                    <a:pt x="287" y="510"/>
                    <a:pt x="316" y="507"/>
                    <a:pt x="346" y="501"/>
                  </a:cubicBezTo>
                  <a:cubicBezTo>
                    <a:pt x="394" y="477"/>
                    <a:pt x="418" y="465"/>
                    <a:pt x="453" y="441"/>
                  </a:cubicBezTo>
                  <a:cubicBezTo>
                    <a:pt x="525" y="382"/>
                    <a:pt x="561" y="274"/>
                    <a:pt x="513" y="179"/>
                  </a:cubicBezTo>
                  <a:lnTo>
                    <a:pt x="513" y="167"/>
                  </a:lnTo>
                  <a:cubicBezTo>
                    <a:pt x="465" y="60"/>
                    <a:pt x="382" y="1"/>
                    <a:pt x="28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Google Shape;2480;p19"/>
            <p:cNvSpPr/>
            <p:nvPr/>
          </p:nvSpPr>
          <p:spPr>
            <a:xfrm>
              <a:off x="3325700" y="2843050"/>
              <a:ext cx="34250" cy="258075"/>
            </a:xfrm>
            <a:custGeom>
              <a:avLst/>
              <a:gdLst/>
              <a:ahLst/>
              <a:cxnLst/>
              <a:rect l="l" t="t" r="r" b="b"/>
              <a:pathLst>
                <a:path w="1370" h="10323" extrusionOk="0">
                  <a:moveTo>
                    <a:pt x="262" y="0"/>
                  </a:moveTo>
                  <a:cubicBezTo>
                    <a:pt x="210" y="23"/>
                    <a:pt x="152" y="31"/>
                    <a:pt x="96" y="31"/>
                  </a:cubicBezTo>
                  <a:cubicBezTo>
                    <a:pt x="63" y="31"/>
                    <a:pt x="31" y="28"/>
                    <a:pt x="1" y="24"/>
                  </a:cubicBezTo>
                  <a:lnTo>
                    <a:pt x="1" y="24"/>
                  </a:lnTo>
                  <a:lnTo>
                    <a:pt x="1096" y="10323"/>
                  </a:lnTo>
                  <a:cubicBezTo>
                    <a:pt x="1167" y="10296"/>
                    <a:pt x="1232" y="10283"/>
                    <a:pt x="1300" y="10283"/>
                  </a:cubicBezTo>
                  <a:cubicBezTo>
                    <a:pt x="1323" y="10283"/>
                    <a:pt x="1346" y="10284"/>
                    <a:pt x="1370" y="10287"/>
                  </a:cubicBez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81" name="Google Shape;2481;p19"/>
          <p:cNvSpPr txBox="1">
            <a:spLocks noGrp="1"/>
          </p:cNvSpPr>
          <p:nvPr>
            <p:ph type="subTitle" idx="1"/>
          </p:nvPr>
        </p:nvSpPr>
        <p:spPr>
          <a:xfrm>
            <a:off x="720000" y="1104400"/>
            <a:ext cx="7704000" cy="340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2482" name="Google Shape;2482;p1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2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4" name="Google Shape;2484;p20"/>
          <p:cNvGrpSpPr/>
          <p:nvPr/>
        </p:nvGrpSpPr>
        <p:grpSpPr>
          <a:xfrm>
            <a:off x="4" y="16"/>
            <a:ext cx="1377452" cy="2398039"/>
            <a:chOff x="1083450" y="1318750"/>
            <a:chExt cx="624525" cy="1087250"/>
          </a:xfrm>
        </p:grpSpPr>
        <p:sp>
          <p:nvSpPr>
            <p:cNvPr id="2485" name="Google Shape;2485;p20"/>
            <p:cNvSpPr/>
            <p:nvPr/>
          </p:nvSpPr>
          <p:spPr>
            <a:xfrm>
              <a:off x="1083450" y="2340600"/>
              <a:ext cx="215525" cy="50325"/>
            </a:xfrm>
            <a:custGeom>
              <a:avLst/>
              <a:gdLst/>
              <a:ahLst/>
              <a:cxnLst/>
              <a:rect l="l" t="t" r="r" b="b"/>
              <a:pathLst>
                <a:path w="8621" h="2013" extrusionOk="0">
                  <a:moveTo>
                    <a:pt x="1" y="0"/>
                  </a:moveTo>
                  <a:lnTo>
                    <a:pt x="1" y="286"/>
                  </a:lnTo>
                  <a:lnTo>
                    <a:pt x="8561" y="2012"/>
                  </a:lnTo>
                  <a:cubicBezTo>
                    <a:pt x="8561" y="1917"/>
                    <a:pt x="8573" y="1834"/>
                    <a:pt x="8621" y="173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Google Shape;2486;p20"/>
            <p:cNvSpPr/>
            <p:nvPr/>
          </p:nvSpPr>
          <p:spPr>
            <a:xfrm>
              <a:off x="1083450" y="2130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Google Shape;2487;p20"/>
            <p:cNvSpPr/>
            <p:nvPr/>
          </p:nvSpPr>
          <p:spPr>
            <a:xfrm>
              <a:off x="1083450" y="1806900"/>
              <a:ext cx="20275" cy="7475"/>
            </a:xfrm>
            <a:custGeom>
              <a:avLst/>
              <a:gdLst/>
              <a:ahLst/>
              <a:cxnLst/>
              <a:rect l="l" t="t" r="r" b="b"/>
              <a:pathLst>
                <a:path w="811" h="299" extrusionOk="0">
                  <a:moveTo>
                    <a:pt x="703" y="0"/>
                  </a:moveTo>
                  <a:lnTo>
                    <a:pt x="1" y="24"/>
                  </a:lnTo>
                  <a:lnTo>
                    <a:pt x="1" y="298"/>
                  </a:lnTo>
                  <a:lnTo>
                    <a:pt x="810" y="274"/>
                  </a:lnTo>
                  <a:lnTo>
                    <a:pt x="7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Google Shape;2488;p20"/>
            <p:cNvSpPr/>
            <p:nvPr/>
          </p:nvSpPr>
          <p:spPr>
            <a:xfrm>
              <a:off x="1108150" y="1802425"/>
              <a:ext cx="180125" cy="11350"/>
            </a:xfrm>
            <a:custGeom>
              <a:avLst/>
              <a:gdLst/>
              <a:ahLst/>
              <a:cxnLst/>
              <a:rect l="l" t="t" r="r" b="b"/>
              <a:pathLst>
                <a:path w="7205" h="454" extrusionOk="0">
                  <a:moveTo>
                    <a:pt x="7204" y="1"/>
                  </a:moveTo>
                  <a:lnTo>
                    <a:pt x="1" y="179"/>
                  </a:lnTo>
                  <a:lnTo>
                    <a:pt x="96" y="453"/>
                  </a:lnTo>
                  <a:lnTo>
                    <a:pt x="7204" y="275"/>
                  </a:lnTo>
                  <a:cubicBezTo>
                    <a:pt x="7180" y="179"/>
                    <a:pt x="7180" y="96"/>
                    <a:pt x="720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" name="Google Shape;2489;p20"/>
            <p:cNvSpPr/>
            <p:nvPr/>
          </p:nvSpPr>
          <p:spPr>
            <a:xfrm>
              <a:off x="1194475" y="2040550"/>
              <a:ext cx="2425" cy="3600"/>
            </a:xfrm>
            <a:custGeom>
              <a:avLst/>
              <a:gdLst/>
              <a:ahLst/>
              <a:cxnLst/>
              <a:rect l="l" t="t" r="r" b="b"/>
              <a:pathLst>
                <a:path w="97" h="144" extrusionOk="0">
                  <a:moveTo>
                    <a:pt x="84" y="1"/>
                  </a:moveTo>
                  <a:lnTo>
                    <a:pt x="1" y="48"/>
                  </a:lnTo>
                  <a:lnTo>
                    <a:pt x="25" y="144"/>
                  </a:lnTo>
                  <a:cubicBezTo>
                    <a:pt x="72" y="108"/>
                    <a:pt x="96" y="48"/>
                    <a:pt x="8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" name="Google Shape;2490;p20"/>
            <p:cNvSpPr/>
            <p:nvPr/>
          </p:nvSpPr>
          <p:spPr>
            <a:xfrm>
              <a:off x="1083450" y="1741425"/>
              <a:ext cx="98250" cy="261650"/>
            </a:xfrm>
            <a:custGeom>
              <a:avLst/>
              <a:gdLst/>
              <a:ahLst/>
              <a:cxnLst/>
              <a:rect l="l" t="t" r="r" b="b"/>
              <a:pathLst>
                <a:path w="3930" h="10466" extrusionOk="0">
                  <a:moveTo>
                    <a:pt x="1" y="0"/>
                  </a:moveTo>
                  <a:lnTo>
                    <a:pt x="1" y="774"/>
                  </a:lnTo>
                  <a:lnTo>
                    <a:pt x="703" y="2619"/>
                  </a:lnTo>
                  <a:lnTo>
                    <a:pt x="810" y="2893"/>
                  </a:lnTo>
                  <a:lnTo>
                    <a:pt x="3668" y="10466"/>
                  </a:lnTo>
                  <a:cubicBezTo>
                    <a:pt x="3751" y="10418"/>
                    <a:pt x="3835" y="10394"/>
                    <a:pt x="3930" y="10394"/>
                  </a:cubicBezTo>
                  <a:lnTo>
                    <a:pt x="1084" y="2893"/>
                  </a:lnTo>
                  <a:lnTo>
                    <a:pt x="989" y="261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Google Shape;2491;p20"/>
            <p:cNvSpPr/>
            <p:nvPr/>
          </p:nvSpPr>
          <p:spPr>
            <a:xfrm>
              <a:off x="1113525" y="2178975"/>
              <a:ext cx="193200" cy="201825"/>
            </a:xfrm>
            <a:custGeom>
              <a:avLst/>
              <a:gdLst/>
              <a:ahLst/>
              <a:cxnLst/>
              <a:rect l="l" t="t" r="r" b="b"/>
              <a:pathLst>
                <a:path w="7728" h="8073" extrusionOk="0">
                  <a:moveTo>
                    <a:pt x="203" y="0"/>
                  </a:moveTo>
                  <a:cubicBezTo>
                    <a:pt x="143" y="84"/>
                    <a:pt x="84" y="131"/>
                    <a:pt x="0" y="179"/>
                  </a:cubicBezTo>
                  <a:lnTo>
                    <a:pt x="7501" y="8073"/>
                  </a:lnTo>
                  <a:cubicBezTo>
                    <a:pt x="7549" y="8013"/>
                    <a:pt x="7608" y="7954"/>
                    <a:pt x="7704" y="7918"/>
                  </a:cubicBezTo>
                  <a:cubicBezTo>
                    <a:pt x="7716" y="7918"/>
                    <a:pt x="7716" y="7918"/>
                    <a:pt x="7727" y="7906"/>
                  </a:cubicBezTo>
                  <a:lnTo>
                    <a:pt x="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Google Shape;2492;p20"/>
            <p:cNvSpPr/>
            <p:nvPr/>
          </p:nvSpPr>
          <p:spPr>
            <a:xfrm>
              <a:off x="1187625" y="2041750"/>
              <a:ext cx="121175" cy="334600"/>
            </a:xfrm>
            <a:custGeom>
              <a:avLst/>
              <a:gdLst/>
              <a:ahLst/>
              <a:cxnLst/>
              <a:rect l="l" t="t" r="r" b="b"/>
              <a:pathLst>
                <a:path w="4847" h="13384" extrusionOk="0">
                  <a:moveTo>
                    <a:pt x="275" y="0"/>
                  </a:moveTo>
                  <a:lnTo>
                    <a:pt x="275" y="0"/>
                  </a:lnTo>
                  <a:cubicBezTo>
                    <a:pt x="180" y="48"/>
                    <a:pt x="96" y="72"/>
                    <a:pt x="1" y="72"/>
                  </a:cubicBezTo>
                  <a:lnTo>
                    <a:pt x="4752" y="13383"/>
                  </a:lnTo>
                  <a:cubicBezTo>
                    <a:pt x="4775" y="13371"/>
                    <a:pt x="4823" y="13347"/>
                    <a:pt x="4847" y="13335"/>
                  </a:cubicBezTo>
                  <a:lnTo>
                    <a:pt x="4835" y="12847"/>
                  </a:lnTo>
                  <a:lnTo>
                    <a:pt x="263" y="72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Google Shape;2493;p20"/>
            <p:cNvSpPr/>
            <p:nvPr/>
          </p:nvSpPr>
          <p:spPr>
            <a:xfrm>
              <a:off x="1188525" y="1816725"/>
              <a:ext cx="109275" cy="186650"/>
            </a:xfrm>
            <a:custGeom>
              <a:avLst/>
              <a:gdLst/>
              <a:ahLst/>
              <a:cxnLst/>
              <a:rect l="l" t="t" r="r" b="b"/>
              <a:pathLst>
                <a:path w="4371" h="7466" extrusionOk="0">
                  <a:moveTo>
                    <a:pt x="4144" y="0"/>
                  </a:moveTo>
                  <a:lnTo>
                    <a:pt x="1" y="7382"/>
                  </a:lnTo>
                  <a:cubicBezTo>
                    <a:pt x="84" y="7394"/>
                    <a:pt x="179" y="7430"/>
                    <a:pt x="251" y="7466"/>
                  </a:cubicBezTo>
                  <a:lnTo>
                    <a:pt x="4370" y="143"/>
                  </a:lnTo>
                  <a:cubicBezTo>
                    <a:pt x="4287" y="119"/>
                    <a:pt x="4204" y="72"/>
                    <a:pt x="414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Google Shape;2494;p20"/>
            <p:cNvSpPr/>
            <p:nvPr/>
          </p:nvSpPr>
          <p:spPr>
            <a:xfrm>
              <a:off x="1113225" y="2036700"/>
              <a:ext cx="60750" cy="102100"/>
            </a:xfrm>
            <a:custGeom>
              <a:avLst/>
              <a:gdLst/>
              <a:ahLst/>
              <a:cxnLst/>
              <a:rect l="l" t="t" r="r" b="b"/>
              <a:pathLst>
                <a:path w="2430" h="4084" extrusionOk="0">
                  <a:moveTo>
                    <a:pt x="2215" y="0"/>
                  </a:moveTo>
                  <a:lnTo>
                    <a:pt x="0" y="3893"/>
                  </a:lnTo>
                  <a:cubicBezTo>
                    <a:pt x="72" y="3953"/>
                    <a:pt x="155" y="4012"/>
                    <a:pt x="215" y="4084"/>
                  </a:cubicBezTo>
                  <a:lnTo>
                    <a:pt x="2429" y="179"/>
                  </a:lnTo>
                  <a:cubicBezTo>
                    <a:pt x="2358" y="131"/>
                    <a:pt x="2274" y="72"/>
                    <a:pt x="22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Google Shape;2495;p20"/>
            <p:cNvSpPr/>
            <p:nvPr/>
          </p:nvSpPr>
          <p:spPr>
            <a:xfrm>
              <a:off x="1299250" y="1820900"/>
              <a:ext cx="16700" cy="554550"/>
            </a:xfrm>
            <a:custGeom>
              <a:avLst/>
              <a:gdLst/>
              <a:ahLst/>
              <a:cxnLst/>
              <a:rect l="l" t="t" r="r" b="b"/>
              <a:pathLst>
                <a:path w="668" h="22182" extrusionOk="0">
                  <a:moveTo>
                    <a:pt x="1" y="0"/>
                  </a:moveTo>
                  <a:lnTo>
                    <a:pt x="394" y="21693"/>
                  </a:lnTo>
                  <a:lnTo>
                    <a:pt x="406" y="22181"/>
                  </a:lnTo>
                  <a:cubicBezTo>
                    <a:pt x="447" y="22175"/>
                    <a:pt x="492" y="22172"/>
                    <a:pt x="537" y="22172"/>
                  </a:cubicBezTo>
                  <a:cubicBezTo>
                    <a:pt x="581" y="22172"/>
                    <a:pt x="626" y="22175"/>
                    <a:pt x="668" y="22181"/>
                  </a:cubicBezTo>
                  <a:lnTo>
                    <a:pt x="275" y="12"/>
                  </a:lnTo>
                  <a:cubicBezTo>
                    <a:pt x="235" y="17"/>
                    <a:pt x="198" y="20"/>
                    <a:pt x="161" y="20"/>
                  </a:cubicBezTo>
                  <a:cubicBezTo>
                    <a:pt x="108" y="20"/>
                    <a:pt x="57" y="14"/>
                    <a:pt x="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Google Shape;2496;p20"/>
            <p:cNvSpPr/>
            <p:nvPr/>
          </p:nvSpPr>
          <p:spPr>
            <a:xfrm>
              <a:off x="1293600" y="1501500"/>
              <a:ext cx="11925" cy="289650"/>
            </a:xfrm>
            <a:custGeom>
              <a:avLst/>
              <a:gdLst/>
              <a:ahLst/>
              <a:cxnLst/>
              <a:rect l="l" t="t" r="r" b="b"/>
              <a:pathLst>
                <a:path w="477" h="11586" extrusionOk="0">
                  <a:moveTo>
                    <a:pt x="1" y="1"/>
                  </a:moveTo>
                  <a:lnTo>
                    <a:pt x="215" y="11585"/>
                  </a:lnTo>
                  <a:cubicBezTo>
                    <a:pt x="268" y="11563"/>
                    <a:pt x="325" y="11555"/>
                    <a:pt x="382" y="11555"/>
                  </a:cubicBezTo>
                  <a:cubicBezTo>
                    <a:pt x="414" y="11555"/>
                    <a:pt x="446" y="11557"/>
                    <a:pt x="477" y="11562"/>
                  </a:cubicBezTo>
                  <a:lnTo>
                    <a:pt x="274" y="36"/>
                  </a:lnTo>
                  <a:cubicBezTo>
                    <a:pt x="239" y="36"/>
                    <a:pt x="215" y="48"/>
                    <a:pt x="179" y="48"/>
                  </a:cubicBezTo>
                  <a:cubicBezTo>
                    <a:pt x="120" y="36"/>
                    <a:pt x="60" y="36"/>
                    <a:pt x="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Google Shape;2497;p20"/>
            <p:cNvSpPr/>
            <p:nvPr/>
          </p:nvSpPr>
          <p:spPr>
            <a:xfrm>
              <a:off x="1418325" y="1523825"/>
              <a:ext cx="47050" cy="166425"/>
            </a:xfrm>
            <a:custGeom>
              <a:avLst/>
              <a:gdLst/>
              <a:ahLst/>
              <a:cxnLst/>
              <a:rect l="l" t="t" r="r" b="b"/>
              <a:pathLst>
                <a:path w="1882" h="6657" extrusionOk="0">
                  <a:moveTo>
                    <a:pt x="250" y="1"/>
                  </a:moveTo>
                  <a:cubicBezTo>
                    <a:pt x="238" y="1"/>
                    <a:pt x="227" y="13"/>
                    <a:pt x="227" y="13"/>
                  </a:cubicBezTo>
                  <a:cubicBezTo>
                    <a:pt x="155" y="48"/>
                    <a:pt x="72" y="72"/>
                    <a:pt x="0" y="72"/>
                  </a:cubicBezTo>
                  <a:lnTo>
                    <a:pt x="1608" y="6656"/>
                  </a:lnTo>
                  <a:cubicBezTo>
                    <a:pt x="1703" y="6621"/>
                    <a:pt x="1786" y="6597"/>
                    <a:pt x="1881" y="6597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Google Shape;2498;p20"/>
            <p:cNvSpPr/>
            <p:nvPr/>
          </p:nvSpPr>
          <p:spPr>
            <a:xfrm>
              <a:off x="1083450" y="1458350"/>
              <a:ext cx="203625" cy="33050"/>
            </a:xfrm>
            <a:custGeom>
              <a:avLst/>
              <a:gdLst/>
              <a:ahLst/>
              <a:cxnLst/>
              <a:rect l="l" t="t" r="r" b="b"/>
              <a:pathLst>
                <a:path w="8145" h="1322" extrusionOk="0">
                  <a:moveTo>
                    <a:pt x="1" y="0"/>
                  </a:moveTo>
                  <a:lnTo>
                    <a:pt x="1" y="286"/>
                  </a:lnTo>
                  <a:lnTo>
                    <a:pt x="8097" y="1322"/>
                  </a:lnTo>
                  <a:lnTo>
                    <a:pt x="8097" y="1298"/>
                  </a:lnTo>
                  <a:cubicBezTo>
                    <a:pt x="8085" y="1191"/>
                    <a:pt x="8109" y="1108"/>
                    <a:pt x="8145" y="104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2499;p20"/>
            <p:cNvSpPr/>
            <p:nvPr/>
          </p:nvSpPr>
          <p:spPr>
            <a:xfrm>
              <a:off x="1291825" y="1342550"/>
              <a:ext cx="8050" cy="136050"/>
            </a:xfrm>
            <a:custGeom>
              <a:avLst/>
              <a:gdLst/>
              <a:ahLst/>
              <a:cxnLst/>
              <a:rect l="l" t="t" r="r" b="b"/>
              <a:pathLst>
                <a:path w="322" h="5442" extrusionOk="0">
                  <a:moveTo>
                    <a:pt x="0" y="1"/>
                  </a:moveTo>
                  <a:lnTo>
                    <a:pt x="60" y="5442"/>
                  </a:lnTo>
                  <a:cubicBezTo>
                    <a:pt x="119" y="5406"/>
                    <a:pt x="179" y="5406"/>
                    <a:pt x="238" y="5406"/>
                  </a:cubicBezTo>
                  <a:cubicBezTo>
                    <a:pt x="274" y="5406"/>
                    <a:pt x="298" y="5406"/>
                    <a:pt x="322" y="5418"/>
                  </a:cubicBezTo>
                  <a:lnTo>
                    <a:pt x="274" y="96"/>
                  </a:lnTo>
                  <a:cubicBezTo>
                    <a:pt x="179" y="72"/>
                    <a:pt x="72" y="48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20"/>
            <p:cNvSpPr/>
            <p:nvPr/>
          </p:nvSpPr>
          <p:spPr>
            <a:xfrm>
              <a:off x="1688000" y="1544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20"/>
            <p:cNvSpPr/>
            <p:nvPr/>
          </p:nvSpPr>
          <p:spPr>
            <a:xfrm>
              <a:off x="1309675" y="1487525"/>
              <a:ext cx="94675" cy="19650"/>
            </a:xfrm>
            <a:custGeom>
              <a:avLst/>
              <a:gdLst/>
              <a:ahLst/>
              <a:cxnLst/>
              <a:rect l="l" t="t" r="r" b="b"/>
              <a:pathLst>
                <a:path w="3787" h="786" extrusionOk="0">
                  <a:moveTo>
                    <a:pt x="12" y="0"/>
                  </a:moveTo>
                  <a:cubicBezTo>
                    <a:pt x="36" y="24"/>
                    <a:pt x="36" y="72"/>
                    <a:pt x="36" y="95"/>
                  </a:cubicBezTo>
                  <a:cubicBezTo>
                    <a:pt x="36" y="155"/>
                    <a:pt x="12" y="214"/>
                    <a:pt x="1" y="262"/>
                  </a:cubicBezTo>
                  <a:lnTo>
                    <a:pt x="3668" y="786"/>
                  </a:lnTo>
                  <a:cubicBezTo>
                    <a:pt x="3680" y="691"/>
                    <a:pt x="3727" y="607"/>
                    <a:pt x="3787" y="536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20"/>
            <p:cNvSpPr/>
            <p:nvPr/>
          </p:nvSpPr>
          <p:spPr>
            <a:xfrm>
              <a:off x="1687700" y="1545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20"/>
            <p:cNvSpPr/>
            <p:nvPr/>
          </p:nvSpPr>
          <p:spPr>
            <a:xfrm>
              <a:off x="1430825" y="1504475"/>
              <a:ext cx="247675" cy="41700"/>
            </a:xfrm>
            <a:custGeom>
              <a:avLst/>
              <a:gdLst/>
              <a:ahLst/>
              <a:cxnLst/>
              <a:rect l="l" t="t" r="r" b="b"/>
              <a:pathLst>
                <a:path w="9907" h="1668" extrusionOk="0">
                  <a:moveTo>
                    <a:pt x="0" y="1"/>
                  </a:moveTo>
                  <a:lnTo>
                    <a:pt x="0" y="1"/>
                  </a:lnTo>
                  <a:cubicBezTo>
                    <a:pt x="48" y="108"/>
                    <a:pt x="72" y="191"/>
                    <a:pt x="48" y="287"/>
                  </a:cubicBezTo>
                  <a:lnTo>
                    <a:pt x="9799" y="1668"/>
                  </a:lnTo>
                  <a:lnTo>
                    <a:pt x="9906" y="1596"/>
                  </a:lnTo>
                  <a:lnTo>
                    <a:pt x="9478" y="13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20"/>
            <p:cNvSpPr/>
            <p:nvPr/>
          </p:nvSpPr>
          <p:spPr>
            <a:xfrm>
              <a:off x="1687100" y="15464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lnTo>
                    <a:pt x="1" y="24"/>
                  </a:lnTo>
                  <a:cubicBezTo>
                    <a:pt x="1" y="1"/>
                    <a:pt x="1" y="24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20"/>
            <p:cNvSpPr/>
            <p:nvPr/>
          </p:nvSpPr>
          <p:spPr>
            <a:xfrm>
              <a:off x="1687700" y="1545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20"/>
            <p:cNvSpPr/>
            <p:nvPr/>
          </p:nvSpPr>
          <p:spPr>
            <a:xfrm>
              <a:off x="1476075" y="1544675"/>
              <a:ext cx="211050" cy="154800"/>
            </a:xfrm>
            <a:custGeom>
              <a:avLst/>
              <a:gdLst/>
              <a:ahLst/>
              <a:cxnLst/>
              <a:rect l="l" t="t" r="r" b="b"/>
              <a:pathLst>
                <a:path w="8442" h="6192" extrusionOk="0">
                  <a:moveTo>
                    <a:pt x="8096" y="0"/>
                  </a:moveTo>
                  <a:lnTo>
                    <a:pt x="7989" y="72"/>
                  </a:lnTo>
                  <a:lnTo>
                    <a:pt x="0" y="5965"/>
                  </a:lnTo>
                  <a:cubicBezTo>
                    <a:pt x="60" y="6025"/>
                    <a:pt x="119" y="6084"/>
                    <a:pt x="143" y="6179"/>
                  </a:cubicBezTo>
                  <a:cubicBezTo>
                    <a:pt x="143" y="6179"/>
                    <a:pt x="143" y="6191"/>
                    <a:pt x="155" y="6191"/>
                  </a:cubicBezTo>
                  <a:lnTo>
                    <a:pt x="8442" y="95"/>
                  </a:lnTo>
                  <a:lnTo>
                    <a:pt x="8442" y="95"/>
                  </a:lnTo>
                  <a:cubicBezTo>
                    <a:pt x="8418" y="107"/>
                    <a:pt x="8418" y="107"/>
                    <a:pt x="8406" y="107"/>
                  </a:cubicBezTo>
                  <a:lnTo>
                    <a:pt x="8394" y="107"/>
                  </a:lnTo>
                  <a:cubicBezTo>
                    <a:pt x="8370" y="107"/>
                    <a:pt x="8358" y="119"/>
                    <a:pt x="8346" y="119"/>
                  </a:cubicBezTo>
                  <a:lnTo>
                    <a:pt x="8299" y="119"/>
                  </a:lnTo>
                  <a:cubicBezTo>
                    <a:pt x="8287" y="119"/>
                    <a:pt x="8287" y="119"/>
                    <a:pt x="8275" y="107"/>
                  </a:cubicBezTo>
                  <a:lnTo>
                    <a:pt x="809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20"/>
            <p:cNvSpPr/>
            <p:nvPr/>
          </p:nvSpPr>
          <p:spPr>
            <a:xfrm>
              <a:off x="1688000" y="1544675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2"/>
                  </a:moveTo>
                  <a:cubicBezTo>
                    <a:pt x="0" y="12"/>
                    <a:pt x="0" y="0"/>
                    <a:pt x="0" y="12"/>
                  </a:cubicBezTo>
                  <a:cubicBezTo>
                    <a:pt x="0" y="0"/>
                    <a:pt x="0" y="0"/>
                    <a:pt x="0" y="12"/>
                  </a:cubicBezTo>
                  <a:cubicBezTo>
                    <a:pt x="0" y="0"/>
                    <a:pt x="0" y="0"/>
                    <a:pt x="0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20"/>
            <p:cNvSpPr/>
            <p:nvPr/>
          </p:nvSpPr>
          <p:spPr>
            <a:xfrm>
              <a:off x="1681750" y="1319350"/>
              <a:ext cx="26225" cy="225050"/>
            </a:xfrm>
            <a:custGeom>
              <a:avLst/>
              <a:gdLst/>
              <a:ahLst/>
              <a:cxnLst/>
              <a:rect l="l" t="t" r="r" b="b"/>
              <a:pathLst>
                <a:path w="1049" h="9002" extrusionOk="0">
                  <a:moveTo>
                    <a:pt x="750" y="0"/>
                  </a:moveTo>
                  <a:lnTo>
                    <a:pt x="0" y="8763"/>
                  </a:lnTo>
                  <a:lnTo>
                    <a:pt x="191" y="8870"/>
                  </a:lnTo>
                  <a:cubicBezTo>
                    <a:pt x="238" y="8894"/>
                    <a:pt x="274" y="8942"/>
                    <a:pt x="274" y="9001"/>
                  </a:cubicBezTo>
                  <a:lnTo>
                    <a:pt x="104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Google Shape;2509;p20"/>
            <p:cNvSpPr/>
            <p:nvPr/>
          </p:nvSpPr>
          <p:spPr>
            <a:xfrm>
              <a:off x="1687100" y="15464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cubicBezTo>
                    <a:pt x="1" y="24"/>
                    <a:pt x="1" y="1"/>
                    <a:pt x="1" y="24"/>
                  </a:cubicBezTo>
                  <a:cubicBezTo>
                    <a:pt x="1" y="1"/>
                    <a:pt x="1" y="1"/>
                    <a:pt x="1" y="24"/>
                  </a:cubicBezTo>
                  <a:cubicBezTo>
                    <a:pt x="1" y="1"/>
                    <a:pt x="1" y="1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2510;p20"/>
            <p:cNvSpPr/>
            <p:nvPr/>
          </p:nvSpPr>
          <p:spPr>
            <a:xfrm>
              <a:off x="1684125" y="1547650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24" y="0"/>
                  </a:moveTo>
                  <a:lnTo>
                    <a:pt x="1" y="0"/>
                  </a:lnTo>
                  <a:lnTo>
                    <a:pt x="24" y="0"/>
                  </a:lnTo>
                  <a:cubicBezTo>
                    <a:pt x="12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20"/>
            <p:cNvSpPr/>
            <p:nvPr/>
          </p:nvSpPr>
          <p:spPr>
            <a:xfrm>
              <a:off x="1687700" y="1545550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cubicBezTo>
                    <a:pt x="0" y="1"/>
                    <a:pt x="0" y="1"/>
                    <a:pt x="0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20"/>
            <p:cNvSpPr/>
            <p:nvPr/>
          </p:nvSpPr>
          <p:spPr>
            <a:xfrm>
              <a:off x="1684725" y="15476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20"/>
            <p:cNvSpPr/>
            <p:nvPr/>
          </p:nvSpPr>
          <p:spPr>
            <a:xfrm>
              <a:off x="1323375" y="1333625"/>
              <a:ext cx="364650" cy="214350"/>
            </a:xfrm>
            <a:custGeom>
              <a:avLst/>
              <a:gdLst/>
              <a:ahLst/>
              <a:cxnLst/>
              <a:rect l="l" t="t" r="r" b="b"/>
              <a:pathLst>
                <a:path w="14586" h="8574" extrusionOk="0">
                  <a:moveTo>
                    <a:pt x="203" y="1"/>
                  </a:moveTo>
                  <a:cubicBezTo>
                    <a:pt x="143" y="84"/>
                    <a:pt x="84" y="155"/>
                    <a:pt x="0" y="215"/>
                  </a:cubicBezTo>
                  <a:lnTo>
                    <a:pt x="13752" y="8204"/>
                  </a:lnTo>
                  <a:lnTo>
                    <a:pt x="14192" y="8454"/>
                  </a:lnTo>
                  <a:lnTo>
                    <a:pt x="14371" y="8561"/>
                  </a:lnTo>
                  <a:cubicBezTo>
                    <a:pt x="14383" y="8561"/>
                    <a:pt x="14383" y="8573"/>
                    <a:pt x="14395" y="8573"/>
                  </a:cubicBezTo>
                  <a:lnTo>
                    <a:pt x="14442" y="8573"/>
                  </a:lnTo>
                  <a:cubicBezTo>
                    <a:pt x="14454" y="8573"/>
                    <a:pt x="14466" y="8573"/>
                    <a:pt x="14490" y="8561"/>
                  </a:cubicBezTo>
                  <a:lnTo>
                    <a:pt x="14502" y="8561"/>
                  </a:lnTo>
                  <a:cubicBezTo>
                    <a:pt x="14514" y="8561"/>
                    <a:pt x="14514" y="8549"/>
                    <a:pt x="14526" y="8549"/>
                  </a:cubicBezTo>
                  <a:cubicBezTo>
                    <a:pt x="14550" y="8537"/>
                    <a:pt x="14550" y="8537"/>
                    <a:pt x="14550" y="8514"/>
                  </a:cubicBezTo>
                  <a:lnTo>
                    <a:pt x="14550" y="8502"/>
                  </a:lnTo>
                  <a:lnTo>
                    <a:pt x="14550" y="8490"/>
                  </a:lnTo>
                  <a:lnTo>
                    <a:pt x="14550" y="8478"/>
                  </a:lnTo>
                  <a:cubicBezTo>
                    <a:pt x="14585" y="8383"/>
                    <a:pt x="14573" y="8335"/>
                    <a:pt x="14514" y="8311"/>
                  </a:cubicBezTo>
                  <a:lnTo>
                    <a:pt x="14323" y="820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20"/>
            <p:cNvSpPr/>
            <p:nvPr/>
          </p:nvSpPr>
          <p:spPr>
            <a:xfrm>
              <a:off x="1273950" y="1318750"/>
              <a:ext cx="60750" cy="26600"/>
            </a:xfrm>
            <a:custGeom>
              <a:avLst/>
              <a:gdLst/>
              <a:ahLst/>
              <a:cxnLst/>
              <a:rect l="l" t="t" r="r" b="b"/>
              <a:pathLst>
                <a:path w="2430" h="1064" extrusionOk="0">
                  <a:moveTo>
                    <a:pt x="1" y="0"/>
                  </a:moveTo>
                  <a:cubicBezTo>
                    <a:pt x="13" y="119"/>
                    <a:pt x="60" y="250"/>
                    <a:pt x="120" y="369"/>
                  </a:cubicBezTo>
                  <a:cubicBezTo>
                    <a:pt x="251" y="643"/>
                    <a:pt x="465" y="834"/>
                    <a:pt x="715" y="953"/>
                  </a:cubicBezTo>
                  <a:cubicBezTo>
                    <a:pt x="810" y="1000"/>
                    <a:pt x="894" y="1012"/>
                    <a:pt x="989" y="1048"/>
                  </a:cubicBezTo>
                  <a:cubicBezTo>
                    <a:pt x="1062" y="1058"/>
                    <a:pt x="1135" y="1063"/>
                    <a:pt x="1209" y="1063"/>
                  </a:cubicBezTo>
                  <a:cubicBezTo>
                    <a:pt x="1401" y="1063"/>
                    <a:pt x="1594" y="1027"/>
                    <a:pt x="1775" y="941"/>
                  </a:cubicBezTo>
                  <a:cubicBezTo>
                    <a:pt x="1858" y="893"/>
                    <a:pt x="1941" y="858"/>
                    <a:pt x="2001" y="786"/>
                  </a:cubicBezTo>
                  <a:cubicBezTo>
                    <a:pt x="2072" y="727"/>
                    <a:pt x="2132" y="655"/>
                    <a:pt x="2192" y="584"/>
                  </a:cubicBezTo>
                  <a:cubicBezTo>
                    <a:pt x="2322" y="417"/>
                    <a:pt x="2394" y="215"/>
                    <a:pt x="243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20"/>
            <p:cNvSpPr/>
            <p:nvPr/>
          </p:nvSpPr>
          <p:spPr>
            <a:xfrm>
              <a:off x="1159350" y="2001350"/>
              <a:ext cx="50050" cy="42850"/>
            </a:xfrm>
            <a:custGeom>
              <a:avLst/>
              <a:gdLst/>
              <a:ahLst/>
              <a:cxnLst/>
              <a:rect l="l" t="t" r="r" b="b"/>
              <a:pathLst>
                <a:path w="2002" h="1714" extrusionOk="0">
                  <a:moveTo>
                    <a:pt x="1013" y="0"/>
                  </a:moveTo>
                  <a:cubicBezTo>
                    <a:pt x="968" y="0"/>
                    <a:pt x="924" y="3"/>
                    <a:pt x="882" y="9"/>
                  </a:cubicBezTo>
                  <a:cubicBezTo>
                    <a:pt x="787" y="21"/>
                    <a:pt x="703" y="57"/>
                    <a:pt x="608" y="81"/>
                  </a:cubicBezTo>
                  <a:cubicBezTo>
                    <a:pt x="179" y="295"/>
                    <a:pt x="1" y="807"/>
                    <a:pt x="227" y="1247"/>
                  </a:cubicBezTo>
                  <a:cubicBezTo>
                    <a:pt x="251" y="1307"/>
                    <a:pt x="299" y="1366"/>
                    <a:pt x="346" y="1426"/>
                  </a:cubicBezTo>
                  <a:cubicBezTo>
                    <a:pt x="406" y="1497"/>
                    <a:pt x="477" y="1557"/>
                    <a:pt x="549" y="1605"/>
                  </a:cubicBezTo>
                  <a:cubicBezTo>
                    <a:pt x="709" y="1669"/>
                    <a:pt x="898" y="1714"/>
                    <a:pt x="1072" y="1714"/>
                  </a:cubicBezTo>
                  <a:cubicBezTo>
                    <a:pt x="1092" y="1714"/>
                    <a:pt x="1112" y="1713"/>
                    <a:pt x="1132" y="1712"/>
                  </a:cubicBezTo>
                  <a:cubicBezTo>
                    <a:pt x="1227" y="1688"/>
                    <a:pt x="1311" y="1664"/>
                    <a:pt x="1406" y="1628"/>
                  </a:cubicBezTo>
                  <a:lnTo>
                    <a:pt x="1489" y="1593"/>
                  </a:lnTo>
                  <a:cubicBezTo>
                    <a:pt x="1846" y="1343"/>
                    <a:pt x="2001" y="878"/>
                    <a:pt x="1787" y="473"/>
                  </a:cubicBezTo>
                  <a:cubicBezTo>
                    <a:pt x="1703" y="307"/>
                    <a:pt x="1561" y="176"/>
                    <a:pt x="1418" y="104"/>
                  </a:cubicBezTo>
                  <a:cubicBezTo>
                    <a:pt x="1322" y="57"/>
                    <a:pt x="1239" y="21"/>
                    <a:pt x="1144" y="9"/>
                  </a:cubicBezTo>
                  <a:cubicBezTo>
                    <a:pt x="1102" y="3"/>
                    <a:pt x="1058" y="0"/>
                    <a:pt x="10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20"/>
            <p:cNvSpPr/>
            <p:nvPr/>
          </p:nvSpPr>
          <p:spPr>
            <a:xfrm>
              <a:off x="1083450" y="2128475"/>
              <a:ext cx="44675" cy="61325"/>
            </a:xfrm>
            <a:custGeom>
              <a:avLst/>
              <a:gdLst/>
              <a:ahLst/>
              <a:cxnLst/>
              <a:rect l="l" t="t" r="r" b="b"/>
              <a:pathLst>
                <a:path w="1787" h="2453" extrusionOk="0">
                  <a:moveTo>
                    <a:pt x="465" y="1"/>
                  </a:moveTo>
                  <a:cubicBezTo>
                    <a:pt x="309" y="1"/>
                    <a:pt x="151" y="30"/>
                    <a:pt x="1" y="91"/>
                  </a:cubicBezTo>
                  <a:lnTo>
                    <a:pt x="1" y="2366"/>
                  </a:lnTo>
                  <a:cubicBezTo>
                    <a:pt x="148" y="2422"/>
                    <a:pt x="312" y="2452"/>
                    <a:pt x="479" y="2452"/>
                  </a:cubicBezTo>
                  <a:cubicBezTo>
                    <a:pt x="660" y="2452"/>
                    <a:pt x="845" y="2416"/>
                    <a:pt x="1013" y="2342"/>
                  </a:cubicBezTo>
                  <a:cubicBezTo>
                    <a:pt x="1072" y="2306"/>
                    <a:pt x="1144" y="2258"/>
                    <a:pt x="1203" y="2223"/>
                  </a:cubicBezTo>
                  <a:cubicBezTo>
                    <a:pt x="1263" y="2139"/>
                    <a:pt x="1346" y="2080"/>
                    <a:pt x="1406" y="2020"/>
                  </a:cubicBezTo>
                  <a:cubicBezTo>
                    <a:pt x="1715" y="1663"/>
                    <a:pt x="1787" y="1127"/>
                    <a:pt x="1560" y="687"/>
                  </a:cubicBezTo>
                  <a:cubicBezTo>
                    <a:pt x="1513" y="592"/>
                    <a:pt x="1465" y="508"/>
                    <a:pt x="1406" y="437"/>
                  </a:cubicBezTo>
                  <a:cubicBezTo>
                    <a:pt x="1346" y="353"/>
                    <a:pt x="1263" y="294"/>
                    <a:pt x="1191" y="234"/>
                  </a:cubicBezTo>
                  <a:cubicBezTo>
                    <a:pt x="989" y="84"/>
                    <a:pt x="730" y="1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20"/>
            <p:cNvSpPr/>
            <p:nvPr/>
          </p:nvSpPr>
          <p:spPr>
            <a:xfrm>
              <a:off x="1288250" y="1790575"/>
              <a:ext cx="32175" cy="31125"/>
            </a:xfrm>
            <a:custGeom>
              <a:avLst/>
              <a:gdLst/>
              <a:ahLst/>
              <a:cxnLst/>
              <a:rect l="l" t="t" r="r" b="b"/>
              <a:pathLst>
                <a:path w="1287" h="1245" extrusionOk="0">
                  <a:moveTo>
                    <a:pt x="577" y="1"/>
                  </a:moveTo>
                  <a:cubicBezTo>
                    <a:pt x="530" y="1"/>
                    <a:pt x="477" y="14"/>
                    <a:pt x="429" y="34"/>
                  </a:cubicBezTo>
                  <a:lnTo>
                    <a:pt x="334" y="82"/>
                  </a:lnTo>
                  <a:cubicBezTo>
                    <a:pt x="167" y="165"/>
                    <a:pt x="60" y="320"/>
                    <a:pt x="12" y="499"/>
                  </a:cubicBezTo>
                  <a:cubicBezTo>
                    <a:pt x="0" y="582"/>
                    <a:pt x="0" y="677"/>
                    <a:pt x="12" y="761"/>
                  </a:cubicBezTo>
                  <a:lnTo>
                    <a:pt x="60" y="892"/>
                  </a:lnTo>
                  <a:cubicBezTo>
                    <a:pt x="84" y="951"/>
                    <a:pt x="119" y="999"/>
                    <a:pt x="155" y="1058"/>
                  </a:cubicBezTo>
                  <a:cubicBezTo>
                    <a:pt x="215" y="1130"/>
                    <a:pt x="310" y="1177"/>
                    <a:pt x="381" y="1213"/>
                  </a:cubicBezTo>
                  <a:cubicBezTo>
                    <a:pt x="393" y="1213"/>
                    <a:pt x="417" y="1225"/>
                    <a:pt x="429" y="1225"/>
                  </a:cubicBezTo>
                  <a:cubicBezTo>
                    <a:pt x="478" y="1239"/>
                    <a:pt x="531" y="1245"/>
                    <a:pt x="583" y="1245"/>
                  </a:cubicBezTo>
                  <a:cubicBezTo>
                    <a:pt x="620" y="1245"/>
                    <a:pt x="656" y="1242"/>
                    <a:pt x="691" y="1237"/>
                  </a:cubicBezTo>
                  <a:cubicBezTo>
                    <a:pt x="750" y="1225"/>
                    <a:pt x="798" y="1213"/>
                    <a:pt x="858" y="1177"/>
                  </a:cubicBezTo>
                  <a:cubicBezTo>
                    <a:pt x="1167" y="1034"/>
                    <a:pt x="1286" y="653"/>
                    <a:pt x="1131" y="356"/>
                  </a:cubicBezTo>
                  <a:cubicBezTo>
                    <a:pt x="1036" y="165"/>
                    <a:pt x="858" y="46"/>
                    <a:pt x="667" y="22"/>
                  </a:cubicBezTo>
                  <a:cubicBezTo>
                    <a:pt x="642" y="7"/>
                    <a:pt x="611" y="1"/>
                    <a:pt x="57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20"/>
            <p:cNvSpPr/>
            <p:nvPr/>
          </p:nvSpPr>
          <p:spPr>
            <a:xfrm>
              <a:off x="1297475" y="2375200"/>
              <a:ext cx="32775" cy="30800"/>
            </a:xfrm>
            <a:custGeom>
              <a:avLst/>
              <a:gdLst/>
              <a:ahLst/>
              <a:cxnLst/>
              <a:rect l="l" t="t" r="r" b="b"/>
              <a:pathLst>
                <a:path w="1311" h="1232" extrusionOk="0">
                  <a:moveTo>
                    <a:pt x="608" y="0"/>
                  </a:moveTo>
                  <a:cubicBezTo>
                    <a:pt x="563" y="0"/>
                    <a:pt x="518" y="3"/>
                    <a:pt x="477" y="9"/>
                  </a:cubicBezTo>
                  <a:cubicBezTo>
                    <a:pt x="429" y="33"/>
                    <a:pt x="393" y="33"/>
                    <a:pt x="369" y="57"/>
                  </a:cubicBezTo>
                  <a:cubicBezTo>
                    <a:pt x="358" y="57"/>
                    <a:pt x="358" y="57"/>
                    <a:pt x="346" y="69"/>
                  </a:cubicBezTo>
                  <a:cubicBezTo>
                    <a:pt x="262" y="117"/>
                    <a:pt x="191" y="164"/>
                    <a:pt x="143" y="224"/>
                  </a:cubicBezTo>
                  <a:lnTo>
                    <a:pt x="60" y="355"/>
                  </a:lnTo>
                  <a:cubicBezTo>
                    <a:pt x="12" y="450"/>
                    <a:pt x="0" y="533"/>
                    <a:pt x="0" y="628"/>
                  </a:cubicBezTo>
                  <a:cubicBezTo>
                    <a:pt x="0" y="712"/>
                    <a:pt x="12" y="807"/>
                    <a:pt x="60" y="890"/>
                  </a:cubicBezTo>
                  <a:cubicBezTo>
                    <a:pt x="160" y="1108"/>
                    <a:pt x="373" y="1232"/>
                    <a:pt x="594" y="1232"/>
                  </a:cubicBezTo>
                  <a:cubicBezTo>
                    <a:pt x="687" y="1232"/>
                    <a:pt x="781" y="1210"/>
                    <a:pt x="870" y="1164"/>
                  </a:cubicBezTo>
                  <a:cubicBezTo>
                    <a:pt x="1191" y="1009"/>
                    <a:pt x="1310" y="640"/>
                    <a:pt x="1143" y="343"/>
                  </a:cubicBezTo>
                  <a:cubicBezTo>
                    <a:pt x="1048" y="164"/>
                    <a:pt x="905" y="57"/>
                    <a:pt x="739" y="9"/>
                  </a:cubicBezTo>
                  <a:cubicBezTo>
                    <a:pt x="697" y="3"/>
                    <a:pt x="652" y="0"/>
                    <a:pt x="6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Google Shape;2519;p20"/>
            <p:cNvSpPr/>
            <p:nvPr/>
          </p:nvSpPr>
          <p:spPr>
            <a:xfrm>
              <a:off x="1445100" y="1689025"/>
              <a:ext cx="39025" cy="34575"/>
            </a:xfrm>
            <a:custGeom>
              <a:avLst/>
              <a:gdLst/>
              <a:ahLst/>
              <a:cxnLst/>
              <a:rect l="l" t="t" r="r" b="b"/>
              <a:pathLst>
                <a:path w="1561" h="1383" extrusionOk="0">
                  <a:moveTo>
                    <a:pt x="787" y="1"/>
                  </a:moveTo>
                  <a:cubicBezTo>
                    <a:pt x="703" y="1"/>
                    <a:pt x="608" y="13"/>
                    <a:pt x="525" y="60"/>
                  </a:cubicBezTo>
                  <a:cubicBezTo>
                    <a:pt x="501" y="60"/>
                    <a:pt x="489" y="72"/>
                    <a:pt x="477" y="72"/>
                  </a:cubicBezTo>
                  <a:cubicBezTo>
                    <a:pt x="132" y="239"/>
                    <a:pt x="1" y="655"/>
                    <a:pt x="168" y="1001"/>
                  </a:cubicBezTo>
                  <a:cubicBezTo>
                    <a:pt x="277" y="1245"/>
                    <a:pt x="530" y="1382"/>
                    <a:pt x="782" y="1382"/>
                  </a:cubicBezTo>
                  <a:cubicBezTo>
                    <a:pt x="886" y="1382"/>
                    <a:pt x="990" y="1359"/>
                    <a:pt x="1084" y="1310"/>
                  </a:cubicBezTo>
                  <a:cubicBezTo>
                    <a:pt x="1430" y="1144"/>
                    <a:pt x="1561" y="727"/>
                    <a:pt x="1394" y="405"/>
                  </a:cubicBezTo>
                  <a:cubicBezTo>
                    <a:pt x="1394" y="405"/>
                    <a:pt x="1394" y="394"/>
                    <a:pt x="1382" y="394"/>
                  </a:cubicBezTo>
                  <a:cubicBezTo>
                    <a:pt x="1358" y="310"/>
                    <a:pt x="1311" y="239"/>
                    <a:pt x="1251" y="179"/>
                  </a:cubicBezTo>
                  <a:cubicBezTo>
                    <a:pt x="1132" y="60"/>
                    <a:pt x="953" y="1"/>
                    <a:pt x="78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Google Shape;2520;p20"/>
            <p:cNvSpPr/>
            <p:nvPr/>
          </p:nvSpPr>
          <p:spPr>
            <a:xfrm>
              <a:off x="1285875" y="1477700"/>
              <a:ext cx="24725" cy="24425"/>
            </a:xfrm>
            <a:custGeom>
              <a:avLst/>
              <a:gdLst/>
              <a:ahLst/>
              <a:cxnLst/>
              <a:rect l="l" t="t" r="r" b="b"/>
              <a:pathLst>
                <a:path w="989" h="977" extrusionOk="0">
                  <a:moveTo>
                    <a:pt x="488" y="0"/>
                  </a:moveTo>
                  <a:cubicBezTo>
                    <a:pt x="429" y="0"/>
                    <a:pt x="369" y="12"/>
                    <a:pt x="310" y="36"/>
                  </a:cubicBezTo>
                  <a:cubicBezTo>
                    <a:pt x="214" y="72"/>
                    <a:pt x="119" y="155"/>
                    <a:pt x="60" y="250"/>
                  </a:cubicBezTo>
                  <a:cubicBezTo>
                    <a:pt x="12" y="334"/>
                    <a:pt x="0" y="405"/>
                    <a:pt x="0" y="488"/>
                  </a:cubicBezTo>
                  <a:lnTo>
                    <a:pt x="0" y="524"/>
                  </a:lnTo>
                  <a:cubicBezTo>
                    <a:pt x="12" y="715"/>
                    <a:pt x="131" y="881"/>
                    <a:pt x="310" y="953"/>
                  </a:cubicBezTo>
                  <a:cubicBezTo>
                    <a:pt x="369" y="965"/>
                    <a:pt x="429" y="977"/>
                    <a:pt x="488" y="977"/>
                  </a:cubicBezTo>
                  <a:cubicBezTo>
                    <a:pt x="524" y="977"/>
                    <a:pt x="548" y="977"/>
                    <a:pt x="583" y="965"/>
                  </a:cubicBezTo>
                  <a:cubicBezTo>
                    <a:pt x="750" y="941"/>
                    <a:pt x="893" y="798"/>
                    <a:pt x="941" y="655"/>
                  </a:cubicBezTo>
                  <a:cubicBezTo>
                    <a:pt x="953" y="596"/>
                    <a:pt x="964" y="548"/>
                    <a:pt x="964" y="488"/>
                  </a:cubicBezTo>
                  <a:cubicBezTo>
                    <a:pt x="988" y="465"/>
                    <a:pt x="964" y="417"/>
                    <a:pt x="964" y="393"/>
                  </a:cubicBezTo>
                  <a:cubicBezTo>
                    <a:pt x="929" y="191"/>
                    <a:pt x="774" y="48"/>
                    <a:pt x="583" y="12"/>
                  </a:cubicBezTo>
                  <a:cubicBezTo>
                    <a:pt x="548" y="12"/>
                    <a:pt x="524" y="0"/>
                    <a:pt x="48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Google Shape;2521;p20"/>
            <p:cNvSpPr/>
            <p:nvPr/>
          </p:nvSpPr>
          <p:spPr>
            <a:xfrm>
              <a:off x="1400175" y="1494100"/>
              <a:ext cx="32750" cy="31300"/>
            </a:xfrm>
            <a:custGeom>
              <a:avLst/>
              <a:gdLst/>
              <a:ahLst/>
              <a:cxnLst/>
              <a:rect l="l" t="t" r="r" b="b"/>
              <a:pathLst>
                <a:path w="1310" h="1252" extrusionOk="0">
                  <a:moveTo>
                    <a:pt x="646" y="0"/>
                  </a:moveTo>
                  <a:cubicBezTo>
                    <a:pt x="553" y="0"/>
                    <a:pt x="458" y="22"/>
                    <a:pt x="369" y="70"/>
                  </a:cubicBezTo>
                  <a:cubicBezTo>
                    <a:pt x="286" y="118"/>
                    <a:pt x="202" y="178"/>
                    <a:pt x="143" y="249"/>
                  </a:cubicBezTo>
                  <a:cubicBezTo>
                    <a:pt x="83" y="321"/>
                    <a:pt x="48" y="416"/>
                    <a:pt x="24" y="499"/>
                  </a:cubicBezTo>
                  <a:cubicBezTo>
                    <a:pt x="0" y="642"/>
                    <a:pt x="12" y="773"/>
                    <a:pt x="83" y="904"/>
                  </a:cubicBezTo>
                  <a:cubicBezTo>
                    <a:pt x="193" y="1123"/>
                    <a:pt x="414" y="1252"/>
                    <a:pt x="644" y="1252"/>
                  </a:cubicBezTo>
                  <a:cubicBezTo>
                    <a:pt x="664" y="1252"/>
                    <a:pt x="683" y="1251"/>
                    <a:pt x="702" y="1249"/>
                  </a:cubicBezTo>
                  <a:cubicBezTo>
                    <a:pt x="774" y="1249"/>
                    <a:pt x="845" y="1213"/>
                    <a:pt x="917" y="1190"/>
                  </a:cubicBezTo>
                  <a:cubicBezTo>
                    <a:pt x="929" y="1194"/>
                    <a:pt x="938" y="1195"/>
                    <a:pt x="945" y="1195"/>
                  </a:cubicBezTo>
                  <a:cubicBezTo>
                    <a:pt x="960" y="1195"/>
                    <a:pt x="968" y="1190"/>
                    <a:pt x="976" y="1190"/>
                  </a:cubicBezTo>
                  <a:cubicBezTo>
                    <a:pt x="1155" y="1083"/>
                    <a:pt x="1274" y="904"/>
                    <a:pt x="1298" y="702"/>
                  </a:cubicBezTo>
                  <a:cubicBezTo>
                    <a:pt x="1310" y="606"/>
                    <a:pt x="1298" y="499"/>
                    <a:pt x="1250" y="416"/>
                  </a:cubicBezTo>
                  <a:cubicBezTo>
                    <a:pt x="1250" y="404"/>
                    <a:pt x="1226" y="392"/>
                    <a:pt x="1214" y="356"/>
                  </a:cubicBezTo>
                  <a:cubicBezTo>
                    <a:pt x="1096" y="136"/>
                    <a:pt x="875" y="0"/>
                    <a:pt x="64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2" name="Google Shape;2522;p20"/>
          <p:cNvGrpSpPr/>
          <p:nvPr/>
        </p:nvGrpSpPr>
        <p:grpSpPr>
          <a:xfrm flipH="1">
            <a:off x="7766704" y="16"/>
            <a:ext cx="1377452" cy="2398039"/>
            <a:chOff x="1083450" y="1318750"/>
            <a:chExt cx="624525" cy="1087250"/>
          </a:xfrm>
        </p:grpSpPr>
        <p:sp>
          <p:nvSpPr>
            <p:cNvPr id="2523" name="Google Shape;2523;p20"/>
            <p:cNvSpPr/>
            <p:nvPr/>
          </p:nvSpPr>
          <p:spPr>
            <a:xfrm>
              <a:off x="1083450" y="2340600"/>
              <a:ext cx="215525" cy="50325"/>
            </a:xfrm>
            <a:custGeom>
              <a:avLst/>
              <a:gdLst/>
              <a:ahLst/>
              <a:cxnLst/>
              <a:rect l="l" t="t" r="r" b="b"/>
              <a:pathLst>
                <a:path w="8621" h="2013" extrusionOk="0">
                  <a:moveTo>
                    <a:pt x="1" y="0"/>
                  </a:moveTo>
                  <a:lnTo>
                    <a:pt x="1" y="286"/>
                  </a:lnTo>
                  <a:lnTo>
                    <a:pt x="8561" y="2012"/>
                  </a:lnTo>
                  <a:cubicBezTo>
                    <a:pt x="8561" y="1917"/>
                    <a:pt x="8573" y="1834"/>
                    <a:pt x="8621" y="173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4" name="Google Shape;2524;p20"/>
            <p:cNvSpPr/>
            <p:nvPr/>
          </p:nvSpPr>
          <p:spPr>
            <a:xfrm>
              <a:off x="1083450" y="2130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2525;p20"/>
            <p:cNvSpPr/>
            <p:nvPr/>
          </p:nvSpPr>
          <p:spPr>
            <a:xfrm>
              <a:off x="1083450" y="1806900"/>
              <a:ext cx="20275" cy="7475"/>
            </a:xfrm>
            <a:custGeom>
              <a:avLst/>
              <a:gdLst/>
              <a:ahLst/>
              <a:cxnLst/>
              <a:rect l="l" t="t" r="r" b="b"/>
              <a:pathLst>
                <a:path w="811" h="299" extrusionOk="0">
                  <a:moveTo>
                    <a:pt x="703" y="0"/>
                  </a:moveTo>
                  <a:lnTo>
                    <a:pt x="1" y="24"/>
                  </a:lnTo>
                  <a:lnTo>
                    <a:pt x="1" y="298"/>
                  </a:lnTo>
                  <a:lnTo>
                    <a:pt x="810" y="274"/>
                  </a:lnTo>
                  <a:lnTo>
                    <a:pt x="7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Google Shape;2526;p20"/>
            <p:cNvSpPr/>
            <p:nvPr/>
          </p:nvSpPr>
          <p:spPr>
            <a:xfrm>
              <a:off x="1108150" y="1802425"/>
              <a:ext cx="180125" cy="11350"/>
            </a:xfrm>
            <a:custGeom>
              <a:avLst/>
              <a:gdLst/>
              <a:ahLst/>
              <a:cxnLst/>
              <a:rect l="l" t="t" r="r" b="b"/>
              <a:pathLst>
                <a:path w="7205" h="454" extrusionOk="0">
                  <a:moveTo>
                    <a:pt x="7204" y="1"/>
                  </a:moveTo>
                  <a:lnTo>
                    <a:pt x="1" y="179"/>
                  </a:lnTo>
                  <a:lnTo>
                    <a:pt x="96" y="453"/>
                  </a:lnTo>
                  <a:lnTo>
                    <a:pt x="7204" y="275"/>
                  </a:lnTo>
                  <a:cubicBezTo>
                    <a:pt x="7180" y="179"/>
                    <a:pt x="7180" y="96"/>
                    <a:pt x="720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Google Shape;2527;p20"/>
            <p:cNvSpPr/>
            <p:nvPr/>
          </p:nvSpPr>
          <p:spPr>
            <a:xfrm>
              <a:off x="1194475" y="2040550"/>
              <a:ext cx="2425" cy="3600"/>
            </a:xfrm>
            <a:custGeom>
              <a:avLst/>
              <a:gdLst/>
              <a:ahLst/>
              <a:cxnLst/>
              <a:rect l="l" t="t" r="r" b="b"/>
              <a:pathLst>
                <a:path w="97" h="144" extrusionOk="0">
                  <a:moveTo>
                    <a:pt x="84" y="1"/>
                  </a:moveTo>
                  <a:lnTo>
                    <a:pt x="1" y="48"/>
                  </a:lnTo>
                  <a:lnTo>
                    <a:pt x="25" y="144"/>
                  </a:lnTo>
                  <a:cubicBezTo>
                    <a:pt x="72" y="108"/>
                    <a:pt x="96" y="48"/>
                    <a:pt x="8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Google Shape;2528;p20"/>
            <p:cNvSpPr/>
            <p:nvPr/>
          </p:nvSpPr>
          <p:spPr>
            <a:xfrm>
              <a:off x="1083450" y="1741425"/>
              <a:ext cx="98250" cy="261650"/>
            </a:xfrm>
            <a:custGeom>
              <a:avLst/>
              <a:gdLst/>
              <a:ahLst/>
              <a:cxnLst/>
              <a:rect l="l" t="t" r="r" b="b"/>
              <a:pathLst>
                <a:path w="3930" h="10466" extrusionOk="0">
                  <a:moveTo>
                    <a:pt x="1" y="0"/>
                  </a:moveTo>
                  <a:lnTo>
                    <a:pt x="1" y="774"/>
                  </a:lnTo>
                  <a:lnTo>
                    <a:pt x="703" y="2619"/>
                  </a:lnTo>
                  <a:lnTo>
                    <a:pt x="810" y="2893"/>
                  </a:lnTo>
                  <a:lnTo>
                    <a:pt x="3668" y="10466"/>
                  </a:lnTo>
                  <a:cubicBezTo>
                    <a:pt x="3751" y="10418"/>
                    <a:pt x="3835" y="10394"/>
                    <a:pt x="3930" y="10394"/>
                  </a:cubicBezTo>
                  <a:lnTo>
                    <a:pt x="1084" y="2893"/>
                  </a:lnTo>
                  <a:lnTo>
                    <a:pt x="989" y="261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9" name="Google Shape;2529;p20"/>
            <p:cNvSpPr/>
            <p:nvPr/>
          </p:nvSpPr>
          <p:spPr>
            <a:xfrm>
              <a:off x="1113525" y="2178975"/>
              <a:ext cx="193200" cy="201825"/>
            </a:xfrm>
            <a:custGeom>
              <a:avLst/>
              <a:gdLst/>
              <a:ahLst/>
              <a:cxnLst/>
              <a:rect l="l" t="t" r="r" b="b"/>
              <a:pathLst>
                <a:path w="7728" h="8073" extrusionOk="0">
                  <a:moveTo>
                    <a:pt x="203" y="0"/>
                  </a:moveTo>
                  <a:cubicBezTo>
                    <a:pt x="143" y="84"/>
                    <a:pt x="84" y="131"/>
                    <a:pt x="0" y="179"/>
                  </a:cubicBezTo>
                  <a:lnTo>
                    <a:pt x="7501" y="8073"/>
                  </a:lnTo>
                  <a:cubicBezTo>
                    <a:pt x="7549" y="8013"/>
                    <a:pt x="7608" y="7954"/>
                    <a:pt x="7704" y="7918"/>
                  </a:cubicBezTo>
                  <a:cubicBezTo>
                    <a:pt x="7716" y="7918"/>
                    <a:pt x="7716" y="7918"/>
                    <a:pt x="7727" y="7906"/>
                  </a:cubicBezTo>
                  <a:lnTo>
                    <a:pt x="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Google Shape;2530;p20"/>
            <p:cNvSpPr/>
            <p:nvPr/>
          </p:nvSpPr>
          <p:spPr>
            <a:xfrm>
              <a:off x="1187625" y="2041750"/>
              <a:ext cx="121175" cy="334600"/>
            </a:xfrm>
            <a:custGeom>
              <a:avLst/>
              <a:gdLst/>
              <a:ahLst/>
              <a:cxnLst/>
              <a:rect l="l" t="t" r="r" b="b"/>
              <a:pathLst>
                <a:path w="4847" h="13384" extrusionOk="0">
                  <a:moveTo>
                    <a:pt x="275" y="0"/>
                  </a:moveTo>
                  <a:lnTo>
                    <a:pt x="275" y="0"/>
                  </a:lnTo>
                  <a:cubicBezTo>
                    <a:pt x="180" y="48"/>
                    <a:pt x="96" y="72"/>
                    <a:pt x="1" y="72"/>
                  </a:cubicBezTo>
                  <a:lnTo>
                    <a:pt x="4752" y="13383"/>
                  </a:lnTo>
                  <a:cubicBezTo>
                    <a:pt x="4775" y="13371"/>
                    <a:pt x="4823" y="13347"/>
                    <a:pt x="4847" y="13335"/>
                  </a:cubicBezTo>
                  <a:lnTo>
                    <a:pt x="4835" y="12847"/>
                  </a:lnTo>
                  <a:lnTo>
                    <a:pt x="263" y="72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1" name="Google Shape;2531;p20"/>
            <p:cNvSpPr/>
            <p:nvPr/>
          </p:nvSpPr>
          <p:spPr>
            <a:xfrm>
              <a:off x="1188525" y="1816725"/>
              <a:ext cx="109275" cy="186650"/>
            </a:xfrm>
            <a:custGeom>
              <a:avLst/>
              <a:gdLst/>
              <a:ahLst/>
              <a:cxnLst/>
              <a:rect l="l" t="t" r="r" b="b"/>
              <a:pathLst>
                <a:path w="4371" h="7466" extrusionOk="0">
                  <a:moveTo>
                    <a:pt x="4144" y="0"/>
                  </a:moveTo>
                  <a:lnTo>
                    <a:pt x="1" y="7382"/>
                  </a:lnTo>
                  <a:cubicBezTo>
                    <a:pt x="84" y="7394"/>
                    <a:pt x="179" y="7430"/>
                    <a:pt x="251" y="7466"/>
                  </a:cubicBezTo>
                  <a:lnTo>
                    <a:pt x="4370" y="143"/>
                  </a:lnTo>
                  <a:cubicBezTo>
                    <a:pt x="4287" y="119"/>
                    <a:pt x="4204" y="72"/>
                    <a:pt x="414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2" name="Google Shape;2532;p20"/>
            <p:cNvSpPr/>
            <p:nvPr/>
          </p:nvSpPr>
          <p:spPr>
            <a:xfrm>
              <a:off x="1113225" y="2036700"/>
              <a:ext cx="60750" cy="102100"/>
            </a:xfrm>
            <a:custGeom>
              <a:avLst/>
              <a:gdLst/>
              <a:ahLst/>
              <a:cxnLst/>
              <a:rect l="l" t="t" r="r" b="b"/>
              <a:pathLst>
                <a:path w="2430" h="4084" extrusionOk="0">
                  <a:moveTo>
                    <a:pt x="2215" y="0"/>
                  </a:moveTo>
                  <a:lnTo>
                    <a:pt x="0" y="3893"/>
                  </a:lnTo>
                  <a:cubicBezTo>
                    <a:pt x="72" y="3953"/>
                    <a:pt x="155" y="4012"/>
                    <a:pt x="215" y="4084"/>
                  </a:cubicBezTo>
                  <a:lnTo>
                    <a:pt x="2429" y="179"/>
                  </a:lnTo>
                  <a:cubicBezTo>
                    <a:pt x="2358" y="131"/>
                    <a:pt x="2274" y="72"/>
                    <a:pt x="22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Google Shape;2533;p20"/>
            <p:cNvSpPr/>
            <p:nvPr/>
          </p:nvSpPr>
          <p:spPr>
            <a:xfrm>
              <a:off x="1299250" y="1820900"/>
              <a:ext cx="16700" cy="554550"/>
            </a:xfrm>
            <a:custGeom>
              <a:avLst/>
              <a:gdLst/>
              <a:ahLst/>
              <a:cxnLst/>
              <a:rect l="l" t="t" r="r" b="b"/>
              <a:pathLst>
                <a:path w="668" h="22182" extrusionOk="0">
                  <a:moveTo>
                    <a:pt x="1" y="0"/>
                  </a:moveTo>
                  <a:lnTo>
                    <a:pt x="394" y="21693"/>
                  </a:lnTo>
                  <a:lnTo>
                    <a:pt x="406" y="22181"/>
                  </a:lnTo>
                  <a:cubicBezTo>
                    <a:pt x="447" y="22175"/>
                    <a:pt x="492" y="22172"/>
                    <a:pt x="537" y="22172"/>
                  </a:cubicBezTo>
                  <a:cubicBezTo>
                    <a:pt x="581" y="22172"/>
                    <a:pt x="626" y="22175"/>
                    <a:pt x="668" y="22181"/>
                  </a:cubicBezTo>
                  <a:lnTo>
                    <a:pt x="275" y="12"/>
                  </a:lnTo>
                  <a:cubicBezTo>
                    <a:pt x="235" y="17"/>
                    <a:pt x="198" y="20"/>
                    <a:pt x="161" y="20"/>
                  </a:cubicBezTo>
                  <a:cubicBezTo>
                    <a:pt x="108" y="20"/>
                    <a:pt x="57" y="14"/>
                    <a:pt x="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Google Shape;2534;p20"/>
            <p:cNvSpPr/>
            <p:nvPr/>
          </p:nvSpPr>
          <p:spPr>
            <a:xfrm>
              <a:off x="1293600" y="1501500"/>
              <a:ext cx="11925" cy="289650"/>
            </a:xfrm>
            <a:custGeom>
              <a:avLst/>
              <a:gdLst/>
              <a:ahLst/>
              <a:cxnLst/>
              <a:rect l="l" t="t" r="r" b="b"/>
              <a:pathLst>
                <a:path w="477" h="11586" extrusionOk="0">
                  <a:moveTo>
                    <a:pt x="1" y="1"/>
                  </a:moveTo>
                  <a:lnTo>
                    <a:pt x="215" y="11585"/>
                  </a:lnTo>
                  <a:cubicBezTo>
                    <a:pt x="268" y="11563"/>
                    <a:pt x="325" y="11555"/>
                    <a:pt x="382" y="11555"/>
                  </a:cubicBezTo>
                  <a:cubicBezTo>
                    <a:pt x="414" y="11555"/>
                    <a:pt x="446" y="11557"/>
                    <a:pt x="477" y="11562"/>
                  </a:cubicBezTo>
                  <a:lnTo>
                    <a:pt x="274" y="36"/>
                  </a:lnTo>
                  <a:cubicBezTo>
                    <a:pt x="239" y="36"/>
                    <a:pt x="215" y="48"/>
                    <a:pt x="179" y="48"/>
                  </a:cubicBezTo>
                  <a:cubicBezTo>
                    <a:pt x="120" y="36"/>
                    <a:pt x="60" y="36"/>
                    <a:pt x="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Google Shape;2535;p20"/>
            <p:cNvSpPr/>
            <p:nvPr/>
          </p:nvSpPr>
          <p:spPr>
            <a:xfrm>
              <a:off x="1418325" y="1523825"/>
              <a:ext cx="47050" cy="166425"/>
            </a:xfrm>
            <a:custGeom>
              <a:avLst/>
              <a:gdLst/>
              <a:ahLst/>
              <a:cxnLst/>
              <a:rect l="l" t="t" r="r" b="b"/>
              <a:pathLst>
                <a:path w="1882" h="6657" extrusionOk="0">
                  <a:moveTo>
                    <a:pt x="250" y="1"/>
                  </a:moveTo>
                  <a:cubicBezTo>
                    <a:pt x="238" y="1"/>
                    <a:pt x="227" y="13"/>
                    <a:pt x="227" y="13"/>
                  </a:cubicBezTo>
                  <a:cubicBezTo>
                    <a:pt x="155" y="48"/>
                    <a:pt x="72" y="72"/>
                    <a:pt x="0" y="72"/>
                  </a:cubicBezTo>
                  <a:lnTo>
                    <a:pt x="1608" y="6656"/>
                  </a:lnTo>
                  <a:cubicBezTo>
                    <a:pt x="1703" y="6621"/>
                    <a:pt x="1786" y="6597"/>
                    <a:pt x="1881" y="6597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Google Shape;2536;p20"/>
            <p:cNvSpPr/>
            <p:nvPr/>
          </p:nvSpPr>
          <p:spPr>
            <a:xfrm>
              <a:off x="1083450" y="1458350"/>
              <a:ext cx="203625" cy="33050"/>
            </a:xfrm>
            <a:custGeom>
              <a:avLst/>
              <a:gdLst/>
              <a:ahLst/>
              <a:cxnLst/>
              <a:rect l="l" t="t" r="r" b="b"/>
              <a:pathLst>
                <a:path w="8145" h="1322" extrusionOk="0">
                  <a:moveTo>
                    <a:pt x="1" y="0"/>
                  </a:moveTo>
                  <a:lnTo>
                    <a:pt x="1" y="286"/>
                  </a:lnTo>
                  <a:lnTo>
                    <a:pt x="8097" y="1322"/>
                  </a:lnTo>
                  <a:lnTo>
                    <a:pt x="8097" y="1298"/>
                  </a:lnTo>
                  <a:cubicBezTo>
                    <a:pt x="8085" y="1191"/>
                    <a:pt x="8109" y="1108"/>
                    <a:pt x="8145" y="104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7" name="Google Shape;2537;p20"/>
            <p:cNvSpPr/>
            <p:nvPr/>
          </p:nvSpPr>
          <p:spPr>
            <a:xfrm>
              <a:off x="1291825" y="1342550"/>
              <a:ext cx="8050" cy="136050"/>
            </a:xfrm>
            <a:custGeom>
              <a:avLst/>
              <a:gdLst/>
              <a:ahLst/>
              <a:cxnLst/>
              <a:rect l="l" t="t" r="r" b="b"/>
              <a:pathLst>
                <a:path w="322" h="5442" extrusionOk="0">
                  <a:moveTo>
                    <a:pt x="0" y="1"/>
                  </a:moveTo>
                  <a:lnTo>
                    <a:pt x="60" y="5442"/>
                  </a:lnTo>
                  <a:cubicBezTo>
                    <a:pt x="119" y="5406"/>
                    <a:pt x="179" y="5406"/>
                    <a:pt x="238" y="5406"/>
                  </a:cubicBezTo>
                  <a:cubicBezTo>
                    <a:pt x="274" y="5406"/>
                    <a:pt x="298" y="5406"/>
                    <a:pt x="322" y="5418"/>
                  </a:cubicBezTo>
                  <a:lnTo>
                    <a:pt x="274" y="96"/>
                  </a:lnTo>
                  <a:cubicBezTo>
                    <a:pt x="179" y="72"/>
                    <a:pt x="72" y="48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8" name="Google Shape;2538;p20"/>
            <p:cNvSpPr/>
            <p:nvPr/>
          </p:nvSpPr>
          <p:spPr>
            <a:xfrm>
              <a:off x="1688000" y="1544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Google Shape;2539;p20"/>
            <p:cNvSpPr/>
            <p:nvPr/>
          </p:nvSpPr>
          <p:spPr>
            <a:xfrm>
              <a:off x="1309675" y="1487525"/>
              <a:ext cx="94675" cy="19650"/>
            </a:xfrm>
            <a:custGeom>
              <a:avLst/>
              <a:gdLst/>
              <a:ahLst/>
              <a:cxnLst/>
              <a:rect l="l" t="t" r="r" b="b"/>
              <a:pathLst>
                <a:path w="3787" h="786" extrusionOk="0">
                  <a:moveTo>
                    <a:pt x="12" y="0"/>
                  </a:moveTo>
                  <a:cubicBezTo>
                    <a:pt x="36" y="24"/>
                    <a:pt x="36" y="72"/>
                    <a:pt x="36" y="95"/>
                  </a:cubicBezTo>
                  <a:cubicBezTo>
                    <a:pt x="36" y="155"/>
                    <a:pt x="12" y="214"/>
                    <a:pt x="1" y="262"/>
                  </a:cubicBezTo>
                  <a:lnTo>
                    <a:pt x="3668" y="786"/>
                  </a:lnTo>
                  <a:cubicBezTo>
                    <a:pt x="3680" y="691"/>
                    <a:pt x="3727" y="607"/>
                    <a:pt x="3787" y="536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Google Shape;2540;p20"/>
            <p:cNvSpPr/>
            <p:nvPr/>
          </p:nvSpPr>
          <p:spPr>
            <a:xfrm>
              <a:off x="1687700" y="1545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Google Shape;2541;p20"/>
            <p:cNvSpPr/>
            <p:nvPr/>
          </p:nvSpPr>
          <p:spPr>
            <a:xfrm>
              <a:off x="1430825" y="1504475"/>
              <a:ext cx="247675" cy="41700"/>
            </a:xfrm>
            <a:custGeom>
              <a:avLst/>
              <a:gdLst/>
              <a:ahLst/>
              <a:cxnLst/>
              <a:rect l="l" t="t" r="r" b="b"/>
              <a:pathLst>
                <a:path w="9907" h="1668" extrusionOk="0">
                  <a:moveTo>
                    <a:pt x="0" y="1"/>
                  </a:moveTo>
                  <a:lnTo>
                    <a:pt x="0" y="1"/>
                  </a:lnTo>
                  <a:cubicBezTo>
                    <a:pt x="48" y="108"/>
                    <a:pt x="72" y="191"/>
                    <a:pt x="48" y="287"/>
                  </a:cubicBezTo>
                  <a:lnTo>
                    <a:pt x="9799" y="1668"/>
                  </a:lnTo>
                  <a:lnTo>
                    <a:pt x="9906" y="1596"/>
                  </a:lnTo>
                  <a:lnTo>
                    <a:pt x="9478" y="13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Google Shape;2542;p20"/>
            <p:cNvSpPr/>
            <p:nvPr/>
          </p:nvSpPr>
          <p:spPr>
            <a:xfrm>
              <a:off x="1687100" y="15464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lnTo>
                    <a:pt x="1" y="24"/>
                  </a:lnTo>
                  <a:cubicBezTo>
                    <a:pt x="1" y="1"/>
                    <a:pt x="1" y="24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Google Shape;2543;p20"/>
            <p:cNvSpPr/>
            <p:nvPr/>
          </p:nvSpPr>
          <p:spPr>
            <a:xfrm>
              <a:off x="1687700" y="1545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Google Shape;2544;p20"/>
            <p:cNvSpPr/>
            <p:nvPr/>
          </p:nvSpPr>
          <p:spPr>
            <a:xfrm>
              <a:off x="1476075" y="1544675"/>
              <a:ext cx="211050" cy="154800"/>
            </a:xfrm>
            <a:custGeom>
              <a:avLst/>
              <a:gdLst/>
              <a:ahLst/>
              <a:cxnLst/>
              <a:rect l="l" t="t" r="r" b="b"/>
              <a:pathLst>
                <a:path w="8442" h="6192" extrusionOk="0">
                  <a:moveTo>
                    <a:pt x="8096" y="0"/>
                  </a:moveTo>
                  <a:lnTo>
                    <a:pt x="7989" y="72"/>
                  </a:lnTo>
                  <a:lnTo>
                    <a:pt x="0" y="5965"/>
                  </a:lnTo>
                  <a:cubicBezTo>
                    <a:pt x="60" y="6025"/>
                    <a:pt x="119" y="6084"/>
                    <a:pt x="143" y="6179"/>
                  </a:cubicBezTo>
                  <a:cubicBezTo>
                    <a:pt x="143" y="6179"/>
                    <a:pt x="143" y="6191"/>
                    <a:pt x="155" y="6191"/>
                  </a:cubicBezTo>
                  <a:lnTo>
                    <a:pt x="8442" y="95"/>
                  </a:lnTo>
                  <a:lnTo>
                    <a:pt x="8442" y="95"/>
                  </a:lnTo>
                  <a:cubicBezTo>
                    <a:pt x="8418" y="107"/>
                    <a:pt x="8418" y="107"/>
                    <a:pt x="8406" y="107"/>
                  </a:cubicBezTo>
                  <a:lnTo>
                    <a:pt x="8394" y="107"/>
                  </a:lnTo>
                  <a:cubicBezTo>
                    <a:pt x="8370" y="107"/>
                    <a:pt x="8358" y="119"/>
                    <a:pt x="8346" y="119"/>
                  </a:cubicBezTo>
                  <a:lnTo>
                    <a:pt x="8299" y="119"/>
                  </a:lnTo>
                  <a:cubicBezTo>
                    <a:pt x="8287" y="119"/>
                    <a:pt x="8287" y="119"/>
                    <a:pt x="8275" y="107"/>
                  </a:cubicBezTo>
                  <a:lnTo>
                    <a:pt x="809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Google Shape;2545;p20"/>
            <p:cNvSpPr/>
            <p:nvPr/>
          </p:nvSpPr>
          <p:spPr>
            <a:xfrm>
              <a:off x="1688000" y="1544675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2"/>
                  </a:moveTo>
                  <a:cubicBezTo>
                    <a:pt x="0" y="12"/>
                    <a:pt x="0" y="0"/>
                    <a:pt x="0" y="12"/>
                  </a:cubicBezTo>
                  <a:cubicBezTo>
                    <a:pt x="0" y="0"/>
                    <a:pt x="0" y="0"/>
                    <a:pt x="0" y="12"/>
                  </a:cubicBezTo>
                  <a:cubicBezTo>
                    <a:pt x="0" y="0"/>
                    <a:pt x="0" y="0"/>
                    <a:pt x="0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Google Shape;2546;p20"/>
            <p:cNvSpPr/>
            <p:nvPr/>
          </p:nvSpPr>
          <p:spPr>
            <a:xfrm>
              <a:off x="1681750" y="1319350"/>
              <a:ext cx="26225" cy="225050"/>
            </a:xfrm>
            <a:custGeom>
              <a:avLst/>
              <a:gdLst/>
              <a:ahLst/>
              <a:cxnLst/>
              <a:rect l="l" t="t" r="r" b="b"/>
              <a:pathLst>
                <a:path w="1049" h="9002" extrusionOk="0">
                  <a:moveTo>
                    <a:pt x="750" y="0"/>
                  </a:moveTo>
                  <a:lnTo>
                    <a:pt x="0" y="8763"/>
                  </a:lnTo>
                  <a:lnTo>
                    <a:pt x="191" y="8870"/>
                  </a:lnTo>
                  <a:cubicBezTo>
                    <a:pt x="238" y="8894"/>
                    <a:pt x="274" y="8942"/>
                    <a:pt x="274" y="9001"/>
                  </a:cubicBezTo>
                  <a:lnTo>
                    <a:pt x="104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Google Shape;2547;p20"/>
            <p:cNvSpPr/>
            <p:nvPr/>
          </p:nvSpPr>
          <p:spPr>
            <a:xfrm>
              <a:off x="1687100" y="15464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cubicBezTo>
                    <a:pt x="1" y="24"/>
                    <a:pt x="1" y="1"/>
                    <a:pt x="1" y="24"/>
                  </a:cubicBezTo>
                  <a:cubicBezTo>
                    <a:pt x="1" y="1"/>
                    <a:pt x="1" y="1"/>
                    <a:pt x="1" y="24"/>
                  </a:cubicBezTo>
                  <a:cubicBezTo>
                    <a:pt x="1" y="1"/>
                    <a:pt x="1" y="1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Google Shape;2548;p20"/>
            <p:cNvSpPr/>
            <p:nvPr/>
          </p:nvSpPr>
          <p:spPr>
            <a:xfrm>
              <a:off x="1684125" y="1547650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24" y="0"/>
                  </a:moveTo>
                  <a:lnTo>
                    <a:pt x="1" y="0"/>
                  </a:lnTo>
                  <a:lnTo>
                    <a:pt x="24" y="0"/>
                  </a:lnTo>
                  <a:cubicBezTo>
                    <a:pt x="12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Google Shape;2549;p20"/>
            <p:cNvSpPr/>
            <p:nvPr/>
          </p:nvSpPr>
          <p:spPr>
            <a:xfrm>
              <a:off x="1687700" y="1545550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cubicBezTo>
                    <a:pt x="0" y="1"/>
                    <a:pt x="0" y="1"/>
                    <a:pt x="0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Google Shape;2550;p20"/>
            <p:cNvSpPr/>
            <p:nvPr/>
          </p:nvSpPr>
          <p:spPr>
            <a:xfrm>
              <a:off x="1684725" y="15476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1" name="Google Shape;2551;p20"/>
            <p:cNvSpPr/>
            <p:nvPr/>
          </p:nvSpPr>
          <p:spPr>
            <a:xfrm>
              <a:off x="1323375" y="1333625"/>
              <a:ext cx="364650" cy="214350"/>
            </a:xfrm>
            <a:custGeom>
              <a:avLst/>
              <a:gdLst/>
              <a:ahLst/>
              <a:cxnLst/>
              <a:rect l="l" t="t" r="r" b="b"/>
              <a:pathLst>
                <a:path w="14586" h="8574" extrusionOk="0">
                  <a:moveTo>
                    <a:pt x="203" y="1"/>
                  </a:moveTo>
                  <a:cubicBezTo>
                    <a:pt x="143" y="84"/>
                    <a:pt x="84" y="155"/>
                    <a:pt x="0" y="215"/>
                  </a:cubicBezTo>
                  <a:lnTo>
                    <a:pt x="13752" y="8204"/>
                  </a:lnTo>
                  <a:lnTo>
                    <a:pt x="14192" y="8454"/>
                  </a:lnTo>
                  <a:lnTo>
                    <a:pt x="14371" y="8561"/>
                  </a:lnTo>
                  <a:cubicBezTo>
                    <a:pt x="14383" y="8561"/>
                    <a:pt x="14383" y="8573"/>
                    <a:pt x="14395" y="8573"/>
                  </a:cubicBezTo>
                  <a:lnTo>
                    <a:pt x="14442" y="8573"/>
                  </a:lnTo>
                  <a:cubicBezTo>
                    <a:pt x="14454" y="8573"/>
                    <a:pt x="14466" y="8573"/>
                    <a:pt x="14490" y="8561"/>
                  </a:cubicBezTo>
                  <a:lnTo>
                    <a:pt x="14502" y="8561"/>
                  </a:lnTo>
                  <a:cubicBezTo>
                    <a:pt x="14514" y="8561"/>
                    <a:pt x="14514" y="8549"/>
                    <a:pt x="14526" y="8549"/>
                  </a:cubicBezTo>
                  <a:cubicBezTo>
                    <a:pt x="14550" y="8537"/>
                    <a:pt x="14550" y="8537"/>
                    <a:pt x="14550" y="8514"/>
                  </a:cubicBezTo>
                  <a:lnTo>
                    <a:pt x="14550" y="8502"/>
                  </a:lnTo>
                  <a:lnTo>
                    <a:pt x="14550" y="8490"/>
                  </a:lnTo>
                  <a:lnTo>
                    <a:pt x="14550" y="8478"/>
                  </a:lnTo>
                  <a:cubicBezTo>
                    <a:pt x="14585" y="8383"/>
                    <a:pt x="14573" y="8335"/>
                    <a:pt x="14514" y="8311"/>
                  </a:cubicBezTo>
                  <a:lnTo>
                    <a:pt x="14323" y="820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2" name="Google Shape;2552;p20"/>
            <p:cNvSpPr/>
            <p:nvPr/>
          </p:nvSpPr>
          <p:spPr>
            <a:xfrm>
              <a:off x="1273950" y="1318750"/>
              <a:ext cx="60750" cy="26600"/>
            </a:xfrm>
            <a:custGeom>
              <a:avLst/>
              <a:gdLst/>
              <a:ahLst/>
              <a:cxnLst/>
              <a:rect l="l" t="t" r="r" b="b"/>
              <a:pathLst>
                <a:path w="2430" h="1064" extrusionOk="0">
                  <a:moveTo>
                    <a:pt x="1" y="0"/>
                  </a:moveTo>
                  <a:cubicBezTo>
                    <a:pt x="13" y="119"/>
                    <a:pt x="60" y="250"/>
                    <a:pt x="120" y="369"/>
                  </a:cubicBezTo>
                  <a:cubicBezTo>
                    <a:pt x="251" y="643"/>
                    <a:pt x="465" y="834"/>
                    <a:pt x="715" y="953"/>
                  </a:cubicBezTo>
                  <a:cubicBezTo>
                    <a:pt x="810" y="1000"/>
                    <a:pt x="894" y="1012"/>
                    <a:pt x="989" y="1048"/>
                  </a:cubicBezTo>
                  <a:cubicBezTo>
                    <a:pt x="1062" y="1058"/>
                    <a:pt x="1135" y="1063"/>
                    <a:pt x="1209" y="1063"/>
                  </a:cubicBezTo>
                  <a:cubicBezTo>
                    <a:pt x="1401" y="1063"/>
                    <a:pt x="1594" y="1027"/>
                    <a:pt x="1775" y="941"/>
                  </a:cubicBezTo>
                  <a:cubicBezTo>
                    <a:pt x="1858" y="893"/>
                    <a:pt x="1941" y="858"/>
                    <a:pt x="2001" y="786"/>
                  </a:cubicBezTo>
                  <a:cubicBezTo>
                    <a:pt x="2072" y="727"/>
                    <a:pt x="2132" y="655"/>
                    <a:pt x="2192" y="584"/>
                  </a:cubicBezTo>
                  <a:cubicBezTo>
                    <a:pt x="2322" y="417"/>
                    <a:pt x="2394" y="215"/>
                    <a:pt x="243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Google Shape;2553;p20"/>
            <p:cNvSpPr/>
            <p:nvPr/>
          </p:nvSpPr>
          <p:spPr>
            <a:xfrm>
              <a:off x="1159350" y="2001350"/>
              <a:ext cx="50050" cy="42850"/>
            </a:xfrm>
            <a:custGeom>
              <a:avLst/>
              <a:gdLst/>
              <a:ahLst/>
              <a:cxnLst/>
              <a:rect l="l" t="t" r="r" b="b"/>
              <a:pathLst>
                <a:path w="2002" h="1714" extrusionOk="0">
                  <a:moveTo>
                    <a:pt x="1013" y="0"/>
                  </a:moveTo>
                  <a:cubicBezTo>
                    <a:pt x="968" y="0"/>
                    <a:pt x="924" y="3"/>
                    <a:pt x="882" y="9"/>
                  </a:cubicBezTo>
                  <a:cubicBezTo>
                    <a:pt x="787" y="21"/>
                    <a:pt x="703" y="57"/>
                    <a:pt x="608" y="81"/>
                  </a:cubicBezTo>
                  <a:cubicBezTo>
                    <a:pt x="179" y="295"/>
                    <a:pt x="1" y="807"/>
                    <a:pt x="227" y="1247"/>
                  </a:cubicBezTo>
                  <a:cubicBezTo>
                    <a:pt x="251" y="1307"/>
                    <a:pt x="299" y="1366"/>
                    <a:pt x="346" y="1426"/>
                  </a:cubicBezTo>
                  <a:cubicBezTo>
                    <a:pt x="406" y="1497"/>
                    <a:pt x="477" y="1557"/>
                    <a:pt x="549" y="1605"/>
                  </a:cubicBezTo>
                  <a:cubicBezTo>
                    <a:pt x="709" y="1669"/>
                    <a:pt x="898" y="1714"/>
                    <a:pt x="1072" y="1714"/>
                  </a:cubicBezTo>
                  <a:cubicBezTo>
                    <a:pt x="1092" y="1714"/>
                    <a:pt x="1112" y="1713"/>
                    <a:pt x="1132" y="1712"/>
                  </a:cubicBezTo>
                  <a:cubicBezTo>
                    <a:pt x="1227" y="1688"/>
                    <a:pt x="1311" y="1664"/>
                    <a:pt x="1406" y="1628"/>
                  </a:cubicBezTo>
                  <a:lnTo>
                    <a:pt x="1489" y="1593"/>
                  </a:lnTo>
                  <a:cubicBezTo>
                    <a:pt x="1846" y="1343"/>
                    <a:pt x="2001" y="878"/>
                    <a:pt x="1787" y="473"/>
                  </a:cubicBezTo>
                  <a:cubicBezTo>
                    <a:pt x="1703" y="307"/>
                    <a:pt x="1561" y="176"/>
                    <a:pt x="1418" y="104"/>
                  </a:cubicBezTo>
                  <a:cubicBezTo>
                    <a:pt x="1322" y="57"/>
                    <a:pt x="1239" y="21"/>
                    <a:pt x="1144" y="9"/>
                  </a:cubicBezTo>
                  <a:cubicBezTo>
                    <a:pt x="1102" y="3"/>
                    <a:pt x="1058" y="0"/>
                    <a:pt x="10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Google Shape;2554;p20"/>
            <p:cNvSpPr/>
            <p:nvPr/>
          </p:nvSpPr>
          <p:spPr>
            <a:xfrm>
              <a:off x="1083450" y="2128475"/>
              <a:ext cx="44675" cy="61325"/>
            </a:xfrm>
            <a:custGeom>
              <a:avLst/>
              <a:gdLst/>
              <a:ahLst/>
              <a:cxnLst/>
              <a:rect l="l" t="t" r="r" b="b"/>
              <a:pathLst>
                <a:path w="1787" h="2453" extrusionOk="0">
                  <a:moveTo>
                    <a:pt x="465" y="1"/>
                  </a:moveTo>
                  <a:cubicBezTo>
                    <a:pt x="309" y="1"/>
                    <a:pt x="151" y="30"/>
                    <a:pt x="1" y="91"/>
                  </a:cubicBezTo>
                  <a:lnTo>
                    <a:pt x="1" y="2366"/>
                  </a:lnTo>
                  <a:cubicBezTo>
                    <a:pt x="148" y="2422"/>
                    <a:pt x="312" y="2452"/>
                    <a:pt x="479" y="2452"/>
                  </a:cubicBezTo>
                  <a:cubicBezTo>
                    <a:pt x="660" y="2452"/>
                    <a:pt x="845" y="2416"/>
                    <a:pt x="1013" y="2342"/>
                  </a:cubicBezTo>
                  <a:cubicBezTo>
                    <a:pt x="1072" y="2306"/>
                    <a:pt x="1144" y="2258"/>
                    <a:pt x="1203" y="2223"/>
                  </a:cubicBezTo>
                  <a:cubicBezTo>
                    <a:pt x="1263" y="2139"/>
                    <a:pt x="1346" y="2080"/>
                    <a:pt x="1406" y="2020"/>
                  </a:cubicBezTo>
                  <a:cubicBezTo>
                    <a:pt x="1715" y="1663"/>
                    <a:pt x="1787" y="1127"/>
                    <a:pt x="1560" y="687"/>
                  </a:cubicBezTo>
                  <a:cubicBezTo>
                    <a:pt x="1513" y="592"/>
                    <a:pt x="1465" y="508"/>
                    <a:pt x="1406" y="437"/>
                  </a:cubicBezTo>
                  <a:cubicBezTo>
                    <a:pt x="1346" y="353"/>
                    <a:pt x="1263" y="294"/>
                    <a:pt x="1191" y="234"/>
                  </a:cubicBezTo>
                  <a:cubicBezTo>
                    <a:pt x="989" y="84"/>
                    <a:pt x="730" y="1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" name="Google Shape;2555;p20"/>
            <p:cNvSpPr/>
            <p:nvPr/>
          </p:nvSpPr>
          <p:spPr>
            <a:xfrm>
              <a:off x="1288250" y="1790575"/>
              <a:ext cx="32175" cy="31125"/>
            </a:xfrm>
            <a:custGeom>
              <a:avLst/>
              <a:gdLst/>
              <a:ahLst/>
              <a:cxnLst/>
              <a:rect l="l" t="t" r="r" b="b"/>
              <a:pathLst>
                <a:path w="1287" h="1245" extrusionOk="0">
                  <a:moveTo>
                    <a:pt x="577" y="1"/>
                  </a:moveTo>
                  <a:cubicBezTo>
                    <a:pt x="530" y="1"/>
                    <a:pt x="477" y="14"/>
                    <a:pt x="429" y="34"/>
                  </a:cubicBezTo>
                  <a:lnTo>
                    <a:pt x="334" y="82"/>
                  </a:lnTo>
                  <a:cubicBezTo>
                    <a:pt x="167" y="165"/>
                    <a:pt x="60" y="320"/>
                    <a:pt x="12" y="499"/>
                  </a:cubicBezTo>
                  <a:cubicBezTo>
                    <a:pt x="0" y="582"/>
                    <a:pt x="0" y="677"/>
                    <a:pt x="12" y="761"/>
                  </a:cubicBezTo>
                  <a:lnTo>
                    <a:pt x="60" y="892"/>
                  </a:lnTo>
                  <a:cubicBezTo>
                    <a:pt x="84" y="951"/>
                    <a:pt x="119" y="999"/>
                    <a:pt x="155" y="1058"/>
                  </a:cubicBezTo>
                  <a:cubicBezTo>
                    <a:pt x="215" y="1130"/>
                    <a:pt x="310" y="1177"/>
                    <a:pt x="381" y="1213"/>
                  </a:cubicBezTo>
                  <a:cubicBezTo>
                    <a:pt x="393" y="1213"/>
                    <a:pt x="417" y="1225"/>
                    <a:pt x="429" y="1225"/>
                  </a:cubicBezTo>
                  <a:cubicBezTo>
                    <a:pt x="478" y="1239"/>
                    <a:pt x="531" y="1245"/>
                    <a:pt x="583" y="1245"/>
                  </a:cubicBezTo>
                  <a:cubicBezTo>
                    <a:pt x="620" y="1245"/>
                    <a:pt x="656" y="1242"/>
                    <a:pt x="691" y="1237"/>
                  </a:cubicBezTo>
                  <a:cubicBezTo>
                    <a:pt x="750" y="1225"/>
                    <a:pt x="798" y="1213"/>
                    <a:pt x="858" y="1177"/>
                  </a:cubicBezTo>
                  <a:cubicBezTo>
                    <a:pt x="1167" y="1034"/>
                    <a:pt x="1286" y="653"/>
                    <a:pt x="1131" y="356"/>
                  </a:cubicBezTo>
                  <a:cubicBezTo>
                    <a:pt x="1036" y="165"/>
                    <a:pt x="858" y="46"/>
                    <a:pt x="667" y="22"/>
                  </a:cubicBezTo>
                  <a:cubicBezTo>
                    <a:pt x="642" y="7"/>
                    <a:pt x="611" y="1"/>
                    <a:pt x="57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6" name="Google Shape;2556;p20"/>
            <p:cNvSpPr/>
            <p:nvPr/>
          </p:nvSpPr>
          <p:spPr>
            <a:xfrm>
              <a:off x="1297475" y="2375200"/>
              <a:ext cx="32775" cy="30800"/>
            </a:xfrm>
            <a:custGeom>
              <a:avLst/>
              <a:gdLst/>
              <a:ahLst/>
              <a:cxnLst/>
              <a:rect l="l" t="t" r="r" b="b"/>
              <a:pathLst>
                <a:path w="1311" h="1232" extrusionOk="0">
                  <a:moveTo>
                    <a:pt x="608" y="0"/>
                  </a:moveTo>
                  <a:cubicBezTo>
                    <a:pt x="563" y="0"/>
                    <a:pt x="518" y="3"/>
                    <a:pt x="477" y="9"/>
                  </a:cubicBezTo>
                  <a:cubicBezTo>
                    <a:pt x="429" y="33"/>
                    <a:pt x="393" y="33"/>
                    <a:pt x="369" y="57"/>
                  </a:cubicBezTo>
                  <a:cubicBezTo>
                    <a:pt x="358" y="57"/>
                    <a:pt x="358" y="57"/>
                    <a:pt x="346" y="69"/>
                  </a:cubicBezTo>
                  <a:cubicBezTo>
                    <a:pt x="262" y="117"/>
                    <a:pt x="191" y="164"/>
                    <a:pt x="143" y="224"/>
                  </a:cubicBezTo>
                  <a:lnTo>
                    <a:pt x="60" y="355"/>
                  </a:lnTo>
                  <a:cubicBezTo>
                    <a:pt x="12" y="450"/>
                    <a:pt x="0" y="533"/>
                    <a:pt x="0" y="628"/>
                  </a:cubicBezTo>
                  <a:cubicBezTo>
                    <a:pt x="0" y="712"/>
                    <a:pt x="12" y="807"/>
                    <a:pt x="60" y="890"/>
                  </a:cubicBezTo>
                  <a:cubicBezTo>
                    <a:pt x="160" y="1108"/>
                    <a:pt x="373" y="1232"/>
                    <a:pt x="594" y="1232"/>
                  </a:cubicBezTo>
                  <a:cubicBezTo>
                    <a:pt x="687" y="1232"/>
                    <a:pt x="781" y="1210"/>
                    <a:pt x="870" y="1164"/>
                  </a:cubicBezTo>
                  <a:cubicBezTo>
                    <a:pt x="1191" y="1009"/>
                    <a:pt x="1310" y="640"/>
                    <a:pt x="1143" y="343"/>
                  </a:cubicBezTo>
                  <a:cubicBezTo>
                    <a:pt x="1048" y="164"/>
                    <a:pt x="905" y="57"/>
                    <a:pt x="739" y="9"/>
                  </a:cubicBezTo>
                  <a:cubicBezTo>
                    <a:pt x="697" y="3"/>
                    <a:pt x="652" y="0"/>
                    <a:pt x="6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7" name="Google Shape;2557;p20"/>
            <p:cNvSpPr/>
            <p:nvPr/>
          </p:nvSpPr>
          <p:spPr>
            <a:xfrm>
              <a:off x="1445100" y="1689025"/>
              <a:ext cx="39025" cy="34575"/>
            </a:xfrm>
            <a:custGeom>
              <a:avLst/>
              <a:gdLst/>
              <a:ahLst/>
              <a:cxnLst/>
              <a:rect l="l" t="t" r="r" b="b"/>
              <a:pathLst>
                <a:path w="1561" h="1383" extrusionOk="0">
                  <a:moveTo>
                    <a:pt x="787" y="1"/>
                  </a:moveTo>
                  <a:cubicBezTo>
                    <a:pt x="703" y="1"/>
                    <a:pt x="608" y="13"/>
                    <a:pt x="525" y="60"/>
                  </a:cubicBezTo>
                  <a:cubicBezTo>
                    <a:pt x="501" y="60"/>
                    <a:pt x="489" y="72"/>
                    <a:pt x="477" y="72"/>
                  </a:cubicBezTo>
                  <a:cubicBezTo>
                    <a:pt x="132" y="239"/>
                    <a:pt x="1" y="655"/>
                    <a:pt x="168" y="1001"/>
                  </a:cubicBezTo>
                  <a:cubicBezTo>
                    <a:pt x="277" y="1245"/>
                    <a:pt x="530" y="1382"/>
                    <a:pt x="782" y="1382"/>
                  </a:cubicBezTo>
                  <a:cubicBezTo>
                    <a:pt x="886" y="1382"/>
                    <a:pt x="990" y="1359"/>
                    <a:pt x="1084" y="1310"/>
                  </a:cubicBezTo>
                  <a:cubicBezTo>
                    <a:pt x="1430" y="1144"/>
                    <a:pt x="1561" y="727"/>
                    <a:pt x="1394" y="405"/>
                  </a:cubicBezTo>
                  <a:cubicBezTo>
                    <a:pt x="1394" y="405"/>
                    <a:pt x="1394" y="394"/>
                    <a:pt x="1382" y="394"/>
                  </a:cubicBezTo>
                  <a:cubicBezTo>
                    <a:pt x="1358" y="310"/>
                    <a:pt x="1311" y="239"/>
                    <a:pt x="1251" y="179"/>
                  </a:cubicBezTo>
                  <a:cubicBezTo>
                    <a:pt x="1132" y="60"/>
                    <a:pt x="953" y="1"/>
                    <a:pt x="78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Google Shape;2558;p20"/>
            <p:cNvSpPr/>
            <p:nvPr/>
          </p:nvSpPr>
          <p:spPr>
            <a:xfrm>
              <a:off x="1285875" y="1477700"/>
              <a:ext cx="24725" cy="24425"/>
            </a:xfrm>
            <a:custGeom>
              <a:avLst/>
              <a:gdLst/>
              <a:ahLst/>
              <a:cxnLst/>
              <a:rect l="l" t="t" r="r" b="b"/>
              <a:pathLst>
                <a:path w="989" h="977" extrusionOk="0">
                  <a:moveTo>
                    <a:pt x="488" y="0"/>
                  </a:moveTo>
                  <a:cubicBezTo>
                    <a:pt x="429" y="0"/>
                    <a:pt x="369" y="12"/>
                    <a:pt x="310" y="36"/>
                  </a:cubicBezTo>
                  <a:cubicBezTo>
                    <a:pt x="214" y="72"/>
                    <a:pt x="119" y="155"/>
                    <a:pt x="60" y="250"/>
                  </a:cubicBezTo>
                  <a:cubicBezTo>
                    <a:pt x="12" y="334"/>
                    <a:pt x="0" y="405"/>
                    <a:pt x="0" y="488"/>
                  </a:cubicBezTo>
                  <a:lnTo>
                    <a:pt x="0" y="524"/>
                  </a:lnTo>
                  <a:cubicBezTo>
                    <a:pt x="12" y="715"/>
                    <a:pt x="131" y="881"/>
                    <a:pt x="310" y="953"/>
                  </a:cubicBezTo>
                  <a:cubicBezTo>
                    <a:pt x="369" y="965"/>
                    <a:pt x="429" y="977"/>
                    <a:pt x="488" y="977"/>
                  </a:cubicBezTo>
                  <a:cubicBezTo>
                    <a:pt x="524" y="977"/>
                    <a:pt x="548" y="977"/>
                    <a:pt x="583" y="965"/>
                  </a:cubicBezTo>
                  <a:cubicBezTo>
                    <a:pt x="750" y="941"/>
                    <a:pt x="893" y="798"/>
                    <a:pt x="941" y="655"/>
                  </a:cubicBezTo>
                  <a:cubicBezTo>
                    <a:pt x="953" y="596"/>
                    <a:pt x="964" y="548"/>
                    <a:pt x="964" y="488"/>
                  </a:cubicBezTo>
                  <a:cubicBezTo>
                    <a:pt x="988" y="465"/>
                    <a:pt x="964" y="417"/>
                    <a:pt x="964" y="393"/>
                  </a:cubicBezTo>
                  <a:cubicBezTo>
                    <a:pt x="929" y="191"/>
                    <a:pt x="774" y="48"/>
                    <a:pt x="583" y="12"/>
                  </a:cubicBezTo>
                  <a:cubicBezTo>
                    <a:pt x="548" y="12"/>
                    <a:pt x="524" y="0"/>
                    <a:pt x="48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Google Shape;2559;p20"/>
            <p:cNvSpPr/>
            <p:nvPr/>
          </p:nvSpPr>
          <p:spPr>
            <a:xfrm>
              <a:off x="1400175" y="1494100"/>
              <a:ext cx="32750" cy="31300"/>
            </a:xfrm>
            <a:custGeom>
              <a:avLst/>
              <a:gdLst/>
              <a:ahLst/>
              <a:cxnLst/>
              <a:rect l="l" t="t" r="r" b="b"/>
              <a:pathLst>
                <a:path w="1310" h="1252" extrusionOk="0">
                  <a:moveTo>
                    <a:pt x="646" y="0"/>
                  </a:moveTo>
                  <a:cubicBezTo>
                    <a:pt x="553" y="0"/>
                    <a:pt x="458" y="22"/>
                    <a:pt x="369" y="70"/>
                  </a:cubicBezTo>
                  <a:cubicBezTo>
                    <a:pt x="286" y="118"/>
                    <a:pt x="202" y="178"/>
                    <a:pt x="143" y="249"/>
                  </a:cubicBezTo>
                  <a:cubicBezTo>
                    <a:pt x="83" y="321"/>
                    <a:pt x="48" y="416"/>
                    <a:pt x="24" y="499"/>
                  </a:cubicBezTo>
                  <a:cubicBezTo>
                    <a:pt x="0" y="642"/>
                    <a:pt x="12" y="773"/>
                    <a:pt x="83" y="904"/>
                  </a:cubicBezTo>
                  <a:cubicBezTo>
                    <a:pt x="193" y="1123"/>
                    <a:pt x="414" y="1252"/>
                    <a:pt x="644" y="1252"/>
                  </a:cubicBezTo>
                  <a:cubicBezTo>
                    <a:pt x="664" y="1252"/>
                    <a:pt x="683" y="1251"/>
                    <a:pt x="702" y="1249"/>
                  </a:cubicBezTo>
                  <a:cubicBezTo>
                    <a:pt x="774" y="1249"/>
                    <a:pt x="845" y="1213"/>
                    <a:pt x="917" y="1190"/>
                  </a:cubicBezTo>
                  <a:cubicBezTo>
                    <a:pt x="929" y="1194"/>
                    <a:pt x="938" y="1195"/>
                    <a:pt x="945" y="1195"/>
                  </a:cubicBezTo>
                  <a:cubicBezTo>
                    <a:pt x="960" y="1195"/>
                    <a:pt x="968" y="1190"/>
                    <a:pt x="976" y="1190"/>
                  </a:cubicBezTo>
                  <a:cubicBezTo>
                    <a:pt x="1155" y="1083"/>
                    <a:pt x="1274" y="904"/>
                    <a:pt x="1298" y="702"/>
                  </a:cubicBezTo>
                  <a:cubicBezTo>
                    <a:pt x="1310" y="606"/>
                    <a:pt x="1298" y="499"/>
                    <a:pt x="1250" y="416"/>
                  </a:cubicBezTo>
                  <a:cubicBezTo>
                    <a:pt x="1250" y="404"/>
                    <a:pt x="1226" y="392"/>
                    <a:pt x="1214" y="356"/>
                  </a:cubicBezTo>
                  <a:cubicBezTo>
                    <a:pt x="1096" y="136"/>
                    <a:pt x="875" y="0"/>
                    <a:pt x="64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60" name="Google Shape;2560;p20"/>
          <p:cNvGrpSpPr/>
          <p:nvPr/>
        </p:nvGrpSpPr>
        <p:grpSpPr>
          <a:xfrm>
            <a:off x="31" y="4274145"/>
            <a:ext cx="3353245" cy="869408"/>
            <a:chOff x="2582150" y="3714800"/>
            <a:chExt cx="2689050" cy="697200"/>
          </a:xfrm>
        </p:grpSpPr>
        <p:sp>
          <p:nvSpPr>
            <p:cNvPr id="2561" name="Google Shape;2561;p20"/>
            <p:cNvSpPr/>
            <p:nvPr/>
          </p:nvSpPr>
          <p:spPr>
            <a:xfrm>
              <a:off x="3636750" y="44021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Google Shape;2562;p20"/>
            <p:cNvSpPr/>
            <p:nvPr/>
          </p:nvSpPr>
          <p:spPr>
            <a:xfrm>
              <a:off x="3640625" y="4406925"/>
              <a:ext cx="19375" cy="4475"/>
            </a:xfrm>
            <a:custGeom>
              <a:avLst/>
              <a:gdLst/>
              <a:ahLst/>
              <a:cxnLst/>
              <a:rect l="l" t="t" r="r" b="b"/>
              <a:pathLst>
                <a:path w="775" h="179" extrusionOk="0">
                  <a:moveTo>
                    <a:pt x="393" y="0"/>
                  </a:moveTo>
                  <a:lnTo>
                    <a:pt x="36" y="108"/>
                  </a:lnTo>
                  <a:lnTo>
                    <a:pt x="0" y="179"/>
                  </a:lnTo>
                  <a:lnTo>
                    <a:pt x="774" y="17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3" name="Google Shape;2563;p20"/>
            <p:cNvSpPr/>
            <p:nvPr/>
          </p:nvSpPr>
          <p:spPr>
            <a:xfrm>
              <a:off x="3634075" y="44039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0" y="24"/>
                  </a:moveTo>
                  <a:lnTo>
                    <a:pt x="0" y="24"/>
                  </a:lnTo>
                  <a:lnTo>
                    <a:pt x="0" y="24"/>
                  </a:lnTo>
                  <a:cubicBezTo>
                    <a:pt x="0" y="0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Google Shape;2564;p20"/>
            <p:cNvSpPr/>
            <p:nvPr/>
          </p:nvSpPr>
          <p:spPr>
            <a:xfrm>
              <a:off x="3635275" y="4403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5" name="Google Shape;2565;p20"/>
            <p:cNvSpPr/>
            <p:nvPr/>
          </p:nvSpPr>
          <p:spPr>
            <a:xfrm>
              <a:off x="3746875" y="4334600"/>
              <a:ext cx="142325" cy="46150"/>
            </a:xfrm>
            <a:custGeom>
              <a:avLst/>
              <a:gdLst/>
              <a:ahLst/>
              <a:cxnLst/>
              <a:rect l="l" t="t" r="r" b="b"/>
              <a:pathLst>
                <a:path w="5693" h="1846" extrusionOk="0">
                  <a:moveTo>
                    <a:pt x="5418" y="0"/>
                  </a:moveTo>
                  <a:lnTo>
                    <a:pt x="1" y="1488"/>
                  </a:lnTo>
                  <a:lnTo>
                    <a:pt x="1" y="1846"/>
                  </a:lnTo>
                  <a:lnTo>
                    <a:pt x="5692" y="262"/>
                  </a:lnTo>
                  <a:lnTo>
                    <a:pt x="541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6" name="Google Shape;2566;p20"/>
            <p:cNvSpPr/>
            <p:nvPr/>
          </p:nvSpPr>
          <p:spPr>
            <a:xfrm>
              <a:off x="3891850" y="4256600"/>
              <a:ext cx="273575" cy="81875"/>
            </a:xfrm>
            <a:custGeom>
              <a:avLst/>
              <a:gdLst/>
              <a:ahLst/>
              <a:cxnLst/>
              <a:rect l="l" t="t" r="r" b="b"/>
              <a:pathLst>
                <a:path w="10943" h="3275" extrusionOk="0">
                  <a:moveTo>
                    <a:pt x="10883" y="1"/>
                  </a:moveTo>
                  <a:lnTo>
                    <a:pt x="0" y="3013"/>
                  </a:lnTo>
                  <a:lnTo>
                    <a:pt x="286" y="3275"/>
                  </a:lnTo>
                  <a:lnTo>
                    <a:pt x="10883" y="358"/>
                  </a:lnTo>
                  <a:lnTo>
                    <a:pt x="10942" y="298"/>
                  </a:lnTo>
                  <a:cubicBezTo>
                    <a:pt x="10894" y="215"/>
                    <a:pt x="10883" y="108"/>
                    <a:pt x="1088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7" name="Google Shape;2567;p20"/>
            <p:cNvSpPr/>
            <p:nvPr/>
          </p:nvSpPr>
          <p:spPr>
            <a:xfrm>
              <a:off x="3634375" y="4403350"/>
              <a:ext cx="325" cy="325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12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8" name="Google Shape;2568;p20"/>
            <p:cNvSpPr/>
            <p:nvPr/>
          </p:nvSpPr>
          <p:spPr>
            <a:xfrm>
              <a:off x="3635275" y="4402450"/>
              <a:ext cx="300" cy="625"/>
            </a:xfrm>
            <a:custGeom>
              <a:avLst/>
              <a:gdLst/>
              <a:ahLst/>
              <a:cxnLst/>
              <a:rect l="l" t="t" r="r" b="b"/>
              <a:pathLst>
                <a:path w="12" h="25" extrusionOk="0">
                  <a:moveTo>
                    <a:pt x="12" y="1"/>
                  </a:moveTo>
                  <a:cubicBezTo>
                    <a:pt x="12" y="1"/>
                    <a:pt x="0" y="25"/>
                    <a:pt x="12" y="1"/>
                  </a:cubicBez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9" name="Google Shape;2569;p20"/>
            <p:cNvSpPr/>
            <p:nvPr/>
          </p:nvSpPr>
          <p:spPr>
            <a:xfrm>
              <a:off x="3636750" y="4373575"/>
              <a:ext cx="101825" cy="35750"/>
            </a:xfrm>
            <a:custGeom>
              <a:avLst/>
              <a:gdLst/>
              <a:ahLst/>
              <a:cxnLst/>
              <a:rect l="l" t="t" r="r" b="b"/>
              <a:pathLst>
                <a:path w="4073" h="1430" extrusionOk="0">
                  <a:moveTo>
                    <a:pt x="4073" y="1"/>
                  </a:moveTo>
                  <a:lnTo>
                    <a:pt x="12" y="1120"/>
                  </a:lnTo>
                  <a:lnTo>
                    <a:pt x="1" y="1120"/>
                  </a:lnTo>
                  <a:cubicBezTo>
                    <a:pt x="24" y="1132"/>
                    <a:pt x="60" y="1132"/>
                    <a:pt x="96" y="1132"/>
                  </a:cubicBezTo>
                  <a:cubicBezTo>
                    <a:pt x="191" y="1156"/>
                    <a:pt x="251" y="1251"/>
                    <a:pt x="215" y="1334"/>
                  </a:cubicBezTo>
                  <a:lnTo>
                    <a:pt x="191" y="1430"/>
                  </a:lnTo>
                  <a:lnTo>
                    <a:pt x="548" y="1322"/>
                  </a:lnTo>
                  <a:lnTo>
                    <a:pt x="4061" y="358"/>
                  </a:lnTo>
                  <a:lnTo>
                    <a:pt x="407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0" name="Google Shape;2570;p20"/>
            <p:cNvSpPr/>
            <p:nvPr/>
          </p:nvSpPr>
          <p:spPr>
            <a:xfrm>
              <a:off x="3635850" y="4402150"/>
              <a:ext cx="925" cy="325"/>
            </a:xfrm>
            <a:custGeom>
              <a:avLst/>
              <a:gdLst/>
              <a:ahLst/>
              <a:cxnLst/>
              <a:rect l="l" t="t" r="r" b="b"/>
              <a:pathLst>
                <a:path w="37" h="13" extrusionOk="0">
                  <a:moveTo>
                    <a:pt x="37" y="1"/>
                  </a:moveTo>
                  <a:cubicBezTo>
                    <a:pt x="13" y="1"/>
                    <a:pt x="1" y="1"/>
                    <a:pt x="1" y="13"/>
                  </a:cubicBezTo>
                  <a:cubicBezTo>
                    <a:pt x="1" y="13"/>
                    <a:pt x="13" y="1"/>
                    <a:pt x="3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1" name="Google Shape;2571;p20"/>
            <p:cNvSpPr/>
            <p:nvPr/>
          </p:nvSpPr>
          <p:spPr>
            <a:xfrm>
              <a:off x="3634075" y="4403950"/>
              <a:ext cx="325" cy="925"/>
            </a:xfrm>
            <a:custGeom>
              <a:avLst/>
              <a:gdLst/>
              <a:ahLst/>
              <a:cxnLst/>
              <a:rect l="l" t="t" r="r" b="b"/>
              <a:pathLst>
                <a:path w="13" h="37" extrusionOk="0">
                  <a:moveTo>
                    <a:pt x="12" y="0"/>
                  </a:moveTo>
                  <a:lnTo>
                    <a:pt x="12" y="0"/>
                  </a:lnTo>
                  <a:cubicBezTo>
                    <a:pt x="6" y="14"/>
                    <a:pt x="3" y="19"/>
                    <a:pt x="1" y="24"/>
                  </a:cubicBezTo>
                  <a:lnTo>
                    <a:pt x="1" y="24"/>
                  </a:lnTo>
                  <a:cubicBezTo>
                    <a:pt x="12" y="24"/>
                    <a:pt x="12" y="23"/>
                    <a:pt x="12" y="0"/>
                  </a:cubicBezTo>
                  <a:close/>
                  <a:moveTo>
                    <a:pt x="1" y="24"/>
                  </a:moveTo>
                  <a:cubicBezTo>
                    <a:pt x="1" y="24"/>
                    <a:pt x="1" y="24"/>
                    <a:pt x="0" y="24"/>
                  </a:cubicBezTo>
                  <a:lnTo>
                    <a:pt x="0" y="36"/>
                  </a:lnTo>
                  <a:cubicBezTo>
                    <a:pt x="0" y="31"/>
                    <a:pt x="0" y="28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Google Shape;2572;p20"/>
            <p:cNvSpPr/>
            <p:nvPr/>
          </p:nvSpPr>
          <p:spPr>
            <a:xfrm>
              <a:off x="2599425" y="4199450"/>
              <a:ext cx="104800" cy="112250"/>
            </a:xfrm>
            <a:custGeom>
              <a:avLst/>
              <a:gdLst/>
              <a:ahLst/>
              <a:cxnLst/>
              <a:rect l="l" t="t" r="r" b="b"/>
              <a:pathLst>
                <a:path w="4192" h="4490" extrusionOk="0">
                  <a:moveTo>
                    <a:pt x="3929" y="1"/>
                  </a:moveTo>
                  <a:lnTo>
                    <a:pt x="0" y="4394"/>
                  </a:lnTo>
                  <a:cubicBezTo>
                    <a:pt x="84" y="4394"/>
                    <a:pt x="167" y="4430"/>
                    <a:pt x="250" y="4489"/>
                  </a:cubicBezTo>
                  <a:lnTo>
                    <a:pt x="417" y="4418"/>
                  </a:lnTo>
                  <a:lnTo>
                    <a:pt x="4191" y="203"/>
                  </a:lnTo>
                  <a:lnTo>
                    <a:pt x="392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Google Shape;2573;p20"/>
            <p:cNvSpPr/>
            <p:nvPr/>
          </p:nvSpPr>
          <p:spPr>
            <a:xfrm>
              <a:off x="2778900" y="4187850"/>
              <a:ext cx="124150" cy="53600"/>
            </a:xfrm>
            <a:custGeom>
              <a:avLst/>
              <a:gdLst/>
              <a:ahLst/>
              <a:cxnLst/>
              <a:rect l="l" t="t" r="r" b="b"/>
              <a:pathLst>
                <a:path w="4966" h="2144" extrusionOk="0">
                  <a:moveTo>
                    <a:pt x="4942" y="0"/>
                  </a:moveTo>
                  <a:cubicBezTo>
                    <a:pt x="4930" y="0"/>
                    <a:pt x="4918" y="0"/>
                    <a:pt x="4918" y="12"/>
                  </a:cubicBezTo>
                  <a:cubicBezTo>
                    <a:pt x="4930" y="12"/>
                    <a:pt x="4942" y="12"/>
                    <a:pt x="4942" y="0"/>
                  </a:cubicBezTo>
                  <a:close/>
                  <a:moveTo>
                    <a:pt x="4918" y="12"/>
                  </a:moveTo>
                  <a:lnTo>
                    <a:pt x="1" y="1834"/>
                  </a:lnTo>
                  <a:cubicBezTo>
                    <a:pt x="84" y="1917"/>
                    <a:pt x="120" y="2024"/>
                    <a:pt x="144" y="2143"/>
                  </a:cubicBezTo>
                  <a:lnTo>
                    <a:pt x="4966" y="358"/>
                  </a:lnTo>
                  <a:lnTo>
                    <a:pt x="4882" y="310"/>
                  </a:lnTo>
                  <a:cubicBezTo>
                    <a:pt x="4811" y="250"/>
                    <a:pt x="4799" y="155"/>
                    <a:pt x="4847" y="72"/>
                  </a:cubicBezTo>
                  <a:cubicBezTo>
                    <a:pt x="4859" y="48"/>
                    <a:pt x="4882" y="36"/>
                    <a:pt x="4918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4" name="Google Shape;2574;p20"/>
            <p:cNvSpPr/>
            <p:nvPr/>
          </p:nvSpPr>
          <p:spPr>
            <a:xfrm>
              <a:off x="2905125" y="4188150"/>
              <a:ext cx="900" cy="625"/>
            </a:xfrm>
            <a:custGeom>
              <a:avLst/>
              <a:gdLst/>
              <a:ahLst/>
              <a:cxnLst/>
              <a:rect l="l" t="t" r="r" b="b"/>
              <a:pathLst>
                <a:path w="36" h="25" extrusionOk="0">
                  <a:moveTo>
                    <a:pt x="0" y="0"/>
                  </a:moveTo>
                  <a:cubicBezTo>
                    <a:pt x="12" y="0"/>
                    <a:pt x="12" y="24"/>
                    <a:pt x="36" y="24"/>
                  </a:cubicBezTo>
                  <a:cubicBezTo>
                    <a:pt x="12" y="24"/>
                    <a:pt x="12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5" name="Google Shape;2575;p20"/>
            <p:cNvSpPr/>
            <p:nvPr/>
          </p:nvSpPr>
          <p:spPr>
            <a:xfrm>
              <a:off x="2903925" y="4187850"/>
              <a:ext cx="925" cy="25"/>
            </a:xfrm>
            <a:custGeom>
              <a:avLst/>
              <a:gdLst/>
              <a:ahLst/>
              <a:cxnLst/>
              <a:rect l="l" t="t" r="r" b="b"/>
              <a:pathLst>
                <a:path w="37" h="1" extrusionOk="0">
                  <a:moveTo>
                    <a:pt x="0" y="0"/>
                  </a:moveTo>
                  <a:lnTo>
                    <a:pt x="3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20"/>
            <p:cNvSpPr/>
            <p:nvPr/>
          </p:nvSpPr>
          <p:spPr>
            <a:xfrm>
              <a:off x="2903325" y="4187850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1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Google Shape;2577;p20"/>
            <p:cNvSpPr/>
            <p:nvPr/>
          </p:nvSpPr>
          <p:spPr>
            <a:xfrm>
              <a:off x="2906000" y="4188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Google Shape;2578;p20"/>
            <p:cNvSpPr/>
            <p:nvPr/>
          </p:nvSpPr>
          <p:spPr>
            <a:xfrm>
              <a:off x="2898575" y="4188150"/>
              <a:ext cx="179200" cy="127725"/>
            </a:xfrm>
            <a:custGeom>
              <a:avLst/>
              <a:gdLst/>
              <a:ahLst/>
              <a:cxnLst/>
              <a:rect l="l" t="t" r="r" b="b"/>
              <a:pathLst>
                <a:path w="7168" h="5109" extrusionOk="0">
                  <a:moveTo>
                    <a:pt x="155" y="0"/>
                  </a:moveTo>
                  <a:cubicBezTo>
                    <a:pt x="143" y="0"/>
                    <a:pt x="131" y="0"/>
                    <a:pt x="131" y="24"/>
                  </a:cubicBezTo>
                  <a:cubicBezTo>
                    <a:pt x="95" y="24"/>
                    <a:pt x="83" y="36"/>
                    <a:pt x="60" y="60"/>
                  </a:cubicBezTo>
                  <a:cubicBezTo>
                    <a:pt x="0" y="143"/>
                    <a:pt x="24" y="238"/>
                    <a:pt x="95" y="298"/>
                  </a:cubicBezTo>
                  <a:lnTo>
                    <a:pt x="179" y="346"/>
                  </a:lnTo>
                  <a:lnTo>
                    <a:pt x="7049" y="5108"/>
                  </a:lnTo>
                  <a:cubicBezTo>
                    <a:pt x="7049" y="5084"/>
                    <a:pt x="7037" y="5049"/>
                    <a:pt x="7037" y="5025"/>
                  </a:cubicBezTo>
                  <a:cubicBezTo>
                    <a:pt x="7049" y="4918"/>
                    <a:pt x="7096" y="4834"/>
                    <a:pt x="7168" y="4787"/>
                  </a:cubicBezTo>
                  <a:lnTo>
                    <a:pt x="298" y="24"/>
                  </a:lnTo>
                  <a:cubicBezTo>
                    <a:pt x="274" y="24"/>
                    <a:pt x="274" y="0"/>
                    <a:pt x="26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Google Shape;2579;p20"/>
            <p:cNvSpPr/>
            <p:nvPr/>
          </p:nvSpPr>
          <p:spPr>
            <a:xfrm>
              <a:off x="2605375" y="4242625"/>
              <a:ext cx="151825" cy="76225"/>
            </a:xfrm>
            <a:custGeom>
              <a:avLst/>
              <a:gdLst/>
              <a:ahLst/>
              <a:cxnLst/>
              <a:rect l="l" t="t" r="r" b="b"/>
              <a:pathLst>
                <a:path w="6073" h="3049" extrusionOk="0">
                  <a:moveTo>
                    <a:pt x="5870" y="0"/>
                  </a:moveTo>
                  <a:lnTo>
                    <a:pt x="155" y="2679"/>
                  </a:lnTo>
                  <a:lnTo>
                    <a:pt x="0" y="2750"/>
                  </a:lnTo>
                  <a:cubicBezTo>
                    <a:pt x="84" y="2822"/>
                    <a:pt x="143" y="2929"/>
                    <a:pt x="155" y="3048"/>
                  </a:cubicBezTo>
                  <a:lnTo>
                    <a:pt x="6073" y="286"/>
                  </a:lnTo>
                  <a:cubicBezTo>
                    <a:pt x="6037" y="226"/>
                    <a:pt x="6013" y="167"/>
                    <a:pt x="5989" y="107"/>
                  </a:cubicBezTo>
                  <a:lnTo>
                    <a:pt x="587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Google Shape;2580;p20"/>
            <p:cNvSpPr/>
            <p:nvPr/>
          </p:nvSpPr>
          <p:spPr>
            <a:xfrm>
              <a:off x="2768500" y="4252150"/>
              <a:ext cx="210450" cy="159250"/>
            </a:xfrm>
            <a:custGeom>
              <a:avLst/>
              <a:gdLst/>
              <a:ahLst/>
              <a:cxnLst/>
              <a:rect l="l" t="t" r="r" b="b"/>
              <a:pathLst>
                <a:path w="8418" h="6370" extrusionOk="0">
                  <a:moveTo>
                    <a:pt x="381" y="0"/>
                  </a:moveTo>
                  <a:cubicBezTo>
                    <a:pt x="286" y="95"/>
                    <a:pt x="155" y="155"/>
                    <a:pt x="0" y="155"/>
                  </a:cubicBezTo>
                  <a:lnTo>
                    <a:pt x="7858" y="6370"/>
                  </a:lnTo>
                  <a:lnTo>
                    <a:pt x="8418" y="6370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2581;p20"/>
            <p:cNvSpPr/>
            <p:nvPr/>
          </p:nvSpPr>
          <p:spPr>
            <a:xfrm>
              <a:off x="2694975" y="4191125"/>
              <a:ext cx="62225" cy="54200"/>
            </a:xfrm>
            <a:custGeom>
              <a:avLst/>
              <a:gdLst/>
              <a:ahLst/>
              <a:cxnLst/>
              <a:rect l="l" t="t" r="r" b="b"/>
              <a:pathLst>
                <a:path w="2489" h="2168" extrusionOk="0">
                  <a:moveTo>
                    <a:pt x="131" y="0"/>
                  </a:moveTo>
                  <a:cubicBezTo>
                    <a:pt x="95" y="24"/>
                    <a:pt x="72" y="36"/>
                    <a:pt x="60" y="60"/>
                  </a:cubicBezTo>
                  <a:cubicBezTo>
                    <a:pt x="0" y="143"/>
                    <a:pt x="12" y="238"/>
                    <a:pt x="84" y="298"/>
                  </a:cubicBezTo>
                  <a:lnTo>
                    <a:pt x="107" y="322"/>
                  </a:lnTo>
                  <a:lnTo>
                    <a:pt x="369" y="524"/>
                  </a:lnTo>
                  <a:lnTo>
                    <a:pt x="2286" y="2060"/>
                  </a:lnTo>
                  <a:lnTo>
                    <a:pt x="2429" y="2167"/>
                  </a:lnTo>
                  <a:cubicBezTo>
                    <a:pt x="2405" y="2108"/>
                    <a:pt x="2405" y="2060"/>
                    <a:pt x="2405" y="2001"/>
                  </a:cubicBezTo>
                  <a:cubicBezTo>
                    <a:pt x="2405" y="1929"/>
                    <a:pt x="2441" y="1846"/>
                    <a:pt x="2489" y="1774"/>
                  </a:cubicBezTo>
                  <a:lnTo>
                    <a:pt x="655" y="322"/>
                  </a:lnTo>
                  <a:cubicBezTo>
                    <a:pt x="596" y="405"/>
                    <a:pt x="500" y="453"/>
                    <a:pt x="405" y="453"/>
                  </a:cubicBezTo>
                  <a:cubicBezTo>
                    <a:pt x="250" y="453"/>
                    <a:pt x="143" y="298"/>
                    <a:pt x="167" y="155"/>
                  </a:cubicBezTo>
                  <a:cubicBezTo>
                    <a:pt x="167" y="96"/>
                    <a:pt x="191" y="48"/>
                    <a:pt x="22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Google Shape;2582;p20"/>
            <p:cNvSpPr/>
            <p:nvPr/>
          </p:nvSpPr>
          <p:spPr>
            <a:xfrm>
              <a:off x="3016725" y="4319125"/>
              <a:ext cx="67000" cy="92275"/>
            </a:xfrm>
            <a:custGeom>
              <a:avLst/>
              <a:gdLst/>
              <a:ahLst/>
              <a:cxnLst/>
              <a:rect l="l" t="t" r="r" b="b"/>
              <a:pathLst>
                <a:path w="2680" h="3691" extrusionOk="0">
                  <a:moveTo>
                    <a:pt x="2680" y="119"/>
                  </a:moveTo>
                  <a:lnTo>
                    <a:pt x="2675" y="126"/>
                  </a:lnTo>
                  <a:lnTo>
                    <a:pt x="2675" y="126"/>
                  </a:lnTo>
                  <a:cubicBezTo>
                    <a:pt x="2677" y="124"/>
                    <a:pt x="2679" y="122"/>
                    <a:pt x="2680" y="119"/>
                  </a:cubicBezTo>
                  <a:close/>
                  <a:moveTo>
                    <a:pt x="2370" y="0"/>
                  </a:moveTo>
                  <a:lnTo>
                    <a:pt x="1" y="3560"/>
                  </a:lnTo>
                  <a:cubicBezTo>
                    <a:pt x="96" y="3596"/>
                    <a:pt x="168" y="3631"/>
                    <a:pt x="227" y="3691"/>
                  </a:cubicBezTo>
                  <a:lnTo>
                    <a:pt x="310" y="3691"/>
                  </a:lnTo>
                  <a:lnTo>
                    <a:pt x="2675" y="126"/>
                  </a:lnTo>
                  <a:lnTo>
                    <a:pt x="2675" y="126"/>
                  </a:lnTo>
                  <a:cubicBezTo>
                    <a:pt x="2661" y="143"/>
                    <a:pt x="2628" y="143"/>
                    <a:pt x="2596" y="143"/>
                  </a:cubicBezTo>
                  <a:cubicBezTo>
                    <a:pt x="2501" y="143"/>
                    <a:pt x="2418" y="83"/>
                    <a:pt x="237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Google Shape;2583;p20"/>
            <p:cNvSpPr/>
            <p:nvPr/>
          </p:nvSpPr>
          <p:spPr>
            <a:xfrm>
              <a:off x="3084000" y="4036650"/>
              <a:ext cx="186075" cy="275050"/>
            </a:xfrm>
            <a:custGeom>
              <a:avLst/>
              <a:gdLst/>
              <a:ahLst/>
              <a:cxnLst/>
              <a:rect l="l" t="t" r="r" b="b"/>
              <a:pathLst>
                <a:path w="7443" h="11002" extrusionOk="0">
                  <a:moveTo>
                    <a:pt x="7168" y="0"/>
                  </a:moveTo>
                  <a:lnTo>
                    <a:pt x="1" y="10811"/>
                  </a:lnTo>
                  <a:cubicBezTo>
                    <a:pt x="108" y="10847"/>
                    <a:pt x="203" y="10918"/>
                    <a:pt x="227" y="11001"/>
                  </a:cubicBezTo>
                  <a:cubicBezTo>
                    <a:pt x="239" y="11001"/>
                    <a:pt x="263" y="10989"/>
                    <a:pt x="286" y="10989"/>
                  </a:cubicBezTo>
                  <a:lnTo>
                    <a:pt x="7442" y="179"/>
                  </a:lnTo>
                  <a:cubicBezTo>
                    <a:pt x="7323" y="155"/>
                    <a:pt x="7240" y="95"/>
                    <a:pt x="716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Google Shape;2584;p20"/>
            <p:cNvSpPr/>
            <p:nvPr/>
          </p:nvSpPr>
          <p:spPr>
            <a:xfrm>
              <a:off x="3088475" y="4311375"/>
              <a:ext cx="161950" cy="100025"/>
            </a:xfrm>
            <a:custGeom>
              <a:avLst/>
              <a:gdLst/>
              <a:ahLst/>
              <a:cxnLst/>
              <a:rect l="l" t="t" r="r" b="b"/>
              <a:pathLst>
                <a:path w="6478" h="4001" extrusionOk="0">
                  <a:moveTo>
                    <a:pt x="107" y="0"/>
                  </a:moveTo>
                  <a:cubicBezTo>
                    <a:pt x="96" y="0"/>
                    <a:pt x="72" y="0"/>
                    <a:pt x="48" y="12"/>
                  </a:cubicBezTo>
                  <a:cubicBezTo>
                    <a:pt x="60" y="60"/>
                    <a:pt x="84" y="108"/>
                    <a:pt x="60" y="155"/>
                  </a:cubicBezTo>
                  <a:cubicBezTo>
                    <a:pt x="60" y="215"/>
                    <a:pt x="36" y="250"/>
                    <a:pt x="0" y="298"/>
                  </a:cubicBezTo>
                  <a:lnTo>
                    <a:pt x="24" y="310"/>
                  </a:lnTo>
                  <a:lnTo>
                    <a:pt x="5834" y="4001"/>
                  </a:lnTo>
                  <a:lnTo>
                    <a:pt x="6477" y="4001"/>
                  </a:lnTo>
                  <a:lnTo>
                    <a:pt x="203" y="36"/>
                  </a:lnTo>
                  <a:cubicBezTo>
                    <a:pt x="167" y="12"/>
                    <a:pt x="143" y="0"/>
                    <a:pt x="10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Google Shape;2585;p20"/>
            <p:cNvSpPr/>
            <p:nvPr/>
          </p:nvSpPr>
          <p:spPr>
            <a:xfrm>
              <a:off x="3271525" y="4040200"/>
              <a:ext cx="47350" cy="371200"/>
            </a:xfrm>
            <a:custGeom>
              <a:avLst/>
              <a:gdLst/>
              <a:ahLst/>
              <a:cxnLst/>
              <a:rect l="l" t="t" r="r" b="b"/>
              <a:pathLst>
                <a:path w="1894" h="14848" extrusionOk="0">
                  <a:moveTo>
                    <a:pt x="334" y="1"/>
                  </a:moveTo>
                  <a:cubicBezTo>
                    <a:pt x="255" y="51"/>
                    <a:pt x="159" y="75"/>
                    <a:pt x="60" y="75"/>
                  </a:cubicBezTo>
                  <a:cubicBezTo>
                    <a:pt x="40" y="75"/>
                    <a:pt x="20" y="74"/>
                    <a:pt x="1" y="72"/>
                  </a:cubicBezTo>
                  <a:lnTo>
                    <a:pt x="1" y="72"/>
                  </a:lnTo>
                  <a:lnTo>
                    <a:pt x="1548" y="14848"/>
                  </a:lnTo>
                  <a:lnTo>
                    <a:pt x="1894" y="14848"/>
                  </a:lnTo>
                  <a:lnTo>
                    <a:pt x="33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Google Shape;2586;p20"/>
            <p:cNvSpPr/>
            <p:nvPr/>
          </p:nvSpPr>
          <p:spPr>
            <a:xfrm>
              <a:off x="3632275" y="4401925"/>
              <a:ext cx="10750" cy="9475"/>
            </a:xfrm>
            <a:custGeom>
              <a:avLst/>
              <a:gdLst/>
              <a:ahLst/>
              <a:cxnLst/>
              <a:rect l="l" t="t" r="r" b="b"/>
              <a:pathLst>
                <a:path w="430" h="379" extrusionOk="0">
                  <a:moveTo>
                    <a:pt x="227" y="1"/>
                  </a:moveTo>
                  <a:cubicBezTo>
                    <a:pt x="209" y="1"/>
                    <a:pt x="191" y="4"/>
                    <a:pt x="180" y="10"/>
                  </a:cubicBezTo>
                  <a:cubicBezTo>
                    <a:pt x="156" y="10"/>
                    <a:pt x="156" y="22"/>
                    <a:pt x="144" y="22"/>
                  </a:cubicBezTo>
                  <a:lnTo>
                    <a:pt x="132" y="22"/>
                  </a:lnTo>
                  <a:lnTo>
                    <a:pt x="120" y="46"/>
                  </a:lnTo>
                  <a:lnTo>
                    <a:pt x="96" y="57"/>
                  </a:lnTo>
                  <a:lnTo>
                    <a:pt x="84" y="69"/>
                  </a:lnTo>
                  <a:lnTo>
                    <a:pt x="84" y="81"/>
                  </a:lnTo>
                  <a:cubicBezTo>
                    <a:pt x="84" y="105"/>
                    <a:pt x="72" y="105"/>
                    <a:pt x="72" y="117"/>
                  </a:cubicBezTo>
                  <a:lnTo>
                    <a:pt x="1" y="379"/>
                  </a:lnTo>
                  <a:lnTo>
                    <a:pt x="334" y="379"/>
                  </a:lnTo>
                  <a:lnTo>
                    <a:pt x="370" y="308"/>
                  </a:lnTo>
                  <a:lnTo>
                    <a:pt x="394" y="224"/>
                  </a:lnTo>
                  <a:cubicBezTo>
                    <a:pt x="430" y="129"/>
                    <a:pt x="370" y="46"/>
                    <a:pt x="275" y="10"/>
                  </a:cubicBezTo>
                  <a:cubicBezTo>
                    <a:pt x="263" y="4"/>
                    <a:pt x="245" y="1"/>
                    <a:pt x="22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2587;p20"/>
            <p:cNvSpPr/>
            <p:nvPr/>
          </p:nvSpPr>
          <p:spPr>
            <a:xfrm>
              <a:off x="3737350" y="4195300"/>
              <a:ext cx="14325" cy="216100"/>
            </a:xfrm>
            <a:custGeom>
              <a:avLst/>
              <a:gdLst/>
              <a:ahLst/>
              <a:cxnLst/>
              <a:rect l="l" t="t" r="r" b="b"/>
              <a:pathLst>
                <a:path w="573" h="8644" extrusionOk="0">
                  <a:moveTo>
                    <a:pt x="227" y="0"/>
                  </a:moveTo>
                  <a:lnTo>
                    <a:pt x="37" y="7156"/>
                  </a:lnTo>
                  <a:lnTo>
                    <a:pt x="25" y="7513"/>
                  </a:lnTo>
                  <a:lnTo>
                    <a:pt x="1" y="8644"/>
                  </a:lnTo>
                  <a:lnTo>
                    <a:pt x="346" y="8644"/>
                  </a:lnTo>
                  <a:lnTo>
                    <a:pt x="382" y="7418"/>
                  </a:lnTo>
                  <a:lnTo>
                    <a:pt x="394" y="7060"/>
                  </a:lnTo>
                  <a:lnTo>
                    <a:pt x="572" y="429"/>
                  </a:lnTo>
                  <a:lnTo>
                    <a:pt x="287" y="167"/>
                  </a:lnTo>
                  <a:cubicBezTo>
                    <a:pt x="239" y="119"/>
                    <a:pt x="227" y="60"/>
                    <a:pt x="239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2588;p20"/>
            <p:cNvSpPr/>
            <p:nvPr/>
          </p:nvSpPr>
          <p:spPr>
            <a:xfrm>
              <a:off x="4021625" y="4264050"/>
              <a:ext cx="149750" cy="147350"/>
            </a:xfrm>
            <a:custGeom>
              <a:avLst/>
              <a:gdLst/>
              <a:ahLst/>
              <a:cxnLst/>
              <a:rect l="l" t="t" r="r" b="b"/>
              <a:pathLst>
                <a:path w="5990" h="5894" extrusionOk="0">
                  <a:moveTo>
                    <a:pt x="5751" y="0"/>
                  </a:moveTo>
                  <a:lnTo>
                    <a:pt x="5692" y="60"/>
                  </a:lnTo>
                  <a:lnTo>
                    <a:pt x="0" y="5894"/>
                  </a:lnTo>
                  <a:lnTo>
                    <a:pt x="477" y="5894"/>
                  </a:lnTo>
                  <a:lnTo>
                    <a:pt x="5989" y="238"/>
                  </a:lnTo>
                  <a:cubicBezTo>
                    <a:pt x="5882" y="179"/>
                    <a:pt x="5799" y="108"/>
                    <a:pt x="575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20"/>
            <p:cNvSpPr/>
            <p:nvPr/>
          </p:nvSpPr>
          <p:spPr>
            <a:xfrm>
              <a:off x="4484475" y="4346500"/>
              <a:ext cx="96475" cy="64900"/>
            </a:xfrm>
            <a:custGeom>
              <a:avLst/>
              <a:gdLst/>
              <a:ahLst/>
              <a:cxnLst/>
              <a:rect l="l" t="t" r="r" b="b"/>
              <a:pathLst>
                <a:path w="3859" h="2596" extrusionOk="0">
                  <a:moveTo>
                    <a:pt x="3668" y="0"/>
                  </a:moveTo>
                  <a:lnTo>
                    <a:pt x="1" y="2596"/>
                  </a:lnTo>
                  <a:lnTo>
                    <a:pt x="584" y="2596"/>
                  </a:lnTo>
                  <a:lnTo>
                    <a:pt x="3858" y="262"/>
                  </a:lnTo>
                  <a:cubicBezTo>
                    <a:pt x="3787" y="191"/>
                    <a:pt x="3715" y="96"/>
                    <a:pt x="366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20"/>
            <p:cNvSpPr/>
            <p:nvPr/>
          </p:nvSpPr>
          <p:spPr>
            <a:xfrm>
              <a:off x="3743025" y="4194700"/>
              <a:ext cx="230700" cy="216425"/>
            </a:xfrm>
            <a:custGeom>
              <a:avLst/>
              <a:gdLst/>
              <a:ahLst/>
              <a:cxnLst/>
              <a:rect l="l" t="t" r="r" b="b"/>
              <a:pathLst>
                <a:path w="9228" h="8657" extrusionOk="0">
                  <a:moveTo>
                    <a:pt x="369" y="0"/>
                  </a:moveTo>
                  <a:cubicBezTo>
                    <a:pt x="309" y="26"/>
                    <a:pt x="243" y="46"/>
                    <a:pt x="179" y="46"/>
                  </a:cubicBezTo>
                  <a:cubicBezTo>
                    <a:pt x="155" y="46"/>
                    <a:pt x="131" y="43"/>
                    <a:pt x="107" y="36"/>
                  </a:cubicBezTo>
                  <a:cubicBezTo>
                    <a:pt x="72" y="36"/>
                    <a:pt x="48" y="24"/>
                    <a:pt x="12" y="24"/>
                  </a:cubicBezTo>
                  <a:cubicBezTo>
                    <a:pt x="0" y="84"/>
                    <a:pt x="12" y="143"/>
                    <a:pt x="60" y="191"/>
                  </a:cubicBezTo>
                  <a:lnTo>
                    <a:pt x="345" y="453"/>
                  </a:lnTo>
                  <a:lnTo>
                    <a:pt x="5584" y="5572"/>
                  </a:lnTo>
                  <a:lnTo>
                    <a:pt x="5870" y="5846"/>
                  </a:lnTo>
                  <a:lnTo>
                    <a:pt x="8739" y="8656"/>
                  </a:lnTo>
                  <a:lnTo>
                    <a:pt x="9227" y="8656"/>
                  </a:lnTo>
                  <a:lnTo>
                    <a:pt x="7144" y="6620"/>
                  </a:lnTo>
                  <a:cubicBezTo>
                    <a:pt x="7120" y="6620"/>
                    <a:pt x="7102" y="6625"/>
                    <a:pt x="7078" y="6625"/>
                  </a:cubicBezTo>
                  <a:cubicBezTo>
                    <a:pt x="7066" y="6625"/>
                    <a:pt x="7053" y="6624"/>
                    <a:pt x="7037" y="6620"/>
                  </a:cubicBezTo>
                  <a:cubicBezTo>
                    <a:pt x="6858" y="6596"/>
                    <a:pt x="6739" y="6453"/>
                    <a:pt x="6751" y="6275"/>
                  </a:cubicBezTo>
                  <a:lnTo>
                    <a:pt x="6751" y="6239"/>
                  </a:lnTo>
                  <a:lnTo>
                    <a:pt x="6239" y="5739"/>
                  </a:lnTo>
                  <a:lnTo>
                    <a:pt x="5953" y="5465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Google Shape;2591;p20"/>
            <p:cNvSpPr/>
            <p:nvPr/>
          </p:nvSpPr>
          <p:spPr>
            <a:xfrm>
              <a:off x="4185325" y="4269100"/>
              <a:ext cx="69975" cy="142300"/>
            </a:xfrm>
            <a:custGeom>
              <a:avLst/>
              <a:gdLst/>
              <a:ahLst/>
              <a:cxnLst/>
              <a:rect l="l" t="t" r="r" b="b"/>
              <a:pathLst>
                <a:path w="2799" h="5692" extrusionOk="0">
                  <a:moveTo>
                    <a:pt x="1" y="1"/>
                  </a:moveTo>
                  <a:lnTo>
                    <a:pt x="2430" y="5692"/>
                  </a:lnTo>
                  <a:lnTo>
                    <a:pt x="2799" y="5692"/>
                  </a:lnTo>
                  <a:lnTo>
                    <a:pt x="572" y="46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Google Shape;2592;p20"/>
            <p:cNvSpPr/>
            <p:nvPr/>
          </p:nvSpPr>
          <p:spPr>
            <a:xfrm>
              <a:off x="4174625" y="4240475"/>
              <a:ext cx="9550" cy="5725"/>
            </a:xfrm>
            <a:custGeom>
              <a:avLst/>
              <a:gdLst/>
              <a:ahLst/>
              <a:cxnLst/>
              <a:rect l="l" t="t" r="r" b="b"/>
              <a:pathLst>
                <a:path w="382" h="229" extrusionOk="0">
                  <a:moveTo>
                    <a:pt x="180" y="1"/>
                  </a:moveTo>
                  <a:cubicBezTo>
                    <a:pt x="159" y="1"/>
                    <a:pt x="138" y="5"/>
                    <a:pt x="119" y="15"/>
                  </a:cubicBezTo>
                  <a:lnTo>
                    <a:pt x="107" y="15"/>
                  </a:lnTo>
                  <a:cubicBezTo>
                    <a:pt x="48" y="38"/>
                    <a:pt x="0" y="98"/>
                    <a:pt x="0" y="169"/>
                  </a:cubicBezTo>
                  <a:cubicBezTo>
                    <a:pt x="60" y="158"/>
                    <a:pt x="119" y="158"/>
                    <a:pt x="167" y="158"/>
                  </a:cubicBezTo>
                  <a:cubicBezTo>
                    <a:pt x="250" y="158"/>
                    <a:pt x="322" y="193"/>
                    <a:pt x="381" y="229"/>
                  </a:cubicBezTo>
                  <a:lnTo>
                    <a:pt x="322" y="98"/>
                  </a:lnTo>
                  <a:cubicBezTo>
                    <a:pt x="304" y="36"/>
                    <a:pt x="241" y="1"/>
                    <a:pt x="18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2593;p20"/>
            <p:cNvSpPr/>
            <p:nvPr/>
          </p:nvSpPr>
          <p:spPr>
            <a:xfrm>
              <a:off x="4599075" y="4353050"/>
              <a:ext cx="37825" cy="58350"/>
            </a:xfrm>
            <a:custGeom>
              <a:avLst/>
              <a:gdLst/>
              <a:ahLst/>
              <a:cxnLst/>
              <a:rect l="l" t="t" r="r" b="b"/>
              <a:pathLst>
                <a:path w="1513" h="2334" extrusionOk="0">
                  <a:moveTo>
                    <a:pt x="274" y="0"/>
                  </a:moveTo>
                  <a:cubicBezTo>
                    <a:pt x="203" y="72"/>
                    <a:pt x="96" y="119"/>
                    <a:pt x="0" y="155"/>
                  </a:cubicBezTo>
                  <a:lnTo>
                    <a:pt x="1120" y="2334"/>
                  </a:lnTo>
                  <a:lnTo>
                    <a:pt x="1513" y="2334"/>
                  </a:lnTo>
                  <a:lnTo>
                    <a:pt x="334" y="48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20"/>
            <p:cNvSpPr/>
            <p:nvPr/>
          </p:nvSpPr>
          <p:spPr>
            <a:xfrm>
              <a:off x="4185025" y="4263750"/>
              <a:ext cx="182500" cy="147650"/>
            </a:xfrm>
            <a:custGeom>
              <a:avLst/>
              <a:gdLst/>
              <a:ahLst/>
              <a:cxnLst/>
              <a:rect l="l" t="t" r="r" b="b"/>
              <a:pathLst>
                <a:path w="7300" h="5906" extrusionOk="0">
                  <a:moveTo>
                    <a:pt x="179" y="0"/>
                  </a:moveTo>
                  <a:cubicBezTo>
                    <a:pt x="132" y="96"/>
                    <a:pt x="72" y="155"/>
                    <a:pt x="1" y="215"/>
                  </a:cubicBezTo>
                  <a:lnTo>
                    <a:pt x="549" y="691"/>
                  </a:lnTo>
                  <a:lnTo>
                    <a:pt x="6776" y="5906"/>
                  </a:lnTo>
                  <a:lnTo>
                    <a:pt x="7299" y="5906"/>
                  </a:lnTo>
                  <a:lnTo>
                    <a:pt x="299" y="36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20"/>
            <p:cNvSpPr/>
            <p:nvPr/>
          </p:nvSpPr>
          <p:spPr>
            <a:xfrm>
              <a:off x="4189800" y="4255125"/>
              <a:ext cx="386375" cy="83950"/>
            </a:xfrm>
            <a:custGeom>
              <a:avLst/>
              <a:gdLst/>
              <a:ahLst/>
              <a:cxnLst/>
              <a:rect l="l" t="t" r="r" b="b"/>
              <a:pathLst>
                <a:path w="15455" h="3358" extrusionOk="0">
                  <a:moveTo>
                    <a:pt x="36" y="0"/>
                  </a:moveTo>
                  <a:lnTo>
                    <a:pt x="36" y="0"/>
                  </a:lnTo>
                  <a:cubicBezTo>
                    <a:pt x="48" y="48"/>
                    <a:pt x="48" y="107"/>
                    <a:pt x="48" y="155"/>
                  </a:cubicBezTo>
                  <a:cubicBezTo>
                    <a:pt x="48" y="214"/>
                    <a:pt x="24" y="286"/>
                    <a:pt x="0" y="334"/>
                  </a:cubicBezTo>
                  <a:lnTo>
                    <a:pt x="143" y="381"/>
                  </a:lnTo>
                  <a:lnTo>
                    <a:pt x="15395" y="3358"/>
                  </a:lnTo>
                  <a:lnTo>
                    <a:pt x="15395" y="3262"/>
                  </a:lnTo>
                  <a:cubicBezTo>
                    <a:pt x="15407" y="3179"/>
                    <a:pt x="15419" y="3084"/>
                    <a:pt x="15455" y="3012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20"/>
            <p:cNvSpPr/>
            <p:nvPr/>
          </p:nvSpPr>
          <p:spPr>
            <a:xfrm>
              <a:off x="4185925" y="3740775"/>
              <a:ext cx="804900" cy="513475"/>
            </a:xfrm>
            <a:custGeom>
              <a:avLst/>
              <a:gdLst/>
              <a:ahLst/>
              <a:cxnLst/>
              <a:rect l="l" t="t" r="r" b="b"/>
              <a:pathLst>
                <a:path w="32196" h="20539" extrusionOk="0">
                  <a:moveTo>
                    <a:pt x="32017" y="0"/>
                  </a:moveTo>
                  <a:lnTo>
                    <a:pt x="1" y="20265"/>
                  </a:lnTo>
                  <a:cubicBezTo>
                    <a:pt x="84" y="20324"/>
                    <a:pt x="155" y="20431"/>
                    <a:pt x="191" y="20538"/>
                  </a:cubicBezTo>
                  <a:lnTo>
                    <a:pt x="32195" y="274"/>
                  </a:lnTo>
                  <a:cubicBezTo>
                    <a:pt x="32124" y="203"/>
                    <a:pt x="32052" y="95"/>
                    <a:pt x="3201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Google Shape;2597;p20"/>
            <p:cNvSpPr/>
            <p:nvPr/>
          </p:nvSpPr>
          <p:spPr>
            <a:xfrm>
              <a:off x="4604725" y="4122375"/>
              <a:ext cx="224450" cy="207175"/>
            </a:xfrm>
            <a:custGeom>
              <a:avLst/>
              <a:gdLst/>
              <a:ahLst/>
              <a:cxnLst/>
              <a:rect l="l" t="t" r="r" b="b"/>
              <a:pathLst>
                <a:path w="8978" h="8287" extrusionOk="0">
                  <a:moveTo>
                    <a:pt x="8752" y="0"/>
                  </a:moveTo>
                  <a:lnTo>
                    <a:pt x="1" y="8037"/>
                  </a:lnTo>
                  <a:cubicBezTo>
                    <a:pt x="96" y="8108"/>
                    <a:pt x="167" y="8191"/>
                    <a:pt x="227" y="8287"/>
                  </a:cubicBezTo>
                  <a:lnTo>
                    <a:pt x="8978" y="250"/>
                  </a:lnTo>
                  <a:cubicBezTo>
                    <a:pt x="8907" y="167"/>
                    <a:pt x="8811" y="95"/>
                    <a:pt x="875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Google Shape;2598;p20"/>
            <p:cNvSpPr/>
            <p:nvPr/>
          </p:nvSpPr>
          <p:spPr>
            <a:xfrm>
              <a:off x="4727950" y="4136950"/>
              <a:ext cx="125650" cy="274450"/>
            </a:xfrm>
            <a:custGeom>
              <a:avLst/>
              <a:gdLst/>
              <a:ahLst/>
              <a:cxnLst/>
              <a:rect l="l" t="t" r="r" b="b"/>
              <a:pathLst>
                <a:path w="5026" h="10978" extrusionOk="0">
                  <a:moveTo>
                    <a:pt x="4704" y="0"/>
                  </a:moveTo>
                  <a:lnTo>
                    <a:pt x="1" y="10978"/>
                  </a:lnTo>
                  <a:lnTo>
                    <a:pt x="370" y="10978"/>
                  </a:lnTo>
                  <a:lnTo>
                    <a:pt x="5025" y="119"/>
                  </a:lnTo>
                  <a:lnTo>
                    <a:pt x="5025" y="48"/>
                  </a:lnTo>
                  <a:lnTo>
                    <a:pt x="4906" y="48"/>
                  </a:lnTo>
                  <a:cubicBezTo>
                    <a:pt x="4835" y="24"/>
                    <a:pt x="4763" y="24"/>
                    <a:pt x="470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20"/>
            <p:cNvSpPr/>
            <p:nvPr/>
          </p:nvSpPr>
          <p:spPr>
            <a:xfrm>
              <a:off x="4605925" y="4346200"/>
              <a:ext cx="86650" cy="65200"/>
            </a:xfrm>
            <a:custGeom>
              <a:avLst/>
              <a:gdLst/>
              <a:ahLst/>
              <a:cxnLst/>
              <a:rect l="l" t="t" r="r" b="b"/>
              <a:pathLst>
                <a:path w="3466" h="2608" extrusionOk="0">
                  <a:moveTo>
                    <a:pt x="203" y="0"/>
                  </a:moveTo>
                  <a:cubicBezTo>
                    <a:pt x="167" y="108"/>
                    <a:pt x="84" y="203"/>
                    <a:pt x="0" y="274"/>
                  </a:cubicBezTo>
                  <a:lnTo>
                    <a:pt x="60" y="322"/>
                  </a:lnTo>
                  <a:lnTo>
                    <a:pt x="2917" y="2608"/>
                  </a:lnTo>
                  <a:lnTo>
                    <a:pt x="3465" y="2608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Google Shape;2600;p20"/>
            <p:cNvSpPr/>
            <p:nvPr/>
          </p:nvSpPr>
          <p:spPr>
            <a:xfrm>
              <a:off x="5016400" y="4244400"/>
              <a:ext cx="9250" cy="167000"/>
            </a:xfrm>
            <a:custGeom>
              <a:avLst/>
              <a:gdLst/>
              <a:ahLst/>
              <a:cxnLst/>
              <a:rect l="l" t="t" r="r" b="b"/>
              <a:pathLst>
                <a:path w="370" h="6680" extrusionOk="0">
                  <a:moveTo>
                    <a:pt x="333" y="1"/>
                  </a:moveTo>
                  <a:cubicBezTo>
                    <a:pt x="262" y="27"/>
                    <a:pt x="177" y="41"/>
                    <a:pt x="89" y="41"/>
                  </a:cubicBezTo>
                  <a:cubicBezTo>
                    <a:pt x="60" y="41"/>
                    <a:pt x="30" y="39"/>
                    <a:pt x="0" y="36"/>
                  </a:cubicBezTo>
                  <a:lnTo>
                    <a:pt x="0" y="36"/>
                  </a:lnTo>
                  <a:lnTo>
                    <a:pt x="24" y="6680"/>
                  </a:lnTo>
                  <a:lnTo>
                    <a:pt x="369" y="6680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Google Shape;2601;p20"/>
            <p:cNvSpPr/>
            <p:nvPr/>
          </p:nvSpPr>
          <p:spPr>
            <a:xfrm>
              <a:off x="5021450" y="4188150"/>
              <a:ext cx="3300" cy="3900"/>
            </a:xfrm>
            <a:custGeom>
              <a:avLst/>
              <a:gdLst/>
              <a:ahLst/>
              <a:cxnLst/>
              <a:rect l="l" t="t" r="r" b="b"/>
              <a:pathLst>
                <a:path w="132" h="156" extrusionOk="0">
                  <a:moveTo>
                    <a:pt x="0" y="0"/>
                  </a:moveTo>
                  <a:lnTo>
                    <a:pt x="0" y="119"/>
                  </a:lnTo>
                  <a:lnTo>
                    <a:pt x="12" y="119"/>
                  </a:lnTo>
                  <a:cubicBezTo>
                    <a:pt x="48" y="143"/>
                    <a:pt x="96" y="155"/>
                    <a:pt x="131" y="155"/>
                  </a:cubicBezTo>
                  <a:cubicBezTo>
                    <a:pt x="120" y="84"/>
                    <a:pt x="72" y="24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2602;p20"/>
            <p:cNvSpPr/>
            <p:nvPr/>
          </p:nvSpPr>
          <p:spPr>
            <a:xfrm>
              <a:off x="4864275" y="3750900"/>
              <a:ext cx="138450" cy="315225"/>
            </a:xfrm>
            <a:custGeom>
              <a:avLst/>
              <a:gdLst/>
              <a:ahLst/>
              <a:cxnLst/>
              <a:rect l="l" t="t" r="r" b="b"/>
              <a:pathLst>
                <a:path w="5538" h="12609" extrusionOk="0">
                  <a:moveTo>
                    <a:pt x="5216" y="0"/>
                  </a:moveTo>
                  <a:lnTo>
                    <a:pt x="1" y="12490"/>
                  </a:lnTo>
                  <a:cubicBezTo>
                    <a:pt x="132" y="12513"/>
                    <a:pt x="227" y="12549"/>
                    <a:pt x="322" y="12609"/>
                  </a:cubicBezTo>
                  <a:lnTo>
                    <a:pt x="5537" y="95"/>
                  </a:lnTo>
                  <a:lnTo>
                    <a:pt x="5514" y="95"/>
                  </a:lnTo>
                  <a:cubicBezTo>
                    <a:pt x="5406" y="83"/>
                    <a:pt x="5299" y="48"/>
                    <a:pt x="521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Google Shape;2603;p20"/>
            <p:cNvSpPr/>
            <p:nvPr/>
          </p:nvSpPr>
          <p:spPr>
            <a:xfrm>
              <a:off x="5003300" y="3753275"/>
              <a:ext cx="18175" cy="439050"/>
            </a:xfrm>
            <a:custGeom>
              <a:avLst/>
              <a:gdLst/>
              <a:ahLst/>
              <a:cxnLst/>
              <a:rect l="l" t="t" r="r" b="b"/>
              <a:pathLst>
                <a:path w="727" h="17562" extrusionOk="0">
                  <a:moveTo>
                    <a:pt x="143" y="0"/>
                  </a:moveTo>
                  <a:cubicBezTo>
                    <a:pt x="111" y="0"/>
                    <a:pt x="74" y="6"/>
                    <a:pt x="42" y="6"/>
                  </a:cubicBezTo>
                  <a:cubicBezTo>
                    <a:pt x="27" y="6"/>
                    <a:pt x="12" y="4"/>
                    <a:pt x="0" y="0"/>
                  </a:cubicBezTo>
                  <a:lnTo>
                    <a:pt x="0" y="0"/>
                  </a:lnTo>
                  <a:lnTo>
                    <a:pt x="381" y="17562"/>
                  </a:lnTo>
                  <a:cubicBezTo>
                    <a:pt x="457" y="17545"/>
                    <a:pt x="539" y="17528"/>
                    <a:pt x="622" y="17528"/>
                  </a:cubicBezTo>
                  <a:cubicBezTo>
                    <a:pt x="657" y="17528"/>
                    <a:pt x="692" y="17531"/>
                    <a:pt x="726" y="17538"/>
                  </a:cubicBezTo>
                  <a:lnTo>
                    <a:pt x="726" y="17419"/>
                  </a:lnTo>
                  <a:lnTo>
                    <a:pt x="357" y="572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Google Shape;2604;p20"/>
            <p:cNvSpPr/>
            <p:nvPr/>
          </p:nvSpPr>
          <p:spPr>
            <a:xfrm>
              <a:off x="4886325" y="4112250"/>
              <a:ext cx="111625" cy="96750"/>
            </a:xfrm>
            <a:custGeom>
              <a:avLst/>
              <a:gdLst/>
              <a:ahLst/>
              <a:cxnLst/>
              <a:rect l="l" t="t" r="r" b="b"/>
              <a:pathLst>
                <a:path w="4465" h="3870" extrusionOk="0">
                  <a:moveTo>
                    <a:pt x="155" y="0"/>
                  </a:moveTo>
                  <a:cubicBezTo>
                    <a:pt x="107" y="107"/>
                    <a:pt x="60" y="226"/>
                    <a:pt x="0" y="322"/>
                  </a:cubicBezTo>
                  <a:lnTo>
                    <a:pt x="4310" y="3870"/>
                  </a:lnTo>
                  <a:cubicBezTo>
                    <a:pt x="4346" y="3774"/>
                    <a:pt x="4393" y="3667"/>
                    <a:pt x="4465" y="3572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2605;p20"/>
            <p:cNvSpPr/>
            <p:nvPr/>
          </p:nvSpPr>
          <p:spPr>
            <a:xfrm>
              <a:off x="5032450" y="4235775"/>
              <a:ext cx="207800" cy="173550"/>
            </a:xfrm>
            <a:custGeom>
              <a:avLst/>
              <a:gdLst/>
              <a:ahLst/>
              <a:cxnLst/>
              <a:rect l="l" t="t" r="r" b="b"/>
              <a:pathLst>
                <a:path w="8312" h="6942" extrusionOk="0">
                  <a:moveTo>
                    <a:pt x="275" y="0"/>
                  </a:moveTo>
                  <a:cubicBezTo>
                    <a:pt x="191" y="96"/>
                    <a:pt x="96" y="167"/>
                    <a:pt x="1" y="226"/>
                  </a:cubicBezTo>
                  <a:lnTo>
                    <a:pt x="8121" y="6942"/>
                  </a:lnTo>
                  <a:cubicBezTo>
                    <a:pt x="8169" y="6834"/>
                    <a:pt x="8240" y="6751"/>
                    <a:pt x="8312" y="6668"/>
                  </a:cubicBezTo>
                  <a:lnTo>
                    <a:pt x="27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Google Shape;2606;p20"/>
            <p:cNvSpPr/>
            <p:nvPr/>
          </p:nvSpPr>
          <p:spPr>
            <a:xfrm>
              <a:off x="5006875" y="3750000"/>
              <a:ext cx="242600" cy="651600"/>
            </a:xfrm>
            <a:custGeom>
              <a:avLst/>
              <a:gdLst/>
              <a:ahLst/>
              <a:cxnLst/>
              <a:rect l="l" t="t" r="r" b="b"/>
              <a:pathLst>
                <a:path w="9704" h="26064" extrusionOk="0">
                  <a:moveTo>
                    <a:pt x="333" y="0"/>
                  </a:moveTo>
                  <a:cubicBezTo>
                    <a:pt x="226" y="60"/>
                    <a:pt x="107" y="107"/>
                    <a:pt x="0" y="119"/>
                  </a:cubicBezTo>
                  <a:lnTo>
                    <a:pt x="214" y="679"/>
                  </a:lnTo>
                  <a:lnTo>
                    <a:pt x="9394" y="26063"/>
                  </a:lnTo>
                  <a:cubicBezTo>
                    <a:pt x="9489" y="26004"/>
                    <a:pt x="9585" y="25944"/>
                    <a:pt x="9704" y="25920"/>
                  </a:cubicBezTo>
                  <a:lnTo>
                    <a:pt x="33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Google Shape;2607;p20"/>
            <p:cNvSpPr/>
            <p:nvPr/>
          </p:nvSpPr>
          <p:spPr>
            <a:xfrm>
              <a:off x="4991100" y="4191000"/>
              <a:ext cx="56575" cy="53975"/>
            </a:xfrm>
            <a:custGeom>
              <a:avLst/>
              <a:gdLst/>
              <a:ahLst/>
              <a:cxnLst/>
              <a:rect l="l" t="t" r="r" b="b"/>
              <a:pathLst>
                <a:path w="2263" h="2159" extrusionOk="0">
                  <a:moveTo>
                    <a:pt x="1125" y="1"/>
                  </a:moveTo>
                  <a:cubicBezTo>
                    <a:pt x="1037" y="1"/>
                    <a:pt x="950" y="14"/>
                    <a:pt x="869" y="41"/>
                  </a:cubicBezTo>
                  <a:cubicBezTo>
                    <a:pt x="631" y="101"/>
                    <a:pt x="429" y="232"/>
                    <a:pt x="274" y="422"/>
                  </a:cubicBezTo>
                  <a:cubicBezTo>
                    <a:pt x="202" y="517"/>
                    <a:pt x="143" y="624"/>
                    <a:pt x="119" y="720"/>
                  </a:cubicBezTo>
                  <a:cubicBezTo>
                    <a:pt x="83" y="803"/>
                    <a:pt x="71" y="886"/>
                    <a:pt x="60" y="982"/>
                  </a:cubicBezTo>
                  <a:cubicBezTo>
                    <a:pt x="0" y="1577"/>
                    <a:pt x="441" y="2113"/>
                    <a:pt x="1024" y="2148"/>
                  </a:cubicBezTo>
                  <a:cubicBezTo>
                    <a:pt x="1061" y="2156"/>
                    <a:pt x="1098" y="2159"/>
                    <a:pt x="1134" y="2159"/>
                  </a:cubicBezTo>
                  <a:cubicBezTo>
                    <a:pt x="1216" y="2159"/>
                    <a:pt x="1295" y="2145"/>
                    <a:pt x="1369" y="2137"/>
                  </a:cubicBezTo>
                  <a:cubicBezTo>
                    <a:pt x="1464" y="2113"/>
                    <a:pt x="1572" y="2077"/>
                    <a:pt x="1679" y="2017"/>
                  </a:cubicBezTo>
                  <a:cubicBezTo>
                    <a:pt x="1750" y="1958"/>
                    <a:pt x="1845" y="1887"/>
                    <a:pt x="1929" y="1791"/>
                  </a:cubicBezTo>
                  <a:cubicBezTo>
                    <a:pt x="2084" y="1636"/>
                    <a:pt x="2167" y="1422"/>
                    <a:pt x="2203" y="1184"/>
                  </a:cubicBezTo>
                  <a:cubicBezTo>
                    <a:pt x="2262" y="636"/>
                    <a:pt x="1881" y="148"/>
                    <a:pt x="1345" y="29"/>
                  </a:cubicBezTo>
                  <a:cubicBezTo>
                    <a:pt x="1310" y="5"/>
                    <a:pt x="1274" y="5"/>
                    <a:pt x="1226" y="5"/>
                  </a:cubicBezTo>
                  <a:lnTo>
                    <a:pt x="1214" y="5"/>
                  </a:lnTo>
                  <a:cubicBezTo>
                    <a:pt x="1185" y="2"/>
                    <a:pt x="1155" y="1"/>
                    <a:pt x="112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Google Shape;2608;p20"/>
            <p:cNvSpPr/>
            <p:nvPr/>
          </p:nvSpPr>
          <p:spPr>
            <a:xfrm>
              <a:off x="4815775" y="4062050"/>
              <a:ext cx="78000" cy="76425"/>
            </a:xfrm>
            <a:custGeom>
              <a:avLst/>
              <a:gdLst/>
              <a:ahLst/>
              <a:cxnLst/>
              <a:rect l="l" t="t" r="r" b="b"/>
              <a:pathLst>
                <a:path w="3120" h="3057" extrusionOk="0">
                  <a:moveTo>
                    <a:pt x="1541" y="0"/>
                  </a:moveTo>
                  <a:cubicBezTo>
                    <a:pt x="769" y="0"/>
                    <a:pt x="102" y="595"/>
                    <a:pt x="24" y="1389"/>
                  </a:cubicBezTo>
                  <a:cubicBezTo>
                    <a:pt x="0" y="1770"/>
                    <a:pt x="107" y="2151"/>
                    <a:pt x="322" y="2425"/>
                  </a:cubicBezTo>
                  <a:cubicBezTo>
                    <a:pt x="405" y="2520"/>
                    <a:pt x="476" y="2604"/>
                    <a:pt x="548" y="2687"/>
                  </a:cubicBezTo>
                  <a:cubicBezTo>
                    <a:pt x="727" y="2842"/>
                    <a:pt x="953" y="2949"/>
                    <a:pt x="1191" y="3008"/>
                  </a:cubicBezTo>
                  <a:cubicBezTo>
                    <a:pt x="1262" y="3020"/>
                    <a:pt x="1322" y="3044"/>
                    <a:pt x="1393" y="3056"/>
                  </a:cubicBezTo>
                  <a:lnTo>
                    <a:pt x="1512" y="3056"/>
                  </a:lnTo>
                  <a:cubicBezTo>
                    <a:pt x="1523" y="3056"/>
                    <a:pt x="1534" y="3056"/>
                    <a:pt x="1545" y="3056"/>
                  </a:cubicBezTo>
                  <a:cubicBezTo>
                    <a:pt x="2068" y="3056"/>
                    <a:pt x="2554" y="2773"/>
                    <a:pt x="2822" y="2353"/>
                  </a:cubicBezTo>
                  <a:cubicBezTo>
                    <a:pt x="2882" y="2246"/>
                    <a:pt x="2941" y="2151"/>
                    <a:pt x="2977" y="2044"/>
                  </a:cubicBezTo>
                  <a:cubicBezTo>
                    <a:pt x="3013" y="1913"/>
                    <a:pt x="3048" y="1770"/>
                    <a:pt x="3060" y="1651"/>
                  </a:cubicBezTo>
                  <a:cubicBezTo>
                    <a:pt x="3120" y="1032"/>
                    <a:pt x="2798" y="448"/>
                    <a:pt x="2274" y="163"/>
                  </a:cubicBezTo>
                  <a:cubicBezTo>
                    <a:pt x="2167" y="103"/>
                    <a:pt x="2072" y="79"/>
                    <a:pt x="1965" y="44"/>
                  </a:cubicBezTo>
                  <a:cubicBezTo>
                    <a:pt x="1870" y="20"/>
                    <a:pt x="1786" y="8"/>
                    <a:pt x="1691" y="8"/>
                  </a:cubicBezTo>
                  <a:cubicBezTo>
                    <a:pt x="1640" y="3"/>
                    <a:pt x="1590" y="0"/>
                    <a:pt x="154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Google Shape;2609;p20"/>
            <p:cNvSpPr/>
            <p:nvPr/>
          </p:nvSpPr>
          <p:spPr>
            <a:xfrm>
              <a:off x="2997100" y="4406875"/>
              <a:ext cx="25600" cy="5125"/>
            </a:xfrm>
            <a:custGeom>
              <a:avLst/>
              <a:gdLst/>
              <a:ahLst/>
              <a:cxnLst/>
              <a:rect l="l" t="t" r="r" b="b"/>
              <a:pathLst>
                <a:path w="1024" h="205" extrusionOk="0">
                  <a:moveTo>
                    <a:pt x="540" y="1"/>
                  </a:moveTo>
                  <a:cubicBezTo>
                    <a:pt x="336" y="1"/>
                    <a:pt x="153" y="63"/>
                    <a:pt x="0" y="205"/>
                  </a:cubicBezTo>
                  <a:lnTo>
                    <a:pt x="1024" y="205"/>
                  </a:lnTo>
                  <a:cubicBezTo>
                    <a:pt x="964" y="145"/>
                    <a:pt x="881" y="98"/>
                    <a:pt x="798" y="62"/>
                  </a:cubicBezTo>
                  <a:cubicBezTo>
                    <a:pt x="726" y="26"/>
                    <a:pt x="655" y="2"/>
                    <a:pt x="595" y="2"/>
                  </a:cubicBezTo>
                  <a:cubicBezTo>
                    <a:pt x="577" y="1"/>
                    <a:pt x="558" y="1"/>
                    <a:pt x="54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Google Shape;2610;p20"/>
            <p:cNvSpPr/>
            <p:nvPr/>
          </p:nvSpPr>
          <p:spPr>
            <a:xfrm>
              <a:off x="2698250" y="4188575"/>
              <a:ext cx="14300" cy="13925"/>
            </a:xfrm>
            <a:custGeom>
              <a:avLst/>
              <a:gdLst/>
              <a:ahLst/>
              <a:cxnLst/>
              <a:rect l="l" t="t" r="r" b="b"/>
              <a:pathLst>
                <a:path w="572" h="557" extrusionOk="0">
                  <a:moveTo>
                    <a:pt x="264" y="1"/>
                  </a:moveTo>
                  <a:cubicBezTo>
                    <a:pt x="193" y="1"/>
                    <a:pt x="120" y="42"/>
                    <a:pt x="72" y="90"/>
                  </a:cubicBezTo>
                  <a:cubicBezTo>
                    <a:pt x="48" y="138"/>
                    <a:pt x="12" y="186"/>
                    <a:pt x="12" y="245"/>
                  </a:cubicBezTo>
                  <a:cubicBezTo>
                    <a:pt x="0" y="400"/>
                    <a:pt x="107" y="555"/>
                    <a:pt x="250" y="555"/>
                  </a:cubicBezTo>
                  <a:cubicBezTo>
                    <a:pt x="259" y="556"/>
                    <a:pt x="269" y="556"/>
                    <a:pt x="278" y="556"/>
                  </a:cubicBezTo>
                  <a:cubicBezTo>
                    <a:pt x="375" y="556"/>
                    <a:pt x="469" y="500"/>
                    <a:pt x="512" y="424"/>
                  </a:cubicBezTo>
                  <a:cubicBezTo>
                    <a:pt x="524" y="388"/>
                    <a:pt x="536" y="340"/>
                    <a:pt x="548" y="305"/>
                  </a:cubicBezTo>
                  <a:cubicBezTo>
                    <a:pt x="572" y="150"/>
                    <a:pt x="465" y="19"/>
                    <a:pt x="310" y="7"/>
                  </a:cubicBezTo>
                  <a:cubicBezTo>
                    <a:pt x="295" y="3"/>
                    <a:pt x="279" y="1"/>
                    <a:pt x="26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Google Shape;2611;p20"/>
            <p:cNvSpPr/>
            <p:nvPr/>
          </p:nvSpPr>
          <p:spPr>
            <a:xfrm>
              <a:off x="3732600" y="4168050"/>
              <a:ext cx="29200" cy="27800"/>
            </a:xfrm>
            <a:custGeom>
              <a:avLst/>
              <a:gdLst/>
              <a:ahLst/>
              <a:cxnLst/>
              <a:rect l="l" t="t" r="r" b="b"/>
              <a:pathLst>
                <a:path w="1168" h="1112" extrusionOk="0">
                  <a:moveTo>
                    <a:pt x="567" y="0"/>
                  </a:moveTo>
                  <a:cubicBezTo>
                    <a:pt x="300" y="0"/>
                    <a:pt x="69" y="223"/>
                    <a:pt x="36" y="495"/>
                  </a:cubicBezTo>
                  <a:cubicBezTo>
                    <a:pt x="0" y="757"/>
                    <a:pt x="179" y="995"/>
                    <a:pt x="417" y="1078"/>
                  </a:cubicBezTo>
                  <a:lnTo>
                    <a:pt x="429" y="1078"/>
                  </a:lnTo>
                  <a:cubicBezTo>
                    <a:pt x="465" y="1090"/>
                    <a:pt x="489" y="1102"/>
                    <a:pt x="524" y="1102"/>
                  </a:cubicBezTo>
                  <a:cubicBezTo>
                    <a:pt x="549" y="1109"/>
                    <a:pt x="574" y="1112"/>
                    <a:pt x="600" y="1112"/>
                  </a:cubicBezTo>
                  <a:cubicBezTo>
                    <a:pt x="661" y="1112"/>
                    <a:pt x="724" y="1095"/>
                    <a:pt x="774" y="1078"/>
                  </a:cubicBezTo>
                  <a:cubicBezTo>
                    <a:pt x="965" y="1007"/>
                    <a:pt x="1108" y="840"/>
                    <a:pt x="1131" y="614"/>
                  </a:cubicBezTo>
                  <a:cubicBezTo>
                    <a:pt x="1167" y="316"/>
                    <a:pt x="941" y="54"/>
                    <a:pt x="643" y="7"/>
                  </a:cubicBezTo>
                  <a:cubicBezTo>
                    <a:pt x="618" y="2"/>
                    <a:pt x="592" y="0"/>
                    <a:pt x="5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Google Shape;2612;p20"/>
            <p:cNvSpPr/>
            <p:nvPr/>
          </p:nvSpPr>
          <p:spPr>
            <a:xfrm>
              <a:off x="4574675" y="4319825"/>
              <a:ext cx="37825" cy="38250"/>
            </a:xfrm>
            <a:custGeom>
              <a:avLst/>
              <a:gdLst/>
              <a:ahLst/>
              <a:cxnLst/>
              <a:rect l="l" t="t" r="r" b="b"/>
              <a:pathLst>
                <a:path w="1513" h="1530" extrusionOk="0">
                  <a:moveTo>
                    <a:pt x="731" y="0"/>
                  </a:moveTo>
                  <a:cubicBezTo>
                    <a:pt x="438" y="0"/>
                    <a:pt x="177" y="180"/>
                    <a:pt x="60" y="436"/>
                  </a:cubicBezTo>
                  <a:cubicBezTo>
                    <a:pt x="24" y="508"/>
                    <a:pt x="0" y="603"/>
                    <a:pt x="0" y="686"/>
                  </a:cubicBezTo>
                  <a:lnTo>
                    <a:pt x="0" y="782"/>
                  </a:lnTo>
                  <a:cubicBezTo>
                    <a:pt x="0" y="889"/>
                    <a:pt x="24" y="984"/>
                    <a:pt x="60" y="1079"/>
                  </a:cubicBezTo>
                  <a:cubicBezTo>
                    <a:pt x="95" y="1186"/>
                    <a:pt x="179" y="1270"/>
                    <a:pt x="262" y="1341"/>
                  </a:cubicBezTo>
                  <a:cubicBezTo>
                    <a:pt x="381" y="1448"/>
                    <a:pt x="524" y="1508"/>
                    <a:pt x="679" y="1520"/>
                  </a:cubicBezTo>
                  <a:cubicBezTo>
                    <a:pt x="710" y="1527"/>
                    <a:pt x="742" y="1530"/>
                    <a:pt x="772" y="1530"/>
                  </a:cubicBezTo>
                  <a:cubicBezTo>
                    <a:pt x="847" y="1530"/>
                    <a:pt x="918" y="1513"/>
                    <a:pt x="976" y="1496"/>
                  </a:cubicBezTo>
                  <a:cubicBezTo>
                    <a:pt x="1084" y="1460"/>
                    <a:pt x="1167" y="1401"/>
                    <a:pt x="1250" y="1341"/>
                  </a:cubicBezTo>
                  <a:cubicBezTo>
                    <a:pt x="1334" y="1270"/>
                    <a:pt x="1393" y="1186"/>
                    <a:pt x="1441" y="1079"/>
                  </a:cubicBezTo>
                  <a:cubicBezTo>
                    <a:pt x="1465" y="1008"/>
                    <a:pt x="1488" y="925"/>
                    <a:pt x="1500" y="853"/>
                  </a:cubicBezTo>
                  <a:cubicBezTo>
                    <a:pt x="1512" y="686"/>
                    <a:pt x="1488" y="544"/>
                    <a:pt x="1417" y="424"/>
                  </a:cubicBezTo>
                  <a:cubicBezTo>
                    <a:pt x="1369" y="293"/>
                    <a:pt x="1298" y="198"/>
                    <a:pt x="1203" y="139"/>
                  </a:cubicBezTo>
                  <a:cubicBezTo>
                    <a:pt x="1096" y="67"/>
                    <a:pt x="965" y="8"/>
                    <a:pt x="834" y="8"/>
                  </a:cubicBezTo>
                  <a:cubicBezTo>
                    <a:pt x="799" y="3"/>
                    <a:pt x="765" y="0"/>
                    <a:pt x="73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2613;p20"/>
            <p:cNvSpPr/>
            <p:nvPr/>
          </p:nvSpPr>
          <p:spPr>
            <a:xfrm>
              <a:off x="4163600" y="4245300"/>
              <a:ext cx="27400" cy="26400"/>
            </a:xfrm>
            <a:custGeom>
              <a:avLst/>
              <a:gdLst/>
              <a:ahLst/>
              <a:cxnLst/>
              <a:rect l="l" t="t" r="r" b="b"/>
              <a:pathLst>
                <a:path w="1096" h="1056" extrusionOk="0">
                  <a:moveTo>
                    <a:pt x="608" y="0"/>
                  </a:moveTo>
                  <a:cubicBezTo>
                    <a:pt x="548" y="0"/>
                    <a:pt x="501" y="0"/>
                    <a:pt x="453" y="12"/>
                  </a:cubicBezTo>
                  <a:cubicBezTo>
                    <a:pt x="215" y="60"/>
                    <a:pt x="36" y="250"/>
                    <a:pt x="24" y="488"/>
                  </a:cubicBezTo>
                  <a:cubicBezTo>
                    <a:pt x="1" y="560"/>
                    <a:pt x="24" y="667"/>
                    <a:pt x="72" y="750"/>
                  </a:cubicBezTo>
                  <a:cubicBezTo>
                    <a:pt x="120" y="858"/>
                    <a:pt x="203" y="953"/>
                    <a:pt x="310" y="988"/>
                  </a:cubicBezTo>
                  <a:cubicBezTo>
                    <a:pt x="370" y="1024"/>
                    <a:pt x="429" y="1036"/>
                    <a:pt x="501" y="1048"/>
                  </a:cubicBezTo>
                  <a:cubicBezTo>
                    <a:pt x="528" y="1053"/>
                    <a:pt x="555" y="1055"/>
                    <a:pt x="581" y="1055"/>
                  </a:cubicBezTo>
                  <a:cubicBezTo>
                    <a:pt x="681" y="1055"/>
                    <a:pt x="773" y="1021"/>
                    <a:pt x="858" y="965"/>
                  </a:cubicBezTo>
                  <a:lnTo>
                    <a:pt x="870" y="965"/>
                  </a:lnTo>
                  <a:cubicBezTo>
                    <a:pt x="941" y="905"/>
                    <a:pt x="1013" y="846"/>
                    <a:pt x="1048" y="750"/>
                  </a:cubicBezTo>
                  <a:cubicBezTo>
                    <a:pt x="1084" y="691"/>
                    <a:pt x="1096" y="631"/>
                    <a:pt x="1096" y="572"/>
                  </a:cubicBezTo>
                  <a:cubicBezTo>
                    <a:pt x="1096" y="512"/>
                    <a:pt x="1096" y="465"/>
                    <a:pt x="1084" y="429"/>
                  </a:cubicBezTo>
                  <a:cubicBezTo>
                    <a:pt x="1084" y="417"/>
                    <a:pt x="1084" y="393"/>
                    <a:pt x="1072" y="381"/>
                  </a:cubicBezTo>
                  <a:cubicBezTo>
                    <a:pt x="1036" y="262"/>
                    <a:pt x="965" y="179"/>
                    <a:pt x="870" y="96"/>
                  </a:cubicBezTo>
                  <a:cubicBezTo>
                    <a:pt x="858" y="84"/>
                    <a:pt x="846" y="72"/>
                    <a:pt x="834" y="72"/>
                  </a:cubicBezTo>
                  <a:cubicBezTo>
                    <a:pt x="751" y="24"/>
                    <a:pt x="679" y="0"/>
                    <a:pt x="6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Google Shape;2614;p20"/>
            <p:cNvSpPr/>
            <p:nvPr/>
          </p:nvSpPr>
          <p:spPr>
            <a:xfrm>
              <a:off x="2754800" y="4228775"/>
              <a:ext cx="27100" cy="27250"/>
            </a:xfrm>
            <a:custGeom>
              <a:avLst/>
              <a:gdLst/>
              <a:ahLst/>
              <a:cxnLst/>
              <a:rect l="l" t="t" r="r" b="b"/>
              <a:pathLst>
                <a:path w="1084" h="1090" extrusionOk="0">
                  <a:moveTo>
                    <a:pt x="516" y="0"/>
                  </a:moveTo>
                  <a:cubicBezTo>
                    <a:pt x="325" y="0"/>
                    <a:pt x="166" y="111"/>
                    <a:pt x="72" y="268"/>
                  </a:cubicBezTo>
                  <a:cubicBezTo>
                    <a:pt x="36" y="328"/>
                    <a:pt x="12" y="399"/>
                    <a:pt x="0" y="495"/>
                  </a:cubicBezTo>
                  <a:cubicBezTo>
                    <a:pt x="0" y="554"/>
                    <a:pt x="0" y="614"/>
                    <a:pt x="12" y="661"/>
                  </a:cubicBezTo>
                  <a:cubicBezTo>
                    <a:pt x="36" y="721"/>
                    <a:pt x="60" y="780"/>
                    <a:pt x="96" y="840"/>
                  </a:cubicBezTo>
                  <a:cubicBezTo>
                    <a:pt x="179" y="971"/>
                    <a:pt x="310" y="1054"/>
                    <a:pt x="489" y="1090"/>
                  </a:cubicBezTo>
                  <a:lnTo>
                    <a:pt x="548" y="1090"/>
                  </a:lnTo>
                  <a:cubicBezTo>
                    <a:pt x="703" y="1090"/>
                    <a:pt x="834" y="1030"/>
                    <a:pt x="929" y="935"/>
                  </a:cubicBezTo>
                  <a:cubicBezTo>
                    <a:pt x="1012" y="852"/>
                    <a:pt x="1084" y="733"/>
                    <a:pt x="1084" y="602"/>
                  </a:cubicBezTo>
                  <a:lnTo>
                    <a:pt x="1084" y="506"/>
                  </a:lnTo>
                  <a:cubicBezTo>
                    <a:pt x="1084" y="387"/>
                    <a:pt x="1048" y="280"/>
                    <a:pt x="965" y="197"/>
                  </a:cubicBezTo>
                  <a:cubicBezTo>
                    <a:pt x="881" y="90"/>
                    <a:pt x="750" y="18"/>
                    <a:pt x="596" y="6"/>
                  </a:cubicBezTo>
                  <a:cubicBezTo>
                    <a:pt x="569" y="2"/>
                    <a:pt x="542" y="0"/>
                    <a:pt x="51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Google Shape;2615;p20"/>
            <p:cNvSpPr/>
            <p:nvPr/>
          </p:nvSpPr>
          <p:spPr>
            <a:xfrm>
              <a:off x="2582150" y="4308350"/>
              <a:ext cx="28000" cy="27250"/>
            </a:xfrm>
            <a:custGeom>
              <a:avLst/>
              <a:gdLst/>
              <a:ahLst/>
              <a:cxnLst/>
              <a:rect l="l" t="t" r="r" b="b"/>
              <a:pathLst>
                <a:path w="1120" h="1090" extrusionOk="0">
                  <a:moveTo>
                    <a:pt x="575" y="1"/>
                  </a:moveTo>
                  <a:cubicBezTo>
                    <a:pt x="296" y="1"/>
                    <a:pt x="58" y="208"/>
                    <a:pt x="25" y="491"/>
                  </a:cubicBezTo>
                  <a:cubicBezTo>
                    <a:pt x="1" y="788"/>
                    <a:pt x="215" y="1062"/>
                    <a:pt x="525" y="1086"/>
                  </a:cubicBezTo>
                  <a:cubicBezTo>
                    <a:pt x="545" y="1088"/>
                    <a:pt x="566" y="1090"/>
                    <a:pt x="586" y="1090"/>
                  </a:cubicBezTo>
                  <a:cubicBezTo>
                    <a:pt x="858" y="1090"/>
                    <a:pt x="1087" y="875"/>
                    <a:pt x="1120" y="598"/>
                  </a:cubicBezTo>
                  <a:cubicBezTo>
                    <a:pt x="1120" y="538"/>
                    <a:pt x="1120" y="479"/>
                    <a:pt x="1096" y="431"/>
                  </a:cubicBezTo>
                  <a:cubicBezTo>
                    <a:pt x="1072" y="312"/>
                    <a:pt x="1013" y="217"/>
                    <a:pt x="941" y="133"/>
                  </a:cubicBezTo>
                  <a:cubicBezTo>
                    <a:pt x="858" y="74"/>
                    <a:pt x="775" y="26"/>
                    <a:pt x="679" y="14"/>
                  </a:cubicBezTo>
                  <a:cubicBezTo>
                    <a:pt x="667" y="14"/>
                    <a:pt x="656" y="2"/>
                    <a:pt x="620" y="2"/>
                  </a:cubicBezTo>
                  <a:cubicBezTo>
                    <a:pt x="605" y="1"/>
                    <a:pt x="590" y="1"/>
                    <a:pt x="57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2616;p20"/>
            <p:cNvSpPr/>
            <p:nvPr/>
          </p:nvSpPr>
          <p:spPr>
            <a:xfrm>
              <a:off x="3259325" y="4015150"/>
              <a:ext cx="28300" cy="26950"/>
            </a:xfrm>
            <a:custGeom>
              <a:avLst/>
              <a:gdLst/>
              <a:ahLst/>
              <a:cxnLst/>
              <a:rect l="l" t="t" r="r" b="b"/>
              <a:pathLst>
                <a:path w="1132" h="1078" extrusionOk="0">
                  <a:moveTo>
                    <a:pt x="563" y="1"/>
                  </a:moveTo>
                  <a:cubicBezTo>
                    <a:pt x="284" y="1"/>
                    <a:pt x="46" y="208"/>
                    <a:pt x="12" y="491"/>
                  </a:cubicBezTo>
                  <a:cubicBezTo>
                    <a:pt x="0" y="646"/>
                    <a:pt x="48" y="777"/>
                    <a:pt x="155" y="896"/>
                  </a:cubicBezTo>
                  <a:cubicBezTo>
                    <a:pt x="215" y="967"/>
                    <a:pt x="310" y="1027"/>
                    <a:pt x="429" y="1062"/>
                  </a:cubicBezTo>
                  <a:cubicBezTo>
                    <a:pt x="453" y="1062"/>
                    <a:pt x="477" y="1074"/>
                    <a:pt x="489" y="1074"/>
                  </a:cubicBezTo>
                  <a:lnTo>
                    <a:pt x="512" y="1074"/>
                  </a:lnTo>
                  <a:cubicBezTo>
                    <a:pt x="533" y="1076"/>
                    <a:pt x="553" y="1077"/>
                    <a:pt x="572" y="1077"/>
                  </a:cubicBezTo>
                  <a:cubicBezTo>
                    <a:pt x="665" y="1077"/>
                    <a:pt x="745" y="1054"/>
                    <a:pt x="834" y="1015"/>
                  </a:cubicBezTo>
                  <a:cubicBezTo>
                    <a:pt x="989" y="931"/>
                    <a:pt x="1084" y="777"/>
                    <a:pt x="1108" y="598"/>
                  </a:cubicBezTo>
                  <a:cubicBezTo>
                    <a:pt x="1132" y="300"/>
                    <a:pt x="905" y="38"/>
                    <a:pt x="608" y="3"/>
                  </a:cubicBezTo>
                  <a:cubicBezTo>
                    <a:pt x="593" y="2"/>
                    <a:pt x="577" y="1"/>
                    <a:pt x="5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Google Shape;2617;p20"/>
            <p:cNvSpPr/>
            <p:nvPr/>
          </p:nvSpPr>
          <p:spPr>
            <a:xfrm>
              <a:off x="5234575" y="4397850"/>
              <a:ext cx="36625" cy="13550"/>
            </a:xfrm>
            <a:custGeom>
              <a:avLst/>
              <a:gdLst/>
              <a:ahLst/>
              <a:cxnLst/>
              <a:rect l="l" t="t" r="r" b="b"/>
              <a:pathLst>
                <a:path w="1465" h="542" extrusionOk="0">
                  <a:moveTo>
                    <a:pt x="736" y="1"/>
                  </a:moveTo>
                  <a:cubicBezTo>
                    <a:pt x="686" y="1"/>
                    <a:pt x="635" y="6"/>
                    <a:pt x="596" y="6"/>
                  </a:cubicBezTo>
                  <a:cubicBezTo>
                    <a:pt x="477" y="30"/>
                    <a:pt x="381" y="66"/>
                    <a:pt x="286" y="149"/>
                  </a:cubicBezTo>
                  <a:cubicBezTo>
                    <a:pt x="262" y="161"/>
                    <a:pt x="238" y="173"/>
                    <a:pt x="227" y="185"/>
                  </a:cubicBezTo>
                  <a:cubicBezTo>
                    <a:pt x="143" y="268"/>
                    <a:pt x="84" y="351"/>
                    <a:pt x="36" y="459"/>
                  </a:cubicBezTo>
                  <a:cubicBezTo>
                    <a:pt x="24" y="482"/>
                    <a:pt x="24" y="518"/>
                    <a:pt x="0" y="542"/>
                  </a:cubicBezTo>
                  <a:lnTo>
                    <a:pt x="1465" y="542"/>
                  </a:lnTo>
                  <a:cubicBezTo>
                    <a:pt x="1370" y="268"/>
                    <a:pt x="1120" y="42"/>
                    <a:pt x="810" y="6"/>
                  </a:cubicBezTo>
                  <a:cubicBezTo>
                    <a:pt x="786" y="2"/>
                    <a:pt x="761" y="1"/>
                    <a:pt x="73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Google Shape;2618;p20"/>
            <p:cNvSpPr/>
            <p:nvPr/>
          </p:nvSpPr>
          <p:spPr>
            <a:xfrm>
              <a:off x="4984250" y="3714800"/>
              <a:ext cx="39600" cy="38200"/>
            </a:xfrm>
            <a:custGeom>
              <a:avLst/>
              <a:gdLst/>
              <a:ahLst/>
              <a:cxnLst/>
              <a:rect l="l" t="t" r="r" b="b"/>
              <a:pathLst>
                <a:path w="1584" h="1528" extrusionOk="0">
                  <a:moveTo>
                    <a:pt x="778" y="0"/>
                  </a:moveTo>
                  <a:cubicBezTo>
                    <a:pt x="388" y="0"/>
                    <a:pt x="46" y="289"/>
                    <a:pt x="12" y="694"/>
                  </a:cubicBezTo>
                  <a:cubicBezTo>
                    <a:pt x="0" y="813"/>
                    <a:pt x="12" y="932"/>
                    <a:pt x="60" y="1039"/>
                  </a:cubicBezTo>
                  <a:cubicBezTo>
                    <a:pt x="119" y="1134"/>
                    <a:pt x="179" y="1242"/>
                    <a:pt x="274" y="1313"/>
                  </a:cubicBezTo>
                  <a:cubicBezTo>
                    <a:pt x="310" y="1361"/>
                    <a:pt x="369" y="1408"/>
                    <a:pt x="417" y="1432"/>
                  </a:cubicBezTo>
                  <a:cubicBezTo>
                    <a:pt x="512" y="1480"/>
                    <a:pt x="607" y="1527"/>
                    <a:pt x="715" y="1527"/>
                  </a:cubicBezTo>
                  <a:lnTo>
                    <a:pt x="893" y="1527"/>
                  </a:lnTo>
                  <a:cubicBezTo>
                    <a:pt x="1012" y="1515"/>
                    <a:pt x="1119" y="1468"/>
                    <a:pt x="1203" y="1408"/>
                  </a:cubicBezTo>
                  <a:cubicBezTo>
                    <a:pt x="1381" y="1289"/>
                    <a:pt x="1524" y="1075"/>
                    <a:pt x="1536" y="837"/>
                  </a:cubicBezTo>
                  <a:cubicBezTo>
                    <a:pt x="1584" y="420"/>
                    <a:pt x="1286" y="39"/>
                    <a:pt x="846" y="3"/>
                  </a:cubicBezTo>
                  <a:cubicBezTo>
                    <a:pt x="823" y="1"/>
                    <a:pt x="800" y="0"/>
                    <a:pt x="77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Google Shape;2619;p20"/>
            <p:cNvSpPr/>
            <p:nvPr/>
          </p:nvSpPr>
          <p:spPr>
            <a:xfrm>
              <a:off x="3074475" y="4307150"/>
              <a:ext cx="15500" cy="15550"/>
            </a:xfrm>
            <a:custGeom>
              <a:avLst/>
              <a:gdLst/>
              <a:ahLst/>
              <a:cxnLst/>
              <a:rect l="l" t="t" r="r" b="b"/>
              <a:pathLst>
                <a:path w="620" h="622" extrusionOk="0">
                  <a:moveTo>
                    <a:pt x="328" y="0"/>
                  </a:moveTo>
                  <a:cubicBezTo>
                    <a:pt x="264" y="0"/>
                    <a:pt x="195" y="30"/>
                    <a:pt x="144" y="50"/>
                  </a:cubicBezTo>
                  <a:cubicBezTo>
                    <a:pt x="72" y="86"/>
                    <a:pt x="13" y="169"/>
                    <a:pt x="1" y="277"/>
                  </a:cubicBezTo>
                  <a:cubicBezTo>
                    <a:pt x="1" y="300"/>
                    <a:pt x="1" y="336"/>
                    <a:pt x="13" y="360"/>
                  </a:cubicBezTo>
                  <a:cubicBezTo>
                    <a:pt x="24" y="408"/>
                    <a:pt x="48" y="455"/>
                    <a:pt x="60" y="479"/>
                  </a:cubicBezTo>
                  <a:cubicBezTo>
                    <a:pt x="96" y="562"/>
                    <a:pt x="191" y="622"/>
                    <a:pt x="286" y="622"/>
                  </a:cubicBezTo>
                  <a:lnTo>
                    <a:pt x="382" y="622"/>
                  </a:lnTo>
                  <a:cubicBezTo>
                    <a:pt x="465" y="598"/>
                    <a:pt x="536" y="562"/>
                    <a:pt x="560" y="503"/>
                  </a:cubicBezTo>
                  <a:cubicBezTo>
                    <a:pt x="596" y="455"/>
                    <a:pt x="620" y="408"/>
                    <a:pt x="620" y="348"/>
                  </a:cubicBezTo>
                  <a:cubicBezTo>
                    <a:pt x="620" y="300"/>
                    <a:pt x="620" y="265"/>
                    <a:pt x="608" y="217"/>
                  </a:cubicBezTo>
                  <a:cubicBezTo>
                    <a:pt x="584" y="110"/>
                    <a:pt x="489" y="38"/>
                    <a:pt x="382" y="27"/>
                  </a:cubicBezTo>
                  <a:cubicBezTo>
                    <a:pt x="370" y="27"/>
                    <a:pt x="358" y="27"/>
                    <a:pt x="358" y="3"/>
                  </a:cubicBezTo>
                  <a:cubicBezTo>
                    <a:pt x="348" y="1"/>
                    <a:pt x="338" y="0"/>
                    <a:pt x="32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0" name="Google Shape;2620;p20"/>
            <p:cNvSpPr/>
            <p:nvPr/>
          </p:nvSpPr>
          <p:spPr>
            <a:xfrm>
              <a:off x="3911200" y="4344925"/>
              <a:ext cx="16375" cy="15575"/>
            </a:xfrm>
            <a:custGeom>
              <a:avLst/>
              <a:gdLst/>
              <a:ahLst/>
              <a:cxnLst/>
              <a:rect l="l" t="t" r="r" b="b"/>
              <a:pathLst>
                <a:path w="655" h="623" extrusionOk="0">
                  <a:moveTo>
                    <a:pt x="312" y="1"/>
                  </a:moveTo>
                  <a:cubicBezTo>
                    <a:pt x="167" y="1"/>
                    <a:pt x="55" y="103"/>
                    <a:pt x="12" y="254"/>
                  </a:cubicBezTo>
                  <a:lnTo>
                    <a:pt x="12" y="278"/>
                  </a:lnTo>
                  <a:cubicBezTo>
                    <a:pt x="0" y="456"/>
                    <a:pt x="119" y="611"/>
                    <a:pt x="298" y="623"/>
                  </a:cubicBezTo>
                  <a:lnTo>
                    <a:pt x="405" y="623"/>
                  </a:lnTo>
                  <a:cubicBezTo>
                    <a:pt x="524" y="599"/>
                    <a:pt x="631" y="492"/>
                    <a:pt x="643" y="337"/>
                  </a:cubicBezTo>
                  <a:cubicBezTo>
                    <a:pt x="655" y="159"/>
                    <a:pt x="536" y="16"/>
                    <a:pt x="357" y="4"/>
                  </a:cubicBezTo>
                  <a:cubicBezTo>
                    <a:pt x="342" y="2"/>
                    <a:pt x="327" y="1"/>
                    <a:pt x="31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21" name="Google Shape;2621;p20"/>
          <p:cNvGrpSpPr/>
          <p:nvPr/>
        </p:nvGrpSpPr>
        <p:grpSpPr>
          <a:xfrm flipH="1">
            <a:off x="5790906" y="4274145"/>
            <a:ext cx="3353245" cy="869408"/>
            <a:chOff x="2582150" y="3714800"/>
            <a:chExt cx="2689050" cy="697200"/>
          </a:xfrm>
        </p:grpSpPr>
        <p:sp>
          <p:nvSpPr>
            <p:cNvPr id="2622" name="Google Shape;2622;p20"/>
            <p:cNvSpPr/>
            <p:nvPr/>
          </p:nvSpPr>
          <p:spPr>
            <a:xfrm>
              <a:off x="3636750" y="44021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Google Shape;2623;p20"/>
            <p:cNvSpPr/>
            <p:nvPr/>
          </p:nvSpPr>
          <p:spPr>
            <a:xfrm>
              <a:off x="3640625" y="4406925"/>
              <a:ext cx="19375" cy="4475"/>
            </a:xfrm>
            <a:custGeom>
              <a:avLst/>
              <a:gdLst/>
              <a:ahLst/>
              <a:cxnLst/>
              <a:rect l="l" t="t" r="r" b="b"/>
              <a:pathLst>
                <a:path w="775" h="179" extrusionOk="0">
                  <a:moveTo>
                    <a:pt x="393" y="0"/>
                  </a:moveTo>
                  <a:lnTo>
                    <a:pt x="36" y="108"/>
                  </a:lnTo>
                  <a:lnTo>
                    <a:pt x="0" y="179"/>
                  </a:lnTo>
                  <a:lnTo>
                    <a:pt x="774" y="17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4" name="Google Shape;2624;p20"/>
            <p:cNvSpPr/>
            <p:nvPr/>
          </p:nvSpPr>
          <p:spPr>
            <a:xfrm>
              <a:off x="3634075" y="44039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0" y="24"/>
                  </a:moveTo>
                  <a:lnTo>
                    <a:pt x="0" y="24"/>
                  </a:lnTo>
                  <a:lnTo>
                    <a:pt x="0" y="24"/>
                  </a:lnTo>
                  <a:cubicBezTo>
                    <a:pt x="0" y="0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5" name="Google Shape;2625;p20"/>
            <p:cNvSpPr/>
            <p:nvPr/>
          </p:nvSpPr>
          <p:spPr>
            <a:xfrm>
              <a:off x="3635275" y="4403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6" name="Google Shape;2626;p20"/>
            <p:cNvSpPr/>
            <p:nvPr/>
          </p:nvSpPr>
          <p:spPr>
            <a:xfrm>
              <a:off x="3746875" y="4334600"/>
              <a:ext cx="142325" cy="46150"/>
            </a:xfrm>
            <a:custGeom>
              <a:avLst/>
              <a:gdLst/>
              <a:ahLst/>
              <a:cxnLst/>
              <a:rect l="l" t="t" r="r" b="b"/>
              <a:pathLst>
                <a:path w="5693" h="1846" extrusionOk="0">
                  <a:moveTo>
                    <a:pt x="5418" y="0"/>
                  </a:moveTo>
                  <a:lnTo>
                    <a:pt x="1" y="1488"/>
                  </a:lnTo>
                  <a:lnTo>
                    <a:pt x="1" y="1846"/>
                  </a:lnTo>
                  <a:lnTo>
                    <a:pt x="5692" y="262"/>
                  </a:lnTo>
                  <a:lnTo>
                    <a:pt x="541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Google Shape;2627;p20"/>
            <p:cNvSpPr/>
            <p:nvPr/>
          </p:nvSpPr>
          <p:spPr>
            <a:xfrm>
              <a:off x="3891850" y="4256600"/>
              <a:ext cx="273575" cy="81875"/>
            </a:xfrm>
            <a:custGeom>
              <a:avLst/>
              <a:gdLst/>
              <a:ahLst/>
              <a:cxnLst/>
              <a:rect l="l" t="t" r="r" b="b"/>
              <a:pathLst>
                <a:path w="10943" h="3275" extrusionOk="0">
                  <a:moveTo>
                    <a:pt x="10883" y="1"/>
                  </a:moveTo>
                  <a:lnTo>
                    <a:pt x="0" y="3013"/>
                  </a:lnTo>
                  <a:lnTo>
                    <a:pt x="286" y="3275"/>
                  </a:lnTo>
                  <a:lnTo>
                    <a:pt x="10883" y="358"/>
                  </a:lnTo>
                  <a:lnTo>
                    <a:pt x="10942" y="298"/>
                  </a:lnTo>
                  <a:cubicBezTo>
                    <a:pt x="10894" y="215"/>
                    <a:pt x="10883" y="108"/>
                    <a:pt x="1088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Google Shape;2628;p20"/>
            <p:cNvSpPr/>
            <p:nvPr/>
          </p:nvSpPr>
          <p:spPr>
            <a:xfrm>
              <a:off x="3634375" y="4403350"/>
              <a:ext cx="325" cy="325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12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Google Shape;2629;p20"/>
            <p:cNvSpPr/>
            <p:nvPr/>
          </p:nvSpPr>
          <p:spPr>
            <a:xfrm>
              <a:off x="3635275" y="4402450"/>
              <a:ext cx="300" cy="625"/>
            </a:xfrm>
            <a:custGeom>
              <a:avLst/>
              <a:gdLst/>
              <a:ahLst/>
              <a:cxnLst/>
              <a:rect l="l" t="t" r="r" b="b"/>
              <a:pathLst>
                <a:path w="12" h="25" extrusionOk="0">
                  <a:moveTo>
                    <a:pt x="12" y="1"/>
                  </a:moveTo>
                  <a:cubicBezTo>
                    <a:pt x="12" y="1"/>
                    <a:pt x="0" y="25"/>
                    <a:pt x="12" y="1"/>
                  </a:cubicBez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Google Shape;2630;p20"/>
            <p:cNvSpPr/>
            <p:nvPr/>
          </p:nvSpPr>
          <p:spPr>
            <a:xfrm>
              <a:off x="3636750" y="4373575"/>
              <a:ext cx="101825" cy="35750"/>
            </a:xfrm>
            <a:custGeom>
              <a:avLst/>
              <a:gdLst/>
              <a:ahLst/>
              <a:cxnLst/>
              <a:rect l="l" t="t" r="r" b="b"/>
              <a:pathLst>
                <a:path w="4073" h="1430" extrusionOk="0">
                  <a:moveTo>
                    <a:pt x="4073" y="1"/>
                  </a:moveTo>
                  <a:lnTo>
                    <a:pt x="12" y="1120"/>
                  </a:lnTo>
                  <a:lnTo>
                    <a:pt x="1" y="1120"/>
                  </a:lnTo>
                  <a:cubicBezTo>
                    <a:pt x="24" y="1132"/>
                    <a:pt x="60" y="1132"/>
                    <a:pt x="96" y="1132"/>
                  </a:cubicBezTo>
                  <a:cubicBezTo>
                    <a:pt x="191" y="1156"/>
                    <a:pt x="251" y="1251"/>
                    <a:pt x="215" y="1334"/>
                  </a:cubicBezTo>
                  <a:lnTo>
                    <a:pt x="191" y="1430"/>
                  </a:lnTo>
                  <a:lnTo>
                    <a:pt x="548" y="1322"/>
                  </a:lnTo>
                  <a:lnTo>
                    <a:pt x="4061" y="358"/>
                  </a:lnTo>
                  <a:lnTo>
                    <a:pt x="407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Google Shape;2631;p20"/>
            <p:cNvSpPr/>
            <p:nvPr/>
          </p:nvSpPr>
          <p:spPr>
            <a:xfrm>
              <a:off x="3635850" y="4402150"/>
              <a:ext cx="925" cy="325"/>
            </a:xfrm>
            <a:custGeom>
              <a:avLst/>
              <a:gdLst/>
              <a:ahLst/>
              <a:cxnLst/>
              <a:rect l="l" t="t" r="r" b="b"/>
              <a:pathLst>
                <a:path w="37" h="13" extrusionOk="0">
                  <a:moveTo>
                    <a:pt x="37" y="1"/>
                  </a:moveTo>
                  <a:cubicBezTo>
                    <a:pt x="13" y="1"/>
                    <a:pt x="1" y="1"/>
                    <a:pt x="1" y="13"/>
                  </a:cubicBezTo>
                  <a:cubicBezTo>
                    <a:pt x="1" y="13"/>
                    <a:pt x="13" y="1"/>
                    <a:pt x="3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Google Shape;2632;p20"/>
            <p:cNvSpPr/>
            <p:nvPr/>
          </p:nvSpPr>
          <p:spPr>
            <a:xfrm>
              <a:off x="3634075" y="4403950"/>
              <a:ext cx="325" cy="925"/>
            </a:xfrm>
            <a:custGeom>
              <a:avLst/>
              <a:gdLst/>
              <a:ahLst/>
              <a:cxnLst/>
              <a:rect l="l" t="t" r="r" b="b"/>
              <a:pathLst>
                <a:path w="13" h="37" extrusionOk="0">
                  <a:moveTo>
                    <a:pt x="12" y="0"/>
                  </a:moveTo>
                  <a:lnTo>
                    <a:pt x="12" y="0"/>
                  </a:lnTo>
                  <a:cubicBezTo>
                    <a:pt x="6" y="14"/>
                    <a:pt x="3" y="19"/>
                    <a:pt x="1" y="24"/>
                  </a:cubicBezTo>
                  <a:lnTo>
                    <a:pt x="1" y="24"/>
                  </a:lnTo>
                  <a:cubicBezTo>
                    <a:pt x="12" y="24"/>
                    <a:pt x="12" y="23"/>
                    <a:pt x="12" y="0"/>
                  </a:cubicBezTo>
                  <a:close/>
                  <a:moveTo>
                    <a:pt x="1" y="24"/>
                  </a:moveTo>
                  <a:cubicBezTo>
                    <a:pt x="1" y="24"/>
                    <a:pt x="1" y="24"/>
                    <a:pt x="0" y="24"/>
                  </a:cubicBezTo>
                  <a:lnTo>
                    <a:pt x="0" y="36"/>
                  </a:lnTo>
                  <a:cubicBezTo>
                    <a:pt x="0" y="31"/>
                    <a:pt x="0" y="28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Google Shape;2633;p20"/>
            <p:cNvSpPr/>
            <p:nvPr/>
          </p:nvSpPr>
          <p:spPr>
            <a:xfrm>
              <a:off x="2599425" y="4199450"/>
              <a:ext cx="104800" cy="112250"/>
            </a:xfrm>
            <a:custGeom>
              <a:avLst/>
              <a:gdLst/>
              <a:ahLst/>
              <a:cxnLst/>
              <a:rect l="l" t="t" r="r" b="b"/>
              <a:pathLst>
                <a:path w="4192" h="4490" extrusionOk="0">
                  <a:moveTo>
                    <a:pt x="3929" y="1"/>
                  </a:moveTo>
                  <a:lnTo>
                    <a:pt x="0" y="4394"/>
                  </a:lnTo>
                  <a:cubicBezTo>
                    <a:pt x="84" y="4394"/>
                    <a:pt x="167" y="4430"/>
                    <a:pt x="250" y="4489"/>
                  </a:cubicBezTo>
                  <a:lnTo>
                    <a:pt x="417" y="4418"/>
                  </a:lnTo>
                  <a:lnTo>
                    <a:pt x="4191" y="203"/>
                  </a:lnTo>
                  <a:lnTo>
                    <a:pt x="392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4" name="Google Shape;2634;p20"/>
            <p:cNvSpPr/>
            <p:nvPr/>
          </p:nvSpPr>
          <p:spPr>
            <a:xfrm>
              <a:off x="2778900" y="4187850"/>
              <a:ext cx="124150" cy="53600"/>
            </a:xfrm>
            <a:custGeom>
              <a:avLst/>
              <a:gdLst/>
              <a:ahLst/>
              <a:cxnLst/>
              <a:rect l="l" t="t" r="r" b="b"/>
              <a:pathLst>
                <a:path w="4966" h="2144" extrusionOk="0">
                  <a:moveTo>
                    <a:pt x="4942" y="0"/>
                  </a:moveTo>
                  <a:cubicBezTo>
                    <a:pt x="4930" y="0"/>
                    <a:pt x="4918" y="0"/>
                    <a:pt x="4918" y="12"/>
                  </a:cubicBezTo>
                  <a:cubicBezTo>
                    <a:pt x="4930" y="12"/>
                    <a:pt x="4942" y="12"/>
                    <a:pt x="4942" y="0"/>
                  </a:cubicBezTo>
                  <a:close/>
                  <a:moveTo>
                    <a:pt x="4918" y="12"/>
                  </a:moveTo>
                  <a:lnTo>
                    <a:pt x="1" y="1834"/>
                  </a:lnTo>
                  <a:cubicBezTo>
                    <a:pt x="84" y="1917"/>
                    <a:pt x="120" y="2024"/>
                    <a:pt x="144" y="2143"/>
                  </a:cubicBezTo>
                  <a:lnTo>
                    <a:pt x="4966" y="358"/>
                  </a:lnTo>
                  <a:lnTo>
                    <a:pt x="4882" y="310"/>
                  </a:lnTo>
                  <a:cubicBezTo>
                    <a:pt x="4811" y="250"/>
                    <a:pt x="4799" y="155"/>
                    <a:pt x="4847" y="72"/>
                  </a:cubicBezTo>
                  <a:cubicBezTo>
                    <a:pt x="4859" y="48"/>
                    <a:pt x="4882" y="36"/>
                    <a:pt x="4918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Google Shape;2635;p20"/>
            <p:cNvSpPr/>
            <p:nvPr/>
          </p:nvSpPr>
          <p:spPr>
            <a:xfrm>
              <a:off x="2905125" y="4188150"/>
              <a:ext cx="900" cy="625"/>
            </a:xfrm>
            <a:custGeom>
              <a:avLst/>
              <a:gdLst/>
              <a:ahLst/>
              <a:cxnLst/>
              <a:rect l="l" t="t" r="r" b="b"/>
              <a:pathLst>
                <a:path w="36" h="25" extrusionOk="0">
                  <a:moveTo>
                    <a:pt x="0" y="0"/>
                  </a:moveTo>
                  <a:cubicBezTo>
                    <a:pt x="12" y="0"/>
                    <a:pt x="12" y="24"/>
                    <a:pt x="36" y="24"/>
                  </a:cubicBezTo>
                  <a:cubicBezTo>
                    <a:pt x="12" y="24"/>
                    <a:pt x="12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Google Shape;2636;p20"/>
            <p:cNvSpPr/>
            <p:nvPr/>
          </p:nvSpPr>
          <p:spPr>
            <a:xfrm>
              <a:off x="2903925" y="4187850"/>
              <a:ext cx="925" cy="25"/>
            </a:xfrm>
            <a:custGeom>
              <a:avLst/>
              <a:gdLst/>
              <a:ahLst/>
              <a:cxnLst/>
              <a:rect l="l" t="t" r="r" b="b"/>
              <a:pathLst>
                <a:path w="37" h="1" extrusionOk="0">
                  <a:moveTo>
                    <a:pt x="0" y="0"/>
                  </a:moveTo>
                  <a:lnTo>
                    <a:pt x="3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Google Shape;2637;p20"/>
            <p:cNvSpPr/>
            <p:nvPr/>
          </p:nvSpPr>
          <p:spPr>
            <a:xfrm>
              <a:off x="2903325" y="4187850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1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Google Shape;2638;p20"/>
            <p:cNvSpPr/>
            <p:nvPr/>
          </p:nvSpPr>
          <p:spPr>
            <a:xfrm>
              <a:off x="2906000" y="4188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Google Shape;2639;p20"/>
            <p:cNvSpPr/>
            <p:nvPr/>
          </p:nvSpPr>
          <p:spPr>
            <a:xfrm>
              <a:off x="2898575" y="4188150"/>
              <a:ext cx="179200" cy="127725"/>
            </a:xfrm>
            <a:custGeom>
              <a:avLst/>
              <a:gdLst/>
              <a:ahLst/>
              <a:cxnLst/>
              <a:rect l="l" t="t" r="r" b="b"/>
              <a:pathLst>
                <a:path w="7168" h="5109" extrusionOk="0">
                  <a:moveTo>
                    <a:pt x="155" y="0"/>
                  </a:moveTo>
                  <a:cubicBezTo>
                    <a:pt x="143" y="0"/>
                    <a:pt x="131" y="0"/>
                    <a:pt x="131" y="24"/>
                  </a:cubicBezTo>
                  <a:cubicBezTo>
                    <a:pt x="95" y="24"/>
                    <a:pt x="83" y="36"/>
                    <a:pt x="60" y="60"/>
                  </a:cubicBezTo>
                  <a:cubicBezTo>
                    <a:pt x="0" y="143"/>
                    <a:pt x="24" y="238"/>
                    <a:pt x="95" y="298"/>
                  </a:cubicBezTo>
                  <a:lnTo>
                    <a:pt x="179" y="346"/>
                  </a:lnTo>
                  <a:lnTo>
                    <a:pt x="7049" y="5108"/>
                  </a:lnTo>
                  <a:cubicBezTo>
                    <a:pt x="7049" y="5084"/>
                    <a:pt x="7037" y="5049"/>
                    <a:pt x="7037" y="5025"/>
                  </a:cubicBezTo>
                  <a:cubicBezTo>
                    <a:pt x="7049" y="4918"/>
                    <a:pt x="7096" y="4834"/>
                    <a:pt x="7168" y="4787"/>
                  </a:cubicBezTo>
                  <a:lnTo>
                    <a:pt x="298" y="24"/>
                  </a:lnTo>
                  <a:cubicBezTo>
                    <a:pt x="274" y="24"/>
                    <a:pt x="274" y="0"/>
                    <a:pt x="26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Google Shape;2640;p20"/>
            <p:cNvSpPr/>
            <p:nvPr/>
          </p:nvSpPr>
          <p:spPr>
            <a:xfrm>
              <a:off x="2605375" y="4242625"/>
              <a:ext cx="151825" cy="76225"/>
            </a:xfrm>
            <a:custGeom>
              <a:avLst/>
              <a:gdLst/>
              <a:ahLst/>
              <a:cxnLst/>
              <a:rect l="l" t="t" r="r" b="b"/>
              <a:pathLst>
                <a:path w="6073" h="3049" extrusionOk="0">
                  <a:moveTo>
                    <a:pt x="5870" y="0"/>
                  </a:moveTo>
                  <a:lnTo>
                    <a:pt x="155" y="2679"/>
                  </a:lnTo>
                  <a:lnTo>
                    <a:pt x="0" y="2750"/>
                  </a:lnTo>
                  <a:cubicBezTo>
                    <a:pt x="84" y="2822"/>
                    <a:pt x="143" y="2929"/>
                    <a:pt x="155" y="3048"/>
                  </a:cubicBezTo>
                  <a:lnTo>
                    <a:pt x="6073" y="286"/>
                  </a:lnTo>
                  <a:cubicBezTo>
                    <a:pt x="6037" y="226"/>
                    <a:pt x="6013" y="167"/>
                    <a:pt x="5989" y="107"/>
                  </a:cubicBezTo>
                  <a:lnTo>
                    <a:pt x="587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Google Shape;2641;p20"/>
            <p:cNvSpPr/>
            <p:nvPr/>
          </p:nvSpPr>
          <p:spPr>
            <a:xfrm>
              <a:off x="2768500" y="4252150"/>
              <a:ext cx="210450" cy="159250"/>
            </a:xfrm>
            <a:custGeom>
              <a:avLst/>
              <a:gdLst/>
              <a:ahLst/>
              <a:cxnLst/>
              <a:rect l="l" t="t" r="r" b="b"/>
              <a:pathLst>
                <a:path w="8418" h="6370" extrusionOk="0">
                  <a:moveTo>
                    <a:pt x="381" y="0"/>
                  </a:moveTo>
                  <a:cubicBezTo>
                    <a:pt x="286" y="95"/>
                    <a:pt x="155" y="155"/>
                    <a:pt x="0" y="155"/>
                  </a:cubicBezTo>
                  <a:lnTo>
                    <a:pt x="7858" y="6370"/>
                  </a:lnTo>
                  <a:lnTo>
                    <a:pt x="8418" y="6370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Google Shape;2642;p20"/>
            <p:cNvSpPr/>
            <p:nvPr/>
          </p:nvSpPr>
          <p:spPr>
            <a:xfrm>
              <a:off x="2694975" y="4191125"/>
              <a:ext cx="62225" cy="54200"/>
            </a:xfrm>
            <a:custGeom>
              <a:avLst/>
              <a:gdLst/>
              <a:ahLst/>
              <a:cxnLst/>
              <a:rect l="l" t="t" r="r" b="b"/>
              <a:pathLst>
                <a:path w="2489" h="2168" extrusionOk="0">
                  <a:moveTo>
                    <a:pt x="131" y="0"/>
                  </a:moveTo>
                  <a:cubicBezTo>
                    <a:pt x="95" y="24"/>
                    <a:pt x="72" y="36"/>
                    <a:pt x="60" y="60"/>
                  </a:cubicBezTo>
                  <a:cubicBezTo>
                    <a:pt x="0" y="143"/>
                    <a:pt x="12" y="238"/>
                    <a:pt x="84" y="298"/>
                  </a:cubicBezTo>
                  <a:lnTo>
                    <a:pt x="107" y="322"/>
                  </a:lnTo>
                  <a:lnTo>
                    <a:pt x="369" y="524"/>
                  </a:lnTo>
                  <a:lnTo>
                    <a:pt x="2286" y="2060"/>
                  </a:lnTo>
                  <a:lnTo>
                    <a:pt x="2429" y="2167"/>
                  </a:lnTo>
                  <a:cubicBezTo>
                    <a:pt x="2405" y="2108"/>
                    <a:pt x="2405" y="2060"/>
                    <a:pt x="2405" y="2001"/>
                  </a:cubicBezTo>
                  <a:cubicBezTo>
                    <a:pt x="2405" y="1929"/>
                    <a:pt x="2441" y="1846"/>
                    <a:pt x="2489" y="1774"/>
                  </a:cubicBezTo>
                  <a:lnTo>
                    <a:pt x="655" y="322"/>
                  </a:lnTo>
                  <a:cubicBezTo>
                    <a:pt x="596" y="405"/>
                    <a:pt x="500" y="453"/>
                    <a:pt x="405" y="453"/>
                  </a:cubicBezTo>
                  <a:cubicBezTo>
                    <a:pt x="250" y="453"/>
                    <a:pt x="143" y="298"/>
                    <a:pt x="167" y="155"/>
                  </a:cubicBezTo>
                  <a:cubicBezTo>
                    <a:pt x="167" y="96"/>
                    <a:pt x="191" y="48"/>
                    <a:pt x="22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Google Shape;2643;p20"/>
            <p:cNvSpPr/>
            <p:nvPr/>
          </p:nvSpPr>
          <p:spPr>
            <a:xfrm>
              <a:off x="3016725" y="4319125"/>
              <a:ext cx="67000" cy="92275"/>
            </a:xfrm>
            <a:custGeom>
              <a:avLst/>
              <a:gdLst/>
              <a:ahLst/>
              <a:cxnLst/>
              <a:rect l="l" t="t" r="r" b="b"/>
              <a:pathLst>
                <a:path w="2680" h="3691" extrusionOk="0">
                  <a:moveTo>
                    <a:pt x="2680" y="119"/>
                  </a:moveTo>
                  <a:lnTo>
                    <a:pt x="2675" y="126"/>
                  </a:lnTo>
                  <a:lnTo>
                    <a:pt x="2675" y="126"/>
                  </a:lnTo>
                  <a:cubicBezTo>
                    <a:pt x="2677" y="124"/>
                    <a:pt x="2679" y="122"/>
                    <a:pt x="2680" y="119"/>
                  </a:cubicBezTo>
                  <a:close/>
                  <a:moveTo>
                    <a:pt x="2370" y="0"/>
                  </a:moveTo>
                  <a:lnTo>
                    <a:pt x="1" y="3560"/>
                  </a:lnTo>
                  <a:cubicBezTo>
                    <a:pt x="96" y="3596"/>
                    <a:pt x="168" y="3631"/>
                    <a:pt x="227" y="3691"/>
                  </a:cubicBezTo>
                  <a:lnTo>
                    <a:pt x="310" y="3691"/>
                  </a:lnTo>
                  <a:lnTo>
                    <a:pt x="2675" y="126"/>
                  </a:lnTo>
                  <a:lnTo>
                    <a:pt x="2675" y="126"/>
                  </a:lnTo>
                  <a:cubicBezTo>
                    <a:pt x="2661" y="143"/>
                    <a:pt x="2628" y="143"/>
                    <a:pt x="2596" y="143"/>
                  </a:cubicBezTo>
                  <a:cubicBezTo>
                    <a:pt x="2501" y="143"/>
                    <a:pt x="2418" y="83"/>
                    <a:pt x="237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Google Shape;2644;p20"/>
            <p:cNvSpPr/>
            <p:nvPr/>
          </p:nvSpPr>
          <p:spPr>
            <a:xfrm>
              <a:off x="3084000" y="4036650"/>
              <a:ext cx="186075" cy="275050"/>
            </a:xfrm>
            <a:custGeom>
              <a:avLst/>
              <a:gdLst/>
              <a:ahLst/>
              <a:cxnLst/>
              <a:rect l="l" t="t" r="r" b="b"/>
              <a:pathLst>
                <a:path w="7443" h="11002" extrusionOk="0">
                  <a:moveTo>
                    <a:pt x="7168" y="0"/>
                  </a:moveTo>
                  <a:lnTo>
                    <a:pt x="1" y="10811"/>
                  </a:lnTo>
                  <a:cubicBezTo>
                    <a:pt x="108" y="10847"/>
                    <a:pt x="203" y="10918"/>
                    <a:pt x="227" y="11001"/>
                  </a:cubicBezTo>
                  <a:cubicBezTo>
                    <a:pt x="239" y="11001"/>
                    <a:pt x="263" y="10989"/>
                    <a:pt x="286" y="10989"/>
                  </a:cubicBezTo>
                  <a:lnTo>
                    <a:pt x="7442" y="179"/>
                  </a:lnTo>
                  <a:cubicBezTo>
                    <a:pt x="7323" y="155"/>
                    <a:pt x="7240" y="95"/>
                    <a:pt x="716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Google Shape;2645;p20"/>
            <p:cNvSpPr/>
            <p:nvPr/>
          </p:nvSpPr>
          <p:spPr>
            <a:xfrm>
              <a:off x="3088475" y="4311375"/>
              <a:ext cx="161950" cy="100025"/>
            </a:xfrm>
            <a:custGeom>
              <a:avLst/>
              <a:gdLst/>
              <a:ahLst/>
              <a:cxnLst/>
              <a:rect l="l" t="t" r="r" b="b"/>
              <a:pathLst>
                <a:path w="6478" h="4001" extrusionOk="0">
                  <a:moveTo>
                    <a:pt x="107" y="0"/>
                  </a:moveTo>
                  <a:cubicBezTo>
                    <a:pt x="96" y="0"/>
                    <a:pt x="72" y="0"/>
                    <a:pt x="48" y="12"/>
                  </a:cubicBezTo>
                  <a:cubicBezTo>
                    <a:pt x="60" y="60"/>
                    <a:pt x="84" y="108"/>
                    <a:pt x="60" y="155"/>
                  </a:cubicBezTo>
                  <a:cubicBezTo>
                    <a:pt x="60" y="215"/>
                    <a:pt x="36" y="250"/>
                    <a:pt x="0" y="298"/>
                  </a:cubicBezTo>
                  <a:lnTo>
                    <a:pt x="24" y="310"/>
                  </a:lnTo>
                  <a:lnTo>
                    <a:pt x="5834" y="4001"/>
                  </a:lnTo>
                  <a:lnTo>
                    <a:pt x="6477" y="4001"/>
                  </a:lnTo>
                  <a:lnTo>
                    <a:pt x="203" y="36"/>
                  </a:lnTo>
                  <a:cubicBezTo>
                    <a:pt x="167" y="12"/>
                    <a:pt x="143" y="0"/>
                    <a:pt x="10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Google Shape;2646;p20"/>
            <p:cNvSpPr/>
            <p:nvPr/>
          </p:nvSpPr>
          <p:spPr>
            <a:xfrm>
              <a:off x="3271525" y="4040200"/>
              <a:ext cx="47350" cy="371200"/>
            </a:xfrm>
            <a:custGeom>
              <a:avLst/>
              <a:gdLst/>
              <a:ahLst/>
              <a:cxnLst/>
              <a:rect l="l" t="t" r="r" b="b"/>
              <a:pathLst>
                <a:path w="1894" h="14848" extrusionOk="0">
                  <a:moveTo>
                    <a:pt x="334" y="1"/>
                  </a:moveTo>
                  <a:cubicBezTo>
                    <a:pt x="255" y="51"/>
                    <a:pt x="159" y="75"/>
                    <a:pt x="60" y="75"/>
                  </a:cubicBezTo>
                  <a:cubicBezTo>
                    <a:pt x="40" y="75"/>
                    <a:pt x="20" y="74"/>
                    <a:pt x="1" y="72"/>
                  </a:cubicBezTo>
                  <a:lnTo>
                    <a:pt x="1" y="72"/>
                  </a:lnTo>
                  <a:lnTo>
                    <a:pt x="1548" y="14848"/>
                  </a:lnTo>
                  <a:lnTo>
                    <a:pt x="1894" y="14848"/>
                  </a:lnTo>
                  <a:lnTo>
                    <a:pt x="33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Google Shape;2647;p20"/>
            <p:cNvSpPr/>
            <p:nvPr/>
          </p:nvSpPr>
          <p:spPr>
            <a:xfrm>
              <a:off x="3632275" y="4401925"/>
              <a:ext cx="10750" cy="9475"/>
            </a:xfrm>
            <a:custGeom>
              <a:avLst/>
              <a:gdLst/>
              <a:ahLst/>
              <a:cxnLst/>
              <a:rect l="l" t="t" r="r" b="b"/>
              <a:pathLst>
                <a:path w="430" h="379" extrusionOk="0">
                  <a:moveTo>
                    <a:pt x="227" y="1"/>
                  </a:moveTo>
                  <a:cubicBezTo>
                    <a:pt x="209" y="1"/>
                    <a:pt x="191" y="4"/>
                    <a:pt x="180" y="10"/>
                  </a:cubicBezTo>
                  <a:cubicBezTo>
                    <a:pt x="156" y="10"/>
                    <a:pt x="156" y="22"/>
                    <a:pt x="144" y="22"/>
                  </a:cubicBezTo>
                  <a:lnTo>
                    <a:pt x="132" y="22"/>
                  </a:lnTo>
                  <a:lnTo>
                    <a:pt x="120" y="46"/>
                  </a:lnTo>
                  <a:lnTo>
                    <a:pt x="96" y="57"/>
                  </a:lnTo>
                  <a:lnTo>
                    <a:pt x="84" y="69"/>
                  </a:lnTo>
                  <a:lnTo>
                    <a:pt x="84" y="81"/>
                  </a:lnTo>
                  <a:cubicBezTo>
                    <a:pt x="84" y="105"/>
                    <a:pt x="72" y="105"/>
                    <a:pt x="72" y="117"/>
                  </a:cubicBezTo>
                  <a:lnTo>
                    <a:pt x="1" y="379"/>
                  </a:lnTo>
                  <a:lnTo>
                    <a:pt x="334" y="379"/>
                  </a:lnTo>
                  <a:lnTo>
                    <a:pt x="370" y="308"/>
                  </a:lnTo>
                  <a:lnTo>
                    <a:pt x="394" y="224"/>
                  </a:lnTo>
                  <a:cubicBezTo>
                    <a:pt x="430" y="129"/>
                    <a:pt x="370" y="46"/>
                    <a:pt x="275" y="10"/>
                  </a:cubicBezTo>
                  <a:cubicBezTo>
                    <a:pt x="263" y="4"/>
                    <a:pt x="245" y="1"/>
                    <a:pt x="22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Google Shape;2648;p20"/>
            <p:cNvSpPr/>
            <p:nvPr/>
          </p:nvSpPr>
          <p:spPr>
            <a:xfrm>
              <a:off x="3737350" y="4195300"/>
              <a:ext cx="14325" cy="216100"/>
            </a:xfrm>
            <a:custGeom>
              <a:avLst/>
              <a:gdLst/>
              <a:ahLst/>
              <a:cxnLst/>
              <a:rect l="l" t="t" r="r" b="b"/>
              <a:pathLst>
                <a:path w="573" h="8644" extrusionOk="0">
                  <a:moveTo>
                    <a:pt x="227" y="0"/>
                  </a:moveTo>
                  <a:lnTo>
                    <a:pt x="37" y="7156"/>
                  </a:lnTo>
                  <a:lnTo>
                    <a:pt x="25" y="7513"/>
                  </a:lnTo>
                  <a:lnTo>
                    <a:pt x="1" y="8644"/>
                  </a:lnTo>
                  <a:lnTo>
                    <a:pt x="346" y="8644"/>
                  </a:lnTo>
                  <a:lnTo>
                    <a:pt x="382" y="7418"/>
                  </a:lnTo>
                  <a:lnTo>
                    <a:pt x="394" y="7060"/>
                  </a:lnTo>
                  <a:lnTo>
                    <a:pt x="572" y="429"/>
                  </a:lnTo>
                  <a:lnTo>
                    <a:pt x="287" y="167"/>
                  </a:lnTo>
                  <a:cubicBezTo>
                    <a:pt x="239" y="119"/>
                    <a:pt x="227" y="60"/>
                    <a:pt x="239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Google Shape;2649;p20"/>
            <p:cNvSpPr/>
            <p:nvPr/>
          </p:nvSpPr>
          <p:spPr>
            <a:xfrm>
              <a:off x="4021625" y="4264050"/>
              <a:ext cx="149750" cy="147350"/>
            </a:xfrm>
            <a:custGeom>
              <a:avLst/>
              <a:gdLst/>
              <a:ahLst/>
              <a:cxnLst/>
              <a:rect l="l" t="t" r="r" b="b"/>
              <a:pathLst>
                <a:path w="5990" h="5894" extrusionOk="0">
                  <a:moveTo>
                    <a:pt x="5751" y="0"/>
                  </a:moveTo>
                  <a:lnTo>
                    <a:pt x="5692" y="60"/>
                  </a:lnTo>
                  <a:lnTo>
                    <a:pt x="0" y="5894"/>
                  </a:lnTo>
                  <a:lnTo>
                    <a:pt x="477" y="5894"/>
                  </a:lnTo>
                  <a:lnTo>
                    <a:pt x="5989" y="238"/>
                  </a:lnTo>
                  <a:cubicBezTo>
                    <a:pt x="5882" y="179"/>
                    <a:pt x="5799" y="108"/>
                    <a:pt x="575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Google Shape;2650;p20"/>
            <p:cNvSpPr/>
            <p:nvPr/>
          </p:nvSpPr>
          <p:spPr>
            <a:xfrm>
              <a:off x="4484475" y="4346500"/>
              <a:ext cx="96475" cy="64900"/>
            </a:xfrm>
            <a:custGeom>
              <a:avLst/>
              <a:gdLst/>
              <a:ahLst/>
              <a:cxnLst/>
              <a:rect l="l" t="t" r="r" b="b"/>
              <a:pathLst>
                <a:path w="3859" h="2596" extrusionOk="0">
                  <a:moveTo>
                    <a:pt x="3668" y="0"/>
                  </a:moveTo>
                  <a:lnTo>
                    <a:pt x="1" y="2596"/>
                  </a:lnTo>
                  <a:lnTo>
                    <a:pt x="584" y="2596"/>
                  </a:lnTo>
                  <a:lnTo>
                    <a:pt x="3858" y="262"/>
                  </a:lnTo>
                  <a:cubicBezTo>
                    <a:pt x="3787" y="191"/>
                    <a:pt x="3715" y="96"/>
                    <a:pt x="366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Google Shape;2651;p20"/>
            <p:cNvSpPr/>
            <p:nvPr/>
          </p:nvSpPr>
          <p:spPr>
            <a:xfrm>
              <a:off x="3743025" y="4194700"/>
              <a:ext cx="230700" cy="216425"/>
            </a:xfrm>
            <a:custGeom>
              <a:avLst/>
              <a:gdLst/>
              <a:ahLst/>
              <a:cxnLst/>
              <a:rect l="l" t="t" r="r" b="b"/>
              <a:pathLst>
                <a:path w="9228" h="8657" extrusionOk="0">
                  <a:moveTo>
                    <a:pt x="369" y="0"/>
                  </a:moveTo>
                  <a:cubicBezTo>
                    <a:pt x="309" y="26"/>
                    <a:pt x="243" y="46"/>
                    <a:pt x="179" y="46"/>
                  </a:cubicBezTo>
                  <a:cubicBezTo>
                    <a:pt x="155" y="46"/>
                    <a:pt x="131" y="43"/>
                    <a:pt x="107" y="36"/>
                  </a:cubicBezTo>
                  <a:cubicBezTo>
                    <a:pt x="72" y="36"/>
                    <a:pt x="48" y="24"/>
                    <a:pt x="12" y="24"/>
                  </a:cubicBezTo>
                  <a:cubicBezTo>
                    <a:pt x="0" y="84"/>
                    <a:pt x="12" y="143"/>
                    <a:pt x="60" y="191"/>
                  </a:cubicBezTo>
                  <a:lnTo>
                    <a:pt x="345" y="453"/>
                  </a:lnTo>
                  <a:lnTo>
                    <a:pt x="5584" y="5572"/>
                  </a:lnTo>
                  <a:lnTo>
                    <a:pt x="5870" y="5846"/>
                  </a:lnTo>
                  <a:lnTo>
                    <a:pt x="8739" y="8656"/>
                  </a:lnTo>
                  <a:lnTo>
                    <a:pt x="9227" y="8656"/>
                  </a:lnTo>
                  <a:lnTo>
                    <a:pt x="7144" y="6620"/>
                  </a:lnTo>
                  <a:cubicBezTo>
                    <a:pt x="7120" y="6620"/>
                    <a:pt x="7102" y="6625"/>
                    <a:pt x="7078" y="6625"/>
                  </a:cubicBezTo>
                  <a:cubicBezTo>
                    <a:pt x="7066" y="6625"/>
                    <a:pt x="7053" y="6624"/>
                    <a:pt x="7037" y="6620"/>
                  </a:cubicBezTo>
                  <a:cubicBezTo>
                    <a:pt x="6858" y="6596"/>
                    <a:pt x="6739" y="6453"/>
                    <a:pt x="6751" y="6275"/>
                  </a:cubicBezTo>
                  <a:lnTo>
                    <a:pt x="6751" y="6239"/>
                  </a:lnTo>
                  <a:lnTo>
                    <a:pt x="6239" y="5739"/>
                  </a:lnTo>
                  <a:lnTo>
                    <a:pt x="5953" y="5465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Google Shape;2652;p20"/>
            <p:cNvSpPr/>
            <p:nvPr/>
          </p:nvSpPr>
          <p:spPr>
            <a:xfrm>
              <a:off x="4185325" y="4269100"/>
              <a:ext cx="69975" cy="142300"/>
            </a:xfrm>
            <a:custGeom>
              <a:avLst/>
              <a:gdLst/>
              <a:ahLst/>
              <a:cxnLst/>
              <a:rect l="l" t="t" r="r" b="b"/>
              <a:pathLst>
                <a:path w="2799" h="5692" extrusionOk="0">
                  <a:moveTo>
                    <a:pt x="1" y="1"/>
                  </a:moveTo>
                  <a:lnTo>
                    <a:pt x="2430" y="5692"/>
                  </a:lnTo>
                  <a:lnTo>
                    <a:pt x="2799" y="5692"/>
                  </a:lnTo>
                  <a:lnTo>
                    <a:pt x="572" y="46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Google Shape;2653;p20"/>
            <p:cNvSpPr/>
            <p:nvPr/>
          </p:nvSpPr>
          <p:spPr>
            <a:xfrm>
              <a:off x="4174625" y="4240475"/>
              <a:ext cx="9550" cy="5725"/>
            </a:xfrm>
            <a:custGeom>
              <a:avLst/>
              <a:gdLst/>
              <a:ahLst/>
              <a:cxnLst/>
              <a:rect l="l" t="t" r="r" b="b"/>
              <a:pathLst>
                <a:path w="382" h="229" extrusionOk="0">
                  <a:moveTo>
                    <a:pt x="180" y="1"/>
                  </a:moveTo>
                  <a:cubicBezTo>
                    <a:pt x="159" y="1"/>
                    <a:pt x="138" y="5"/>
                    <a:pt x="119" y="15"/>
                  </a:cubicBezTo>
                  <a:lnTo>
                    <a:pt x="107" y="15"/>
                  </a:lnTo>
                  <a:cubicBezTo>
                    <a:pt x="48" y="38"/>
                    <a:pt x="0" y="98"/>
                    <a:pt x="0" y="169"/>
                  </a:cubicBezTo>
                  <a:cubicBezTo>
                    <a:pt x="60" y="158"/>
                    <a:pt x="119" y="158"/>
                    <a:pt x="167" y="158"/>
                  </a:cubicBezTo>
                  <a:cubicBezTo>
                    <a:pt x="250" y="158"/>
                    <a:pt x="322" y="193"/>
                    <a:pt x="381" y="229"/>
                  </a:cubicBezTo>
                  <a:lnTo>
                    <a:pt x="322" y="98"/>
                  </a:lnTo>
                  <a:cubicBezTo>
                    <a:pt x="304" y="36"/>
                    <a:pt x="241" y="1"/>
                    <a:pt x="18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Google Shape;2654;p20"/>
            <p:cNvSpPr/>
            <p:nvPr/>
          </p:nvSpPr>
          <p:spPr>
            <a:xfrm>
              <a:off x="4599075" y="4353050"/>
              <a:ext cx="37825" cy="58350"/>
            </a:xfrm>
            <a:custGeom>
              <a:avLst/>
              <a:gdLst/>
              <a:ahLst/>
              <a:cxnLst/>
              <a:rect l="l" t="t" r="r" b="b"/>
              <a:pathLst>
                <a:path w="1513" h="2334" extrusionOk="0">
                  <a:moveTo>
                    <a:pt x="274" y="0"/>
                  </a:moveTo>
                  <a:cubicBezTo>
                    <a:pt x="203" y="72"/>
                    <a:pt x="96" y="119"/>
                    <a:pt x="0" y="155"/>
                  </a:cubicBezTo>
                  <a:lnTo>
                    <a:pt x="1120" y="2334"/>
                  </a:lnTo>
                  <a:lnTo>
                    <a:pt x="1513" y="2334"/>
                  </a:lnTo>
                  <a:lnTo>
                    <a:pt x="334" y="48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Google Shape;2655;p20"/>
            <p:cNvSpPr/>
            <p:nvPr/>
          </p:nvSpPr>
          <p:spPr>
            <a:xfrm>
              <a:off x="4185025" y="4263750"/>
              <a:ext cx="182500" cy="147650"/>
            </a:xfrm>
            <a:custGeom>
              <a:avLst/>
              <a:gdLst/>
              <a:ahLst/>
              <a:cxnLst/>
              <a:rect l="l" t="t" r="r" b="b"/>
              <a:pathLst>
                <a:path w="7300" h="5906" extrusionOk="0">
                  <a:moveTo>
                    <a:pt x="179" y="0"/>
                  </a:moveTo>
                  <a:cubicBezTo>
                    <a:pt x="132" y="96"/>
                    <a:pt x="72" y="155"/>
                    <a:pt x="1" y="215"/>
                  </a:cubicBezTo>
                  <a:lnTo>
                    <a:pt x="549" y="691"/>
                  </a:lnTo>
                  <a:lnTo>
                    <a:pt x="6776" y="5906"/>
                  </a:lnTo>
                  <a:lnTo>
                    <a:pt x="7299" y="5906"/>
                  </a:lnTo>
                  <a:lnTo>
                    <a:pt x="299" y="36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Google Shape;2656;p20"/>
            <p:cNvSpPr/>
            <p:nvPr/>
          </p:nvSpPr>
          <p:spPr>
            <a:xfrm>
              <a:off x="4189800" y="4255125"/>
              <a:ext cx="386375" cy="83950"/>
            </a:xfrm>
            <a:custGeom>
              <a:avLst/>
              <a:gdLst/>
              <a:ahLst/>
              <a:cxnLst/>
              <a:rect l="l" t="t" r="r" b="b"/>
              <a:pathLst>
                <a:path w="15455" h="3358" extrusionOk="0">
                  <a:moveTo>
                    <a:pt x="36" y="0"/>
                  </a:moveTo>
                  <a:lnTo>
                    <a:pt x="36" y="0"/>
                  </a:lnTo>
                  <a:cubicBezTo>
                    <a:pt x="48" y="48"/>
                    <a:pt x="48" y="107"/>
                    <a:pt x="48" y="155"/>
                  </a:cubicBezTo>
                  <a:cubicBezTo>
                    <a:pt x="48" y="214"/>
                    <a:pt x="24" y="286"/>
                    <a:pt x="0" y="334"/>
                  </a:cubicBezTo>
                  <a:lnTo>
                    <a:pt x="143" y="381"/>
                  </a:lnTo>
                  <a:lnTo>
                    <a:pt x="15395" y="3358"/>
                  </a:lnTo>
                  <a:lnTo>
                    <a:pt x="15395" y="3262"/>
                  </a:lnTo>
                  <a:cubicBezTo>
                    <a:pt x="15407" y="3179"/>
                    <a:pt x="15419" y="3084"/>
                    <a:pt x="15455" y="3012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Google Shape;2657;p20"/>
            <p:cNvSpPr/>
            <p:nvPr/>
          </p:nvSpPr>
          <p:spPr>
            <a:xfrm>
              <a:off x="4185925" y="3740775"/>
              <a:ext cx="804900" cy="513475"/>
            </a:xfrm>
            <a:custGeom>
              <a:avLst/>
              <a:gdLst/>
              <a:ahLst/>
              <a:cxnLst/>
              <a:rect l="l" t="t" r="r" b="b"/>
              <a:pathLst>
                <a:path w="32196" h="20539" extrusionOk="0">
                  <a:moveTo>
                    <a:pt x="32017" y="0"/>
                  </a:moveTo>
                  <a:lnTo>
                    <a:pt x="1" y="20265"/>
                  </a:lnTo>
                  <a:cubicBezTo>
                    <a:pt x="84" y="20324"/>
                    <a:pt x="155" y="20431"/>
                    <a:pt x="191" y="20538"/>
                  </a:cubicBezTo>
                  <a:lnTo>
                    <a:pt x="32195" y="274"/>
                  </a:lnTo>
                  <a:cubicBezTo>
                    <a:pt x="32124" y="203"/>
                    <a:pt x="32052" y="95"/>
                    <a:pt x="3201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Google Shape;2658;p20"/>
            <p:cNvSpPr/>
            <p:nvPr/>
          </p:nvSpPr>
          <p:spPr>
            <a:xfrm>
              <a:off x="4604725" y="4122375"/>
              <a:ext cx="224450" cy="207175"/>
            </a:xfrm>
            <a:custGeom>
              <a:avLst/>
              <a:gdLst/>
              <a:ahLst/>
              <a:cxnLst/>
              <a:rect l="l" t="t" r="r" b="b"/>
              <a:pathLst>
                <a:path w="8978" h="8287" extrusionOk="0">
                  <a:moveTo>
                    <a:pt x="8752" y="0"/>
                  </a:moveTo>
                  <a:lnTo>
                    <a:pt x="1" y="8037"/>
                  </a:lnTo>
                  <a:cubicBezTo>
                    <a:pt x="96" y="8108"/>
                    <a:pt x="167" y="8191"/>
                    <a:pt x="227" y="8287"/>
                  </a:cubicBezTo>
                  <a:lnTo>
                    <a:pt x="8978" y="250"/>
                  </a:lnTo>
                  <a:cubicBezTo>
                    <a:pt x="8907" y="167"/>
                    <a:pt x="8811" y="95"/>
                    <a:pt x="875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Google Shape;2659;p20"/>
            <p:cNvSpPr/>
            <p:nvPr/>
          </p:nvSpPr>
          <p:spPr>
            <a:xfrm>
              <a:off x="4727950" y="4136950"/>
              <a:ext cx="125650" cy="274450"/>
            </a:xfrm>
            <a:custGeom>
              <a:avLst/>
              <a:gdLst/>
              <a:ahLst/>
              <a:cxnLst/>
              <a:rect l="l" t="t" r="r" b="b"/>
              <a:pathLst>
                <a:path w="5026" h="10978" extrusionOk="0">
                  <a:moveTo>
                    <a:pt x="4704" y="0"/>
                  </a:moveTo>
                  <a:lnTo>
                    <a:pt x="1" y="10978"/>
                  </a:lnTo>
                  <a:lnTo>
                    <a:pt x="370" y="10978"/>
                  </a:lnTo>
                  <a:lnTo>
                    <a:pt x="5025" y="119"/>
                  </a:lnTo>
                  <a:lnTo>
                    <a:pt x="5025" y="48"/>
                  </a:lnTo>
                  <a:lnTo>
                    <a:pt x="4906" y="48"/>
                  </a:lnTo>
                  <a:cubicBezTo>
                    <a:pt x="4835" y="24"/>
                    <a:pt x="4763" y="24"/>
                    <a:pt x="470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Google Shape;2660;p20"/>
            <p:cNvSpPr/>
            <p:nvPr/>
          </p:nvSpPr>
          <p:spPr>
            <a:xfrm>
              <a:off x="4605925" y="4346200"/>
              <a:ext cx="86650" cy="65200"/>
            </a:xfrm>
            <a:custGeom>
              <a:avLst/>
              <a:gdLst/>
              <a:ahLst/>
              <a:cxnLst/>
              <a:rect l="l" t="t" r="r" b="b"/>
              <a:pathLst>
                <a:path w="3466" h="2608" extrusionOk="0">
                  <a:moveTo>
                    <a:pt x="203" y="0"/>
                  </a:moveTo>
                  <a:cubicBezTo>
                    <a:pt x="167" y="108"/>
                    <a:pt x="84" y="203"/>
                    <a:pt x="0" y="274"/>
                  </a:cubicBezTo>
                  <a:lnTo>
                    <a:pt x="60" y="322"/>
                  </a:lnTo>
                  <a:lnTo>
                    <a:pt x="2917" y="2608"/>
                  </a:lnTo>
                  <a:lnTo>
                    <a:pt x="3465" y="2608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Google Shape;2661;p20"/>
            <p:cNvSpPr/>
            <p:nvPr/>
          </p:nvSpPr>
          <p:spPr>
            <a:xfrm>
              <a:off x="5016400" y="4244400"/>
              <a:ext cx="9250" cy="167000"/>
            </a:xfrm>
            <a:custGeom>
              <a:avLst/>
              <a:gdLst/>
              <a:ahLst/>
              <a:cxnLst/>
              <a:rect l="l" t="t" r="r" b="b"/>
              <a:pathLst>
                <a:path w="370" h="6680" extrusionOk="0">
                  <a:moveTo>
                    <a:pt x="333" y="1"/>
                  </a:moveTo>
                  <a:cubicBezTo>
                    <a:pt x="262" y="27"/>
                    <a:pt x="177" y="41"/>
                    <a:pt x="89" y="41"/>
                  </a:cubicBezTo>
                  <a:cubicBezTo>
                    <a:pt x="60" y="41"/>
                    <a:pt x="30" y="39"/>
                    <a:pt x="0" y="36"/>
                  </a:cubicBezTo>
                  <a:lnTo>
                    <a:pt x="0" y="36"/>
                  </a:lnTo>
                  <a:lnTo>
                    <a:pt x="24" y="6680"/>
                  </a:lnTo>
                  <a:lnTo>
                    <a:pt x="369" y="6680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Google Shape;2662;p20"/>
            <p:cNvSpPr/>
            <p:nvPr/>
          </p:nvSpPr>
          <p:spPr>
            <a:xfrm>
              <a:off x="5021450" y="4188150"/>
              <a:ext cx="3300" cy="3900"/>
            </a:xfrm>
            <a:custGeom>
              <a:avLst/>
              <a:gdLst/>
              <a:ahLst/>
              <a:cxnLst/>
              <a:rect l="l" t="t" r="r" b="b"/>
              <a:pathLst>
                <a:path w="132" h="156" extrusionOk="0">
                  <a:moveTo>
                    <a:pt x="0" y="0"/>
                  </a:moveTo>
                  <a:lnTo>
                    <a:pt x="0" y="119"/>
                  </a:lnTo>
                  <a:lnTo>
                    <a:pt x="12" y="119"/>
                  </a:lnTo>
                  <a:cubicBezTo>
                    <a:pt x="48" y="143"/>
                    <a:pt x="96" y="155"/>
                    <a:pt x="131" y="155"/>
                  </a:cubicBezTo>
                  <a:cubicBezTo>
                    <a:pt x="120" y="84"/>
                    <a:pt x="72" y="24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20"/>
            <p:cNvSpPr/>
            <p:nvPr/>
          </p:nvSpPr>
          <p:spPr>
            <a:xfrm>
              <a:off x="4864275" y="3750900"/>
              <a:ext cx="138450" cy="315225"/>
            </a:xfrm>
            <a:custGeom>
              <a:avLst/>
              <a:gdLst/>
              <a:ahLst/>
              <a:cxnLst/>
              <a:rect l="l" t="t" r="r" b="b"/>
              <a:pathLst>
                <a:path w="5538" h="12609" extrusionOk="0">
                  <a:moveTo>
                    <a:pt x="5216" y="0"/>
                  </a:moveTo>
                  <a:lnTo>
                    <a:pt x="1" y="12490"/>
                  </a:lnTo>
                  <a:cubicBezTo>
                    <a:pt x="132" y="12513"/>
                    <a:pt x="227" y="12549"/>
                    <a:pt x="322" y="12609"/>
                  </a:cubicBezTo>
                  <a:lnTo>
                    <a:pt x="5537" y="95"/>
                  </a:lnTo>
                  <a:lnTo>
                    <a:pt x="5514" y="95"/>
                  </a:lnTo>
                  <a:cubicBezTo>
                    <a:pt x="5406" y="83"/>
                    <a:pt x="5299" y="48"/>
                    <a:pt x="521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20"/>
            <p:cNvSpPr/>
            <p:nvPr/>
          </p:nvSpPr>
          <p:spPr>
            <a:xfrm>
              <a:off x="5003300" y="3753275"/>
              <a:ext cx="18175" cy="439050"/>
            </a:xfrm>
            <a:custGeom>
              <a:avLst/>
              <a:gdLst/>
              <a:ahLst/>
              <a:cxnLst/>
              <a:rect l="l" t="t" r="r" b="b"/>
              <a:pathLst>
                <a:path w="727" h="17562" extrusionOk="0">
                  <a:moveTo>
                    <a:pt x="143" y="0"/>
                  </a:moveTo>
                  <a:cubicBezTo>
                    <a:pt x="111" y="0"/>
                    <a:pt x="74" y="6"/>
                    <a:pt x="42" y="6"/>
                  </a:cubicBezTo>
                  <a:cubicBezTo>
                    <a:pt x="27" y="6"/>
                    <a:pt x="12" y="4"/>
                    <a:pt x="0" y="0"/>
                  </a:cubicBezTo>
                  <a:lnTo>
                    <a:pt x="0" y="0"/>
                  </a:lnTo>
                  <a:lnTo>
                    <a:pt x="381" y="17562"/>
                  </a:lnTo>
                  <a:cubicBezTo>
                    <a:pt x="457" y="17545"/>
                    <a:pt x="539" y="17528"/>
                    <a:pt x="622" y="17528"/>
                  </a:cubicBezTo>
                  <a:cubicBezTo>
                    <a:pt x="657" y="17528"/>
                    <a:pt x="692" y="17531"/>
                    <a:pt x="726" y="17538"/>
                  </a:cubicBezTo>
                  <a:lnTo>
                    <a:pt x="726" y="17419"/>
                  </a:lnTo>
                  <a:lnTo>
                    <a:pt x="357" y="572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20"/>
            <p:cNvSpPr/>
            <p:nvPr/>
          </p:nvSpPr>
          <p:spPr>
            <a:xfrm>
              <a:off x="4886325" y="4112250"/>
              <a:ext cx="111625" cy="96750"/>
            </a:xfrm>
            <a:custGeom>
              <a:avLst/>
              <a:gdLst/>
              <a:ahLst/>
              <a:cxnLst/>
              <a:rect l="l" t="t" r="r" b="b"/>
              <a:pathLst>
                <a:path w="4465" h="3870" extrusionOk="0">
                  <a:moveTo>
                    <a:pt x="155" y="0"/>
                  </a:moveTo>
                  <a:cubicBezTo>
                    <a:pt x="107" y="107"/>
                    <a:pt x="60" y="226"/>
                    <a:pt x="0" y="322"/>
                  </a:cubicBezTo>
                  <a:lnTo>
                    <a:pt x="4310" y="3870"/>
                  </a:lnTo>
                  <a:cubicBezTo>
                    <a:pt x="4346" y="3774"/>
                    <a:pt x="4393" y="3667"/>
                    <a:pt x="4465" y="3572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Google Shape;2666;p20"/>
            <p:cNvSpPr/>
            <p:nvPr/>
          </p:nvSpPr>
          <p:spPr>
            <a:xfrm>
              <a:off x="5032450" y="4235775"/>
              <a:ext cx="207800" cy="173550"/>
            </a:xfrm>
            <a:custGeom>
              <a:avLst/>
              <a:gdLst/>
              <a:ahLst/>
              <a:cxnLst/>
              <a:rect l="l" t="t" r="r" b="b"/>
              <a:pathLst>
                <a:path w="8312" h="6942" extrusionOk="0">
                  <a:moveTo>
                    <a:pt x="275" y="0"/>
                  </a:moveTo>
                  <a:cubicBezTo>
                    <a:pt x="191" y="96"/>
                    <a:pt x="96" y="167"/>
                    <a:pt x="1" y="226"/>
                  </a:cubicBezTo>
                  <a:lnTo>
                    <a:pt x="8121" y="6942"/>
                  </a:lnTo>
                  <a:cubicBezTo>
                    <a:pt x="8169" y="6834"/>
                    <a:pt x="8240" y="6751"/>
                    <a:pt x="8312" y="6668"/>
                  </a:cubicBezTo>
                  <a:lnTo>
                    <a:pt x="27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Google Shape;2667;p20"/>
            <p:cNvSpPr/>
            <p:nvPr/>
          </p:nvSpPr>
          <p:spPr>
            <a:xfrm>
              <a:off x="5006875" y="3750000"/>
              <a:ext cx="242600" cy="651600"/>
            </a:xfrm>
            <a:custGeom>
              <a:avLst/>
              <a:gdLst/>
              <a:ahLst/>
              <a:cxnLst/>
              <a:rect l="l" t="t" r="r" b="b"/>
              <a:pathLst>
                <a:path w="9704" h="26064" extrusionOk="0">
                  <a:moveTo>
                    <a:pt x="333" y="0"/>
                  </a:moveTo>
                  <a:cubicBezTo>
                    <a:pt x="226" y="60"/>
                    <a:pt x="107" y="107"/>
                    <a:pt x="0" y="119"/>
                  </a:cubicBezTo>
                  <a:lnTo>
                    <a:pt x="214" y="679"/>
                  </a:lnTo>
                  <a:lnTo>
                    <a:pt x="9394" y="26063"/>
                  </a:lnTo>
                  <a:cubicBezTo>
                    <a:pt x="9489" y="26004"/>
                    <a:pt x="9585" y="25944"/>
                    <a:pt x="9704" y="25920"/>
                  </a:cubicBezTo>
                  <a:lnTo>
                    <a:pt x="33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20"/>
            <p:cNvSpPr/>
            <p:nvPr/>
          </p:nvSpPr>
          <p:spPr>
            <a:xfrm>
              <a:off x="4991100" y="4191000"/>
              <a:ext cx="56575" cy="53975"/>
            </a:xfrm>
            <a:custGeom>
              <a:avLst/>
              <a:gdLst/>
              <a:ahLst/>
              <a:cxnLst/>
              <a:rect l="l" t="t" r="r" b="b"/>
              <a:pathLst>
                <a:path w="2263" h="2159" extrusionOk="0">
                  <a:moveTo>
                    <a:pt x="1125" y="1"/>
                  </a:moveTo>
                  <a:cubicBezTo>
                    <a:pt x="1037" y="1"/>
                    <a:pt x="950" y="14"/>
                    <a:pt x="869" y="41"/>
                  </a:cubicBezTo>
                  <a:cubicBezTo>
                    <a:pt x="631" y="101"/>
                    <a:pt x="429" y="232"/>
                    <a:pt x="274" y="422"/>
                  </a:cubicBezTo>
                  <a:cubicBezTo>
                    <a:pt x="202" y="517"/>
                    <a:pt x="143" y="624"/>
                    <a:pt x="119" y="720"/>
                  </a:cubicBezTo>
                  <a:cubicBezTo>
                    <a:pt x="83" y="803"/>
                    <a:pt x="71" y="886"/>
                    <a:pt x="60" y="982"/>
                  </a:cubicBezTo>
                  <a:cubicBezTo>
                    <a:pt x="0" y="1577"/>
                    <a:pt x="441" y="2113"/>
                    <a:pt x="1024" y="2148"/>
                  </a:cubicBezTo>
                  <a:cubicBezTo>
                    <a:pt x="1061" y="2156"/>
                    <a:pt x="1098" y="2159"/>
                    <a:pt x="1134" y="2159"/>
                  </a:cubicBezTo>
                  <a:cubicBezTo>
                    <a:pt x="1216" y="2159"/>
                    <a:pt x="1295" y="2145"/>
                    <a:pt x="1369" y="2137"/>
                  </a:cubicBezTo>
                  <a:cubicBezTo>
                    <a:pt x="1464" y="2113"/>
                    <a:pt x="1572" y="2077"/>
                    <a:pt x="1679" y="2017"/>
                  </a:cubicBezTo>
                  <a:cubicBezTo>
                    <a:pt x="1750" y="1958"/>
                    <a:pt x="1845" y="1887"/>
                    <a:pt x="1929" y="1791"/>
                  </a:cubicBezTo>
                  <a:cubicBezTo>
                    <a:pt x="2084" y="1636"/>
                    <a:pt x="2167" y="1422"/>
                    <a:pt x="2203" y="1184"/>
                  </a:cubicBezTo>
                  <a:cubicBezTo>
                    <a:pt x="2262" y="636"/>
                    <a:pt x="1881" y="148"/>
                    <a:pt x="1345" y="29"/>
                  </a:cubicBezTo>
                  <a:cubicBezTo>
                    <a:pt x="1310" y="5"/>
                    <a:pt x="1274" y="5"/>
                    <a:pt x="1226" y="5"/>
                  </a:cubicBezTo>
                  <a:lnTo>
                    <a:pt x="1214" y="5"/>
                  </a:lnTo>
                  <a:cubicBezTo>
                    <a:pt x="1185" y="2"/>
                    <a:pt x="1155" y="1"/>
                    <a:pt x="112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Google Shape;2669;p20"/>
            <p:cNvSpPr/>
            <p:nvPr/>
          </p:nvSpPr>
          <p:spPr>
            <a:xfrm>
              <a:off x="4815775" y="4062050"/>
              <a:ext cx="78000" cy="76425"/>
            </a:xfrm>
            <a:custGeom>
              <a:avLst/>
              <a:gdLst/>
              <a:ahLst/>
              <a:cxnLst/>
              <a:rect l="l" t="t" r="r" b="b"/>
              <a:pathLst>
                <a:path w="3120" h="3057" extrusionOk="0">
                  <a:moveTo>
                    <a:pt x="1541" y="0"/>
                  </a:moveTo>
                  <a:cubicBezTo>
                    <a:pt x="769" y="0"/>
                    <a:pt x="102" y="595"/>
                    <a:pt x="24" y="1389"/>
                  </a:cubicBezTo>
                  <a:cubicBezTo>
                    <a:pt x="0" y="1770"/>
                    <a:pt x="107" y="2151"/>
                    <a:pt x="322" y="2425"/>
                  </a:cubicBezTo>
                  <a:cubicBezTo>
                    <a:pt x="405" y="2520"/>
                    <a:pt x="476" y="2604"/>
                    <a:pt x="548" y="2687"/>
                  </a:cubicBezTo>
                  <a:cubicBezTo>
                    <a:pt x="727" y="2842"/>
                    <a:pt x="953" y="2949"/>
                    <a:pt x="1191" y="3008"/>
                  </a:cubicBezTo>
                  <a:cubicBezTo>
                    <a:pt x="1262" y="3020"/>
                    <a:pt x="1322" y="3044"/>
                    <a:pt x="1393" y="3056"/>
                  </a:cubicBezTo>
                  <a:lnTo>
                    <a:pt x="1512" y="3056"/>
                  </a:lnTo>
                  <a:cubicBezTo>
                    <a:pt x="1523" y="3056"/>
                    <a:pt x="1534" y="3056"/>
                    <a:pt x="1545" y="3056"/>
                  </a:cubicBezTo>
                  <a:cubicBezTo>
                    <a:pt x="2068" y="3056"/>
                    <a:pt x="2554" y="2773"/>
                    <a:pt x="2822" y="2353"/>
                  </a:cubicBezTo>
                  <a:cubicBezTo>
                    <a:pt x="2882" y="2246"/>
                    <a:pt x="2941" y="2151"/>
                    <a:pt x="2977" y="2044"/>
                  </a:cubicBezTo>
                  <a:cubicBezTo>
                    <a:pt x="3013" y="1913"/>
                    <a:pt x="3048" y="1770"/>
                    <a:pt x="3060" y="1651"/>
                  </a:cubicBezTo>
                  <a:cubicBezTo>
                    <a:pt x="3120" y="1032"/>
                    <a:pt x="2798" y="448"/>
                    <a:pt x="2274" y="163"/>
                  </a:cubicBezTo>
                  <a:cubicBezTo>
                    <a:pt x="2167" y="103"/>
                    <a:pt x="2072" y="79"/>
                    <a:pt x="1965" y="44"/>
                  </a:cubicBezTo>
                  <a:cubicBezTo>
                    <a:pt x="1870" y="20"/>
                    <a:pt x="1786" y="8"/>
                    <a:pt x="1691" y="8"/>
                  </a:cubicBezTo>
                  <a:cubicBezTo>
                    <a:pt x="1640" y="3"/>
                    <a:pt x="1590" y="0"/>
                    <a:pt x="154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Google Shape;2670;p20"/>
            <p:cNvSpPr/>
            <p:nvPr/>
          </p:nvSpPr>
          <p:spPr>
            <a:xfrm>
              <a:off x="2997100" y="4406875"/>
              <a:ext cx="25600" cy="5125"/>
            </a:xfrm>
            <a:custGeom>
              <a:avLst/>
              <a:gdLst/>
              <a:ahLst/>
              <a:cxnLst/>
              <a:rect l="l" t="t" r="r" b="b"/>
              <a:pathLst>
                <a:path w="1024" h="205" extrusionOk="0">
                  <a:moveTo>
                    <a:pt x="540" y="1"/>
                  </a:moveTo>
                  <a:cubicBezTo>
                    <a:pt x="336" y="1"/>
                    <a:pt x="153" y="63"/>
                    <a:pt x="0" y="205"/>
                  </a:cubicBezTo>
                  <a:lnTo>
                    <a:pt x="1024" y="205"/>
                  </a:lnTo>
                  <a:cubicBezTo>
                    <a:pt x="964" y="145"/>
                    <a:pt x="881" y="98"/>
                    <a:pt x="798" y="62"/>
                  </a:cubicBezTo>
                  <a:cubicBezTo>
                    <a:pt x="726" y="26"/>
                    <a:pt x="655" y="2"/>
                    <a:pt x="595" y="2"/>
                  </a:cubicBezTo>
                  <a:cubicBezTo>
                    <a:pt x="577" y="1"/>
                    <a:pt x="558" y="1"/>
                    <a:pt x="54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20"/>
            <p:cNvSpPr/>
            <p:nvPr/>
          </p:nvSpPr>
          <p:spPr>
            <a:xfrm>
              <a:off x="2698250" y="4188575"/>
              <a:ext cx="14300" cy="13925"/>
            </a:xfrm>
            <a:custGeom>
              <a:avLst/>
              <a:gdLst/>
              <a:ahLst/>
              <a:cxnLst/>
              <a:rect l="l" t="t" r="r" b="b"/>
              <a:pathLst>
                <a:path w="572" h="557" extrusionOk="0">
                  <a:moveTo>
                    <a:pt x="264" y="1"/>
                  </a:moveTo>
                  <a:cubicBezTo>
                    <a:pt x="193" y="1"/>
                    <a:pt x="120" y="42"/>
                    <a:pt x="72" y="90"/>
                  </a:cubicBezTo>
                  <a:cubicBezTo>
                    <a:pt x="48" y="138"/>
                    <a:pt x="12" y="186"/>
                    <a:pt x="12" y="245"/>
                  </a:cubicBezTo>
                  <a:cubicBezTo>
                    <a:pt x="0" y="400"/>
                    <a:pt x="107" y="555"/>
                    <a:pt x="250" y="555"/>
                  </a:cubicBezTo>
                  <a:cubicBezTo>
                    <a:pt x="259" y="556"/>
                    <a:pt x="269" y="556"/>
                    <a:pt x="278" y="556"/>
                  </a:cubicBezTo>
                  <a:cubicBezTo>
                    <a:pt x="375" y="556"/>
                    <a:pt x="469" y="500"/>
                    <a:pt x="512" y="424"/>
                  </a:cubicBezTo>
                  <a:cubicBezTo>
                    <a:pt x="524" y="388"/>
                    <a:pt x="536" y="340"/>
                    <a:pt x="548" y="305"/>
                  </a:cubicBezTo>
                  <a:cubicBezTo>
                    <a:pt x="572" y="150"/>
                    <a:pt x="465" y="19"/>
                    <a:pt x="310" y="7"/>
                  </a:cubicBezTo>
                  <a:cubicBezTo>
                    <a:pt x="295" y="3"/>
                    <a:pt x="279" y="1"/>
                    <a:pt x="26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Google Shape;2672;p20"/>
            <p:cNvSpPr/>
            <p:nvPr/>
          </p:nvSpPr>
          <p:spPr>
            <a:xfrm>
              <a:off x="3732600" y="4168050"/>
              <a:ext cx="29200" cy="27800"/>
            </a:xfrm>
            <a:custGeom>
              <a:avLst/>
              <a:gdLst/>
              <a:ahLst/>
              <a:cxnLst/>
              <a:rect l="l" t="t" r="r" b="b"/>
              <a:pathLst>
                <a:path w="1168" h="1112" extrusionOk="0">
                  <a:moveTo>
                    <a:pt x="567" y="0"/>
                  </a:moveTo>
                  <a:cubicBezTo>
                    <a:pt x="300" y="0"/>
                    <a:pt x="69" y="223"/>
                    <a:pt x="36" y="495"/>
                  </a:cubicBezTo>
                  <a:cubicBezTo>
                    <a:pt x="0" y="757"/>
                    <a:pt x="179" y="995"/>
                    <a:pt x="417" y="1078"/>
                  </a:cubicBezTo>
                  <a:lnTo>
                    <a:pt x="429" y="1078"/>
                  </a:lnTo>
                  <a:cubicBezTo>
                    <a:pt x="465" y="1090"/>
                    <a:pt x="489" y="1102"/>
                    <a:pt x="524" y="1102"/>
                  </a:cubicBezTo>
                  <a:cubicBezTo>
                    <a:pt x="549" y="1109"/>
                    <a:pt x="574" y="1112"/>
                    <a:pt x="600" y="1112"/>
                  </a:cubicBezTo>
                  <a:cubicBezTo>
                    <a:pt x="661" y="1112"/>
                    <a:pt x="724" y="1095"/>
                    <a:pt x="774" y="1078"/>
                  </a:cubicBezTo>
                  <a:cubicBezTo>
                    <a:pt x="965" y="1007"/>
                    <a:pt x="1108" y="840"/>
                    <a:pt x="1131" y="614"/>
                  </a:cubicBezTo>
                  <a:cubicBezTo>
                    <a:pt x="1167" y="316"/>
                    <a:pt x="941" y="54"/>
                    <a:pt x="643" y="7"/>
                  </a:cubicBezTo>
                  <a:cubicBezTo>
                    <a:pt x="618" y="2"/>
                    <a:pt x="592" y="0"/>
                    <a:pt x="5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Google Shape;2673;p20"/>
            <p:cNvSpPr/>
            <p:nvPr/>
          </p:nvSpPr>
          <p:spPr>
            <a:xfrm>
              <a:off x="4574675" y="4319825"/>
              <a:ext cx="37825" cy="38250"/>
            </a:xfrm>
            <a:custGeom>
              <a:avLst/>
              <a:gdLst/>
              <a:ahLst/>
              <a:cxnLst/>
              <a:rect l="l" t="t" r="r" b="b"/>
              <a:pathLst>
                <a:path w="1513" h="1530" extrusionOk="0">
                  <a:moveTo>
                    <a:pt x="731" y="0"/>
                  </a:moveTo>
                  <a:cubicBezTo>
                    <a:pt x="438" y="0"/>
                    <a:pt x="177" y="180"/>
                    <a:pt x="60" y="436"/>
                  </a:cubicBezTo>
                  <a:cubicBezTo>
                    <a:pt x="24" y="508"/>
                    <a:pt x="0" y="603"/>
                    <a:pt x="0" y="686"/>
                  </a:cubicBezTo>
                  <a:lnTo>
                    <a:pt x="0" y="782"/>
                  </a:lnTo>
                  <a:cubicBezTo>
                    <a:pt x="0" y="889"/>
                    <a:pt x="24" y="984"/>
                    <a:pt x="60" y="1079"/>
                  </a:cubicBezTo>
                  <a:cubicBezTo>
                    <a:pt x="95" y="1186"/>
                    <a:pt x="179" y="1270"/>
                    <a:pt x="262" y="1341"/>
                  </a:cubicBezTo>
                  <a:cubicBezTo>
                    <a:pt x="381" y="1448"/>
                    <a:pt x="524" y="1508"/>
                    <a:pt x="679" y="1520"/>
                  </a:cubicBezTo>
                  <a:cubicBezTo>
                    <a:pt x="710" y="1527"/>
                    <a:pt x="742" y="1530"/>
                    <a:pt x="772" y="1530"/>
                  </a:cubicBezTo>
                  <a:cubicBezTo>
                    <a:pt x="847" y="1530"/>
                    <a:pt x="918" y="1513"/>
                    <a:pt x="976" y="1496"/>
                  </a:cubicBezTo>
                  <a:cubicBezTo>
                    <a:pt x="1084" y="1460"/>
                    <a:pt x="1167" y="1401"/>
                    <a:pt x="1250" y="1341"/>
                  </a:cubicBezTo>
                  <a:cubicBezTo>
                    <a:pt x="1334" y="1270"/>
                    <a:pt x="1393" y="1186"/>
                    <a:pt x="1441" y="1079"/>
                  </a:cubicBezTo>
                  <a:cubicBezTo>
                    <a:pt x="1465" y="1008"/>
                    <a:pt x="1488" y="925"/>
                    <a:pt x="1500" y="853"/>
                  </a:cubicBezTo>
                  <a:cubicBezTo>
                    <a:pt x="1512" y="686"/>
                    <a:pt x="1488" y="544"/>
                    <a:pt x="1417" y="424"/>
                  </a:cubicBezTo>
                  <a:cubicBezTo>
                    <a:pt x="1369" y="293"/>
                    <a:pt x="1298" y="198"/>
                    <a:pt x="1203" y="139"/>
                  </a:cubicBezTo>
                  <a:cubicBezTo>
                    <a:pt x="1096" y="67"/>
                    <a:pt x="965" y="8"/>
                    <a:pt x="834" y="8"/>
                  </a:cubicBezTo>
                  <a:cubicBezTo>
                    <a:pt x="799" y="3"/>
                    <a:pt x="765" y="0"/>
                    <a:pt x="73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Google Shape;2674;p20"/>
            <p:cNvSpPr/>
            <p:nvPr/>
          </p:nvSpPr>
          <p:spPr>
            <a:xfrm>
              <a:off x="4163600" y="4245300"/>
              <a:ext cx="27400" cy="26400"/>
            </a:xfrm>
            <a:custGeom>
              <a:avLst/>
              <a:gdLst/>
              <a:ahLst/>
              <a:cxnLst/>
              <a:rect l="l" t="t" r="r" b="b"/>
              <a:pathLst>
                <a:path w="1096" h="1056" extrusionOk="0">
                  <a:moveTo>
                    <a:pt x="608" y="0"/>
                  </a:moveTo>
                  <a:cubicBezTo>
                    <a:pt x="548" y="0"/>
                    <a:pt x="501" y="0"/>
                    <a:pt x="453" y="12"/>
                  </a:cubicBezTo>
                  <a:cubicBezTo>
                    <a:pt x="215" y="60"/>
                    <a:pt x="36" y="250"/>
                    <a:pt x="24" y="488"/>
                  </a:cubicBezTo>
                  <a:cubicBezTo>
                    <a:pt x="1" y="560"/>
                    <a:pt x="24" y="667"/>
                    <a:pt x="72" y="750"/>
                  </a:cubicBezTo>
                  <a:cubicBezTo>
                    <a:pt x="120" y="858"/>
                    <a:pt x="203" y="953"/>
                    <a:pt x="310" y="988"/>
                  </a:cubicBezTo>
                  <a:cubicBezTo>
                    <a:pt x="370" y="1024"/>
                    <a:pt x="429" y="1036"/>
                    <a:pt x="501" y="1048"/>
                  </a:cubicBezTo>
                  <a:cubicBezTo>
                    <a:pt x="528" y="1053"/>
                    <a:pt x="555" y="1055"/>
                    <a:pt x="581" y="1055"/>
                  </a:cubicBezTo>
                  <a:cubicBezTo>
                    <a:pt x="681" y="1055"/>
                    <a:pt x="773" y="1021"/>
                    <a:pt x="858" y="965"/>
                  </a:cubicBezTo>
                  <a:lnTo>
                    <a:pt x="870" y="965"/>
                  </a:lnTo>
                  <a:cubicBezTo>
                    <a:pt x="941" y="905"/>
                    <a:pt x="1013" y="846"/>
                    <a:pt x="1048" y="750"/>
                  </a:cubicBezTo>
                  <a:cubicBezTo>
                    <a:pt x="1084" y="691"/>
                    <a:pt x="1096" y="631"/>
                    <a:pt x="1096" y="572"/>
                  </a:cubicBezTo>
                  <a:cubicBezTo>
                    <a:pt x="1096" y="512"/>
                    <a:pt x="1096" y="465"/>
                    <a:pt x="1084" y="429"/>
                  </a:cubicBezTo>
                  <a:cubicBezTo>
                    <a:pt x="1084" y="417"/>
                    <a:pt x="1084" y="393"/>
                    <a:pt x="1072" y="381"/>
                  </a:cubicBezTo>
                  <a:cubicBezTo>
                    <a:pt x="1036" y="262"/>
                    <a:pt x="965" y="179"/>
                    <a:pt x="870" y="96"/>
                  </a:cubicBezTo>
                  <a:cubicBezTo>
                    <a:pt x="858" y="84"/>
                    <a:pt x="846" y="72"/>
                    <a:pt x="834" y="72"/>
                  </a:cubicBezTo>
                  <a:cubicBezTo>
                    <a:pt x="751" y="24"/>
                    <a:pt x="679" y="0"/>
                    <a:pt x="6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Google Shape;2675;p20"/>
            <p:cNvSpPr/>
            <p:nvPr/>
          </p:nvSpPr>
          <p:spPr>
            <a:xfrm>
              <a:off x="2754800" y="4228775"/>
              <a:ext cx="27100" cy="27250"/>
            </a:xfrm>
            <a:custGeom>
              <a:avLst/>
              <a:gdLst/>
              <a:ahLst/>
              <a:cxnLst/>
              <a:rect l="l" t="t" r="r" b="b"/>
              <a:pathLst>
                <a:path w="1084" h="1090" extrusionOk="0">
                  <a:moveTo>
                    <a:pt x="516" y="0"/>
                  </a:moveTo>
                  <a:cubicBezTo>
                    <a:pt x="325" y="0"/>
                    <a:pt x="166" y="111"/>
                    <a:pt x="72" y="268"/>
                  </a:cubicBezTo>
                  <a:cubicBezTo>
                    <a:pt x="36" y="328"/>
                    <a:pt x="12" y="399"/>
                    <a:pt x="0" y="495"/>
                  </a:cubicBezTo>
                  <a:cubicBezTo>
                    <a:pt x="0" y="554"/>
                    <a:pt x="0" y="614"/>
                    <a:pt x="12" y="661"/>
                  </a:cubicBezTo>
                  <a:cubicBezTo>
                    <a:pt x="36" y="721"/>
                    <a:pt x="60" y="780"/>
                    <a:pt x="96" y="840"/>
                  </a:cubicBezTo>
                  <a:cubicBezTo>
                    <a:pt x="179" y="971"/>
                    <a:pt x="310" y="1054"/>
                    <a:pt x="489" y="1090"/>
                  </a:cubicBezTo>
                  <a:lnTo>
                    <a:pt x="548" y="1090"/>
                  </a:lnTo>
                  <a:cubicBezTo>
                    <a:pt x="703" y="1090"/>
                    <a:pt x="834" y="1030"/>
                    <a:pt x="929" y="935"/>
                  </a:cubicBezTo>
                  <a:cubicBezTo>
                    <a:pt x="1012" y="852"/>
                    <a:pt x="1084" y="733"/>
                    <a:pt x="1084" y="602"/>
                  </a:cubicBezTo>
                  <a:lnTo>
                    <a:pt x="1084" y="506"/>
                  </a:lnTo>
                  <a:cubicBezTo>
                    <a:pt x="1084" y="387"/>
                    <a:pt x="1048" y="280"/>
                    <a:pt x="965" y="197"/>
                  </a:cubicBezTo>
                  <a:cubicBezTo>
                    <a:pt x="881" y="90"/>
                    <a:pt x="750" y="18"/>
                    <a:pt x="596" y="6"/>
                  </a:cubicBezTo>
                  <a:cubicBezTo>
                    <a:pt x="569" y="2"/>
                    <a:pt x="542" y="0"/>
                    <a:pt x="51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6" name="Google Shape;2676;p20"/>
            <p:cNvSpPr/>
            <p:nvPr/>
          </p:nvSpPr>
          <p:spPr>
            <a:xfrm>
              <a:off x="2582150" y="4308350"/>
              <a:ext cx="28000" cy="27250"/>
            </a:xfrm>
            <a:custGeom>
              <a:avLst/>
              <a:gdLst/>
              <a:ahLst/>
              <a:cxnLst/>
              <a:rect l="l" t="t" r="r" b="b"/>
              <a:pathLst>
                <a:path w="1120" h="1090" extrusionOk="0">
                  <a:moveTo>
                    <a:pt x="575" y="1"/>
                  </a:moveTo>
                  <a:cubicBezTo>
                    <a:pt x="296" y="1"/>
                    <a:pt x="58" y="208"/>
                    <a:pt x="25" y="491"/>
                  </a:cubicBezTo>
                  <a:cubicBezTo>
                    <a:pt x="1" y="788"/>
                    <a:pt x="215" y="1062"/>
                    <a:pt x="525" y="1086"/>
                  </a:cubicBezTo>
                  <a:cubicBezTo>
                    <a:pt x="545" y="1088"/>
                    <a:pt x="566" y="1090"/>
                    <a:pt x="586" y="1090"/>
                  </a:cubicBezTo>
                  <a:cubicBezTo>
                    <a:pt x="858" y="1090"/>
                    <a:pt x="1087" y="875"/>
                    <a:pt x="1120" y="598"/>
                  </a:cubicBezTo>
                  <a:cubicBezTo>
                    <a:pt x="1120" y="538"/>
                    <a:pt x="1120" y="479"/>
                    <a:pt x="1096" y="431"/>
                  </a:cubicBezTo>
                  <a:cubicBezTo>
                    <a:pt x="1072" y="312"/>
                    <a:pt x="1013" y="217"/>
                    <a:pt x="941" y="133"/>
                  </a:cubicBezTo>
                  <a:cubicBezTo>
                    <a:pt x="858" y="74"/>
                    <a:pt x="775" y="26"/>
                    <a:pt x="679" y="14"/>
                  </a:cubicBezTo>
                  <a:cubicBezTo>
                    <a:pt x="667" y="14"/>
                    <a:pt x="656" y="2"/>
                    <a:pt x="620" y="2"/>
                  </a:cubicBezTo>
                  <a:cubicBezTo>
                    <a:pt x="605" y="1"/>
                    <a:pt x="590" y="1"/>
                    <a:pt x="57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7" name="Google Shape;2677;p20"/>
            <p:cNvSpPr/>
            <p:nvPr/>
          </p:nvSpPr>
          <p:spPr>
            <a:xfrm>
              <a:off x="3259325" y="4015150"/>
              <a:ext cx="28300" cy="26950"/>
            </a:xfrm>
            <a:custGeom>
              <a:avLst/>
              <a:gdLst/>
              <a:ahLst/>
              <a:cxnLst/>
              <a:rect l="l" t="t" r="r" b="b"/>
              <a:pathLst>
                <a:path w="1132" h="1078" extrusionOk="0">
                  <a:moveTo>
                    <a:pt x="563" y="1"/>
                  </a:moveTo>
                  <a:cubicBezTo>
                    <a:pt x="284" y="1"/>
                    <a:pt x="46" y="208"/>
                    <a:pt x="12" y="491"/>
                  </a:cubicBezTo>
                  <a:cubicBezTo>
                    <a:pt x="0" y="646"/>
                    <a:pt x="48" y="777"/>
                    <a:pt x="155" y="896"/>
                  </a:cubicBezTo>
                  <a:cubicBezTo>
                    <a:pt x="215" y="967"/>
                    <a:pt x="310" y="1027"/>
                    <a:pt x="429" y="1062"/>
                  </a:cubicBezTo>
                  <a:cubicBezTo>
                    <a:pt x="453" y="1062"/>
                    <a:pt x="477" y="1074"/>
                    <a:pt x="489" y="1074"/>
                  </a:cubicBezTo>
                  <a:lnTo>
                    <a:pt x="512" y="1074"/>
                  </a:lnTo>
                  <a:cubicBezTo>
                    <a:pt x="533" y="1076"/>
                    <a:pt x="553" y="1077"/>
                    <a:pt x="572" y="1077"/>
                  </a:cubicBezTo>
                  <a:cubicBezTo>
                    <a:pt x="665" y="1077"/>
                    <a:pt x="745" y="1054"/>
                    <a:pt x="834" y="1015"/>
                  </a:cubicBezTo>
                  <a:cubicBezTo>
                    <a:pt x="989" y="931"/>
                    <a:pt x="1084" y="777"/>
                    <a:pt x="1108" y="598"/>
                  </a:cubicBezTo>
                  <a:cubicBezTo>
                    <a:pt x="1132" y="300"/>
                    <a:pt x="905" y="38"/>
                    <a:pt x="608" y="3"/>
                  </a:cubicBezTo>
                  <a:cubicBezTo>
                    <a:pt x="593" y="2"/>
                    <a:pt x="577" y="1"/>
                    <a:pt x="5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8" name="Google Shape;2678;p20"/>
            <p:cNvSpPr/>
            <p:nvPr/>
          </p:nvSpPr>
          <p:spPr>
            <a:xfrm>
              <a:off x="5234575" y="4397850"/>
              <a:ext cx="36625" cy="13550"/>
            </a:xfrm>
            <a:custGeom>
              <a:avLst/>
              <a:gdLst/>
              <a:ahLst/>
              <a:cxnLst/>
              <a:rect l="l" t="t" r="r" b="b"/>
              <a:pathLst>
                <a:path w="1465" h="542" extrusionOk="0">
                  <a:moveTo>
                    <a:pt x="736" y="1"/>
                  </a:moveTo>
                  <a:cubicBezTo>
                    <a:pt x="686" y="1"/>
                    <a:pt x="635" y="6"/>
                    <a:pt x="596" y="6"/>
                  </a:cubicBezTo>
                  <a:cubicBezTo>
                    <a:pt x="477" y="30"/>
                    <a:pt x="381" y="66"/>
                    <a:pt x="286" y="149"/>
                  </a:cubicBezTo>
                  <a:cubicBezTo>
                    <a:pt x="262" y="161"/>
                    <a:pt x="238" y="173"/>
                    <a:pt x="227" y="185"/>
                  </a:cubicBezTo>
                  <a:cubicBezTo>
                    <a:pt x="143" y="268"/>
                    <a:pt x="84" y="351"/>
                    <a:pt x="36" y="459"/>
                  </a:cubicBezTo>
                  <a:cubicBezTo>
                    <a:pt x="24" y="482"/>
                    <a:pt x="24" y="518"/>
                    <a:pt x="0" y="542"/>
                  </a:cubicBezTo>
                  <a:lnTo>
                    <a:pt x="1465" y="542"/>
                  </a:lnTo>
                  <a:cubicBezTo>
                    <a:pt x="1370" y="268"/>
                    <a:pt x="1120" y="42"/>
                    <a:pt x="810" y="6"/>
                  </a:cubicBezTo>
                  <a:cubicBezTo>
                    <a:pt x="786" y="2"/>
                    <a:pt x="761" y="1"/>
                    <a:pt x="73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9" name="Google Shape;2679;p20"/>
            <p:cNvSpPr/>
            <p:nvPr/>
          </p:nvSpPr>
          <p:spPr>
            <a:xfrm>
              <a:off x="4984250" y="3714800"/>
              <a:ext cx="39600" cy="38200"/>
            </a:xfrm>
            <a:custGeom>
              <a:avLst/>
              <a:gdLst/>
              <a:ahLst/>
              <a:cxnLst/>
              <a:rect l="l" t="t" r="r" b="b"/>
              <a:pathLst>
                <a:path w="1584" h="1528" extrusionOk="0">
                  <a:moveTo>
                    <a:pt x="778" y="0"/>
                  </a:moveTo>
                  <a:cubicBezTo>
                    <a:pt x="388" y="0"/>
                    <a:pt x="46" y="289"/>
                    <a:pt x="12" y="694"/>
                  </a:cubicBezTo>
                  <a:cubicBezTo>
                    <a:pt x="0" y="813"/>
                    <a:pt x="12" y="932"/>
                    <a:pt x="60" y="1039"/>
                  </a:cubicBezTo>
                  <a:cubicBezTo>
                    <a:pt x="119" y="1134"/>
                    <a:pt x="179" y="1242"/>
                    <a:pt x="274" y="1313"/>
                  </a:cubicBezTo>
                  <a:cubicBezTo>
                    <a:pt x="310" y="1361"/>
                    <a:pt x="369" y="1408"/>
                    <a:pt x="417" y="1432"/>
                  </a:cubicBezTo>
                  <a:cubicBezTo>
                    <a:pt x="512" y="1480"/>
                    <a:pt x="607" y="1527"/>
                    <a:pt x="715" y="1527"/>
                  </a:cubicBezTo>
                  <a:lnTo>
                    <a:pt x="893" y="1527"/>
                  </a:lnTo>
                  <a:cubicBezTo>
                    <a:pt x="1012" y="1515"/>
                    <a:pt x="1119" y="1468"/>
                    <a:pt x="1203" y="1408"/>
                  </a:cubicBezTo>
                  <a:cubicBezTo>
                    <a:pt x="1381" y="1289"/>
                    <a:pt x="1524" y="1075"/>
                    <a:pt x="1536" y="837"/>
                  </a:cubicBezTo>
                  <a:cubicBezTo>
                    <a:pt x="1584" y="420"/>
                    <a:pt x="1286" y="39"/>
                    <a:pt x="846" y="3"/>
                  </a:cubicBezTo>
                  <a:cubicBezTo>
                    <a:pt x="823" y="1"/>
                    <a:pt x="800" y="0"/>
                    <a:pt x="77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0" name="Google Shape;2680;p20"/>
            <p:cNvSpPr/>
            <p:nvPr/>
          </p:nvSpPr>
          <p:spPr>
            <a:xfrm>
              <a:off x="3074475" y="4307150"/>
              <a:ext cx="15500" cy="15550"/>
            </a:xfrm>
            <a:custGeom>
              <a:avLst/>
              <a:gdLst/>
              <a:ahLst/>
              <a:cxnLst/>
              <a:rect l="l" t="t" r="r" b="b"/>
              <a:pathLst>
                <a:path w="620" h="622" extrusionOk="0">
                  <a:moveTo>
                    <a:pt x="328" y="0"/>
                  </a:moveTo>
                  <a:cubicBezTo>
                    <a:pt x="264" y="0"/>
                    <a:pt x="195" y="30"/>
                    <a:pt x="144" y="50"/>
                  </a:cubicBezTo>
                  <a:cubicBezTo>
                    <a:pt x="72" y="86"/>
                    <a:pt x="13" y="169"/>
                    <a:pt x="1" y="277"/>
                  </a:cubicBezTo>
                  <a:cubicBezTo>
                    <a:pt x="1" y="300"/>
                    <a:pt x="1" y="336"/>
                    <a:pt x="13" y="360"/>
                  </a:cubicBezTo>
                  <a:cubicBezTo>
                    <a:pt x="24" y="408"/>
                    <a:pt x="48" y="455"/>
                    <a:pt x="60" y="479"/>
                  </a:cubicBezTo>
                  <a:cubicBezTo>
                    <a:pt x="96" y="562"/>
                    <a:pt x="191" y="622"/>
                    <a:pt x="286" y="622"/>
                  </a:cubicBezTo>
                  <a:lnTo>
                    <a:pt x="382" y="622"/>
                  </a:lnTo>
                  <a:cubicBezTo>
                    <a:pt x="465" y="598"/>
                    <a:pt x="536" y="562"/>
                    <a:pt x="560" y="503"/>
                  </a:cubicBezTo>
                  <a:cubicBezTo>
                    <a:pt x="596" y="455"/>
                    <a:pt x="620" y="408"/>
                    <a:pt x="620" y="348"/>
                  </a:cubicBezTo>
                  <a:cubicBezTo>
                    <a:pt x="620" y="300"/>
                    <a:pt x="620" y="265"/>
                    <a:pt x="608" y="217"/>
                  </a:cubicBezTo>
                  <a:cubicBezTo>
                    <a:pt x="584" y="110"/>
                    <a:pt x="489" y="38"/>
                    <a:pt x="382" y="27"/>
                  </a:cubicBezTo>
                  <a:cubicBezTo>
                    <a:pt x="370" y="27"/>
                    <a:pt x="358" y="27"/>
                    <a:pt x="358" y="3"/>
                  </a:cubicBezTo>
                  <a:cubicBezTo>
                    <a:pt x="348" y="1"/>
                    <a:pt x="338" y="0"/>
                    <a:pt x="32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Google Shape;2681;p20"/>
            <p:cNvSpPr/>
            <p:nvPr/>
          </p:nvSpPr>
          <p:spPr>
            <a:xfrm>
              <a:off x="3911200" y="4344925"/>
              <a:ext cx="16375" cy="15575"/>
            </a:xfrm>
            <a:custGeom>
              <a:avLst/>
              <a:gdLst/>
              <a:ahLst/>
              <a:cxnLst/>
              <a:rect l="l" t="t" r="r" b="b"/>
              <a:pathLst>
                <a:path w="655" h="623" extrusionOk="0">
                  <a:moveTo>
                    <a:pt x="312" y="1"/>
                  </a:moveTo>
                  <a:cubicBezTo>
                    <a:pt x="167" y="1"/>
                    <a:pt x="55" y="103"/>
                    <a:pt x="12" y="254"/>
                  </a:cubicBezTo>
                  <a:lnTo>
                    <a:pt x="12" y="278"/>
                  </a:lnTo>
                  <a:cubicBezTo>
                    <a:pt x="0" y="456"/>
                    <a:pt x="119" y="611"/>
                    <a:pt x="298" y="623"/>
                  </a:cubicBezTo>
                  <a:lnTo>
                    <a:pt x="405" y="623"/>
                  </a:lnTo>
                  <a:cubicBezTo>
                    <a:pt x="524" y="599"/>
                    <a:pt x="631" y="492"/>
                    <a:pt x="643" y="337"/>
                  </a:cubicBezTo>
                  <a:cubicBezTo>
                    <a:pt x="655" y="159"/>
                    <a:pt x="536" y="16"/>
                    <a:pt x="357" y="4"/>
                  </a:cubicBezTo>
                  <a:cubicBezTo>
                    <a:pt x="342" y="2"/>
                    <a:pt x="327" y="1"/>
                    <a:pt x="31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82" name="Google Shape;2682;p2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683" name="Google Shape;2683;p20"/>
          <p:cNvSpPr txBox="1">
            <a:spLocks noGrp="1"/>
          </p:cNvSpPr>
          <p:nvPr>
            <p:ph type="title" idx="2"/>
          </p:nvPr>
        </p:nvSpPr>
        <p:spPr>
          <a:xfrm>
            <a:off x="844350" y="2622275"/>
            <a:ext cx="23619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684" name="Google Shape;2684;p20"/>
          <p:cNvSpPr txBox="1">
            <a:spLocks noGrp="1"/>
          </p:cNvSpPr>
          <p:nvPr>
            <p:ph type="subTitle" idx="1"/>
          </p:nvPr>
        </p:nvSpPr>
        <p:spPr>
          <a:xfrm>
            <a:off x="844300" y="2947400"/>
            <a:ext cx="23619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685" name="Google Shape;2685;p20"/>
          <p:cNvSpPr txBox="1">
            <a:spLocks noGrp="1"/>
          </p:cNvSpPr>
          <p:nvPr>
            <p:ph type="title" idx="3"/>
          </p:nvPr>
        </p:nvSpPr>
        <p:spPr>
          <a:xfrm>
            <a:off x="3391125" y="2622275"/>
            <a:ext cx="23619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686" name="Google Shape;2686;p20"/>
          <p:cNvSpPr txBox="1">
            <a:spLocks noGrp="1"/>
          </p:cNvSpPr>
          <p:nvPr>
            <p:ph type="subTitle" idx="4"/>
          </p:nvPr>
        </p:nvSpPr>
        <p:spPr>
          <a:xfrm>
            <a:off x="3391052" y="2947400"/>
            <a:ext cx="23619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687" name="Google Shape;2687;p20"/>
          <p:cNvSpPr txBox="1">
            <a:spLocks noGrp="1"/>
          </p:cNvSpPr>
          <p:nvPr>
            <p:ph type="title" idx="5"/>
          </p:nvPr>
        </p:nvSpPr>
        <p:spPr>
          <a:xfrm>
            <a:off x="5937850" y="2622275"/>
            <a:ext cx="23619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688" name="Google Shape;2688;p20"/>
          <p:cNvSpPr txBox="1">
            <a:spLocks noGrp="1"/>
          </p:cNvSpPr>
          <p:nvPr>
            <p:ph type="subTitle" idx="6"/>
          </p:nvPr>
        </p:nvSpPr>
        <p:spPr>
          <a:xfrm>
            <a:off x="5937804" y="2947400"/>
            <a:ext cx="23619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6_1">
    <p:spTree>
      <p:nvGrpSpPr>
        <p:cNvPr id="1" name="Shape 2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0" name="Google Shape;2690;p21"/>
          <p:cNvGrpSpPr/>
          <p:nvPr/>
        </p:nvGrpSpPr>
        <p:grpSpPr>
          <a:xfrm>
            <a:off x="5568927" y="-63"/>
            <a:ext cx="3574601" cy="869376"/>
            <a:chOff x="3877250" y="939525"/>
            <a:chExt cx="2541125" cy="618025"/>
          </a:xfrm>
        </p:grpSpPr>
        <p:sp>
          <p:nvSpPr>
            <p:cNvPr id="2691" name="Google Shape;2691;p21"/>
            <p:cNvSpPr/>
            <p:nvPr/>
          </p:nvSpPr>
          <p:spPr>
            <a:xfrm>
              <a:off x="4697300" y="939825"/>
              <a:ext cx="57475" cy="13725"/>
            </a:xfrm>
            <a:custGeom>
              <a:avLst/>
              <a:gdLst/>
              <a:ahLst/>
              <a:cxnLst/>
              <a:rect l="l" t="t" r="r" b="b"/>
              <a:pathLst>
                <a:path w="2299" h="549" extrusionOk="0">
                  <a:moveTo>
                    <a:pt x="1" y="1"/>
                  </a:moveTo>
                  <a:lnTo>
                    <a:pt x="2298" y="548"/>
                  </a:lnTo>
                  <a:lnTo>
                    <a:pt x="2251" y="263"/>
                  </a:lnTo>
                  <a:lnTo>
                    <a:pt x="112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2" name="Google Shape;2692;p21"/>
            <p:cNvSpPr/>
            <p:nvPr/>
          </p:nvSpPr>
          <p:spPr>
            <a:xfrm>
              <a:off x="4760400" y="947875"/>
              <a:ext cx="126525" cy="36025"/>
            </a:xfrm>
            <a:custGeom>
              <a:avLst/>
              <a:gdLst/>
              <a:ahLst/>
              <a:cxnLst/>
              <a:rect l="l" t="t" r="r" b="b"/>
              <a:pathLst>
                <a:path w="5061" h="1441" extrusionOk="0">
                  <a:moveTo>
                    <a:pt x="1" y="0"/>
                  </a:moveTo>
                  <a:lnTo>
                    <a:pt x="36" y="286"/>
                  </a:lnTo>
                  <a:lnTo>
                    <a:pt x="4977" y="1441"/>
                  </a:lnTo>
                  <a:cubicBezTo>
                    <a:pt x="4977" y="1357"/>
                    <a:pt x="5001" y="1262"/>
                    <a:pt x="5061" y="119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3" name="Google Shape;2693;p21"/>
            <p:cNvSpPr/>
            <p:nvPr/>
          </p:nvSpPr>
          <p:spPr>
            <a:xfrm>
              <a:off x="3888875" y="939825"/>
              <a:ext cx="51500" cy="75925"/>
            </a:xfrm>
            <a:custGeom>
              <a:avLst/>
              <a:gdLst/>
              <a:ahLst/>
              <a:cxnLst/>
              <a:rect l="l" t="t" r="r" b="b"/>
              <a:pathLst>
                <a:path w="2060" h="3037" extrusionOk="0">
                  <a:moveTo>
                    <a:pt x="1762" y="1"/>
                  </a:moveTo>
                  <a:lnTo>
                    <a:pt x="0" y="2989"/>
                  </a:lnTo>
                  <a:cubicBezTo>
                    <a:pt x="72" y="2989"/>
                    <a:pt x="155" y="3001"/>
                    <a:pt x="214" y="3037"/>
                  </a:cubicBezTo>
                  <a:lnTo>
                    <a:pt x="310" y="2953"/>
                  </a:lnTo>
                  <a:lnTo>
                    <a:pt x="206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4" name="Google Shape;2694;p21"/>
            <p:cNvSpPr/>
            <p:nvPr/>
          </p:nvSpPr>
          <p:spPr>
            <a:xfrm>
              <a:off x="4222250" y="939825"/>
              <a:ext cx="22050" cy="8950"/>
            </a:xfrm>
            <a:custGeom>
              <a:avLst/>
              <a:gdLst/>
              <a:ahLst/>
              <a:cxnLst/>
              <a:rect l="l" t="t" r="r" b="b"/>
              <a:pathLst>
                <a:path w="882" h="358" extrusionOk="0">
                  <a:moveTo>
                    <a:pt x="0" y="1"/>
                  </a:moveTo>
                  <a:lnTo>
                    <a:pt x="834" y="358"/>
                  </a:lnTo>
                  <a:cubicBezTo>
                    <a:pt x="822" y="334"/>
                    <a:pt x="822" y="310"/>
                    <a:pt x="822" y="298"/>
                  </a:cubicBezTo>
                  <a:cubicBezTo>
                    <a:pt x="810" y="215"/>
                    <a:pt x="822" y="144"/>
                    <a:pt x="881" y="96"/>
                  </a:cubicBezTo>
                  <a:lnTo>
                    <a:pt x="65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5" name="Google Shape;2695;p21"/>
            <p:cNvSpPr/>
            <p:nvPr/>
          </p:nvSpPr>
          <p:spPr>
            <a:xfrm>
              <a:off x="3894225" y="942800"/>
              <a:ext cx="103300" cy="77725"/>
            </a:xfrm>
            <a:custGeom>
              <a:avLst/>
              <a:gdLst/>
              <a:ahLst/>
              <a:cxnLst/>
              <a:rect l="l" t="t" r="r" b="b"/>
              <a:pathLst>
                <a:path w="4132" h="3109" extrusionOk="0">
                  <a:moveTo>
                    <a:pt x="3941" y="1"/>
                  </a:moveTo>
                  <a:lnTo>
                    <a:pt x="96" y="2834"/>
                  </a:lnTo>
                  <a:lnTo>
                    <a:pt x="0" y="2918"/>
                  </a:lnTo>
                  <a:cubicBezTo>
                    <a:pt x="72" y="2953"/>
                    <a:pt x="131" y="3013"/>
                    <a:pt x="155" y="3108"/>
                  </a:cubicBezTo>
                  <a:lnTo>
                    <a:pt x="4132" y="155"/>
                  </a:lnTo>
                  <a:cubicBezTo>
                    <a:pt x="4108" y="132"/>
                    <a:pt x="4072" y="84"/>
                    <a:pt x="4049" y="36"/>
                  </a:cubicBezTo>
                  <a:lnTo>
                    <a:pt x="394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Google Shape;2696;p21"/>
            <p:cNvSpPr/>
            <p:nvPr/>
          </p:nvSpPr>
          <p:spPr>
            <a:xfrm>
              <a:off x="4006450" y="946075"/>
              <a:ext cx="190525" cy="100350"/>
            </a:xfrm>
            <a:custGeom>
              <a:avLst/>
              <a:gdLst/>
              <a:ahLst/>
              <a:cxnLst/>
              <a:rect l="l" t="t" r="r" b="b"/>
              <a:pathLst>
                <a:path w="7621" h="4014" extrusionOk="0">
                  <a:moveTo>
                    <a:pt x="250" y="1"/>
                  </a:moveTo>
                  <a:cubicBezTo>
                    <a:pt x="191" y="72"/>
                    <a:pt x="107" y="132"/>
                    <a:pt x="0" y="155"/>
                  </a:cubicBezTo>
                  <a:lnTo>
                    <a:pt x="7525" y="4001"/>
                  </a:lnTo>
                  <a:cubicBezTo>
                    <a:pt x="7561" y="4013"/>
                    <a:pt x="7596" y="4013"/>
                    <a:pt x="7620" y="4013"/>
                  </a:cubicBezTo>
                  <a:cubicBezTo>
                    <a:pt x="7608" y="3977"/>
                    <a:pt x="7584" y="3906"/>
                    <a:pt x="7573" y="3846"/>
                  </a:cubicBezTo>
                  <a:cubicBezTo>
                    <a:pt x="7596" y="3799"/>
                    <a:pt x="7596" y="3763"/>
                    <a:pt x="7596" y="3739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Google Shape;2697;p21"/>
            <p:cNvSpPr/>
            <p:nvPr/>
          </p:nvSpPr>
          <p:spPr>
            <a:xfrm>
              <a:off x="3987100" y="939825"/>
              <a:ext cx="8350" cy="4500"/>
            </a:xfrm>
            <a:custGeom>
              <a:avLst/>
              <a:gdLst/>
              <a:ahLst/>
              <a:cxnLst/>
              <a:rect l="l" t="t" r="r" b="b"/>
              <a:pathLst>
                <a:path w="334" h="180" extrusionOk="0">
                  <a:moveTo>
                    <a:pt x="0" y="1"/>
                  </a:moveTo>
                  <a:lnTo>
                    <a:pt x="226" y="120"/>
                  </a:lnTo>
                  <a:lnTo>
                    <a:pt x="334" y="179"/>
                  </a:lnTo>
                  <a:cubicBezTo>
                    <a:pt x="310" y="132"/>
                    <a:pt x="298" y="84"/>
                    <a:pt x="298" y="36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8" name="Google Shape;2698;p21"/>
            <p:cNvSpPr/>
            <p:nvPr/>
          </p:nvSpPr>
          <p:spPr>
            <a:xfrm>
              <a:off x="4215100" y="1051750"/>
              <a:ext cx="184275" cy="282800"/>
            </a:xfrm>
            <a:custGeom>
              <a:avLst/>
              <a:gdLst/>
              <a:ahLst/>
              <a:cxnLst/>
              <a:rect l="l" t="t" r="r" b="b"/>
              <a:pathLst>
                <a:path w="7371" h="11312" extrusionOk="0">
                  <a:moveTo>
                    <a:pt x="227" y="0"/>
                  </a:moveTo>
                  <a:cubicBezTo>
                    <a:pt x="167" y="60"/>
                    <a:pt x="96" y="108"/>
                    <a:pt x="0" y="119"/>
                  </a:cubicBezTo>
                  <a:lnTo>
                    <a:pt x="7120" y="11311"/>
                  </a:lnTo>
                  <a:cubicBezTo>
                    <a:pt x="7168" y="11264"/>
                    <a:pt x="7228" y="11216"/>
                    <a:pt x="7287" y="11216"/>
                  </a:cubicBezTo>
                  <a:cubicBezTo>
                    <a:pt x="7311" y="11216"/>
                    <a:pt x="7347" y="11216"/>
                    <a:pt x="7370" y="11240"/>
                  </a:cubicBezTo>
                  <a:lnTo>
                    <a:pt x="22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Google Shape;2699;p21"/>
            <p:cNvSpPr/>
            <p:nvPr/>
          </p:nvSpPr>
          <p:spPr>
            <a:xfrm>
              <a:off x="4399650" y="1275000"/>
              <a:ext cx="125925" cy="62825"/>
            </a:xfrm>
            <a:custGeom>
              <a:avLst/>
              <a:gdLst/>
              <a:ahLst/>
              <a:cxnLst/>
              <a:rect l="l" t="t" r="r" b="b"/>
              <a:pathLst>
                <a:path w="5037" h="2513" extrusionOk="0">
                  <a:moveTo>
                    <a:pt x="4906" y="0"/>
                  </a:moveTo>
                  <a:lnTo>
                    <a:pt x="0" y="2286"/>
                  </a:lnTo>
                  <a:cubicBezTo>
                    <a:pt x="84" y="2322"/>
                    <a:pt x="119" y="2381"/>
                    <a:pt x="143" y="2465"/>
                  </a:cubicBezTo>
                  <a:lnTo>
                    <a:pt x="143" y="2512"/>
                  </a:lnTo>
                  <a:lnTo>
                    <a:pt x="5037" y="226"/>
                  </a:lnTo>
                  <a:cubicBezTo>
                    <a:pt x="4977" y="155"/>
                    <a:pt x="4918" y="83"/>
                    <a:pt x="490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0" name="Google Shape;2700;p21"/>
            <p:cNvSpPr/>
            <p:nvPr/>
          </p:nvSpPr>
          <p:spPr>
            <a:xfrm>
              <a:off x="4213300" y="950850"/>
              <a:ext cx="37250" cy="77700"/>
            </a:xfrm>
            <a:custGeom>
              <a:avLst/>
              <a:gdLst/>
              <a:ahLst/>
              <a:cxnLst/>
              <a:rect l="l" t="t" r="r" b="b"/>
              <a:pathLst>
                <a:path w="1490" h="3108" extrusionOk="0">
                  <a:moveTo>
                    <a:pt x="1227" y="0"/>
                  </a:moveTo>
                  <a:lnTo>
                    <a:pt x="1" y="3012"/>
                  </a:lnTo>
                  <a:cubicBezTo>
                    <a:pt x="96" y="3024"/>
                    <a:pt x="168" y="3048"/>
                    <a:pt x="239" y="3108"/>
                  </a:cubicBezTo>
                  <a:lnTo>
                    <a:pt x="1489" y="48"/>
                  </a:lnTo>
                  <a:lnTo>
                    <a:pt x="1489" y="48"/>
                  </a:lnTo>
                  <a:cubicBezTo>
                    <a:pt x="1477" y="60"/>
                    <a:pt x="1442" y="60"/>
                    <a:pt x="1418" y="60"/>
                  </a:cubicBezTo>
                  <a:cubicBezTo>
                    <a:pt x="1406" y="62"/>
                    <a:pt x="1394" y="63"/>
                    <a:pt x="1382" y="63"/>
                  </a:cubicBezTo>
                  <a:cubicBezTo>
                    <a:pt x="1326" y="63"/>
                    <a:pt x="1277" y="40"/>
                    <a:pt x="122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1" name="Google Shape;2701;p21"/>
            <p:cNvSpPr/>
            <p:nvPr/>
          </p:nvSpPr>
          <p:spPr>
            <a:xfrm>
              <a:off x="4248425" y="939825"/>
              <a:ext cx="7475" cy="3600"/>
            </a:xfrm>
            <a:custGeom>
              <a:avLst/>
              <a:gdLst/>
              <a:ahLst/>
              <a:cxnLst/>
              <a:rect l="l" t="t" r="r" b="b"/>
              <a:pathLst>
                <a:path w="299" h="144" extrusionOk="0">
                  <a:moveTo>
                    <a:pt x="13" y="1"/>
                  </a:moveTo>
                  <a:lnTo>
                    <a:pt x="1" y="24"/>
                  </a:lnTo>
                  <a:cubicBezTo>
                    <a:pt x="84" y="36"/>
                    <a:pt x="156" y="72"/>
                    <a:pt x="203" y="144"/>
                  </a:cubicBezTo>
                  <a:cubicBezTo>
                    <a:pt x="215" y="132"/>
                    <a:pt x="239" y="132"/>
                    <a:pt x="251" y="132"/>
                  </a:cubicBezTo>
                  <a:lnTo>
                    <a:pt x="29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2" name="Google Shape;2702;p21"/>
            <p:cNvSpPr/>
            <p:nvPr/>
          </p:nvSpPr>
          <p:spPr>
            <a:xfrm>
              <a:off x="4253500" y="942650"/>
              <a:ext cx="181900" cy="74600"/>
            </a:xfrm>
            <a:custGeom>
              <a:avLst/>
              <a:gdLst/>
              <a:ahLst/>
              <a:cxnLst/>
              <a:rect l="l" t="t" r="r" b="b"/>
              <a:pathLst>
                <a:path w="7276" h="2984" extrusionOk="0">
                  <a:moveTo>
                    <a:pt x="84" y="1"/>
                  </a:moveTo>
                  <a:cubicBezTo>
                    <a:pt x="72" y="1"/>
                    <a:pt x="60" y="7"/>
                    <a:pt x="48" y="19"/>
                  </a:cubicBezTo>
                  <a:cubicBezTo>
                    <a:pt x="12" y="19"/>
                    <a:pt x="0" y="19"/>
                    <a:pt x="0" y="31"/>
                  </a:cubicBezTo>
                  <a:cubicBezTo>
                    <a:pt x="12" y="66"/>
                    <a:pt x="36" y="90"/>
                    <a:pt x="36" y="138"/>
                  </a:cubicBezTo>
                  <a:cubicBezTo>
                    <a:pt x="36" y="185"/>
                    <a:pt x="36" y="221"/>
                    <a:pt x="12" y="257"/>
                  </a:cubicBezTo>
                  <a:lnTo>
                    <a:pt x="36" y="257"/>
                  </a:lnTo>
                  <a:lnTo>
                    <a:pt x="7180" y="2983"/>
                  </a:lnTo>
                  <a:cubicBezTo>
                    <a:pt x="7192" y="2888"/>
                    <a:pt x="7216" y="2817"/>
                    <a:pt x="7275" y="2745"/>
                  </a:cubicBezTo>
                  <a:lnTo>
                    <a:pt x="119" y="19"/>
                  </a:lnTo>
                  <a:cubicBezTo>
                    <a:pt x="107" y="7"/>
                    <a:pt x="96" y="1"/>
                    <a:pt x="8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3" name="Google Shape;2703;p21"/>
            <p:cNvSpPr/>
            <p:nvPr/>
          </p:nvSpPr>
          <p:spPr>
            <a:xfrm>
              <a:off x="4459775" y="1021675"/>
              <a:ext cx="198850" cy="82475"/>
            </a:xfrm>
            <a:custGeom>
              <a:avLst/>
              <a:gdLst/>
              <a:ahLst/>
              <a:cxnLst/>
              <a:rect l="l" t="t" r="r" b="b"/>
              <a:pathLst>
                <a:path w="7954" h="3299" extrusionOk="0">
                  <a:moveTo>
                    <a:pt x="84" y="1"/>
                  </a:moveTo>
                  <a:cubicBezTo>
                    <a:pt x="72" y="84"/>
                    <a:pt x="36" y="156"/>
                    <a:pt x="0" y="239"/>
                  </a:cubicBezTo>
                  <a:lnTo>
                    <a:pt x="7882" y="3299"/>
                  </a:lnTo>
                  <a:cubicBezTo>
                    <a:pt x="7882" y="3227"/>
                    <a:pt x="7894" y="3156"/>
                    <a:pt x="7954" y="3108"/>
                  </a:cubicBezTo>
                  <a:cubicBezTo>
                    <a:pt x="7954" y="3096"/>
                    <a:pt x="7942" y="3073"/>
                    <a:pt x="7942" y="3049"/>
                  </a:cubicBezTo>
                  <a:lnTo>
                    <a:pt x="8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4" name="Google Shape;2704;p21"/>
            <p:cNvSpPr/>
            <p:nvPr/>
          </p:nvSpPr>
          <p:spPr>
            <a:xfrm>
              <a:off x="4418400" y="939825"/>
              <a:ext cx="27100" cy="67300"/>
            </a:xfrm>
            <a:custGeom>
              <a:avLst/>
              <a:gdLst/>
              <a:ahLst/>
              <a:cxnLst/>
              <a:rect l="l" t="t" r="r" b="b"/>
              <a:pathLst>
                <a:path w="1084" h="2692" extrusionOk="0">
                  <a:moveTo>
                    <a:pt x="0" y="1"/>
                  </a:moveTo>
                  <a:lnTo>
                    <a:pt x="846" y="2691"/>
                  </a:lnTo>
                  <a:cubicBezTo>
                    <a:pt x="917" y="2644"/>
                    <a:pt x="1001" y="2620"/>
                    <a:pt x="1084" y="2596"/>
                  </a:cubicBezTo>
                  <a:lnTo>
                    <a:pt x="26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5" name="Google Shape;2705;p21"/>
            <p:cNvSpPr/>
            <p:nvPr/>
          </p:nvSpPr>
          <p:spPr>
            <a:xfrm>
              <a:off x="4448750" y="1033600"/>
              <a:ext cx="82475" cy="232175"/>
            </a:xfrm>
            <a:custGeom>
              <a:avLst/>
              <a:gdLst/>
              <a:ahLst/>
              <a:cxnLst/>
              <a:rect l="l" t="t" r="r" b="b"/>
              <a:pathLst>
                <a:path w="3299" h="9287" extrusionOk="0">
                  <a:moveTo>
                    <a:pt x="239" y="0"/>
                  </a:moveTo>
                  <a:cubicBezTo>
                    <a:pt x="168" y="12"/>
                    <a:pt x="84" y="36"/>
                    <a:pt x="1" y="60"/>
                  </a:cubicBezTo>
                  <a:lnTo>
                    <a:pt x="3061" y="9287"/>
                  </a:lnTo>
                  <a:cubicBezTo>
                    <a:pt x="3120" y="9239"/>
                    <a:pt x="3192" y="9192"/>
                    <a:pt x="3275" y="9192"/>
                  </a:cubicBezTo>
                  <a:lnTo>
                    <a:pt x="3299" y="9192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6" name="Google Shape;2706;p21"/>
            <p:cNvSpPr/>
            <p:nvPr/>
          </p:nvSpPr>
          <p:spPr>
            <a:xfrm>
              <a:off x="4530625" y="1282125"/>
              <a:ext cx="42875" cy="110750"/>
            </a:xfrm>
            <a:custGeom>
              <a:avLst/>
              <a:gdLst/>
              <a:ahLst/>
              <a:cxnLst/>
              <a:rect l="l" t="t" r="r" b="b"/>
              <a:pathLst>
                <a:path w="1715" h="4430" extrusionOk="0">
                  <a:moveTo>
                    <a:pt x="262" y="1"/>
                  </a:moveTo>
                  <a:cubicBezTo>
                    <a:pt x="202" y="25"/>
                    <a:pt x="143" y="60"/>
                    <a:pt x="83" y="60"/>
                  </a:cubicBezTo>
                  <a:lnTo>
                    <a:pt x="0" y="60"/>
                  </a:lnTo>
                  <a:lnTo>
                    <a:pt x="1465" y="4430"/>
                  </a:lnTo>
                  <a:cubicBezTo>
                    <a:pt x="1524" y="4406"/>
                    <a:pt x="1595" y="4370"/>
                    <a:pt x="1667" y="4370"/>
                  </a:cubicBezTo>
                  <a:lnTo>
                    <a:pt x="1715" y="4370"/>
                  </a:lnTo>
                  <a:lnTo>
                    <a:pt x="26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7" name="Google Shape;2707;p21"/>
            <p:cNvSpPr/>
            <p:nvPr/>
          </p:nvSpPr>
          <p:spPr>
            <a:xfrm>
              <a:off x="4539550" y="1228550"/>
              <a:ext cx="81275" cy="44675"/>
            </a:xfrm>
            <a:custGeom>
              <a:avLst/>
              <a:gdLst/>
              <a:ahLst/>
              <a:cxnLst/>
              <a:rect l="l" t="t" r="r" b="b"/>
              <a:pathLst>
                <a:path w="3251" h="1787" extrusionOk="0">
                  <a:moveTo>
                    <a:pt x="3155" y="1"/>
                  </a:moveTo>
                  <a:lnTo>
                    <a:pt x="0" y="1548"/>
                  </a:lnTo>
                  <a:cubicBezTo>
                    <a:pt x="48" y="1584"/>
                    <a:pt x="95" y="1668"/>
                    <a:pt x="95" y="1751"/>
                  </a:cubicBezTo>
                  <a:lnTo>
                    <a:pt x="95" y="1787"/>
                  </a:lnTo>
                  <a:lnTo>
                    <a:pt x="3251" y="239"/>
                  </a:lnTo>
                  <a:cubicBezTo>
                    <a:pt x="3203" y="179"/>
                    <a:pt x="3179" y="96"/>
                    <a:pt x="3155" y="25"/>
                  </a:cubicBezTo>
                  <a:lnTo>
                    <a:pt x="315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8" name="Google Shape;2708;p21"/>
            <p:cNvSpPr/>
            <p:nvPr/>
          </p:nvSpPr>
          <p:spPr>
            <a:xfrm>
              <a:off x="4665450" y="1102950"/>
              <a:ext cx="99750" cy="35750"/>
            </a:xfrm>
            <a:custGeom>
              <a:avLst/>
              <a:gdLst/>
              <a:ahLst/>
              <a:cxnLst/>
              <a:rect l="l" t="t" r="r" b="b"/>
              <a:pathLst>
                <a:path w="3990" h="1430" extrusionOk="0">
                  <a:moveTo>
                    <a:pt x="132" y="0"/>
                  </a:moveTo>
                  <a:cubicBezTo>
                    <a:pt x="132" y="107"/>
                    <a:pt x="84" y="203"/>
                    <a:pt x="1" y="226"/>
                  </a:cubicBezTo>
                  <a:lnTo>
                    <a:pt x="3906" y="1429"/>
                  </a:lnTo>
                  <a:cubicBezTo>
                    <a:pt x="3930" y="1346"/>
                    <a:pt x="3953" y="1274"/>
                    <a:pt x="3989" y="1179"/>
                  </a:cubicBezTo>
                  <a:lnTo>
                    <a:pt x="13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9" name="Google Shape;2709;p21"/>
            <p:cNvSpPr/>
            <p:nvPr/>
          </p:nvSpPr>
          <p:spPr>
            <a:xfrm>
              <a:off x="4576150" y="1236000"/>
              <a:ext cx="52125" cy="157775"/>
            </a:xfrm>
            <a:custGeom>
              <a:avLst/>
              <a:gdLst/>
              <a:ahLst/>
              <a:cxnLst/>
              <a:rect l="l" t="t" r="r" b="b"/>
              <a:pathLst>
                <a:path w="2085" h="6311" extrusionOk="0">
                  <a:moveTo>
                    <a:pt x="1846" y="0"/>
                  </a:moveTo>
                  <a:lnTo>
                    <a:pt x="1" y="6215"/>
                  </a:lnTo>
                  <a:cubicBezTo>
                    <a:pt x="84" y="6227"/>
                    <a:pt x="167" y="6263"/>
                    <a:pt x="239" y="6311"/>
                  </a:cubicBezTo>
                  <a:lnTo>
                    <a:pt x="2084" y="84"/>
                  </a:lnTo>
                  <a:cubicBezTo>
                    <a:pt x="1989" y="84"/>
                    <a:pt x="1906" y="36"/>
                    <a:pt x="184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0" name="Google Shape;2710;p21"/>
            <p:cNvSpPr/>
            <p:nvPr/>
          </p:nvSpPr>
          <p:spPr>
            <a:xfrm>
              <a:off x="4627050" y="1106525"/>
              <a:ext cx="36050" cy="112225"/>
            </a:xfrm>
            <a:custGeom>
              <a:avLst/>
              <a:gdLst/>
              <a:ahLst/>
              <a:cxnLst/>
              <a:rect l="l" t="t" r="r" b="b"/>
              <a:pathLst>
                <a:path w="1442" h="4489" extrusionOk="0">
                  <a:moveTo>
                    <a:pt x="1227" y="0"/>
                  </a:moveTo>
                  <a:lnTo>
                    <a:pt x="1" y="4441"/>
                  </a:lnTo>
                  <a:lnTo>
                    <a:pt x="13" y="4441"/>
                  </a:lnTo>
                  <a:cubicBezTo>
                    <a:pt x="35" y="4438"/>
                    <a:pt x="56" y="4437"/>
                    <a:pt x="76" y="4437"/>
                  </a:cubicBezTo>
                  <a:cubicBezTo>
                    <a:pt x="142" y="4437"/>
                    <a:pt x="196" y="4452"/>
                    <a:pt x="251" y="4489"/>
                  </a:cubicBezTo>
                  <a:lnTo>
                    <a:pt x="1441" y="107"/>
                  </a:lnTo>
                  <a:lnTo>
                    <a:pt x="1441" y="107"/>
                  </a:lnTo>
                  <a:cubicBezTo>
                    <a:pt x="1427" y="111"/>
                    <a:pt x="1412" y="113"/>
                    <a:pt x="1397" y="113"/>
                  </a:cubicBezTo>
                  <a:cubicBezTo>
                    <a:pt x="1327" y="113"/>
                    <a:pt x="1257" y="69"/>
                    <a:pt x="122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1" name="Google Shape;2711;p21"/>
            <p:cNvSpPr/>
            <p:nvPr/>
          </p:nvSpPr>
          <p:spPr>
            <a:xfrm>
              <a:off x="4658600" y="939825"/>
              <a:ext cx="18475" cy="159275"/>
            </a:xfrm>
            <a:custGeom>
              <a:avLst/>
              <a:gdLst/>
              <a:ahLst/>
              <a:cxnLst/>
              <a:rect l="l" t="t" r="r" b="b"/>
              <a:pathLst>
                <a:path w="739" h="6371" extrusionOk="0">
                  <a:moveTo>
                    <a:pt x="477" y="1"/>
                  </a:moveTo>
                  <a:lnTo>
                    <a:pt x="1" y="6311"/>
                  </a:lnTo>
                  <a:cubicBezTo>
                    <a:pt x="1" y="6323"/>
                    <a:pt x="1" y="6347"/>
                    <a:pt x="13" y="6370"/>
                  </a:cubicBezTo>
                  <a:cubicBezTo>
                    <a:pt x="48" y="6335"/>
                    <a:pt x="96" y="6323"/>
                    <a:pt x="156" y="6311"/>
                  </a:cubicBezTo>
                  <a:cubicBezTo>
                    <a:pt x="191" y="6311"/>
                    <a:pt x="227" y="6311"/>
                    <a:pt x="263" y="6323"/>
                  </a:cubicBezTo>
                  <a:lnTo>
                    <a:pt x="73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2" name="Google Shape;2712;p21"/>
            <p:cNvSpPr/>
            <p:nvPr/>
          </p:nvSpPr>
          <p:spPr>
            <a:xfrm>
              <a:off x="4752075" y="939825"/>
              <a:ext cx="37225" cy="176550"/>
            </a:xfrm>
            <a:custGeom>
              <a:avLst/>
              <a:gdLst/>
              <a:ahLst/>
              <a:cxnLst/>
              <a:rect l="l" t="t" r="r" b="b"/>
              <a:pathLst>
                <a:path w="1489" h="7062" extrusionOk="0">
                  <a:moveTo>
                    <a:pt x="0" y="1"/>
                  </a:moveTo>
                  <a:lnTo>
                    <a:pt x="48" y="263"/>
                  </a:lnTo>
                  <a:lnTo>
                    <a:pt x="96" y="548"/>
                  </a:lnTo>
                  <a:lnTo>
                    <a:pt x="1215" y="7061"/>
                  </a:lnTo>
                  <a:cubicBezTo>
                    <a:pt x="1310" y="7037"/>
                    <a:pt x="1393" y="7025"/>
                    <a:pt x="1489" y="7002"/>
                  </a:cubicBezTo>
                  <a:lnTo>
                    <a:pt x="369" y="608"/>
                  </a:lnTo>
                  <a:lnTo>
                    <a:pt x="334" y="322"/>
                  </a:lnTo>
                  <a:lnTo>
                    <a:pt x="27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3" name="Google Shape;2713;p21"/>
            <p:cNvSpPr/>
            <p:nvPr/>
          </p:nvSpPr>
          <p:spPr>
            <a:xfrm>
              <a:off x="4804450" y="989825"/>
              <a:ext cx="88725" cy="131000"/>
            </a:xfrm>
            <a:custGeom>
              <a:avLst/>
              <a:gdLst/>
              <a:ahLst/>
              <a:cxnLst/>
              <a:rect l="l" t="t" r="r" b="b"/>
              <a:pathLst>
                <a:path w="3549" h="5240" extrusionOk="0">
                  <a:moveTo>
                    <a:pt x="3323" y="1"/>
                  </a:moveTo>
                  <a:lnTo>
                    <a:pt x="1" y="5109"/>
                  </a:lnTo>
                  <a:cubicBezTo>
                    <a:pt x="84" y="5144"/>
                    <a:pt x="156" y="5192"/>
                    <a:pt x="227" y="5240"/>
                  </a:cubicBezTo>
                  <a:lnTo>
                    <a:pt x="3549" y="144"/>
                  </a:lnTo>
                  <a:cubicBezTo>
                    <a:pt x="3454" y="120"/>
                    <a:pt x="3382" y="84"/>
                    <a:pt x="332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4" name="Google Shape;2714;p21"/>
            <p:cNvSpPr/>
            <p:nvPr/>
          </p:nvSpPr>
          <p:spPr>
            <a:xfrm>
              <a:off x="4897925" y="939825"/>
              <a:ext cx="29775" cy="37525"/>
            </a:xfrm>
            <a:custGeom>
              <a:avLst/>
              <a:gdLst/>
              <a:ahLst/>
              <a:cxnLst/>
              <a:rect l="l" t="t" r="r" b="b"/>
              <a:pathLst>
                <a:path w="1191" h="1501" extrusionOk="0">
                  <a:moveTo>
                    <a:pt x="881" y="1"/>
                  </a:moveTo>
                  <a:lnTo>
                    <a:pt x="0" y="1346"/>
                  </a:lnTo>
                  <a:cubicBezTo>
                    <a:pt x="96" y="1382"/>
                    <a:pt x="167" y="1429"/>
                    <a:pt x="227" y="1501"/>
                  </a:cubicBezTo>
                  <a:lnTo>
                    <a:pt x="119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5" name="Google Shape;2715;p21"/>
            <p:cNvSpPr/>
            <p:nvPr/>
          </p:nvSpPr>
          <p:spPr>
            <a:xfrm>
              <a:off x="4904775" y="979125"/>
              <a:ext cx="209875" cy="36925"/>
            </a:xfrm>
            <a:custGeom>
              <a:avLst/>
              <a:gdLst/>
              <a:ahLst/>
              <a:cxnLst/>
              <a:rect l="l" t="t" r="r" b="b"/>
              <a:pathLst>
                <a:path w="8395" h="1477" extrusionOk="0">
                  <a:moveTo>
                    <a:pt x="0" y="0"/>
                  </a:moveTo>
                  <a:cubicBezTo>
                    <a:pt x="12" y="48"/>
                    <a:pt x="24" y="96"/>
                    <a:pt x="24" y="131"/>
                  </a:cubicBezTo>
                  <a:lnTo>
                    <a:pt x="24" y="250"/>
                  </a:lnTo>
                  <a:lnTo>
                    <a:pt x="8394" y="1477"/>
                  </a:lnTo>
                  <a:lnTo>
                    <a:pt x="7870" y="113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6" name="Google Shape;2716;p21"/>
            <p:cNvSpPr/>
            <p:nvPr/>
          </p:nvSpPr>
          <p:spPr>
            <a:xfrm>
              <a:off x="5115500" y="939825"/>
              <a:ext cx="73850" cy="73250"/>
            </a:xfrm>
            <a:custGeom>
              <a:avLst/>
              <a:gdLst/>
              <a:ahLst/>
              <a:cxnLst/>
              <a:rect l="l" t="t" r="r" b="b"/>
              <a:pathLst>
                <a:path w="2954" h="2930" extrusionOk="0">
                  <a:moveTo>
                    <a:pt x="2608" y="1"/>
                  </a:moveTo>
                  <a:lnTo>
                    <a:pt x="1" y="2775"/>
                  </a:lnTo>
                  <a:lnTo>
                    <a:pt x="227" y="2930"/>
                  </a:lnTo>
                  <a:lnTo>
                    <a:pt x="295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7" name="Google Shape;2717;p21"/>
            <p:cNvSpPr/>
            <p:nvPr/>
          </p:nvSpPr>
          <p:spPr>
            <a:xfrm>
              <a:off x="4996450" y="939825"/>
              <a:ext cx="347975" cy="224175"/>
            </a:xfrm>
            <a:custGeom>
              <a:avLst/>
              <a:gdLst/>
              <a:ahLst/>
              <a:cxnLst/>
              <a:rect l="l" t="t" r="r" b="b"/>
              <a:pathLst>
                <a:path w="13919" h="8967" extrusionOk="0">
                  <a:moveTo>
                    <a:pt x="0" y="1"/>
                  </a:moveTo>
                  <a:lnTo>
                    <a:pt x="4203" y="2715"/>
                  </a:lnTo>
                  <a:lnTo>
                    <a:pt x="4715" y="3061"/>
                  </a:lnTo>
                  <a:lnTo>
                    <a:pt x="13835" y="8966"/>
                  </a:lnTo>
                  <a:cubicBezTo>
                    <a:pt x="13847" y="8907"/>
                    <a:pt x="13871" y="8871"/>
                    <a:pt x="13919" y="8835"/>
                  </a:cubicBezTo>
                  <a:lnTo>
                    <a:pt x="13776" y="8633"/>
                  </a:lnTo>
                  <a:lnTo>
                    <a:pt x="4977" y="2918"/>
                  </a:lnTo>
                  <a:lnTo>
                    <a:pt x="4751" y="2763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8" name="Google Shape;2718;p21"/>
            <p:cNvSpPr/>
            <p:nvPr/>
          </p:nvSpPr>
          <p:spPr>
            <a:xfrm>
              <a:off x="5192300" y="939825"/>
              <a:ext cx="157775" cy="220900"/>
            </a:xfrm>
            <a:custGeom>
              <a:avLst/>
              <a:gdLst/>
              <a:ahLst/>
              <a:cxnLst/>
              <a:rect l="l" t="t" r="r" b="b"/>
              <a:pathLst>
                <a:path w="6311" h="8836" extrusionOk="0">
                  <a:moveTo>
                    <a:pt x="1" y="1"/>
                  </a:moveTo>
                  <a:lnTo>
                    <a:pt x="5942" y="8633"/>
                  </a:lnTo>
                  <a:lnTo>
                    <a:pt x="6073" y="8835"/>
                  </a:lnTo>
                  <a:cubicBezTo>
                    <a:pt x="6132" y="8764"/>
                    <a:pt x="6216" y="8716"/>
                    <a:pt x="6311" y="8704"/>
                  </a:cubicBezTo>
                  <a:lnTo>
                    <a:pt x="31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9" name="Google Shape;2719;p21"/>
            <p:cNvSpPr/>
            <p:nvPr/>
          </p:nvSpPr>
          <p:spPr>
            <a:xfrm>
              <a:off x="5357500" y="995500"/>
              <a:ext cx="208675" cy="168500"/>
            </a:xfrm>
            <a:custGeom>
              <a:avLst/>
              <a:gdLst/>
              <a:ahLst/>
              <a:cxnLst/>
              <a:rect l="l" t="t" r="r" b="b"/>
              <a:pathLst>
                <a:path w="8347" h="6740" extrusionOk="0">
                  <a:moveTo>
                    <a:pt x="8168" y="0"/>
                  </a:moveTo>
                  <a:lnTo>
                    <a:pt x="1" y="6537"/>
                  </a:lnTo>
                  <a:cubicBezTo>
                    <a:pt x="72" y="6584"/>
                    <a:pt x="132" y="6656"/>
                    <a:pt x="155" y="6739"/>
                  </a:cubicBezTo>
                  <a:lnTo>
                    <a:pt x="8347" y="191"/>
                  </a:lnTo>
                  <a:cubicBezTo>
                    <a:pt x="8275" y="131"/>
                    <a:pt x="8216" y="72"/>
                    <a:pt x="816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0" name="Google Shape;2720;p21"/>
            <p:cNvSpPr/>
            <p:nvPr/>
          </p:nvSpPr>
          <p:spPr>
            <a:xfrm>
              <a:off x="5531925" y="939825"/>
              <a:ext cx="36650" cy="39025"/>
            </a:xfrm>
            <a:custGeom>
              <a:avLst/>
              <a:gdLst/>
              <a:ahLst/>
              <a:cxnLst/>
              <a:rect l="l" t="t" r="r" b="b"/>
              <a:pathLst>
                <a:path w="1466" h="1561" extrusionOk="0">
                  <a:moveTo>
                    <a:pt x="1" y="1"/>
                  </a:moveTo>
                  <a:lnTo>
                    <a:pt x="1251" y="1560"/>
                  </a:lnTo>
                  <a:cubicBezTo>
                    <a:pt x="1298" y="1501"/>
                    <a:pt x="1370" y="1453"/>
                    <a:pt x="1465" y="1406"/>
                  </a:cubicBezTo>
                  <a:lnTo>
                    <a:pt x="33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1" name="Google Shape;2721;p21"/>
            <p:cNvSpPr/>
            <p:nvPr/>
          </p:nvSpPr>
          <p:spPr>
            <a:xfrm>
              <a:off x="5412275" y="940125"/>
              <a:ext cx="30075" cy="14900"/>
            </a:xfrm>
            <a:custGeom>
              <a:avLst/>
              <a:gdLst/>
              <a:ahLst/>
              <a:cxnLst/>
              <a:rect l="l" t="t" r="r" b="b"/>
              <a:pathLst>
                <a:path w="1203" h="596" extrusionOk="0">
                  <a:moveTo>
                    <a:pt x="0" y="1"/>
                  </a:moveTo>
                  <a:lnTo>
                    <a:pt x="1084" y="596"/>
                  </a:lnTo>
                  <a:cubicBezTo>
                    <a:pt x="1108" y="489"/>
                    <a:pt x="1143" y="417"/>
                    <a:pt x="1203" y="358"/>
                  </a:cubicBezTo>
                  <a:lnTo>
                    <a:pt x="53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2" name="Google Shape;2722;p21"/>
            <p:cNvSpPr/>
            <p:nvPr/>
          </p:nvSpPr>
          <p:spPr>
            <a:xfrm>
              <a:off x="5448000" y="940125"/>
              <a:ext cx="7750" cy="6575"/>
            </a:xfrm>
            <a:custGeom>
              <a:avLst/>
              <a:gdLst/>
              <a:ahLst/>
              <a:cxnLst/>
              <a:rect l="l" t="t" r="r" b="b"/>
              <a:pathLst>
                <a:path w="310" h="263" extrusionOk="0">
                  <a:moveTo>
                    <a:pt x="36" y="1"/>
                  </a:moveTo>
                  <a:lnTo>
                    <a:pt x="0" y="251"/>
                  </a:lnTo>
                  <a:cubicBezTo>
                    <a:pt x="12" y="251"/>
                    <a:pt x="24" y="251"/>
                    <a:pt x="36" y="239"/>
                  </a:cubicBezTo>
                  <a:cubicBezTo>
                    <a:pt x="58" y="235"/>
                    <a:pt x="80" y="234"/>
                    <a:pt x="100" y="234"/>
                  </a:cubicBezTo>
                  <a:cubicBezTo>
                    <a:pt x="157" y="234"/>
                    <a:pt x="207" y="245"/>
                    <a:pt x="250" y="262"/>
                  </a:cubicBezTo>
                  <a:lnTo>
                    <a:pt x="31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3" name="Google Shape;2723;p21"/>
            <p:cNvSpPr/>
            <p:nvPr/>
          </p:nvSpPr>
          <p:spPr>
            <a:xfrm>
              <a:off x="5654850" y="939825"/>
              <a:ext cx="128625" cy="201250"/>
            </a:xfrm>
            <a:custGeom>
              <a:avLst/>
              <a:gdLst/>
              <a:ahLst/>
              <a:cxnLst/>
              <a:rect l="l" t="t" r="r" b="b"/>
              <a:pathLst>
                <a:path w="5145" h="8050" extrusionOk="0">
                  <a:moveTo>
                    <a:pt x="1" y="1"/>
                  </a:moveTo>
                  <a:lnTo>
                    <a:pt x="4978" y="8049"/>
                  </a:lnTo>
                  <a:cubicBezTo>
                    <a:pt x="5025" y="8002"/>
                    <a:pt x="5085" y="7954"/>
                    <a:pt x="5144" y="7906"/>
                  </a:cubicBezTo>
                  <a:lnTo>
                    <a:pt x="5097" y="7775"/>
                  </a:lnTo>
                  <a:lnTo>
                    <a:pt x="29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4" name="Google Shape;2724;p21"/>
            <p:cNvSpPr/>
            <p:nvPr/>
          </p:nvSpPr>
          <p:spPr>
            <a:xfrm>
              <a:off x="5575375" y="939825"/>
              <a:ext cx="14925" cy="36050"/>
            </a:xfrm>
            <a:custGeom>
              <a:avLst/>
              <a:gdLst/>
              <a:ahLst/>
              <a:cxnLst/>
              <a:rect l="l" t="t" r="r" b="b"/>
              <a:pathLst>
                <a:path w="597" h="1442" extrusionOk="0">
                  <a:moveTo>
                    <a:pt x="346" y="1"/>
                  </a:moveTo>
                  <a:lnTo>
                    <a:pt x="1" y="1370"/>
                  </a:lnTo>
                  <a:cubicBezTo>
                    <a:pt x="96" y="1370"/>
                    <a:pt x="180" y="1394"/>
                    <a:pt x="239" y="1441"/>
                  </a:cubicBezTo>
                  <a:lnTo>
                    <a:pt x="59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5" name="Google Shape;2725;p21"/>
            <p:cNvSpPr/>
            <p:nvPr/>
          </p:nvSpPr>
          <p:spPr>
            <a:xfrm>
              <a:off x="5742075" y="939825"/>
              <a:ext cx="47350" cy="198275"/>
            </a:xfrm>
            <a:custGeom>
              <a:avLst/>
              <a:gdLst/>
              <a:ahLst/>
              <a:cxnLst/>
              <a:rect l="l" t="t" r="r" b="b"/>
              <a:pathLst>
                <a:path w="1894" h="7931" extrusionOk="0">
                  <a:moveTo>
                    <a:pt x="0" y="1"/>
                  </a:moveTo>
                  <a:lnTo>
                    <a:pt x="1608" y="7775"/>
                  </a:lnTo>
                  <a:lnTo>
                    <a:pt x="1644" y="7930"/>
                  </a:lnTo>
                  <a:cubicBezTo>
                    <a:pt x="1715" y="7894"/>
                    <a:pt x="1775" y="7871"/>
                    <a:pt x="1870" y="7871"/>
                  </a:cubicBezTo>
                  <a:lnTo>
                    <a:pt x="1894" y="7871"/>
                  </a:lnTo>
                  <a:lnTo>
                    <a:pt x="27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6" name="Google Shape;2726;p21"/>
            <p:cNvSpPr/>
            <p:nvPr/>
          </p:nvSpPr>
          <p:spPr>
            <a:xfrm>
              <a:off x="5789400" y="1164550"/>
              <a:ext cx="90525" cy="353650"/>
            </a:xfrm>
            <a:custGeom>
              <a:avLst/>
              <a:gdLst/>
              <a:ahLst/>
              <a:cxnLst/>
              <a:rect l="l" t="t" r="r" b="b"/>
              <a:pathLst>
                <a:path w="3621" h="14146" extrusionOk="0">
                  <a:moveTo>
                    <a:pt x="251" y="1"/>
                  </a:moveTo>
                  <a:cubicBezTo>
                    <a:pt x="215" y="13"/>
                    <a:pt x="155" y="25"/>
                    <a:pt x="96" y="37"/>
                  </a:cubicBezTo>
                  <a:lnTo>
                    <a:pt x="1" y="37"/>
                  </a:lnTo>
                  <a:lnTo>
                    <a:pt x="3370" y="14145"/>
                  </a:lnTo>
                  <a:cubicBezTo>
                    <a:pt x="3441" y="14122"/>
                    <a:pt x="3513" y="14110"/>
                    <a:pt x="3584" y="14086"/>
                  </a:cubicBezTo>
                  <a:lnTo>
                    <a:pt x="3620" y="14086"/>
                  </a:lnTo>
                  <a:lnTo>
                    <a:pt x="25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7" name="Google Shape;2727;p21"/>
            <p:cNvSpPr/>
            <p:nvPr/>
          </p:nvSpPr>
          <p:spPr>
            <a:xfrm>
              <a:off x="6017400" y="939525"/>
              <a:ext cx="8075" cy="4500"/>
            </a:xfrm>
            <a:custGeom>
              <a:avLst/>
              <a:gdLst/>
              <a:ahLst/>
              <a:cxnLst/>
              <a:rect l="l" t="t" r="r" b="b"/>
              <a:pathLst>
                <a:path w="323" h="180" extrusionOk="0">
                  <a:moveTo>
                    <a:pt x="1" y="1"/>
                  </a:moveTo>
                  <a:lnTo>
                    <a:pt x="108" y="179"/>
                  </a:lnTo>
                  <a:cubicBezTo>
                    <a:pt x="156" y="144"/>
                    <a:pt x="203" y="96"/>
                    <a:pt x="239" y="72"/>
                  </a:cubicBezTo>
                  <a:cubicBezTo>
                    <a:pt x="275" y="48"/>
                    <a:pt x="298" y="36"/>
                    <a:pt x="322" y="25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8" name="Google Shape;2728;p21"/>
            <p:cNvSpPr/>
            <p:nvPr/>
          </p:nvSpPr>
          <p:spPr>
            <a:xfrm>
              <a:off x="5798625" y="956500"/>
              <a:ext cx="225350" cy="187850"/>
            </a:xfrm>
            <a:custGeom>
              <a:avLst/>
              <a:gdLst/>
              <a:ahLst/>
              <a:cxnLst/>
              <a:rect l="l" t="t" r="r" b="b"/>
              <a:pathLst>
                <a:path w="9014" h="7514" extrusionOk="0">
                  <a:moveTo>
                    <a:pt x="8835" y="0"/>
                  </a:moveTo>
                  <a:lnTo>
                    <a:pt x="1" y="7299"/>
                  </a:lnTo>
                  <a:cubicBezTo>
                    <a:pt x="84" y="7370"/>
                    <a:pt x="144" y="7442"/>
                    <a:pt x="167" y="7513"/>
                  </a:cubicBezTo>
                  <a:lnTo>
                    <a:pt x="9014" y="191"/>
                  </a:lnTo>
                  <a:cubicBezTo>
                    <a:pt x="8954" y="167"/>
                    <a:pt x="8895" y="96"/>
                    <a:pt x="8847" y="24"/>
                  </a:cubicBezTo>
                  <a:cubicBezTo>
                    <a:pt x="8847" y="12"/>
                    <a:pt x="8835" y="12"/>
                    <a:pt x="883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9" name="Google Shape;2729;p21"/>
            <p:cNvSpPr/>
            <p:nvPr/>
          </p:nvSpPr>
          <p:spPr>
            <a:xfrm>
              <a:off x="6031700" y="959775"/>
              <a:ext cx="71750" cy="111650"/>
            </a:xfrm>
            <a:custGeom>
              <a:avLst/>
              <a:gdLst/>
              <a:ahLst/>
              <a:cxnLst/>
              <a:rect l="l" t="t" r="r" b="b"/>
              <a:pathLst>
                <a:path w="2870" h="4466" extrusionOk="0">
                  <a:moveTo>
                    <a:pt x="238" y="0"/>
                  </a:moveTo>
                  <a:cubicBezTo>
                    <a:pt x="226" y="12"/>
                    <a:pt x="191" y="36"/>
                    <a:pt x="155" y="60"/>
                  </a:cubicBezTo>
                  <a:cubicBezTo>
                    <a:pt x="107" y="72"/>
                    <a:pt x="60" y="96"/>
                    <a:pt x="0" y="108"/>
                  </a:cubicBezTo>
                  <a:lnTo>
                    <a:pt x="2691" y="4465"/>
                  </a:lnTo>
                  <a:cubicBezTo>
                    <a:pt x="2739" y="4394"/>
                    <a:pt x="2798" y="4322"/>
                    <a:pt x="2870" y="4263"/>
                  </a:cubicBezTo>
                  <a:lnTo>
                    <a:pt x="23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0" name="Google Shape;2730;p21"/>
            <p:cNvSpPr/>
            <p:nvPr/>
          </p:nvSpPr>
          <p:spPr>
            <a:xfrm>
              <a:off x="6036450" y="939825"/>
              <a:ext cx="12825" cy="7475"/>
            </a:xfrm>
            <a:custGeom>
              <a:avLst/>
              <a:gdLst/>
              <a:ahLst/>
              <a:cxnLst/>
              <a:rect l="l" t="t" r="r" b="b"/>
              <a:pathLst>
                <a:path w="513" h="299" extrusionOk="0">
                  <a:moveTo>
                    <a:pt x="108" y="1"/>
                  </a:moveTo>
                  <a:lnTo>
                    <a:pt x="1" y="84"/>
                  </a:lnTo>
                  <a:cubicBezTo>
                    <a:pt x="48" y="120"/>
                    <a:pt x="96" y="155"/>
                    <a:pt x="120" y="203"/>
                  </a:cubicBezTo>
                  <a:lnTo>
                    <a:pt x="167" y="298"/>
                  </a:lnTo>
                  <a:lnTo>
                    <a:pt x="51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1" name="Google Shape;2731;p21"/>
            <p:cNvSpPr/>
            <p:nvPr/>
          </p:nvSpPr>
          <p:spPr>
            <a:xfrm>
              <a:off x="5965325" y="1184200"/>
              <a:ext cx="453050" cy="198075"/>
            </a:xfrm>
            <a:custGeom>
              <a:avLst/>
              <a:gdLst/>
              <a:ahLst/>
              <a:cxnLst/>
              <a:rect l="l" t="t" r="r" b="b"/>
              <a:pathLst>
                <a:path w="18122" h="7923" extrusionOk="0">
                  <a:moveTo>
                    <a:pt x="18121" y="1"/>
                  </a:moveTo>
                  <a:lnTo>
                    <a:pt x="143" y="7633"/>
                  </a:lnTo>
                  <a:lnTo>
                    <a:pt x="0" y="7883"/>
                  </a:lnTo>
                  <a:cubicBezTo>
                    <a:pt x="27" y="7909"/>
                    <a:pt x="67" y="7923"/>
                    <a:pt x="106" y="7923"/>
                  </a:cubicBezTo>
                  <a:cubicBezTo>
                    <a:pt x="118" y="7923"/>
                    <a:pt x="131" y="7921"/>
                    <a:pt x="143" y="7918"/>
                  </a:cubicBezTo>
                  <a:lnTo>
                    <a:pt x="18121" y="286"/>
                  </a:lnTo>
                  <a:lnTo>
                    <a:pt x="1812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2" name="Google Shape;2732;p21"/>
            <p:cNvSpPr/>
            <p:nvPr/>
          </p:nvSpPr>
          <p:spPr>
            <a:xfrm>
              <a:off x="6126650" y="939825"/>
              <a:ext cx="68775" cy="119975"/>
            </a:xfrm>
            <a:custGeom>
              <a:avLst/>
              <a:gdLst/>
              <a:ahLst/>
              <a:cxnLst/>
              <a:rect l="l" t="t" r="r" b="b"/>
              <a:pathLst>
                <a:path w="2751" h="4799" extrusionOk="0">
                  <a:moveTo>
                    <a:pt x="2465" y="1"/>
                  </a:moveTo>
                  <a:lnTo>
                    <a:pt x="0" y="4739"/>
                  </a:lnTo>
                  <a:cubicBezTo>
                    <a:pt x="84" y="4763"/>
                    <a:pt x="179" y="4775"/>
                    <a:pt x="250" y="4799"/>
                  </a:cubicBezTo>
                  <a:lnTo>
                    <a:pt x="275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3" name="Google Shape;2733;p21"/>
            <p:cNvSpPr/>
            <p:nvPr/>
          </p:nvSpPr>
          <p:spPr>
            <a:xfrm>
              <a:off x="5887625" y="1106525"/>
              <a:ext cx="218800" cy="414050"/>
            </a:xfrm>
            <a:custGeom>
              <a:avLst/>
              <a:gdLst/>
              <a:ahLst/>
              <a:cxnLst/>
              <a:rect l="l" t="t" r="r" b="b"/>
              <a:pathLst>
                <a:path w="8752" h="16562" extrusionOk="0">
                  <a:moveTo>
                    <a:pt x="8561" y="0"/>
                  </a:moveTo>
                  <a:lnTo>
                    <a:pt x="1" y="16443"/>
                  </a:lnTo>
                  <a:cubicBezTo>
                    <a:pt x="96" y="16466"/>
                    <a:pt x="167" y="16502"/>
                    <a:pt x="227" y="16562"/>
                  </a:cubicBezTo>
                  <a:lnTo>
                    <a:pt x="3132" y="10990"/>
                  </a:lnTo>
                  <a:lnTo>
                    <a:pt x="3263" y="10740"/>
                  </a:lnTo>
                  <a:lnTo>
                    <a:pt x="8752" y="179"/>
                  </a:lnTo>
                  <a:cubicBezTo>
                    <a:pt x="8680" y="131"/>
                    <a:pt x="8621" y="72"/>
                    <a:pt x="856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4" name="Google Shape;2734;p21"/>
            <p:cNvSpPr/>
            <p:nvPr/>
          </p:nvSpPr>
          <p:spPr>
            <a:xfrm>
              <a:off x="4762775" y="1114700"/>
              <a:ext cx="59275" cy="58100"/>
            </a:xfrm>
            <a:custGeom>
              <a:avLst/>
              <a:gdLst/>
              <a:ahLst/>
              <a:cxnLst/>
              <a:rect l="l" t="t" r="r" b="b"/>
              <a:pathLst>
                <a:path w="2371" h="2324" extrusionOk="0">
                  <a:moveTo>
                    <a:pt x="1166" y="0"/>
                  </a:moveTo>
                  <a:cubicBezTo>
                    <a:pt x="1130" y="0"/>
                    <a:pt x="1095" y="2"/>
                    <a:pt x="1061" y="7"/>
                  </a:cubicBezTo>
                  <a:cubicBezTo>
                    <a:pt x="977" y="18"/>
                    <a:pt x="882" y="42"/>
                    <a:pt x="811" y="66"/>
                  </a:cubicBezTo>
                  <a:cubicBezTo>
                    <a:pt x="477" y="173"/>
                    <a:pt x="227" y="423"/>
                    <a:pt x="96" y="721"/>
                  </a:cubicBezTo>
                  <a:cubicBezTo>
                    <a:pt x="60" y="804"/>
                    <a:pt x="37" y="888"/>
                    <a:pt x="25" y="983"/>
                  </a:cubicBezTo>
                  <a:cubicBezTo>
                    <a:pt x="1" y="1078"/>
                    <a:pt x="1" y="1185"/>
                    <a:pt x="1" y="1292"/>
                  </a:cubicBezTo>
                  <a:cubicBezTo>
                    <a:pt x="78" y="1890"/>
                    <a:pt x="568" y="2324"/>
                    <a:pt x="1144" y="2324"/>
                  </a:cubicBezTo>
                  <a:cubicBezTo>
                    <a:pt x="1187" y="2324"/>
                    <a:pt x="1231" y="2321"/>
                    <a:pt x="1275" y="2316"/>
                  </a:cubicBezTo>
                  <a:cubicBezTo>
                    <a:pt x="1906" y="2245"/>
                    <a:pt x="2370" y="1673"/>
                    <a:pt x="2299" y="1054"/>
                  </a:cubicBezTo>
                  <a:cubicBezTo>
                    <a:pt x="2263" y="721"/>
                    <a:pt x="2108" y="459"/>
                    <a:pt x="1870" y="268"/>
                  </a:cubicBezTo>
                  <a:cubicBezTo>
                    <a:pt x="1787" y="209"/>
                    <a:pt x="1727" y="161"/>
                    <a:pt x="1644" y="126"/>
                  </a:cubicBezTo>
                  <a:cubicBezTo>
                    <a:pt x="1506" y="47"/>
                    <a:pt x="1335" y="0"/>
                    <a:pt x="116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5" name="Google Shape;2735;p21"/>
            <p:cNvSpPr/>
            <p:nvPr/>
          </p:nvSpPr>
          <p:spPr>
            <a:xfrm>
              <a:off x="4558600" y="1391375"/>
              <a:ext cx="30975" cy="29875"/>
            </a:xfrm>
            <a:custGeom>
              <a:avLst/>
              <a:gdLst/>
              <a:ahLst/>
              <a:cxnLst/>
              <a:rect l="l" t="t" r="r" b="b"/>
              <a:pathLst>
                <a:path w="1239" h="1195" extrusionOk="0">
                  <a:moveTo>
                    <a:pt x="548" y="0"/>
                  </a:moveTo>
                  <a:cubicBezTo>
                    <a:pt x="476" y="12"/>
                    <a:pt x="405" y="36"/>
                    <a:pt x="346" y="60"/>
                  </a:cubicBezTo>
                  <a:cubicBezTo>
                    <a:pt x="131" y="167"/>
                    <a:pt x="0" y="405"/>
                    <a:pt x="12" y="655"/>
                  </a:cubicBezTo>
                  <a:cubicBezTo>
                    <a:pt x="57" y="966"/>
                    <a:pt x="308" y="1195"/>
                    <a:pt x="603" y="1195"/>
                  </a:cubicBezTo>
                  <a:cubicBezTo>
                    <a:pt x="624" y="1195"/>
                    <a:pt x="646" y="1193"/>
                    <a:pt x="667" y="1191"/>
                  </a:cubicBezTo>
                  <a:cubicBezTo>
                    <a:pt x="1000" y="1167"/>
                    <a:pt x="1238" y="870"/>
                    <a:pt x="1203" y="536"/>
                  </a:cubicBezTo>
                  <a:cubicBezTo>
                    <a:pt x="1191" y="346"/>
                    <a:pt x="1084" y="191"/>
                    <a:pt x="941" y="108"/>
                  </a:cubicBezTo>
                  <a:cubicBezTo>
                    <a:pt x="869" y="60"/>
                    <a:pt x="786" y="36"/>
                    <a:pt x="703" y="12"/>
                  </a:cubicBezTo>
                  <a:cubicBezTo>
                    <a:pt x="667" y="0"/>
                    <a:pt x="643" y="0"/>
                    <a:pt x="59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6" name="Google Shape;2736;p21"/>
            <p:cNvSpPr/>
            <p:nvPr/>
          </p:nvSpPr>
          <p:spPr>
            <a:xfrm>
              <a:off x="4196350" y="1025325"/>
              <a:ext cx="30075" cy="30150"/>
            </a:xfrm>
            <a:custGeom>
              <a:avLst/>
              <a:gdLst/>
              <a:ahLst/>
              <a:cxnLst/>
              <a:rect l="l" t="t" r="r" b="b"/>
              <a:pathLst>
                <a:path w="1203" h="1206" extrusionOk="0">
                  <a:moveTo>
                    <a:pt x="622" y="1"/>
                  </a:moveTo>
                  <a:cubicBezTo>
                    <a:pt x="596" y="1"/>
                    <a:pt x="566" y="4"/>
                    <a:pt x="536" y="10"/>
                  </a:cubicBezTo>
                  <a:cubicBezTo>
                    <a:pt x="238" y="45"/>
                    <a:pt x="24" y="283"/>
                    <a:pt x="0" y="569"/>
                  </a:cubicBezTo>
                  <a:lnTo>
                    <a:pt x="0" y="664"/>
                  </a:lnTo>
                  <a:cubicBezTo>
                    <a:pt x="0" y="724"/>
                    <a:pt x="12" y="772"/>
                    <a:pt x="36" y="831"/>
                  </a:cubicBezTo>
                  <a:cubicBezTo>
                    <a:pt x="123" y="1048"/>
                    <a:pt x="337" y="1205"/>
                    <a:pt x="581" y="1205"/>
                  </a:cubicBezTo>
                  <a:cubicBezTo>
                    <a:pt x="606" y="1205"/>
                    <a:pt x="630" y="1204"/>
                    <a:pt x="655" y="1200"/>
                  </a:cubicBezTo>
                  <a:cubicBezTo>
                    <a:pt x="679" y="1200"/>
                    <a:pt x="727" y="1188"/>
                    <a:pt x="750" y="1188"/>
                  </a:cubicBezTo>
                  <a:cubicBezTo>
                    <a:pt x="846" y="1165"/>
                    <a:pt x="917" y="1117"/>
                    <a:pt x="977" y="1069"/>
                  </a:cubicBezTo>
                  <a:cubicBezTo>
                    <a:pt x="1131" y="938"/>
                    <a:pt x="1203" y="748"/>
                    <a:pt x="1191" y="545"/>
                  </a:cubicBezTo>
                  <a:cubicBezTo>
                    <a:pt x="1167" y="367"/>
                    <a:pt x="1072" y="224"/>
                    <a:pt x="929" y="117"/>
                  </a:cubicBezTo>
                  <a:cubicBezTo>
                    <a:pt x="858" y="69"/>
                    <a:pt x="786" y="33"/>
                    <a:pt x="691" y="10"/>
                  </a:cubicBezTo>
                  <a:cubicBezTo>
                    <a:pt x="673" y="4"/>
                    <a:pt x="649" y="1"/>
                    <a:pt x="62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7" name="Google Shape;2737;p21"/>
            <p:cNvSpPr/>
            <p:nvPr/>
          </p:nvSpPr>
          <p:spPr>
            <a:xfrm>
              <a:off x="4432100" y="1005225"/>
              <a:ext cx="30075" cy="29900"/>
            </a:xfrm>
            <a:custGeom>
              <a:avLst/>
              <a:gdLst/>
              <a:ahLst/>
              <a:cxnLst/>
              <a:rect l="l" t="t" r="r" b="b"/>
              <a:pathLst>
                <a:path w="1203" h="1196" extrusionOk="0">
                  <a:moveTo>
                    <a:pt x="614" y="0"/>
                  </a:moveTo>
                  <a:cubicBezTo>
                    <a:pt x="592" y="0"/>
                    <a:pt x="570" y="2"/>
                    <a:pt x="548" y="4"/>
                  </a:cubicBezTo>
                  <a:cubicBezTo>
                    <a:pt x="464" y="16"/>
                    <a:pt x="369" y="40"/>
                    <a:pt x="310" y="87"/>
                  </a:cubicBezTo>
                  <a:cubicBezTo>
                    <a:pt x="238" y="135"/>
                    <a:pt x="179" y="195"/>
                    <a:pt x="131" y="254"/>
                  </a:cubicBezTo>
                  <a:cubicBezTo>
                    <a:pt x="83" y="325"/>
                    <a:pt x="48" y="397"/>
                    <a:pt x="24" y="492"/>
                  </a:cubicBezTo>
                  <a:cubicBezTo>
                    <a:pt x="12" y="540"/>
                    <a:pt x="0" y="599"/>
                    <a:pt x="12" y="659"/>
                  </a:cubicBezTo>
                  <a:cubicBezTo>
                    <a:pt x="47" y="961"/>
                    <a:pt x="309" y="1195"/>
                    <a:pt x="631" y="1195"/>
                  </a:cubicBezTo>
                  <a:cubicBezTo>
                    <a:pt x="639" y="1195"/>
                    <a:pt x="647" y="1195"/>
                    <a:pt x="655" y="1195"/>
                  </a:cubicBezTo>
                  <a:lnTo>
                    <a:pt x="667" y="1195"/>
                  </a:lnTo>
                  <a:cubicBezTo>
                    <a:pt x="762" y="1171"/>
                    <a:pt x="834" y="1159"/>
                    <a:pt x="905" y="1111"/>
                  </a:cubicBezTo>
                  <a:cubicBezTo>
                    <a:pt x="1000" y="1076"/>
                    <a:pt x="1072" y="992"/>
                    <a:pt x="1119" y="909"/>
                  </a:cubicBezTo>
                  <a:cubicBezTo>
                    <a:pt x="1155" y="837"/>
                    <a:pt x="1191" y="754"/>
                    <a:pt x="1203" y="671"/>
                  </a:cubicBezTo>
                  <a:lnTo>
                    <a:pt x="1203" y="540"/>
                  </a:lnTo>
                  <a:cubicBezTo>
                    <a:pt x="1180" y="229"/>
                    <a:pt x="920" y="0"/>
                    <a:pt x="614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8" name="Google Shape;2738;p21"/>
            <p:cNvSpPr/>
            <p:nvPr/>
          </p:nvSpPr>
          <p:spPr>
            <a:xfrm>
              <a:off x="4392800" y="1332150"/>
              <a:ext cx="9850" cy="10525"/>
            </a:xfrm>
            <a:custGeom>
              <a:avLst/>
              <a:gdLst/>
              <a:ahLst/>
              <a:cxnLst/>
              <a:rect l="l" t="t" r="r" b="b"/>
              <a:pathLst>
                <a:path w="394" h="421" extrusionOk="0">
                  <a:moveTo>
                    <a:pt x="179" y="0"/>
                  </a:moveTo>
                  <a:cubicBezTo>
                    <a:pt x="96" y="0"/>
                    <a:pt x="60" y="48"/>
                    <a:pt x="24" y="107"/>
                  </a:cubicBezTo>
                  <a:cubicBezTo>
                    <a:pt x="12" y="131"/>
                    <a:pt x="0" y="179"/>
                    <a:pt x="0" y="238"/>
                  </a:cubicBezTo>
                  <a:cubicBezTo>
                    <a:pt x="11" y="343"/>
                    <a:pt x="77" y="421"/>
                    <a:pt x="175" y="421"/>
                  </a:cubicBezTo>
                  <a:cubicBezTo>
                    <a:pt x="188" y="421"/>
                    <a:pt x="201" y="420"/>
                    <a:pt x="215" y="417"/>
                  </a:cubicBezTo>
                  <a:cubicBezTo>
                    <a:pt x="322" y="405"/>
                    <a:pt x="381" y="333"/>
                    <a:pt x="393" y="238"/>
                  </a:cubicBezTo>
                  <a:lnTo>
                    <a:pt x="393" y="191"/>
                  </a:lnTo>
                  <a:cubicBezTo>
                    <a:pt x="393" y="107"/>
                    <a:pt x="334" y="36"/>
                    <a:pt x="262" y="24"/>
                  </a:cubicBezTo>
                  <a:cubicBezTo>
                    <a:pt x="239" y="0"/>
                    <a:pt x="203" y="0"/>
                    <a:pt x="179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Google Shape;2739;p21"/>
            <p:cNvSpPr/>
            <p:nvPr/>
          </p:nvSpPr>
          <p:spPr>
            <a:xfrm>
              <a:off x="5860550" y="1516575"/>
              <a:ext cx="42275" cy="40975"/>
            </a:xfrm>
            <a:custGeom>
              <a:avLst/>
              <a:gdLst/>
              <a:ahLst/>
              <a:cxnLst/>
              <a:rect l="l" t="t" r="r" b="b"/>
              <a:pathLst>
                <a:path w="1691" h="1639" extrusionOk="0">
                  <a:moveTo>
                    <a:pt x="853" y="0"/>
                  </a:moveTo>
                  <a:cubicBezTo>
                    <a:pt x="827" y="0"/>
                    <a:pt x="801" y="2"/>
                    <a:pt x="774" y="5"/>
                  </a:cubicBezTo>
                  <a:lnTo>
                    <a:pt x="762" y="5"/>
                  </a:lnTo>
                  <a:cubicBezTo>
                    <a:pt x="679" y="29"/>
                    <a:pt x="595" y="41"/>
                    <a:pt x="536" y="64"/>
                  </a:cubicBezTo>
                  <a:cubicBezTo>
                    <a:pt x="203" y="207"/>
                    <a:pt x="0" y="541"/>
                    <a:pt x="24" y="898"/>
                  </a:cubicBezTo>
                  <a:cubicBezTo>
                    <a:pt x="69" y="1327"/>
                    <a:pt x="436" y="1639"/>
                    <a:pt x="850" y="1639"/>
                  </a:cubicBezTo>
                  <a:cubicBezTo>
                    <a:pt x="872" y="1639"/>
                    <a:pt x="895" y="1638"/>
                    <a:pt x="917" y="1636"/>
                  </a:cubicBezTo>
                  <a:cubicBezTo>
                    <a:pt x="1369" y="1588"/>
                    <a:pt x="1691" y="1184"/>
                    <a:pt x="1655" y="743"/>
                  </a:cubicBezTo>
                  <a:cubicBezTo>
                    <a:pt x="1619" y="505"/>
                    <a:pt x="1500" y="291"/>
                    <a:pt x="1310" y="160"/>
                  </a:cubicBezTo>
                  <a:cubicBezTo>
                    <a:pt x="1238" y="112"/>
                    <a:pt x="1155" y="64"/>
                    <a:pt x="1084" y="41"/>
                  </a:cubicBezTo>
                  <a:cubicBezTo>
                    <a:pt x="1003" y="14"/>
                    <a:pt x="930" y="0"/>
                    <a:pt x="85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0" name="Google Shape;2740;p21"/>
            <p:cNvSpPr/>
            <p:nvPr/>
          </p:nvSpPr>
          <p:spPr>
            <a:xfrm>
              <a:off x="5775700" y="1136275"/>
              <a:ext cx="29800" cy="28900"/>
            </a:xfrm>
            <a:custGeom>
              <a:avLst/>
              <a:gdLst/>
              <a:ahLst/>
              <a:cxnLst/>
              <a:rect l="l" t="t" r="r" b="b"/>
              <a:pathLst>
                <a:path w="1192" h="1156" extrusionOk="0">
                  <a:moveTo>
                    <a:pt x="537" y="1"/>
                  </a:moveTo>
                  <a:cubicBezTo>
                    <a:pt x="465" y="1"/>
                    <a:pt x="382" y="25"/>
                    <a:pt x="322" y="60"/>
                  </a:cubicBezTo>
                  <a:cubicBezTo>
                    <a:pt x="263" y="84"/>
                    <a:pt x="203" y="132"/>
                    <a:pt x="168" y="191"/>
                  </a:cubicBezTo>
                  <a:cubicBezTo>
                    <a:pt x="60" y="310"/>
                    <a:pt x="1" y="453"/>
                    <a:pt x="25" y="632"/>
                  </a:cubicBezTo>
                  <a:cubicBezTo>
                    <a:pt x="60" y="918"/>
                    <a:pt x="299" y="1144"/>
                    <a:pt x="560" y="1156"/>
                  </a:cubicBezTo>
                  <a:lnTo>
                    <a:pt x="656" y="1156"/>
                  </a:lnTo>
                  <a:cubicBezTo>
                    <a:pt x="680" y="1156"/>
                    <a:pt x="739" y="1144"/>
                    <a:pt x="799" y="1108"/>
                  </a:cubicBezTo>
                  <a:cubicBezTo>
                    <a:pt x="1025" y="1025"/>
                    <a:pt x="1192" y="787"/>
                    <a:pt x="1156" y="513"/>
                  </a:cubicBezTo>
                  <a:cubicBezTo>
                    <a:pt x="1156" y="441"/>
                    <a:pt x="1132" y="370"/>
                    <a:pt x="1096" y="310"/>
                  </a:cubicBezTo>
                  <a:cubicBezTo>
                    <a:pt x="1061" y="227"/>
                    <a:pt x="1013" y="156"/>
                    <a:pt x="941" y="108"/>
                  </a:cubicBezTo>
                  <a:cubicBezTo>
                    <a:pt x="834" y="36"/>
                    <a:pt x="703" y="1"/>
                    <a:pt x="56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1" name="Google Shape;2741;p21"/>
            <p:cNvSpPr/>
            <p:nvPr/>
          </p:nvSpPr>
          <p:spPr>
            <a:xfrm>
              <a:off x="5559325" y="973750"/>
              <a:ext cx="30375" cy="28950"/>
            </a:xfrm>
            <a:custGeom>
              <a:avLst/>
              <a:gdLst/>
              <a:ahLst/>
              <a:cxnLst/>
              <a:rect l="l" t="t" r="r" b="b"/>
              <a:pathLst>
                <a:path w="1215" h="1158" extrusionOk="0">
                  <a:moveTo>
                    <a:pt x="679" y="1"/>
                  </a:moveTo>
                  <a:lnTo>
                    <a:pt x="548" y="13"/>
                  </a:lnTo>
                  <a:cubicBezTo>
                    <a:pt x="488" y="13"/>
                    <a:pt x="429" y="25"/>
                    <a:pt x="369" y="49"/>
                  </a:cubicBezTo>
                  <a:cubicBezTo>
                    <a:pt x="286" y="84"/>
                    <a:pt x="214" y="144"/>
                    <a:pt x="155" y="203"/>
                  </a:cubicBezTo>
                  <a:cubicBezTo>
                    <a:pt x="48" y="322"/>
                    <a:pt x="0" y="465"/>
                    <a:pt x="24" y="632"/>
                  </a:cubicBezTo>
                  <a:cubicBezTo>
                    <a:pt x="36" y="727"/>
                    <a:pt x="48" y="799"/>
                    <a:pt x="95" y="858"/>
                  </a:cubicBezTo>
                  <a:cubicBezTo>
                    <a:pt x="143" y="930"/>
                    <a:pt x="202" y="989"/>
                    <a:pt x="274" y="1049"/>
                  </a:cubicBezTo>
                  <a:cubicBezTo>
                    <a:pt x="370" y="1113"/>
                    <a:pt x="485" y="1158"/>
                    <a:pt x="611" y="1158"/>
                  </a:cubicBezTo>
                  <a:cubicBezTo>
                    <a:pt x="626" y="1158"/>
                    <a:pt x="640" y="1157"/>
                    <a:pt x="655" y="1156"/>
                  </a:cubicBezTo>
                  <a:cubicBezTo>
                    <a:pt x="976" y="1120"/>
                    <a:pt x="1214" y="834"/>
                    <a:pt x="1179" y="525"/>
                  </a:cubicBezTo>
                  <a:cubicBezTo>
                    <a:pt x="1167" y="334"/>
                    <a:pt x="1060" y="191"/>
                    <a:pt x="917" y="84"/>
                  </a:cubicBezTo>
                  <a:cubicBezTo>
                    <a:pt x="833" y="37"/>
                    <a:pt x="750" y="1"/>
                    <a:pt x="67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2" name="Google Shape;2742;p21"/>
            <p:cNvSpPr/>
            <p:nvPr/>
          </p:nvSpPr>
          <p:spPr>
            <a:xfrm>
              <a:off x="4618425" y="1217425"/>
              <a:ext cx="22050" cy="20375"/>
            </a:xfrm>
            <a:custGeom>
              <a:avLst/>
              <a:gdLst/>
              <a:ahLst/>
              <a:cxnLst/>
              <a:rect l="l" t="t" r="r" b="b"/>
              <a:pathLst>
                <a:path w="882" h="815" extrusionOk="0">
                  <a:moveTo>
                    <a:pt x="442" y="1"/>
                  </a:moveTo>
                  <a:cubicBezTo>
                    <a:pt x="422" y="1"/>
                    <a:pt x="402" y="2"/>
                    <a:pt x="381" y="5"/>
                  </a:cubicBezTo>
                  <a:lnTo>
                    <a:pt x="358" y="5"/>
                  </a:lnTo>
                  <a:cubicBezTo>
                    <a:pt x="155" y="41"/>
                    <a:pt x="0" y="219"/>
                    <a:pt x="24" y="422"/>
                  </a:cubicBezTo>
                  <a:lnTo>
                    <a:pt x="24" y="458"/>
                  </a:lnTo>
                  <a:cubicBezTo>
                    <a:pt x="36" y="541"/>
                    <a:pt x="60" y="600"/>
                    <a:pt x="108" y="660"/>
                  </a:cubicBezTo>
                  <a:cubicBezTo>
                    <a:pt x="119" y="684"/>
                    <a:pt x="143" y="708"/>
                    <a:pt x="167" y="720"/>
                  </a:cubicBezTo>
                  <a:cubicBezTo>
                    <a:pt x="227" y="779"/>
                    <a:pt x="322" y="815"/>
                    <a:pt x="405" y="815"/>
                  </a:cubicBezTo>
                  <a:lnTo>
                    <a:pt x="477" y="815"/>
                  </a:lnTo>
                  <a:cubicBezTo>
                    <a:pt x="703" y="803"/>
                    <a:pt x="881" y="589"/>
                    <a:pt x="858" y="362"/>
                  </a:cubicBezTo>
                  <a:cubicBezTo>
                    <a:pt x="834" y="219"/>
                    <a:pt x="750" y="100"/>
                    <a:pt x="643" y="41"/>
                  </a:cubicBezTo>
                  <a:cubicBezTo>
                    <a:pt x="563" y="14"/>
                    <a:pt x="503" y="1"/>
                    <a:pt x="44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3" name="Google Shape;2743;p21"/>
            <p:cNvSpPr/>
            <p:nvPr/>
          </p:nvSpPr>
          <p:spPr>
            <a:xfrm>
              <a:off x="5439650" y="946275"/>
              <a:ext cx="21175" cy="20375"/>
            </a:xfrm>
            <a:custGeom>
              <a:avLst/>
              <a:gdLst/>
              <a:ahLst/>
              <a:cxnLst/>
              <a:rect l="l" t="t" r="r" b="b"/>
              <a:pathLst>
                <a:path w="847" h="815" extrusionOk="0">
                  <a:moveTo>
                    <a:pt x="430" y="0"/>
                  </a:moveTo>
                  <a:cubicBezTo>
                    <a:pt x="411" y="0"/>
                    <a:pt x="391" y="2"/>
                    <a:pt x="370" y="5"/>
                  </a:cubicBezTo>
                  <a:cubicBezTo>
                    <a:pt x="358" y="5"/>
                    <a:pt x="346" y="5"/>
                    <a:pt x="334" y="16"/>
                  </a:cubicBezTo>
                  <a:cubicBezTo>
                    <a:pt x="239" y="40"/>
                    <a:pt x="179" y="76"/>
                    <a:pt x="120" y="136"/>
                  </a:cubicBezTo>
                  <a:cubicBezTo>
                    <a:pt x="60" y="195"/>
                    <a:pt x="13" y="290"/>
                    <a:pt x="13" y="374"/>
                  </a:cubicBezTo>
                  <a:cubicBezTo>
                    <a:pt x="11" y="372"/>
                    <a:pt x="10" y="371"/>
                    <a:pt x="8" y="371"/>
                  </a:cubicBezTo>
                  <a:cubicBezTo>
                    <a:pt x="1" y="371"/>
                    <a:pt x="1" y="402"/>
                    <a:pt x="1" y="433"/>
                  </a:cubicBezTo>
                  <a:cubicBezTo>
                    <a:pt x="35" y="652"/>
                    <a:pt x="214" y="815"/>
                    <a:pt x="430" y="815"/>
                  </a:cubicBezTo>
                  <a:cubicBezTo>
                    <a:pt x="438" y="815"/>
                    <a:pt x="446" y="815"/>
                    <a:pt x="453" y="814"/>
                  </a:cubicBezTo>
                  <a:cubicBezTo>
                    <a:pt x="667" y="790"/>
                    <a:pt x="846" y="588"/>
                    <a:pt x="822" y="362"/>
                  </a:cubicBezTo>
                  <a:cubicBezTo>
                    <a:pt x="810" y="219"/>
                    <a:pt x="715" y="100"/>
                    <a:pt x="584" y="40"/>
                  </a:cubicBezTo>
                  <a:cubicBezTo>
                    <a:pt x="539" y="14"/>
                    <a:pt x="488" y="0"/>
                    <a:pt x="43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4" name="Google Shape;2744;p21"/>
            <p:cNvSpPr/>
            <p:nvPr/>
          </p:nvSpPr>
          <p:spPr>
            <a:xfrm>
              <a:off x="5341125" y="1157350"/>
              <a:ext cx="21450" cy="20100"/>
            </a:xfrm>
            <a:custGeom>
              <a:avLst/>
              <a:gdLst/>
              <a:ahLst/>
              <a:cxnLst/>
              <a:rect l="l" t="t" r="r" b="b"/>
              <a:pathLst>
                <a:path w="858" h="804" extrusionOk="0">
                  <a:moveTo>
                    <a:pt x="436" y="0"/>
                  </a:moveTo>
                  <a:cubicBezTo>
                    <a:pt x="418" y="0"/>
                    <a:pt x="400" y="1"/>
                    <a:pt x="382" y="3"/>
                  </a:cubicBezTo>
                  <a:lnTo>
                    <a:pt x="346" y="3"/>
                  </a:lnTo>
                  <a:cubicBezTo>
                    <a:pt x="251" y="15"/>
                    <a:pt x="179" y="63"/>
                    <a:pt x="120" y="122"/>
                  </a:cubicBezTo>
                  <a:lnTo>
                    <a:pt x="25" y="253"/>
                  </a:lnTo>
                  <a:cubicBezTo>
                    <a:pt x="13" y="313"/>
                    <a:pt x="1" y="372"/>
                    <a:pt x="13" y="432"/>
                  </a:cubicBezTo>
                  <a:cubicBezTo>
                    <a:pt x="46" y="643"/>
                    <a:pt x="215" y="803"/>
                    <a:pt x="422" y="803"/>
                  </a:cubicBezTo>
                  <a:cubicBezTo>
                    <a:pt x="436" y="803"/>
                    <a:pt x="451" y="802"/>
                    <a:pt x="465" y="801"/>
                  </a:cubicBezTo>
                  <a:cubicBezTo>
                    <a:pt x="679" y="789"/>
                    <a:pt x="858" y="587"/>
                    <a:pt x="834" y="360"/>
                  </a:cubicBezTo>
                  <a:cubicBezTo>
                    <a:pt x="834" y="325"/>
                    <a:pt x="822" y="301"/>
                    <a:pt x="798" y="253"/>
                  </a:cubicBezTo>
                  <a:cubicBezTo>
                    <a:pt x="787" y="182"/>
                    <a:pt x="727" y="110"/>
                    <a:pt x="656" y="63"/>
                  </a:cubicBezTo>
                  <a:cubicBezTo>
                    <a:pt x="596" y="23"/>
                    <a:pt x="521" y="0"/>
                    <a:pt x="43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5" name="Google Shape;2745;p21"/>
            <p:cNvSpPr/>
            <p:nvPr/>
          </p:nvSpPr>
          <p:spPr>
            <a:xfrm>
              <a:off x="4884825" y="973175"/>
              <a:ext cx="20850" cy="20850"/>
            </a:xfrm>
            <a:custGeom>
              <a:avLst/>
              <a:gdLst/>
              <a:ahLst/>
              <a:cxnLst/>
              <a:rect l="l" t="t" r="r" b="b"/>
              <a:pathLst>
                <a:path w="834" h="834" extrusionOk="0">
                  <a:moveTo>
                    <a:pt x="381" y="0"/>
                  </a:moveTo>
                  <a:cubicBezTo>
                    <a:pt x="239" y="12"/>
                    <a:pt x="143" y="72"/>
                    <a:pt x="84" y="179"/>
                  </a:cubicBezTo>
                  <a:cubicBezTo>
                    <a:pt x="36" y="250"/>
                    <a:pt x="0" y="345"/>
                    <a:pt x="0" y="429"/>
                  </a:cubicBezTo>
                  <a:lnTo>
                    <a:pt x="0" y="464"/>
                  </a:lnTo>
                  <a:cubicBezTo>
                    <a:pt x="24" y="548"/>
                    <a:pt x="48" y="631"/>
                    <a:pt x="108" y="691"/>
                  </a:cubicBezTo>
                  <a:cubicBezTo>
                    <a:pt x="167" y="762"/>
                    <a:pt x="239" y="810"/>
                    <a:pt x="334" y="822"/>
                  </a:cubicBezTo>
                  <a:cubicBezTo>
                    <a:pt x="381" y="834"/>
                    <a:pt x="417" y="834"/>
                    <a:pt x="465" y="834"/>
                  </a:cubicBezTo>
                  <a:cubicBezTo>
                    <a:pt x="655" y="822"/>
                    <a:pt x="798" y="691"/>
                    <a:pt x="822" y="512"/>
                  </a:cubicBezTo>
                  <a:cubicBezTo>
                    <a:pt x="822" y="464"/>
                    <a:pt x="834" y="417"/>
                    <a:pt x="822" y="369"/>
                  </a:cubicBezTo>
                  <a:cubicBezTo>
                    <a:pt x="822" y="334"/>
                    <a:pt x="810" y="286"/>
                    <a:pt x="798" y="238"/>
                  </a:cubicBezTo>
                  <a:cubicBezTo>
                    <a:pt x="774" y="214"/>
                    <a:pt x="762" y="179"/>
                    <a:pt x="751" y="167"/>
                  </a:cubicBezTo>
                  <a:cubicBezTo>
                    <a:pt x="691" y="95"/>
                    <a:pt x="620" y="48"/>
                    <a:pt x="536" y="12"/>
                  </a:cubicBezTo>
                  <a:cubicBezTo>
                    <a:pt x="501" y="0"/>
                    <a:pt x="441" y="0"/>
                    <a:pt x="38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6" name="Google Shape;2746;p21"/>
            <p:cNvSpPr/>
            <p:nvPr/>
          </p:nvSpPr>
          <p:spPr>
            <a:xfrm>
              <a:off x="3994525" y="940125"/>
              <a:ext cx="20575" cy="10200"/>
            </a:xfrm>
            <a:custGeom>
              <a:avLst/>
              <a:gdLst/>
              <a:ahLst/>
              <a:cxnLst/>
              <a:rect l="l" t="t" r="r" b="b"/>
              <a:pathLst>
                <a:path w="823" h="408" extrusionOk="0">
                  <a:moveTo>
                    <a:pt x="1" y="1"/>
                  </a:moveTo>
                  <a:lnTo>
                    <a:pt x="1" y="48"/>
                  </a:lnTo>
                  <a:cubicBezTo>
                    <a:pt x="1" y="84"/>
                    <a:pt x="13" y="132"/>
                    <a:pt x="37" y="167"/>
                  </a:cubicBezTo>
                  <a:cubicBezTo>
                    <a:pt x="49" y="203"/>
                    <a:pt x="72" y="251"/>
                    <a:pt x="120" y="286"/>
                  </a:cubicBezTo>
                  <a:cubicBezTo>
                    <a:pt x="205" y="361"/>
                    <a:pt x="310" y="407"/>
                    <a:pt x="417" y="407"/>
                  </a:cubicBezTo>
                  <a:cubicBezTo>
                    <a:pt x="429" y="407"/>
                    <a:pt x="441" y="407"/>
                    <a:pt x="453" y="405"/>
                  </a:cubicBezTo>
                  <a:cubicBezTo>
                    <a:pt x="465" y="405"/>
                    <a:pt x="477" y="405"/>
                    <a:pt x="489" y="382"/>
                  </a:cubicBezTo>
                  <a:cubicBezTo>
                    <a:pt x="596" y="370"/>
                    <a:pt x="691" y="310"/>
                    <a:pt x="751" y="239"/>
                  </a:cubicBezTo>
                  <a:cubicBezTo>
                    <a:pt x="787" y="167"/>
                    <a:pt x="822" y="84"/>
                    <a:pt x="82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7" name="Google Shape;2747;p21"/>
            <p:cNvSpPr/>
            <p:nvPr/>
          </p:nvSpPr>
          <p:spPr>
            <a:xfrm>
              <a:off x="4521100" y="1262650"/>
              <a:ext cx="21150" cy="20400"/>
            </a:xfrm>
            <a:custGeom>
              <a:avLst/>
              <a:gdLst/>
              <a:ahLst/>
              <a:cxnLst/>
              <a:rect l="l" t="t" r="r" b="b"/>
              <a:pathLst>
                <a:path w="846" h="816" extrusionOk="0">
                  <a:moveTo>
                    <a:pt x="463" y="1"/>
                  </a:moveTo>
                  <a:cubicBezTo>
                    <a:pt x="443" y="1"/>
                    <a:pt x="424" y="2"/>
                    <a:pt x="405" y="6"/>
                  </a:cubicBezTo>
                  <a:lnTo>
                    <a:pt x="381" y="6"/>
                  </a:lnTo>
                  <a:cubicBezTo>
                    <a:pt x="298" y="18"/>
                    <a:pt x="226" y="42"/>
                    <a:pt x="167" y="89"/>
                  </a:cubicBezTo>
                  <a:cubicBezTo>
                    <a:pt x="60" y="173"/>
                    <a:pt x="0" y="315"/>
                    <a:pt x="12" y="446"/>
                  </a:cubicBezTo>
                  <a:cubicBezTo>
                    <a:pt x="12" y="458"/>
                    <a:pt x="12" y="482"/>
                    <a:pt x="24" y="494"/>
                  </a:cubicBezTo>
                  <a:cubicBezTo>
                    <a:pt x="48" y="577"/>
                    <a:pt x="107" y="649"/>
                    <a:pt x="167" y="720"/>
                  </a:cubicBezTo>
                  <a:cubicBezTo>
                    <a:pt x="226" y="780"/>
                    <a:pt x="310" y="804"/>
                    <a:pt x="405" y="816"/>
                  </a:cubicBezTo>
                  <a:lnTo>
                    <a:pt x="476" y="816"/>
                  </a:lnTo>
                  <a:cubicBezTo>
                    <a:pt x="536" y="816"/>
                    <a:pt x="595" y="804"/>
                    <a:pt x="655" y="756"/>
                  </a:cubicBezTo>
                  <a:cubicBezTo>
                    <a:pt x="774" y="685"/>
                    <a:pt x="845" y="554"/>
                    <a:pt x="833" y="399"/>
                  </a:cubicBezTo>
                  <a:lnTo>
                    <a:pt x="833" y="375"/>
                  </a:lnTo>
                  <a:cubicBezTo>
                    <a:pt x="822" y="280"/>
                    <a:pt x="786" y="208"/>
                    <a:pt x="738" y="149"/>
                  </a:cubicBezTo>
                  <a:cubicBezTo>
                    <a:pt x="677" y="57"/>
                    <a:pt x="573" y="1"/>
                    <a:pt x="4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8" name="Google Shape;2748;p21"/>
            <p:cNvSpPr/>
            <p:nvPr/>
          </p:nvSpPr>
          <p:spPr>
            <a:xfrm>
              <a:off x="3877250" y="1014750"/>
              <a:ext cx="22050" cy="20675"/>
            </a:xfrm>
            <a:custGeom>
              <a:avLst/>
              <a:gdLst/>
              <a:ahLst/>
              <a:cxnLst/>
              <a:rect l="l" t="t" r="r" b="b"/>
              <a:pathLst>
                <a:path w="882" h="827" extrusionOk="0">
                  <a:moveTo>
                    <a:pt x="491" y="1"/>
                  </a:moveTo>
                  <a:cubicBezTo>
                    <a:pt x="479" y="1"/>
                    <a:pt x="466" y="2"/>
                    <a:pt x="453" y="4"/>
                  </a:cubicBezTo>
                  <a:lnTo>
                    <a:pt x="406" y="4"/>
                  </a:lnTo>
                  <a:cubicBezTo>
                    <a:pt x="179" y="16"/>
                    <a:pt x="1" y="230"/>
                    <a:pt x="37" y="456"/>
                  </a:cubicBezTo>
                  <a:cubicBezTo>
                    <a:pt x="60" y="664"/>
                    <a:pt x="249" y="826"/>
                    <a:pt x="455" y="826"/>
                  </a:cubicBezTo>
                  <a:cubicBezTo>
                    <a:pt x="463" y="826"/>
                    <a:pt x="470" y="826"/>
                    <a:pt x="477" y="826"/>
                  </a:cubicBezTo>
                  <a:cubicBezTo>
                    <a:pt x="703" y="814"/>
                    <a:pt x="882" y="599"/>
                    <a:pt x="858" y="373"/>
                  </a:cubicBezTo>
                  <a:cubicBezTo>
                    <a:pt x="858" y="337"/>
                    <a:pt x="834" y="290"/>
                    <a:pt x="822" y="254"/>
                  </a:cubicBezTo>
                  <a:cubicBezTo>
                    <a:pt x="810" y="159"/>
                    <a:pt x="751" y="99"/>
                    <a:pt x="656" y="52"/>
                  </a:cubicBezTo>
                  <a:cubicBezTo>
                    <a:pt x="607" y="22"/>
                    <a:pt x="550" y="1"/>
                    <a:pt x="49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9" name="Google Shape;2749;p21"/>
            <p:cNvSpPr/>
            <p:nvPr/>
          </p:nvSpPr>
          <p:spPr>
            <a:xfrm>
              <a:off x="6017400" y="939525"/>
              <a:ext cx="25025" cy="23025"/>
            </a:xfrm>
            <a:custGeom>
              <a:avLst/>
              <a:gdLst/>
              <a:ahLst/>
              <a:cxnLst/>
              <a:rect l="l" t="t" r="r" b="b"/>
              <a:pathLst>
                <a:path w="1001" h="921" extrusionOk="0">
                  <a:moveTo>
                    <a:pt x="370" y="1"/>
                  </a:moveTo>
                  <a:cubicBezTo>
                    <a:pt x="358" y="1"/>
                    <a:pt x="334" y="25"/>
                    <a:pt x="310" y="25"/>
                  </a:cubicBezTo>
                  <a:cubicBezTo>
                    <a:pt x="287" y="36"/>
                    <a:pt x="251" y="48"/>
                    <a:pt x="239" y="72"/>
                  </a:cubicBezTo>
                  <a:cubicBezTo>
                    <a:pt x="191" y="96"/>
                    <a:pt x="156" y="144"/>
                    <a:pt x="120" y="191"/>
                  </a:cubicBezTo>
                  <a:cubicBezTo>
                    <a:pt x="13" y="322"/>
                    <a:pt x="1" y="513"/>
                    <a:pt x="96" y="679"/>
                  </a:cubicBezTo>
                  <a:cubicBezTo>
                    <a:pt x="96" y="691"/>
                    <a:pt x="108" y="691"/>
                    <a:pt x="108" y="703"/>
                  </a:cubicBezTo>
                  <a:cubicBezTo>
                    <a:pt x="144" y="763"/>
                    <a:pt x="203" y="822"/>
                    <a:pt x="263" y="858"/>
                  </a:cubicBezTo>
                  <a:cubicBezTo>
                    <a:pt x="332" y="897"/>
                    <a:pt x="417" y="921"/>
                    <a:pt x="512" y="921"/>
                  </a:cubicBezTo>
                  <a:cubicBezTo>
                    <a:pt x="532" y="921"/>
                    <a:pt x="552" y="920"/>
                    <a:pt x="572" y="918"/>
                  </a:cubicBezTo>
                  <a:cubicBezTo>
                    <a:pt x="632" y="894"/>
                    <a:pt x="691" y="882"/>
                    <a:pt x="727" y="858"/>
                  </a:cubicBezTo>
                  <a:cubicBezTo>
                    <a:pt x="763" y="846"/>
                    <a:pt x="775" y="822"/>
                    <a:pt x="810" y="798"/>
                  </a:cubicBezTo>
                  <a:cubicBezTo>
                    <a:pt x="941" y="679"/>
                    <a:pt x="1001" y="465"/>
                    <a:pt x="929" y="310"/>
                  </a:cubicBezTo>
                  <a:lnTo>
                    <a:pt x="882" y="215"/>
                  </a:lnTo>
                  <a:cubicBezTo>
                    <a:pt x="846" y="167"/>
                    <a:pt x="810" y="120"/>
                    <a:pt x="775" y="96"/>
                  </a:cubicBezTo>
                  <a:cubicBezTo>
                    <a:pt x="727" y="48"/>
                    <a:pt x="668" y="25"/>
                    <a:pt x="59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0" name="Google Shape;2750;p21"/>
            <p:cNvSpPr/>
            <p:nvPr/>
          </p:nvSpPr>
          <p:spPr>
            <a:xfrm>
              <a:off x="4869650" y="949325"/>
              <a:ext cx="12825" cy="12000"/>
            </a:xfrm>
            <a:custGeom>
              <a:avLst/>
              <a:gdLst/>
              <a:ahLst/>
              <a:cxnLst/>
              <a:rect l="l" t="t" r="r" b="b"/>
              <a:pathLst>
                <a:path w="513" h="480" extrusionOk="0">
                  <a:moveTo>
                    <a:pt x="251" y="1"/>
                  </a:moveTo>
                  <a:cubicBezTo>
                    <a:pt x="243" y="1"/>
                    <a:pt x="235" y="1"/>
                    <a:pt x="226" y="2"/>
                  </a:cubicBezTo>
                  <a:cubicBezTo>
                    <a:pt x="96" y="14"/>
                    <a:pt x="0" y="133"/>
                    <a:pt x="12" y="275"/>
                  </a:cubicBezTo>
                  <a:cubicBezTo>
                    <a:pt x="34" y="398"/>
                    <a:pt x="140" y="479"/>
                    <a:pt x="261" y="479"/>
                  </a:cubicBezTo>
                  <a:cubicBezTo>
                    <a:pt x="269" y="479"/>
                    <a:pt x="278" y="479"/>
                    <a:pt x="286" y="478"/>
                  </a:cubicBezTo>
                  <a:cubicBezTo>
                    <a:pt x="417" y="466"/>
                    <a:pt x="512" y="347"/>
                    <a:pt x="488" y="216"/>
                  </a:cubicBezTo>
                  <a:cubicBezTo>
                    <a:pt x="477" y="82"/>
                    <a:pt x="372" y="1"/>
                    <a:pt x="25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1" name="Google Shape;2751;p21"/>
            <p:cNvSpPr/>
            <p:nvPr/>
          </p:nvSpPr>
          <p:spPr>
            <a:xfrm>
              <a:off x="4743150" y="1107375"/>
              <a:ext cx="12225" cy="12000"/>
            </a:xfrm>
            <a:custGeom>
              <a:avLst/>
              <a:gdLst/>
              <a:ahLst/>
              <a:cxnLst/>
              <a:rect l="l" t="t" r="r" b="b"/>
              <a:pathLst>
                <a:path w="489" h="480" extrusionOk="0">
                  <a:moveTo>
                    <a:pt x="251" y="1"/>
                  </a:moveTo>
                  <a:cubicBezTo>
                    <a:pt x="243" y="1"/>
                    <a:pt x="235" y="1"/>
                    <a:pt x="226" y="2"/>
                  </a:cubicBezTo>
                  <a:cubicBezTo>
                    <a:pt x="95" y="14"/>
                    <a:pt x="0" y="145"/>
                    <a:pt x="12" y="276"/>
                  </a:cubicBezTo>
                  <a:cubicBezTo>
                    <a:pt x="23" y="388"/>
                    <a:pt x="140" y="479"/>
                    <a:pt x="264" y="479"/>
                  </a:cubicBezTo>
                  <a:cubicBezTo>
                    <a:pt x="271" y="479"/>
                    <a:pt x="278" y="479"/>
                    <a:pt x="286" y="478"/>
                  </a:cubicBezTo>
                  <a:cubicBezTo>
                    <a:pt x="405" y="454"/>
                    <a:pt x="488" y="347"/>
                    <a:pt x="488" y="216"/>
                  </a:cubicBezTo>
                  <a:cubicBezTo>
                    <a:pt x="477" y="82"/>
                    <a:pt x="372" y="1"/>
                    <a:pt x="25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2" name="Google Shape;2752;p21"/>
            <p:cNvSpPr/>
            <p:nvPr/>
          </p:nvSpPr>
          <p:spPr>
            <a:xfrm>
              <a:off x="4242175" y="940725"/>
              <a:ext cx="12525" cy="11700"/>
            </a:xfrm>
            <a:custGeom>
              <a:avLst/>
              <a:gdLst/>
              <a:ahLst/>
              <a:cxnLst/>
              <a:rect l="l" t="t" r="r" b="b"/>
              <a:pathLst>
                <a:path w="501" h="468" extrusionOk="0">
                  <a:moveTo>
                    <a:pt x="227" y="0"/>
                  </a:moveTo>
                  <a:cubicBezTo>
                    <a:pt x="168" y="0"/>
                    <a:pt x="120" y="36"/>
                    <a:pt x="84" y="60"/>
                  </a:cubicBezTo>
                  <a:cubicBezTo>
                    <a:pt x="37" y="108"/>
                    <a:pt x="1" y="179"/>
                    <a:pt x="1" y="250"/>
                  </a:cubicBezTo>
                  <a:cubicBezTo>
                    <a:pt x="1" y="274"/>
                    <a:pt x="25" y="298"/>
                    <a:pt x="25" y="310"/>
                  </a:cubicBezTo>
                  <a:cubicBezTo>
                    <a:pt x="37" y="346"/>
                    <a:pt x="49" y="369"/>
                    <a:pt x="84" y="405"/>
                  </a:cubicBezTo>
                  <a:cubicBezTo>
                    <a:pt x="124" y="445"/>
                    <a:pt x="179" y="468"/>
                    <a:pt x="238" y="468"/>
                  </a:cubicBezTo>
                  <a:cubicBezTo>
                    <a:pt x="250" y="468"/>
                    <a:pt x="262" y="467"/>
                    <a:pt x="275" y="465"/>
                  </a:cubicBezTo>
                  <a:cubicBezTo>
                    <a:pt x="310" y="465"/>
                    <a:pt x="322" y="453"/>
                    <a:pt x="346" y="453"/>
                  </a:cubicBezTo>
                  <a:cubicBezTo>
                    <a:pt x="406" y="417"/>
                    <a:pt x="441" y="393"/>
                    <a:pt x="465" y="334"/>
                  </a:cubicBezTo>
                  <a:cubicBezTo>
                    <a:pt x="477" y="286"/>
                    <a:pt x="501" y="250"/>
                    <a:pt x="477" y="215"/>
                  </a:cubicBezTo>
                  <a:cubicBezTo>
                    <a:pt x="477" y="167"/>
                    <a:pt x="465" y="131"/>
                    <a:pt x="453" y="108"/>
                  </a:cubicBezTo>
                  <a:cubicBezTo>
                    <a:pt x="406" y="36"/>
                    <a:pt x="334" y="0"/>
                    <a:pt x="26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3" name="Google Shape;2753;p21"/>
            <p:cNvSpPr/>
            <p:nvPr/>
          </p:nvSpPr>
          <p:spPr>
            <a:xfrm>
              <a:off x="4657125" y="1097575"/>
              <a:ext cx="11925" cy="11350"/>
            </a:xfrm>
            <a:custGeom>
              <a:avLst/>
              <a:gdLst/>
              <a:ahLst/>
              <a:cxnLst/>
              <a:rect l="l" t="t" r="r" b="b"/>
              <a:pathLst>
                <a:path w="477" h="454" extrusionOk="0">
                  <a:moveTo>
                    <a:pt x="215" y="1"/>
                  </a:moveTo>
                  <a:cubicBezTo>
                    <a:pt x="155" y="1"/>
                    <a:pt x="107" y="25"/>
                    <a:pt x="72" y="60"/>
                  </a:cubicBezTo>
                  <a:cubicBezTo>
                    <a:pt x="36" y="96"/>
                    <a:pt x="0" y="180"/>
                    <a:pt x="0" y="251"/>
                  </a:cubicBezTo>
                  <a:cubicBezTo>
                    <a:pt x="0" y="275"/>
                    <a:pt x="12" y="322"/>
                    <a:pt x="36" y="334"/>
                  </a:cubicBezTo>
                  <a:cubicBezTo>
                    <a:pt x="72" y="418"/>
                    <a:pt x="167" y="453"/>
                    <a:pt x="250" y="453"/>
                  </a:cubicBezTo>
                  <a:cubicBezTo>
                    <a:pt x="286" y="453"/>
                    <a:pt x="322" y="441"/>
                    <a:pt x="334" y="430"/>
                  </a:cubicBezTo>
                  <a:cubicBezTo>
                    <a:pt x="417" y="418"/>
                    <a:pt x="476" y="322"/>
                    <a:pt x="465" y="215"/>
                  </a:cubicBezTo>
                  <a:cubicBezTo>
                    <a:pt x="453" y="120"/>
                    <a:pt x="393" y="37"/>
                    <a:pt x="322" y="13"/>
                  </a:cubicBezTo>
                  <a:cubicBezTo>
                    <a:pt x="286" y="1"/>
                    <a:pt x="238" y="1"/>
                    <a:pt x="21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4" name="Google Shape;2754;p21"/>
            <p:cNvSpPr/>
            <p:nvPr/>
          </p:nvSpPr>
          <p:spPr>
            <a:xfrm>
              <a:off x="5125025" y="1028500"/>
              <a:ext cx="12525" cy="12050"/>
            </a:xfrm>
            <a:custGeom>
              <a:avLst/>
              <a:gdLst/>
              <a:ahLst/>
              <a:cxnLst/>
              <a:rect l="l" t="t" r="r" b="b"/>
              <a:pathLst>
                <a:path w="501" h="482" extrusionOk="0">
                  <a:moveTo>
                    <a:pt x="239" y="1"/>
                  </a:moveTo>
                  <a:cubicBezTo>
                    <a:pt x="231" y="1"/>
                    <a:pt x="223" y="1"/>
                    <a:pt x="215" y="2"/>
                  </a:cubicBezTo>
                  <a:cubicBezTo>
                    <a:pt x="84" y="26"/>
                    <a:pt x="1" y="145"/>
                    <a:pt x="13" y="276"/>
                  </a:cubicBezTo>
                  <a:cubicBezTo>
                    <a:pt x="23" y="393"/>
                    <a:pt x="120" y="482"/>
                    <a:pt x="234" y="482"/>
                  </a:cubicBezTo>
                  <a:cubicBezTo>
                    <a:pt x="248" y="482"/>
                    <a:pt x="261" y="480"/>
                    <a:pt x="275" y="478"/>
                  </a:cubicBezTo>
                  <a:cubicBezTo>
                    <a:pt x="418" y="466"/>
                    <a:pt x="501" y="347"/>
                    <a:pt x="489" y="216"/>
                  </a:cubicBezTo>
                  <a:cubicBezTo>
                    <a:pt x="455" y="92"/>
                    <a:pt x="369" y="1"/>
                    <a:pt x="23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5" name="Google Shape;2755;p21"/>
            <p:cNvSpPr/>
            <p:nvPr/>
          </p:nvSpPr>
          <p:spPr>
            <a:xfrm>
              <a:off x="6093300" y="1058450"/>
              <a:ext cx="60150" cy="57725"/>
            </a:xfrm>
            <a:custGeom>
              <a:avLst/>
              <a:gdLst/>
              <a:ahLst/>
              <a:cxnLst/>
              <a:rect l="l" t="t" r="r" b="b"/>
              <a:pathLst>
                <a:path w="2406" h="2309" extrusionOk="0">
                  <a:moveTo>
                    <a:pt x="1190" y="0"/>
                  </a:moveTo>
                  <a:cubicBezTo>
                    <a:pt x="1150" y="0"/>
                    <a:pt x="1108" y="6"/>
                    <a:pt x="1061" y="18"/>
                  </a:cubicBezTo>
                  <a:cubicBezTo>
                    <a:pt x="810" y="42"/>
                    <a:pt x="572" y="161"/>
                    <a:pt x="394" y="328"/>
                  </a:cubicBezTo>
                  <a:cubicBezTo>
                    <a:pt x="334" y="387"/>
                    <a:pt x="275" y="459"/>
                    <a:pt x="215" y="530"/>
                  </a:cubicBezTo>
                  <a:cubicBezTo>
                    <a:pt x="84" y="733"/>
                    <a:pt x="1" y="994"/>
                    <a:pt x="37" y="1280"/>
                  </a:cubicBezTo>
                  <a:cubicBezTo>
                    <a:pt x="60" y="1530"/>
                    <a:pt x="168" y="1756"/>
                    <a:pt x="322" y="1923"/>
                  </a:cubicBezTo>
                  <a:cubicBezTo>
                    <a:pt x="382" y="1983"/>
                    <a:pt x="441" y="2030"/>
                    <a:pt x="513" y="2102"/>
                  </a:cubicBezTo>
                  <a:cubicBezTo>
                    <a:pt x="711" y="2237"/>
                    <a:pt x="936" y="2309"/>
                    <a:pt x="1188" y="2309"/>
                  </a:cubicBezTo>
                  <a:cubicBezTo>
                    <a:pt x="1224" y="2309"/>
                    <a:pt x="1261" y="2307"/>
                    <a:pt x="1299" y="2304"/>
                  </a:cubicBezTo>
                  <a:cubicBezTo>
                    <a:pt x="1942" y="2233"/>
                    <a:pt x="2406" y="1661"/>
                    <a:pt x="2323" y="1042"/>
                  </a:cubicBezTo>
                  <a:cubicBezTo>
                    <a:pt x="2287" y="590"/>
                    <a:pt x="1965" y="221"/>
                    <a:pt x="1572" y="78"/>
                  </a:cubicBezTo>
                  <a:cubicBezTo>
                    <a:pt x="1477" y="42"/>
                    <a:pt x="1406" y="30"/>
                    <a:pt x="1311" y="18"/>
                  </a:cubicBezTo>
                  <a:cubicBezTo>
                    <a:pt x="1269" y="6"/>
                    <a:pt x="1230" y="0"/>
                    <a:pt x="119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56" name="Google Shape;2756;p21"/>
          <p:cNvGrpSpPr/>
          <p:nvPr/>
        </p:nvGrpSpPr>
        <p:grpSpPr>
          <a:xfrm flipH="1">
            <a:off x="2" y="-63"/>
            <a:ext cx="3574601" cy="869376"/>
            <a:chOff x="3877250" y="939525"/>
            <a:chExt cx="2541125" cy="618025"/>
          </a:xfrm>
        </p:grpSpPr>
        <p:sp>
          <p:nvSpPr>
            <p:cNvPr id="2757" name="Google Shape;2757;p21"/>
            <p:cNvSpPr/>
            <p:nvPr/>
          </p:nvSpPr>
          <p:spPr>
            <a:xfrm>
              <a:off x="4697300" y="939825"/>
              <a:ext cx="57475" cy="13725"/>
            </a:xfrm>
            <a:custGeom>
              <a:avLst/>
              <a:gdLst/>
              <a:ahLst/>
              <a:cxnLst/>
              <a:rect l="l" t="t" r="r" b="b"/>
              <a:pathLst>
                <a:path w="2299" h="549" extrusionOk="0">
                  <a:moveTo>
                    <a:pt x="1" y="1"/>
                  </a:moveTo>
                  <a:lnTo>
                    <a:pt x="2298" y="548"/>
                  </a:lnTo>
                  <a:lnTo>
                    <a:pt x="2251" y="263"/>
                  </a:lnTo>
                  <a:lnTo>
                    <a:pt x="112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8" name="Google Shape;2758;p21"/>
            <p:cNvSpPr/>
            <p:nvPr/>
          </p:nvSpPr>
          <p:spPr>
            <a:xfrm>
              <a:off x="4760400" y="947875"/>
              <a:ext cx="126525" cy="36025"/>
            </a:xfrm>
            <a:custGeom>
              <a:avLst/>
              <a:gdLst/>
              <a:ahLst/>
              <a:cxnLst/>
              <a:rect l="l" t="t" r="r" b="b"/>
              <a:pathLst>
                <a:path w="5061" h="1441" extrusionOk="0">
                  <a:moveTo>
                    <a:pt x="1" y="0"/>
                  </a:moveTo>
                  <a:lnTo>
                    <a:pt x="36" y="286"/>
                  </a:lnTo>
                  <a:lnTo>
                    <a:pt x="4977" y="1441"/>
                  </a:lnTo>
                  <a:cubicBezTo>
                    <a:pt x="4977" y="1357"/>
                    <a:pt x="5001" y="1262"/>
                    <a:pt x="5061" y="119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9" name="Google Shape;2759;p21"/>
            <p:cNvSpPr/>
            <p:nvPr/>
          </p:nvSpPr>
          <p:spPr>
            <a:xfrm>
              <a:off x="3888875" y="939825"/>
              <a:ext cx="51500" cy="75925"/>
            </a:xfrm>
            <a:custGeom>
              <a:avLst/>
              <a:gdLst/>
              <a:ahLst/>
              <a:cxnLst/>
              <a:rect l="l" t="t" r="r" b="b"/>
              <a:pathLst>
                <a:path w="2060" h="3037" extrusionOk="0">
                  <a:moveTo>
                    <a:pt x="1762" y="1"/>
                  </a:moveTo>
                  <a:lnTo>
                    <a:pt x="0" y="2989"/>
                  </a:lnTo>
                  <a:cubicBezTo>
                    <a:pt x="72" y="2989"/>
                    <a:pt x="155" y="3001"/>
                    <a:pt x="214" y="3037"/>
                  </a:cubicBezTo>
                  <a:lnTo>
                    <a:pt x="310" y="2953"/>
                  </a:lnTo>
                  <a:lnTo>
                    <a:pt x="206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0" name="Google Shape;2760;p21"/>
            <p:cNvSpPr/>
            <p:nvPr/>
          </p:nvSpPr>
          <p:spPr>
            <a:xfrm>
              <a:off x="4222250" y="939825"/>
              <a:ext cx="22050" cy="8950"/>
            </a:xfrm>
            <a:custGeom>
              <a:avLst/>
              <a:gdLst/>
              <a:ahLst/>
              <a:cxnLst/>
              <a:rect l="l" t="t" r="r" b="b"/>
              <a:pathLst>
                <a:path w="882" h="358" extrusionOk="0">
                  <a:moveTo>
                    <a:pt x="0" y="1"/>
                  </a:moveTo>
                  <a:lnTo>
                    <a:pt x="834" y="358"/>
                  </a:lnTo>
                  <a:cubicBezTo>
                    <a:pt x="822" y="334"/>
                    <a:pt x="822" y="310"/>
                    <a:pt x="822" y="298"/>
                  </a:cubicBezTo>
                  <a:cubicBezTo>
                    <a:pt x="810" y="215"/>
                    <a:pt x="822" y="144"/>
                    <a:pt x="881" y="96"/>
                  </a:cubicBezTo>
                  <a:lnTo>
                    <a:pt x="65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1" name="Google Shape;2761;p21"/>
            <p:cNvSpPr/>
            <p:nvPr/>
          </p:nvSpPr>
          <p:spPr>
            <a:xfrm>
              <a:off x="3894225" y="942800"/>
              <a:ext cx="103300" cy="77725"/>
            </a:xfrm>
            <a:custGeom>
              <a:avLst/>
              <a:gdLst/>
              <a:ahLst/>
              <a:cxnLst/>
              <a:rect l="l" t="t" r="r" b="b"/>
              <a:pathLst>
                <a:path w="4132" h="3109" extrusionOk="0">
                  <a:moveTo>
                    <a:pt x="3941" y="1"/>
                  </a:moveTo>
                  <a:lnTo>
                    <a:pt x="96" y="2834"/>
                  </a:lnTo>
                  <a:lnTo>
                    <a:pt x="0" y="2918"/>
                  </a:lnTo>
                  <a:cubicBezTo>
                    <a:pt x="72" y="2953"/>
                    <a:pt x="131" y="3013"/>
                    <a:pt x="155" y="3108"/>
                  </a:cubicBezTo>
                  <a:lnTo>
                    <a:pt x="4132" y="155"/>
                  </a:lnTo>
                  <a:cubicBezTo>
                    <a:pt x="4108" y="132"/>
                    <a:pt x="4072" y="84"/>
                    <a:pt x="4049" y="36"/>
                  </a:cubicBezTo>
                  <a:lnTo>
                    <a:pt x="394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2" name="Google Shape;2762;p21"/>
            <p:cNvSpPr/>
            <p:nvPr/>
          </p:nvSpPr>
          <p:spPr>
            <a:xfrm>
              <a:off x="4006450" y="946075"/>
              <a:ext cx="190525" cy="100350"/>
            </a:xfrm>
            <a:custGeom>
              <a:avLst/>
              <a:gdLst/>
              <a:ahLst/>
              <a:cxnLst/>
              <a:rect l="l" t="t" r="r" b="b"/>
              <a:pathLst>
                <a:path w="7621" h="4014" extrusionOk="0">
                  <a:moveTo>
                    <a:pt x="250" y="1"/>
                  </a:moveTo>
                  <a:cubicBezTo>
                    <a:pt x="191" y="72"/>
                    <a:pt x="107" y="132"/>
                    <a:pt x="0" y="155"/>
                  </a:cubicBezTo>
                  <a:lnTo>
                    <a:pt x="7525" y="4001"/>
                  </a:lnTo>
                  <a:cubicBezTo>
                    <a:pt x="7561" y="4013"/>
                    <a:pt x="7596" y="4013"/>
                    <a:pt x="7620" y="4013"/>
                  </a:cubicBezTo>
                  <a:cubicBezTo>
                    <a:pt x="7608" y="3977"/>
                    <a:pt x="7584" y="3906"/>
                    <a:pt x="7573" y="3846"/>
                  </a:cubicBezTo>
                  <a:cubicBezTo>
                    <a:pt x="7596" y="3799"/>
                    <a:pt x="7596" y="3763"/>
                    <a:pt x="7596" y="3739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3" name="Google Shape;2763;p21"/>
            <p:cNvSpPr/>
            <p:nvPr/>
          </p:nvSpPr>
          <p:spPr>
            <a:xfrm>
              <a:off x="3987100" y="939825"/>
              <a:ext cx="8350" cy="4500"/>
            </a:xfrm>
            <a:custGeom>
              <a:avLst/>
              <a:gdLst/>
              <a:ahLst/>
              <a:cxnLst/>
              <a:rect l="l" t="t" r="r" b="b"/>
              <a:pathLst>
                <a:path w="334" h="180" extrusionOk="0">
                  <a:moveTo>
                    <a:pt x="0" y="1"/>
                  </a:moveTo>
                  <a:lnTo>
                    <a:pt x="226" y="120"/>
                  </a:lnTo>
                  <a:lnTo>
                    <a:pt x="334" y="179"/>
                  </a:lnTo>
                  <a:cubicBezTo>
                    <a:pt x="310" y="132"/>
                    <a:pt x="298" y="84"/>
                    <a:pt x="298" y="36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4" name="Google Shape;2764;p21"/>
            <p:cNvSpPr/>
            <p:nvPr/>
          </p:nvSpPr>
          <p:spPr>
            <a:xfrm>
              <a:off x="4215100" y="1051750"/>
              <a:ext cx="184275" cy="282800"/>
            </a:xfrm>
            <a:custGeom>
              <a:avLst/>
              <a:gdLst/>
              <a:ahLst/>
              <a:cxnLst/>
              <a:rect l="l" t="t" r="r" b="b"/>
              <a:pathLst>
                <a:path w="7371" h="11312" extrusionOk="0">
                  <a:moveTo>
                    <a:pt x="227" y="0"/>
                  </a:moveTo>
                  <a:cubicBezTo>
                    <a:pt x="167" y="60"/>
                    <a:pt x="96" y="108"/>
                    <a:pt x="0" y="119"/>
                  </a:cubicBezTo>
                  <a:lnTo>
                    <a:pt x="7120" y="11311"/>
                  </a:lnTo>
                  <a:cubicBezTo>
                    <a:pt x="7168" y="11264"/>
                    <a:pt x="7228" y="11216"/>
                    <a:pt x="7287" y="11216"/>
                  </a:cubicBezTo>
                  <a:cubicBezTo>
                    <a:pt x="7311" y="11216"/>
                    <a:pt x="7347" y="11216"/>
                    <a:pt x="7370" y="11240"/>
                  </a:cubicBezTo>
                  <a:lnTo>
                    <a:pt x="22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5" name="Google Shape;2765;p21"/>
            <p:cNvSpPr/>
            <p:nvPr/>
          </p:nvSpPr>
          <p:spPr>
            <a:xfrm>
              <a:off x="4399650" y="1275000"/>
              <a:ext cx="125925" cy="62825"/>
            </a:xfrm>
            <a:custGeom>
              <a:avLst/>
              <a:gdLst/>
              <a:ahLst/>
              <a:cxnLst/>
              <a:rect l="l" t="t" r="r" b="b"/>
              <a:pathLst>
                <a:path w="5037" h="2513" extrusionOk="0">
                  <a:moveTo>
                    <a:pt x="4906" y="0"/>
                  </a:moveTo>
                  <a:lnTo>
                    <a:pt x="0" y="2286"/>
                  </a:lnTo>
                  <a:cubicBezTo>
                    <a:pt x="84" y="2322"/>
                    <a:pt x="119" y="2381"/>
                    <a:pt x="143" y="2465"/>
                  </a:cubicBezTo>
                  <a:lnTo>
                    <a:pt x="143" y="2512"/>
                  </a:lnTo>
                  <a:lnTo>
                    <a:pt x="5037" y="226"/>
                  </a:lnTo>
                  <a:cubicBezTo>
                    <a:pt x="4977" y="155"/>
                    <a:pt x="4918" y="83"/>
                    <a:pt x="490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6" name="Google Shape;2766;p21"/>
            <p:cNvSpPr/>
            <p:nvPr/>
          </p:nvSpPr>
          <p:spPr>
            <a:xfrm>
              <a:off x="4213300" y="950850"/>
              <a:ext cx="37250" cy="77700"/>
            </a:xfrm>
            <a:custGeom>
              <a:avLst/>
              <a:gdLst/>
              <a:ahLst/>
              <a:cxnLst/>
              <a:rect l="l" t="t" r="r" b="b"/>
              <a:pathLst>
                <a:path w="1490" h="3108" extrusionOk="0">
                  <a:moveTo>
                    <a:pt x="1227" y="0"/>
                  </a:moveTo>
                  <a:lnTo>
                    <a:pt x="1" y="3012"/>
                  </a:lnTo>
                  <a:cubicBezTo>
                    <a:pt x="96" y="3024"/>
                    <a:pt x="168" y="3048"/>
                    <a:pt x="239" y="3108"/>
                  </a:cubicBezTo>
                  <a:lnTo>
                    <a:pt x="1489" y="48"/>
                  </a:lnTo>
                  <a:lnTo>
                    <a:pt x="1489" y="48"/>
                  </a:lnTo>
                  <a:cubicBezTo>
                    <a:pt x="1477" y="60"/>
                    <a:pt x="1442" y="60"/>
                    <a:pt x="1418" y="60"/>
                  </a:cubicBezTo>
                  <a:cubicBezTo>
                    <a:pt x="1406" y="62"/>
                    <a:pt x="1394" y="63"/>
                    <a:pt x="1382" y="63"/>
                  </a:cubicBezTo>
                  <a:cubicBezTo>
                    <a:pt x="1326" y="63"/>
                    <a:pt x="1277" y="40"/>
                    <a:pt x="122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7" name="Google Shape;2767;p21"/>
            <p:cNvSpPr/>
            <p:nvPr/>
          </p:nvSpPr>
          <p:spPr>
            <a:xfrm>
              <a:off x="4248425" y="939825"/>
              <a:ext cx="7475" cy="3600"/>
            </a:xfrm>
            <a:custGeom>
              <a:avLst/>
              <a:gdLst/>
              <a:ahLst/>
              <a:cxnLst/>
              <a:rect l="l" t="t" r="r" b="b"/>
              <a:pathLst>
                <a:path w="299" h="144" extrusionOk="0">
                  <a:moveTo>
                    <a:pt x="13" y="1"/>
                  </a:moveTo>
                  <a:lnTo>
                    <a:pt x="1" y="24"/>
                  </a:lnTo>
                  <a:cubicBezTo>
                    <a:pt x="84" y="36"/>
                    <a:pt x="156" y="72"/>
                    <a:pt x="203" y="144"/>
                  </a:cubicBezTo>
                  <a:cubicBezTo>
                    <a:pt x="215" y="132"/>
                    <a:pt x="239" y="132"/>
                    <a:pt x="251" y="132"/>
                  </a:cubicBezTo>
                  <a:lnTo>
                    <a:pt x="29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8" name="Google Shape;2768;p21"/>
            <p:cNvSpPr/>
            <p:nvPr/>
          </p:nvSpPr>
          <p:spPr>
            <a:xfrm>
              <a:off x="4253500" y="942650"/>
              <a:ext cx="181900" cy="74600"/>
            </a:xfrm>
            <a:custGeom>
              <a:avLst/>
              <a:gdLst/>
              <a:ahLst/>
              <a:cxnLst/>
              <a:rect l="l" t="t" r="r" b="b"/>
              <a:pathLst>
                <a:path w="7276" h="2984" extrusionOk="0">
                  <a:moveTo>
                    <a:pt x="84" y="1"/>
                  </a:moveTo>
                  <a:cubicBezTo>
                    <a:pt x="72" y="1"/>
                    <a:pt x="60" y="7"/>
                    <a:pt x="48" y="19"/>
                  </a:cubicBezTo>
                  <a:cubicBezTo>
                    <a:pt x="12" y="19"/>
                    <a:pt x="0" y="19"/>
                    <a:pt x="0" y="31"/>
                  </a:cubicBezTo>
                  <a:cubicBezTo>
                    <a:pt x="12" y="66"/>
                    <a:pt x="36" y="90"/>
                    <a:pt x="36" y="138"/>
                  </a:cubicBezTo>
                  <a:cubicBezTo>
                    <a:pt x="36" y="185"/>
                    <a:pt x="36" y="221"/>
                    <a:pt x="12" y="257"/>
                  </a:cubicBezTo>
                  <a:lnTo>
                    <a:pt x="36" y="257"/>
                  </a:lnTo>
                  <a:lnTo>
                    <a:pt x="7180" y="2983"/>
                  </a:lnTo>
                  <a:cubicBezTo>
                    <a:pt x="7192" y="2888"/>
                    <a:pt x="7216" y="2817"/>
                    <a:pt x="7275" y="2745"/>
                  </a:cubicBezTo>
                  <a:lnTo>
                    <a:pt x="119" y="19"/>
                  </a:lnTo>
                  <a:cubicBezTo>
                    <a:pt x="107" y="7"/>
                    <a:pt x="96" y="1"/>
                    <a:pt x="8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9" name="Google Shape;2769;p21"/>
            <p:cNvSpPr/>
            <p:nvPr/>
          </p:nvSpPr>
          <p:spPr>
            <a:xfrm>
              <a:off x="4459775" y="1021675"/>
              <a:ext cx="198850" cy="82475"/>
            </a:xfrm>
            <a:custGeom>
              <a:avLst/>
              <a:gdLst/>
              <a:ahLst/>
              <a:cxnLst/>
              <a:rect l="l" t="t" r="r" b="b"/>
              <a:pathLst>
                <a:path w="7954" h="3299" extrusionOk="0">
                  <a:moveTo>
                    <a:pt x="84" y="1"/>
                  </a:moveTo>
                  <a:cubicBezTo>
                    <a:pt x="72" y="84"/>
                    <a:pt x="36" y="156"/>
                    <a:pt x="0" y="239"/>
                  </a:cubicBezTo>
                  <a:lnTo>
                    <a:pt x="7882" y="3299"/>
                  </a:lnTo>
                  <a:cubicBezTo>
                    <a:pt x="7882" y="3227"/>
                    <a:pt x="7894" y="3156"/>
                    <a:pt x="7954" y="3108"/>
                  </a:cubicBezTo>
                  <a:cubicBezTo>
                    <a:pt x="7954" y="3096"/>
                    <a:pt x="7942" y="3073"/>
                    <a:pt x="7942" y="3049"/>
                  </a:cubicBezTo>
                  <a:lnTo>
                    <a:pt x="8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0" name="Google Shape;2770;p21"/>
            <p:cNvSpPr/>
            <p:nvPr/>
          </p:nvSpPr>
          <p:spPr>
            <a:xfrm>
              <a:off x="4418400" y="939825"/>
              <a:ext cx="27100" cy="67300"/>
            </a:xfrm>
            <a:custGeom>
              <a:avLst/>
              <a:gdLst/>
              <a:ahLst/>
              <a:cxnLst/>
              <a:rect l="l" t="t" r="r" b="b"/>
              <a:pathLst>
                <a:path w="1084" h="2692" extrusionOk="0">
                  <a:moveTo>
                    <a:pt x="0" y="1"/>
                  </a:moveTo>
                  <a:lnTo>
                    <a:pt x="846" y="2691"/>
                  </a:lnTo>
                  <a:cubicBezTo>
                    <a:pt x="917" y="2644"/>
                    <a:pt x="1001" y="2620"/>
                    <a:pt x="1084" y="2596"/>
                  </a:cubicBezTo>
                  <a:lnTo>
                    <a:pt x="26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1" name="Google Shape;2771;p21"/>
            <p:cNvSpPr/>
            <p:nvPr/>
          </p:nvSpPr>
          <p:spPr>
            <a:xfrm>
              <a:off x="4448750" y="1033600"/>
              <a:ext cx="82475" cy="232175"/>
            </a:xfrm>
            <a:custGeom>
              <a:avLst/>
              <a:gdLst/>
              <a:ahLst/>
              <a:cxnLst/>
              <a:rect l="l" t="t" r="r" b="b"/>
              <a:pathLst>
                <a:path w="3299" h="9287" extrusionOk="0">
                  <a:moveTo>
                    <a:pt x="239" y="0"/>
                  </a:moveTo>
                  <a:cubicBezTo>
                    <a:pt x="168" y="12"/>
                    <a:pt x="84" y="36"/>
                    <a:pt x="1" y="60"/>
                  </a:cubicBezTo>
                  <a:lnTo>
                    <a:pt x="3061" y="9287"/>
                  </a:lnTo>
                  <a:cubicBezTo>
                    <a:pt x="3120" y="9239"/>
                    <a:pt x="3192" y="9192"/>
                    <a:pt x="3275" y="9192"/>
                  </a:cubicBezTo>
                  <a:lnTo>
                    <a:pt x="3299" y="9192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2" name="Google Shape;2772;p21"/>
            <p:cNvSpPr/>
            <p:nvPr/>
          </p:nvSpPr>
          <p:spPr>
            <a:xfrm>
              <a:off x="4530625" y="1282125"/>
              <a:ext cx="42875" cy="110750"/>
            </a:xfrm>
            <a:custGeom>
              <a:avLst/>
              <a:gdLst/>
              <a:ahLst/>
              <a:cxnLst/>
              <a:rect l="l" t="t" r="r" b="b"/>
              <a:pathLst>
                <a:path w="1715" h="4430" extrusionOk="0">
                  <a:moveTo>
                    <a:pt x="262" y="1"/>
                  </a:moveTo>
                  <a:cubicBezTo>
                    <a:pt x="202" y="25"/>
                    <a:pt x="143" y="60"/>
                    <a:pt x="83" y="60"/>
                  </a:cubicBezTo>
                  <a:lnTo>
                    <a:pt x="0" y="60"/>
                  </a:lnTo>
                  <a:lnTo>
                    <a:pt x="1465" y="4430"/>
                  </a:lnTo>
                  <a:cubicBezTo>
                    <a:pt x="1524" y="4406"/>
                    <a:pt x="1595" y="4370"/>
                    <a:pt x="1667" y="4370"/>
                  </a:cubicBezTo>
                  <a:lnTo>
                    <a:pt x="1715" y="4370"/>
                  </a:lnTo>
                  <a:lnTo>
                    <a:pt x="26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3" name="Google Shape;2773;p21"/>
            <p:cNvSpPr/>
            <p:nvPr/>
          </p:nvSpPr>
          <p:spPr>
            <a:xfrm>
              <a:off x="4539550" y="1228550"/>
              <a:ext cx="81275" cy="44675"/>
            </a:xfrm>
            <a:custGeom>
              <a:avLst/>
              <a:gdLst/>
              <a:ahLst/>
              <a:cxnLst/>
              <a:rect l="l" t="t" r="r" b="b"/>
              <a:pathLst>
                <a:path w="3251" h="1787" extrusionOk="0">
                  <a:moveTo>
                    <a:pt x="3155" y="1"/>
                  </a:moveTo>
                  <a:lnTo>
                    <a:pt x="0" y="1548"/>
                  </a:lnTo>
                  <a:cubicBezTo>
                    <a:pt x="48" y="1584"/>
                    <a:pt x="95" y="1668"/>
                    <a:pt x="95" y="1751"/>
                  </a:cubicBezTo>
                  <a:lnTo>
                    <a:pt x="95" y="1787"/>
                  </a:lnTo>
                  <a:lnTo>
                    <a:pt x="3251" y="239"/>
                  </a:lnTo>
                  <a:cubicBezTo>
                    <a:pt x="3203" y="179"/>
                    <a:pt x="3179" y="96"/>
                    <a:pt x="3155" y="25"/>
                  </a:cubicBezTo>
                  <a:lnTo>
                    <a:pt x="315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4" name="Google Shape;2774;p21"/>
            <p:cNvSpPr/>
            <p:nvPr/>
          </p:nvSpPr>
          <p:spPr>
            <a:xfrm>
              <a:off x="4665450" y="1102950"/>
              <a:ext cx="99750" cy="35750"/>
            </a:xfrm>
            <a:custGeom>
              <a:avLst/>
              <a:gdLst/>
              <a:ahLst/>
              <a:cxnLst/>
              <a:rect l="l" t="t" r="r" b="b"/>
              <a:pathLst>
                <a:path w="3990" h="1430" extrusionOk="0">
                  <a:moveTo>
                    <a:pt x="132" y="0"/>
                  </a:moveTo>
                  <a:cubicBezTo>
                    <a:pt x="132" y="107"/>
                    <a:pt x="84" y="203"/>
                    <a:pt x="1" y="226"/>
                  </a:cubicBezTo>
                  <a:lnTo>
                    <a:pt x="3906" y="1429"/>
                  </a:lnTo>
                  <a:cubicBezTo>
                    <a:pt x="3930" y="1346"/>
                    <a:pt x="3953" y="1274"/>
                    <a:pt x="3989" y="1179"/>
                  </a:cubicBezTo>
                  <a:lnTo>
                    <a:pt x="13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5" name="Google Shape;2775;p21"/>
            <p:cNvSpPr/>
            <p:nvPr/>
          </p:nvSpPr>
          <p:spPr>
            <a:xfrm>
              <a:off x="4576150" y="1236000"/>
              <a:ext cx="52125" cy="157775"/>
            </a:xfrm>
            <a:custGeom>
              <a:avLst/>
              <a:gdLst/>
              <a:ahLst/>
              <a:cxnLst/>
              <a:rect l="l" t="t" r="r" b="b"/>
              <a:pathLst>
                <a:path w="2085" h="6311" extrusionOk="0">
                  <a:moveTo>
                    <a:pt x="1846" y="0"/>
                  </a:moveTo>
                  <a:lnTo>
                    <a:pt x="1" y="6215"/>
                  </a:lnTo>
                  <a:cubicBezTo>
                    <a:pt x="84" y="6227"/>
                    <a:pt x="167" y="6263"/>
                    <a:pt x="239" y="6311"/>
                  </a:cubicBezTo>
                  <a:lnTo>
                    <a:pt x="2084" y="84"/>
                  </a:lnTo>
                  <a:cubicBezTo>
                    <a:pt x="1989" y="84"/>
                    <a:pt x="1906" y="36"/>
                    <a:pt x="184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6" name="Google Shape;2776;p21"/>
            <p:cNvSpPr/>
            <p:nvPr/>
          </p:nvSpPr>
          <p:spPr>
            <a:xfrm>
              <a:off x="4627050" y="1106525"/>
              <a:ext cx="36050" cy="112225"/>
            </a:xfrm>
            <a:custGeom>
              <a:avLst/>
              <a:gdLst/>
              <a:ahLst/>
              <a:cxnLst/>
              <a:rect l="l" t="t" r="r" b="b"/>
              <a:pathLst>
                <a:path w="1442" h="4489" extrusionOk="0">
                  <a:moveTo>
                    <a:pt x="1227" y="0"/>
                  </a:moveTo>
                  <a:lnTo>
                    <a:pt x="1" y="4441"/>
                  </a:lnTo>
                  <a:lnTo>
                    <a:pt x="13" y="4441"/>
                  </a:lnTo>
                  <a:cubicBezTo>
                    <a:pt x="35" y="4438"/>
                    <a:pt x="56" y="4437"/>
                    <a:pt x="76" y="4437"/>
                  </a:cubicBezTo>
                  <a:cubicBezTo>
                    <a:pt x="142" y="4437"/>
                    <a:pt x="196" y="4452"/>
                    <a:pt x="251" y="4489"/>
                  </a:cubicBezTo>
                  <a:lnTo>
                    <a:pt x="1441" y="107"/>
                  </a:lnTo>
                  <a:lnTo>
                    <a:pt x="1441" y="107"/>
                  </a:lnTo>
                  <a:cubicBezTo>
                    <a:pt x="1427" y="111"/>
                    <a:pt x="1412" y="113"/>
                    <a:pt x="1397" y="113"/>
                  </a:cubicBezTo>
                  <a:cubicBezTo>
                    <a:pt x="1327" y="113"/>
                    <a:pt x="1257" y="69"/>
                    <a:pt x="122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7" name="Google Shape;2777;p21"/>
            <p:cNvSpPr/>
            <p:nvPr/>
          </p:nvSpPr>
          <p:spPr>
            <a:xfrm>
              <a:off x="4658600" y="939825"/>
              <a:ext cx="18475" cy="159275"/>
            </a:xfrm>
            <a:custGeom>
              <a:avLst/>
              <a:gdLst/>
              <a:ahLst/>
              <a:cxnLst/>
              <a:rect l="l" t="t" r="r" b="b"/>
              <a:pathLst>
                <a:path w="739" h="6371" extrusionOk="0">
                  <a:moveTo>
                    <a:pt x="477" y="1"/>
                  </a:moveTo>
                  <a:lnTo>
                    <a:pt x="1" y="6311"/>
                  </a:lnTo>
                  <a:cubicBezTo>
                    <a:pt x="1" y="6323"/>
                    <a:pt x="1" y="6347"/>
                    <a:pt x="13" y="6370"/>
                  </a:cubicBezTo>
                  <a:cubicBezTo>
                    <a:pt x="48" y="6335"/>
                    <a:pt x="96" y="6323"/>
                    <a:pt x="156" y="6311"/>
                  </a:cubicBezTo>
                  <a:cubicBezTo>
                    <a:pt x="191" y="6311"/>
                    <a:pt x="227" y="6311"/>
                    <a:pt x="263" y="6323"/>
                  </a:cubicBezTo>
                  <a:lnTo>
                    <a:pt x="73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8" name="Google Shape;2778;p21"/>
            <p:cNvSpPr/>
            <p:nvPr/>
          </p:nvSpPr>
          <p:spPr>
            <a:xfrm>
              <a:off x="4752075" y="939825"/>
              <a:ext cx="37225" cy="176550"/>
            </a:xfrm>
            <a:custGeom>
              <a:avLst/>
              <a:gdLst/>
              <a:ahLst/>
              <a:cxnLst/>
              <a:rect l="l" t="t" r="r" b="b"/>
              <a:pathLst>
                <a:path w="1489" h="7062" extrusionOk="0">
                  <a:moveTo>
                    <a:pt x="0" y="1"/>
                  </a:moveTo>
                  <a:lnTo>
                    <a:pt x="48" y="263"/>
                  </a:lnTo>
                  <a:lnTo>
                    <a:pt x="96" y="548"/>
                  </a:lnTo>
                  <a:lnTo>
                    <a:pt x="1215" y="7061"/>
                  </a:lnTo>
                  <a:cubicBezTo>
                    <a:pt x="1310" y="7037"/>
                    <a:pt x="1393" y="7025"/>
                    <a:pt x="1489" y="7002"/>
                  </a:cubicBezTo>
                  <a:lnTo>
                    <a:pt x="369" y="608"/>
                  </a:lnTo>
                  <a:lnTo>
                    <a:pt x="334" y="322"/>
                  </a:lnTo>
                  <a:lnTo>
                    <a:pt x="27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9" name="Google Shape;2779;p21"/>
            <p:cNvSpPr/>
            <p:nvPr/>
          </p:nvSpPr>
          <p:spPr>
            <a:xfrm>
              <a:off x="4804450" y="989825"/>
              <a:ext cx="88725" cy="131000"/>
            </a:xfrm>
            <a:custGeom>
              <a:avLst/>
              <a:gdLst/>
              <a:ahLst/>
              <a:cxnLst/>
              <a:rect l="l" t="t" r="r" b="b"/>
              <a:pathLst>
                <a:path w="3549" h="5240" extrusionOk="0">
                  <a:moveTo>
                    <a:pt x="3323" y="1"/>
                  </a:moveTo>
                  <a:lnTo>
                    <a:pt x="1" y="5109"/>
                  </a:lnTo>
                  <a:cubicBezTo>
                    <a:pt x="84" y="5144"/>
                    <a:pt x="156" y="5192"/>
                    <a:pt x="227" y="5240"/>
                  </a:cubicBezTo>
                  <a:lnTo>
                    <a:pt x="3549" y="144"/>
                  </a:lnTo>
                  <a:cubicBezTo>
                    <a:pt x="3454" y="120"/>
                    <a:pt x="3382" y="84"/>
                    <a:pt x="332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0" name="Google Shape;2780;p21"/>
            <p:cNvSpPr/>
            <p:nvPr/>
          </p:nvSpPr>
          <p:spPr>
            <a:xfrm>
              <a:off x="4897925" y="939825"/>
              <a:ext cx="29775" cy="37525"/>
            </a:xfrm>
            <a:custGeom>
              <a:avLst/>
              <a:gdLst/>
              <a:ahLst/>
              <a:cxnLst/>
              <a:rect l="l" t="t" r="r" b="b"/>
              <a:pathLst>
                <a:path w="1191" h="1501" extrusionOk="0">
                  <a:moveTo>
                    <a:pt x="881" y="1"/>
                  </a:moveTo>
                  <a:lnTo>
                    <a:pt x="0" y="1346"/>
                  </a:lnTo>
                  <a:cubicBezTo>
                    <a:pt x="96" y="1382"/>
                    <a:pt x="167" y="1429"/>
                    <a:pt x="227" y="1501"/>
                  </a:cubicBezTo>
                  <a:lnTo>
                    <a:pt x="119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1" name="Google Shape;2781;p21"/>
            <p:cNvSpPr/>
            <p:nvPr/>
          </p:nvSpPr>
          <p:spPr>
            <a:xfrm>
              <a:off x="4904775" y="979125"/>
              <a:ext cx="209875" cy="36925"/>
            </a:xfrm>
            <a:custGeom>
              <a:avLst/>
              <a:gdLst/>
              <a:ahLst/>
              <a:cxnLst/>
              <a:rect l="l" t="t" r="r" b="b"/>
              <a:pathLst>
                <a:path w="8395" h="1477" extrusionOk="0">
                  <a:moveTo>
                    <a:pt x="0" y="0"/>
                  </a:moveTo>
                  <a:cubicBezTo>
                    <a:pt x="12" y="48"/>
                    <a:pt x="24" y="96"/>
                    <a:pt x="24" y="131"/>
                  </a:cubicBezTo>
                  <a:lnTo>
                    <a:pt x="24" y="250"/>
                  </a:lnTo>
                  <a:lnTo>
                    <a:pt x="8394" y="1477"/>
                  </a:lnTo>
                  <a:lnTo>
                    <a:pt x="7870" y="113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Google Shape;2782;p21"/>
            <p:cNvSpPr/>
            <p:nvPr/>
          </p:nvSpPr>
          <p:spPr>
            <a:xfrm>
              <a:off x="5115500" y="939825"/>
              <a:ext cx="73850" cy="73250"/>
            </a:xfrm>
            <a:custGeom>
              <a:avLst/>
              <a:gdLst/>
              <a:ahLst/>
              <a:cxnLst/>
              <a:rect l="l" t="t" r="r" b="b"/>
              <a:pathLst>
                <a:path w="2954" h="2930" extrusionOk="0">
                  <a:moveTo>
                    <a:pt x="2608" y="1"/>
                  </a:moveTo>
                  <a:lnTo>
                    <a:pt x="1" y="2775"/>
                  </a:lnTo>
                  <a:lnTo>
                    <a:pt x="227" y="2930"/>
                  </a:lnTo>
                  <a:lnTo>
                    <a:pt x="295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Google Shape;2783;p21"/>
            <p:cNvSpPr/>
            <p:nvPr/>
          </p:nvSpPr>
          <p:spPr>
            <a:xfrm>
              <a:off x="4996450" y="939825"/>
              <a:ext cx="347975" cy="224175"/>
            </a:xfrm>
            <a:custGeom>
              <a:avLst/>
              <a:gdLst/>
              <a:ahLst/>
              <a:cxnLst/>
              <a:rect l="l" t="t" r="r" b="b"/>
              <a:pathLst>
                <a:path w="13919" h="8967" extrusionOk="0">
                  <a:moveTo>
                    <a:pt x="0" y="1"/>
                  </a:moveTo>
                  <a:lnTo>
                    <a:pt x="4203" y="2715"/>
                  </a:lnTo>
                  <a:lnTo>
                    <a:pt x="4715" y="3061"/>
                  </a:lnTo>
                  <a:lnTo>
                    <a:pt x="13835" y="8966"/>
                  </a:lnTo>
                  <a:cubicBezTo>
                    <a:pt x="13847" y="8907"/>
                    <a:pt x="13871" y="8871"/>
                    <a:pt x="13919" y="8835"/>
                  </a:cubicBezTo>
                  <a:lnTo>
                    <a:pt x="13776" y="8633"/>
                  </a:lnTo>
                  <a:lnTo>
                    <a:pt x="4977" y="2918"/>
                  </a:lnTo>
                  <a:lnTo>
                    <a:pt x="4751" y="2763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4" name="Google Shape;2784;p21"/>
            <p:cNvSpPr/>
            <p:nvPr/>
          </p:nvSpPr>
          <p:spPr>
            <a:xfrm>
              <a:off x="5192300" y="939825"/>
              <a:ext cx="157775" cy="220900"/>
            </a:xfrm>
            <a:custGeom>
              <a:avLst/>
              <a:gdLst/>
              <a:ahLst/>
              <a:cxnLst/>
              <a:rect l="l" t="t" r="r" b="b"/>
              <a:pathLst>
                <a:path w="6311" h="8836" extrusionOk="0">
                  <a:moveTo>
                    <a:pt x="1" y="1"/>
                  </a:moveTo>
                  <a:lnTo>
                    <a:pt x="5942" y="8633"/>
                  </a:lnTo>
                  <a:lnTo>
                    <a:pt x="6073" y="8835"/>
                  </a:lnTo>
                  <a:cubicBezTo>
                    <a:pt x="6132" y="8764"/>
                    <a:pt x="6216" y="8716"/>
                    <a:pt x="6311" y="8704"/>
                  </a:cubicBezTo>
                  <a:lnTo>
                    <a:pt x="31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5" name="Google Shape;2785;p21"/>
            <p:cNvSpPr/>
            <p:nvPr/>
          </p:nvSpPr>
          <p:spPr>
            <a:xfrm>
              <a:off x="5357500" y="995500"/>
              <a:ext cx="208675" cy="168500"/>
            </a:xfrm>
            <a:custGeom>
              <a:avLst/>
              <a:gdLst/>
              <a:ahLst/>
              <a:cxnLst/>
              <a:rect l="l" t="t" r="r" b="b"/>
              <a:pathLst>
                <a:path w="8347" h="6740" extrusionOk="0">
                  <a:moveTo>
                    <a:pt x="8168" y="0"/>
                  </a:moveTo>
                  <a:lnTo>
                    <a:pt x="1" y="6537"/>
                  </a:lnTo>
                  <a:cubicBezTo>
                    <a:pt x="72" y="6584"/>
                    <a:pt x="132" y="6656"/>
                    <a:pt x="155" y="6739"/>
                  </a:cubicBezTo>
                  <a:lnTo>
                    <a:pt x="8347" y="191"/>
                  </a:lnTo>
                  <a:cubicBezTo>
                    <a:pt x="8275" y="131"/>
                    <a:pt x="8216" y="72"/>
                    <a:pt x="816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6" name="Google Shape;2786;p21"/>
            <p:cNvSpPr/>
            <p:nvPr/>
          </p:nvSpPr>
          <p:spPr>
            <a:xfrm>
              <a:off x="5531925" y="939825"/>
              <a:ext cx="36650" cy="39025"/>
            </a:xfrm>
            <a:custGeom>
              <a:avLst/>
              <a:gdLst/>
              <a:ahLst/>
              <a:cxnLst/>
              <a:rect l="l" t="t" r="r" b="b"/>
              <a:pathLst>
                <a:path w="1466" h="1561" extrusionOk="0">
                  <a:moveTo>
                    <a:pt x="1" y="1"/>
                  </a:moveTo>
                  <a:lnTo>
                    <a:pt x="1251" y="1560"/>
                  </a:lnTo>
                  <a:cubicBezTo>
                    <a:pt x="1298" y="1501"/>
                    <a:pt x="1370" y="1453"/>
                    <a:pt x="1465" y="1406"/>
                  </a:cubicBezTo>
                  <a:lnTo>
                    <a:pt x="33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7" name="Google Shape;2787;p21"/>
            <p:cNvSpPr/>
            <p:nvPr/>
          </p:nvSpPr>
          <p:spPr>
            <a:xfrm>
              <a:off x="5412275" y="940125"/>
              <a:ext cx="30075" cy="14900"/>
            </a:xfrm>
            <a:custGeom>
              <a:avLst/>
              <a:gdLst/>
              <a:ahLst/>
              <a:cxnLst/>
              <a:rect l="l" t="t" r="r" b="b"/>
              <a:pathLst>
                <a:path w="1203" h="596" extrusionOk="0">
                  <a:moveTo>
                    <a:pt x="0" y="1"/>
                  </a:moveTo>
                  <a:lnTo>
                    <a:pt x="1084" y="596"/>
                  </a:lnTo>
                  <a:cubicBezTo>
                    <a:pt x="1108" y="489"/>
                    <a:pt x="1143" y="417"/>
                    <a:pt x="1203" y="358"/>
                  </a:cubicBezTo>
                  <a:lnTo>
                    <a:pt x="53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8" name="Google Shape;2788;p21"/>
            <p:cNvSpPr/>
            <p:nvPr/>
          </p:nvSpPr>
          <p:spPr>
            <a:xfrm>
              <a:off x="5448000" y="940125"/>
              <a:ext cx="7750" cy="6575"/>
            </a:xfrm>
            <a:custGeom>
              <a:avLst/>
              <a:gdLst/>
              <a:ahLst/>
              <a:cxnLst/>
              <a:rect l="l" t="t" r="r" b="b"/>
              <a:pathLst>
                <a:path w="310" h="263" extrusionOk="0">
                  <a:moveTo>
                    <a:pt x="36" y="1"/>
                  </a:moveTo>
                  <a:lnTo>
                    <a:pt x="0" y="251"/>
                  </a:lnTo>
                  <a:cubicBezTo>
                    <a:pt x="12" y="251"/>
                    <a:pt x="24" y="251"/>
                    <a:pt x="36" y="239"/>
                  </a:cubicBezTo>
                  <a:cubicBezTo>
                    <a:pt x="58" y="235"/>
                    <a:pt x="80" y="234"/>
                    <a:pt x="100" y="234"/>
                  </a:cubicBezTo>
                  <a:cubicBezTo>
                    <a:pt x="157" y="234"/>
                    <a:pt x="207" y="245"/>
                    <a:pt x="250" y="262"/>
                  </a:cubicBezTo>
                  <a:lnTo>
                    <a:pt x="31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9" name="Google Shape;2789;p21"/>
            <p:cNvSpPr/>
            <p:nvPr/>
          </p:nvSpPr>
          <p:spPr>
            <a:xfrm>
              <a:off x="5654850" y="939825"/>
              <a:ext cx="128625" cy="201250"/>
            </a:xfrm>
            <a:custGeom>
              <a:avLst/>
              <a:gdLst/>
              <a:ahLst/>
              <a:cxnLst/>
              <a:rect l="l" t="t" r="r" b="b"/>
              <a:pathLst>
                <a:path w="5145" h="8050" extrusionOk="0">
                  <a:moveTo>
                    <a:pt x="1" y="1"/>
                  </a:moveTo>
                  <a:lnTo>
                    <a:pt x="4978" y="8049"/>
                  </a:lnTo>
                  <a:cubicBezTo>
                    <a:pt x="5025" y="8002"/>
                    <a:pt x="5085" y="7954"/>
                    <a:pt x="5144" y="7906"/>
                  </a:cubicBezTo>
                  <a:lnTo>
                    <a:pt x="5097" y="7775"/>
                  </a:lnTo>
                  <a:lnTo>
                    <a:pt x="29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0" name="Google Shape;2790;p21"/>
            <p:cNvSpPr/>
            <p:nvPr/>
          </p:nvSpPr>
          <p:spPr>
            <a:xfrm>
              <a:off x="5575375" y="939825"/>
              <a:ext cx="14925" cy="36050"/>
            </a:xfrm>
            <a:custGeom>
              <a:avLst/>
              <a:gdLst/>
              <a:ahLst/>
              <a:cxnLst/>
              <a:rect l="l" t="t" r="r" b="b"/>
              <a:pathLst>
                <a:path w="597" h="1442" extrusionOk="0">
                  <a:moveTo>
                    <a:pt x="346" y="1"/>
                  </a:moveTo>
                  <a:lnTo>
                    <a:pt x="1" y="1370"/>
                  </a:lnTo>
                  <a:cubicBezTo>
                    <a:pt x="96" y="1370"/>
                    <a:pt x="180" y="1394"/>
                    <a:pt x="239" y="1441"/>
                  </a:cubicBezTo>
                  <a:lnTo>
                    <a:pt x="59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1" name="Google Shape;2791;p21"/>
            <p:cNvSpPr/>
            <p:nvPr/>
          </p:nvSpPr>
          <p:spPr>
            <a:xfrm>
              <a:off x="5742075" y="939825"/>
              <a:ext cx="47350" cy="198275"/>
            </a:xfrm>
            <a:custGeom>
              <a:avLst/>
              <a:gdLst/>
              <a:ahLst/>
              <a:cxnLst/>
              <a:rect l="l" t="t" r="r" b="b"/>
              <a:pathLst>
                <a:path w="1894" h="7931" extrusionOk="0">
                  <a:moveTo>
                    <a:pt x="0" y="1"/>
                  </a:moveTo>
                  <a:lnTo>
                    <a:pt x="1608" y="7775"/>
                  </a:lnTo>
                  <a:lnTo>
                    <a:pt x="1644" y="7930"/>
                  </a:lnTo>
                  <a:cubicBezTo>
                    <a:pt x="1715" y="7894"/>
                    <a:pt x="1775" y="7871"/>
                    <a:pt x="1870" y="7871"/>
                  </a:cubicBezTo>
                  <a:lnTo>
                    <a:pt x="1894" y="7871"/>
                  </a:lnTo>
                  <a:lnTo>
                    <a:pt x="27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2" name="Google Shape;2792;p21"/>
            <p:cNvSpPr/>
            <p:nvPr/>
          </p:nvSpPr>
          <p:spPr>
            <a:xfrm>
              <a:off x="5789400" y="1164550"/>
              <a:ext cx="90525" cy="353650"/>
            </a:xfrm>
            <a:custGeom>
              <a:avLst/>
              <a:gdLst/>
              <a:ahLst/>
              <a:cxnLst/>
              <a:rect l="l" t="t" r="r" b="b"/>
              <a:pathLst>
                <a:path w="3621" h="14146" extrusionOk="0">
                  <a:moveTo>
                    <a:pt x="251" y="1"/>
                  </a:moveTo>
                  <a:cubicBezTo>
                    <a:pt x="215" y="13"/>
                    <a:pt x="155" y="25"/>
                    <a:pt x="96" y="37"/>
                  </a:cubicBezTo>
                  <a:lnTo>
                    <a:pt x="1" y="37"/>
                  </a:lnTo>
                  <a:lnTo>
                    <a:pt x="3370" y="14145"/>
                  </a:lnTo>
                  <a:cubicBezTo>
                    <a:pt x="3441" y="14122"/>
                    <a:pt x="3513" y="14110"/>
                    <a:pt x="3584" y="14086"/>
                  </a:cubicBezTo>
                  <a:lnTo>
                    <a:pt x="3620" y="14086"/>
                  </a:lnTo>
                  <a:lnTo>
                    <a:pt x="25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3" name="Google Shape;2793;p21"/>
            <p:cNvSpPr/>
            <p:nvPr/>
          </p:nvSpPr>
          <p:spPr>
            <a:xfrm>
              <a:off x="6017400" y="939525"/>
              <a:ext cx="8075" cy="4500"/>
            </a:xfrm>
            <a:custGeom>
              <a:avLst/>
              <a:gdLst/>
              <a:ahLst/>
              <a:cxnLst/>
              <a:rect l="l" t="t" r="r" b="b"/>
              <a:pathLst>
                <a:path w="323" h="180" extrusionOk="0">
                  <a:moveTo>
                    <a:pt x="1" y="1"/>
                  </a:moveTo>
                  <a:lnTo>
                    <a:pt x="108" y="179"/>
                  </a:lnTo>
                  <a:cubicBezTo>
                    <a:pt x="156" y="144"/>
                    <a:pt x="203" y="96"/>
                    <a:pt x="239" y="72"/>
                  </a:cubicBezTo>
                  <a:cubicBezTo>
                    <a:pt x="275" y="48"/>
                    <a:pt x="298" y="36"/>
                    <a:pt x="322" y="25"/>
                  </a:cubicBezTo>
                  <a:lnTo>
                    <a:pt x="29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4" name="Google Shape;2794;p21"/>
            <p:cNvSpPr/>
            <p:nvPr/>
          </p:nvSpPr>
          <p:spPr>
            <a:xfrm>
              <a:off x="5798625" y="956500"/>
              <a:ext cx="225350" cy="187850"/>
            </a:xfrm>
            <a:custGeom>
              <a:avLst/>
              <a:gdLst/>
              <a:ahLst/>
              <a:cxnLst/>
              <a:rect l="l" t="t" r="r" b="b"/>
              <a:pathLst>
                <a:path w="9014" h="7514" extrusionOk="0">
                  <a:moveTo>
                    <a:pt x="8835" y="0"/>
                  </a:moveTo>
                  <a:lnTo>
                    <a:pt x="1" y="7299"/>
                  </a:lnTo>
                  <a:cubicBezTo>
                    <a:pt x="84" y="7370"/>
                    <a:pt x="144" y="7442"/>
                    <a:pt x="167" y="7513"/>
                  </a:cubicBezTo>
                  <a:lnTo>
                    <a:pt x="9014" y="191"/>
                  </a:lnTo>
                  <a:cubicBezTo>
                    <a:pt x="8954" y="167"/>
                    <a:pt x="8895" y="96"/>
                    <a:pt x="8847" y="24"/>
                  </a:cubicBezTo>
                  <a:cubicBezTo>
                    <a:pt x="8847" y="12"/>
                    <a:pt x="8835" y="12"/>
                    <a:pt x="883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Google Shape;2795;p21"/>
            <p:cNvSpPr/>
            <p:nvPr/>
          </p:nvSpPr>
          <p:spPr>
            <a:xfrm>
              <a:off x="6031700" y="959775"/>
              <a:ext cx="71750" cy="111650"/>
            </a:xfrm>
            <a:custGeom>
              <a:avLst/>
              <a:gdLst/>
              <a:ahLst/>
              <a:cxnLst/>
              <a:rect l="l" t="t" r="r" b="b"/>
              <a:pathLst>
                <a:path w="2870" h="4466" extrusionOk="0">
                  <a:moveTo>
                    <a:pt x="238" y="0"/>
                  </a:moveTo>
                  <a:cubicBezTo>
                    <a:pt x="226" y="12"/>
                    <a:pt x="191" y="36"/>
                    <a:pt x="155" y="60"/>
                  </a:cubicBezTo>
                  <a:cubicBezTo>
                    <a:pt x="107" y="72"/>
                    <a:pt x="60" y="96"/>
                    <a:pt x="0" y="108"/>
                  </a:cubicBezTo>
                  <a:lnTo>
                    <a:pt x="2691" y="4465"/>
                  </a:lnTo>
                  <a:cubicBezTo>
                    <a:pt x="2739" y="4394"/>
                    <a:pt x="2798" y="4322"/>
                    <a:pt x="2870" y="4263"/>
                  </a:cubicBezTo>
                  <a:lnTo>
                    <a:pt x="23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Google Shape;2796;p21"/>
            <p:cNvSpPr/>
            <p:nvPr/>
          </p:nvSpPr>
          <p:spPr>
            <a:xfrm>
              <a:off x="6036450" y="939825"/>
              <a:ext cx="12825" cy="7475"/>
            </a:xfrm>
            <a:custGeom>
              <a:avLst/>
              <a:gdLst/>
              <a:ahLst/>
              <a:cxnLst/>
              <a:rect l="l" t="t" r="r" b="b"/>
              <a:pathLst>
                <a:path w="513" h="299" extrusionOk="0">
                  <a:moveTo>
                    <a:pt x="108" y="1"/>
                  </a:moveTo>
                  <a:lnTo>
                    <a:pt x="1" y="84"/>
                  </a:lnTo>
                  <a:cubicBezTo>
                    <a:pt x="48" y="120"/>
                    <a:pt x="96" y="155"/>
                    <a:pt x="120" y="203"/>
                  </a:cubicBezTo>
                  <a:lnTo>
                    <a:pt x="167" y="298"/>
                  </a:lnTo>
                  <a:lnTo>
                    <a:pt x="51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Google Shape;2797;p21"/>
            <p:cNvSpPr/>
            <p:nvPr/>
          </p:nvSpPr>
          <p:spPr>
            <a:xfrm>
              <a:off x="5965325" y="1184200"/>
              <a:ext cx="453050" cy="198075"/>
            </a:xfrm>
            <a:custGeom>
              <a:avLst/>
              <a:gdLst/>
              <a:ahLst/>
              <a:cxnLst/>
              <a:rect l="l" t="t" r="r" b="b"/>
              <a:pathLst>
                <a:path w="18122" h="7923" extrusionOk="0">
                  <a:moveTo>
                    <a:pt x="18121" y="1"/>
                  </a:moveTo>
                  <a:lnTo>
                    <a:pt x="143" y="7633"/>
                  </a:lnTo>
                  <a:lnTo>
                    <a:pt x="0" y="7883"/>
                  </a:lnTo>
                  <a:cubicBezTo>
                    <a:pt x="27" y="7909"/>
                    <a:pt x="67" y="7923"/>
                    <a:pt x="106" y="7923"/>
                  </a:cubicBezTo>
                  <a:cubicBezTo>
                    <a:pt x="118" y="7923"/>
                    <a:pt x="131" y="7921"/>
                    <a:pt x="143" y="7918"/>
                  </a:cubicBezTo>
                  <a:lnTo>
                    <a:pt x="18121" y="286"/>
                  </a:lnTo>
                  <a:lnTo>
                    <a:pt x="1812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8" name="Google Shape;2798;p21"/>
            <p:cNvSpPr/>
            <p:nvPr/>
          </p:nvSpPr>
          <p:spPr>
            <a:xfrm>
              <a:off x="6126650" y="939825"/>
              <a:ext cx="68775" cy="119975"/>
            </a:xfrm>
            <a:custGeom>
              <a:avLst/>
              <a:gdLst/>
              <a:ahLst/>
              <a:cxnLst/>
              <a:rect l="l" t="t" r="r" b="b"/>
              <a:pathLst>
                <a:path w="2751" h="4799" extrusionOk="0">
                  <a:moveTo>
                    <a:pt x="2465" y="1"/>
                  </a:moveTo>
                  <a:lnTo>
                    <a:pt x="0" y="4739"/>
                  </a:lnTo>
                  <a:cubicBezTo>
                    <a:pt x="84" y="4763"/>
                    <a:pt x="179" y="4775"/>
                    <a:pt x="250" y="4799"/>
                  </a:cubicBezTo>
                  <a:lnTo>
                    <a:pt x="275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9" name="Google Shape;2799;p21"/>
            <p:cNvSpPr/>
            <p:nvPr/>
          </p:nvSpPr>
          <p:spPr>
            <a:xfrm>
              <a:off x="5887625" y="1106525"/>
              <a:ext cx="218800" cy="414050"/>
            </a:xfrm>
            <a:custGeom>
              <a:avLst/>
              <a:gdLst/>
              <a:ahLst/>
              <a:cxnLst/>
              <a:rect l="l" t="t" r="r" b="b"/>
              <a:pathLst>
                <a:path w="8752" h="16562" extrusionOk="0">
                  <a:moveTo>
                    <a:pt x="8561" y="0"/>
                  </a:moveTo>
                  <a:lnTo>
                    <a:pt x="1" y="16443"/>
                  </a:lnTo>
                  <a:cubicBezTo>
                    <a:pt x="96" y="16466"/>
                    <a:pt x="167" y="16502"/>
                    <a:pt x="227" y="16562"/>
                  </a:cubicBezTo>
                  <a:lnTo>
                    <a:pt x="3132" y="10990"/>
                  </a:lnTo>
                  <a:lnTo>
                    <a:pt x="3263" y="10740"/>
                  </a:lnTo>
                  <a:lnTo>
                    <a:pt x="8752" y="179"/>
                  </a:lnTo>
                  <a:cubicBezTo>
                    <a:pt x="8680" y="131"/>
                    <a:pt x="8621" y="72"/>
                    <a:pt x="856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0" name="Google Shape;2800;p21"/>
            <p:cNvSpPr/>
            <p:nvPr/>
          </p:nvSpPr>
          <p:spPr>
            <a:xfrm>
              <a:off x="4762775" y="1114700"/>
              <a:ext cx="59275" cy="58100"/>
            </a:xfrm>
            <a:custGeom>
              <a:avLst/>
              <a:gdLst/>
              <a:ahLst/>
              <a:cxnLst/>
              <a:rect l="l" t="t" r="r" b="b"/>
              <a:pathLst>
                <a:path w="2371" h="2324" extrusionOk="0">
                  <a:moveTo>
                    <a:pt x="1166" y="0"/>
                  </a:moveTo>
                  <a:cubicBezTo>
                    <a:pt x="1130" y="0"/>
                    <a:pt x="1095" y="2"/>
                    <a:pt x="1061" y="7"/>
                  </a:cubicBezTo>
                  <a:cubicBezTo>
                    <a:pt x="977" y="18"/>
                    <a:pt x="882" y="42"/>
                    <a:pt x="811" y="66"/>
                  </a:cubicBezTo>
                  <a:cubicBezTo>
                    <a:pt x="477" y="173"/>
                    <a:pt x="227" y="423"/>
                    <a:pt x="96" y="721"/>
                  </a:cubicBezTo>
                  <a:cubicBezTo>
                    <a:pt x="60" y="804"/>
                    <a:pt x="37" y="888"/>
                    <a:pt x="25" y="983"/>
                  </a:cubicBezTo>
                  <a:cubicBezTo>
                    <a:pt x="1" y="1078"/>
                    <a:pt x="1" y="1185"/>
                    <a:pt x="1" y="1292"/>
                  </a:cubicBezTo>
                  <a:cubicBezTo>
                    <a:pt x="78" y="1890"/>
                    <a:pt x="568" y="2324"/>
                    <a:pt x="1144" y="2324"/>
                  </a:cubicBezTo>
                  <a:cubicBezTo>
                    <a:pt x="1187" y="2324"/>
                    <a:pt x="1231" y="2321"/>
                    <a:pt x="1275" y="2316"/>
                  </a:cubicBezTo>
                  <a:cubicBezTo>
                    <a:pt x="1906" y="2245"/>
                    <a:pt x="2370" y="1673"/>
                    <a:pt x="2299" y="1054"/>
                  </a:cubicBezTo>
                  <a:cubicBezTo>
                    <a:pt x="2263" y="721"/>
                    <a:pt x="2108" y="459"/>
                    <a:pt x="1870" y="268"/>
                  </a:cubicBezTo>
                  <a:cubicBezTo>
                    <a:pt x="1787" y="209"/>
                    <a:pt x="1727" y="161"/>
                    <a:pt x="1644" y="126"/>
                  </a:cubicBezTo>
                  <a:cubicBezTo>
                    <a:pt x="1506" y="47"/>
                    <a:pt x="1335" y="0"/>
                    <a:pt x="116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1" name="Google Shape;2801;p21"/>
            <p:cNvSpPr/>
            <p:nvPr/>
          </p:nvSpPr>
          <p:spPr>
            <a:xfrm>
              <a:off x="4558600" y="1391375"/>
              <a:ext cx="30975" cy="29875"/>
            </a:xfrm>
            <a:custGeom>
              <a:avLst/>
              <a:gdLst/>
              <a:ahLst/>
              <a:cxnLst/>
              <a:rect l="l" t="t" r="r" b="b"/>
              <a:pathLst>
                <a:path w="1239" h="1195" extrusionOk="0">
                  <a:moveTo>
                    <a:pt x="548" y="0"/>
                  </a:moveTo>
                  <a:cubicBezTo>
                    <a:pt x="476" y="12"/>
                    <a:pt x="405" y="36"/>
                    <a:pt x="346" y="60"/>
                  </a:cubicBezTo>
                  <a:cubicBezTo>
                    <a:pt x="131" y="167"/>
                    <a:pt x="0" y="405"/>
                    <a:pt x="12" y="655"/>
                  </a:cubicBezTo>
                  <a:cubicBezTo>
                    <a:pt x="57" y="966"/>
                    <a:pt x="308" y="1195"/>
                    <a:pt x="603" y="1195"/>
                  </a:cubicBezTo>
                  <a:cubicBezTo>
                    <a:pt x="624" y="1195"/>
                    <a:pt x="646" y="1193"/>
                    <a:pt x="667" y="1191"/>
                  </a:cubicBezTo>
                  <a:cubicBezTo>
                    <a:pt x="1000" y="1167"/>
                    <a:pt x="1238" y="870"/>
                    <a:pt x="1203" y="536"/>
                  </a:cubicBezTo>
                  <a:cubicBezTo>
                    <a:pt x="1191" y="346"/>
                    <a:pt x="1084" y="191"/>
                    <a:pt x="941" y="108"/>
                  </a:cubicBezTo>
                  <a:cubicBezTo>
                    <a:pt x="869" y="60"/>
                    <a:pt x="786" y="36"/>
                    <a:pt x="703" y="12"/>
                  </a:cubicBezTo>
                  <a:cubicBezTo>
                    <a:pt x="667" y="0"/>
                    <a:pt x="643" y="0"/>
                    <a:pt x="59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2" name="Google Shape;2802;p21"/>
            <p:cNvSpPr/>
            <p:nvPr/>
          </p:nvSpPr>
          <p:spPr>
            <a:xfrm>
              <a:off x="4196350" y="1025325"/>
              <a:ext cx="30075" cy="30150"/>
            </a:xfrm>
            <a:custGeom>
              <a:avLst/>
              <a:gdLst/>
              <a:ahLst/>
              <a:cxnLst/>
              <a:rect l="l" t="t" r="r" b="b"/>
              <a:pathLst>
                <a:path w="1203" h="1206" extrusionOk="0">
                  <a:moveTo>
                    <a:pt x="622" y="1"/>
                  </a:moveTo>
                  <a:cubicBezTo>
                    <a:pt x="596" y="1"/>
                    <a:pt x="566" y="4"/>
                    <a:pt x="536" y="10"/>
                  </a:cubicBezTo>
                  <a:cubicBezTo>
                    <a:pt x="238" y="45"/>
                    <a:pt x="24" y="283"/>
                    <a:pt x="0" y="569"/>
                  </a:cubicBezTo>
                  <a:lnTo>
                    <a:pt x="0" y="664"/>
                  </a:lnTo>
                  <a:cubicBezTo>
                    <a:pt x="0" y="724"/>
                    <a:pt x="12" y="772"/>
                    <a:pt x="36" y="831"/>
                  </a:cubicBezTo>
                  <a:cubicBezTo>
                    <a:pt x="123" y="1048"/>
                    <a:pt x="337" y="1205"/>
                    <a:pt x="581" y="1205"/>
                  </a:cubicBezTo>
                  <a:cubicBezTo>
                    <a:pt x="606" y="1205"/>
                    <a:pt x="630" y="1204"/>
                    <a:pt x="655" y="1200"/>
                  </a:cubicBezTo>
                  <a:cubicBezTo>
                    <a:pt x="679" y="1200"/>
                    <a:pt x="727" y="1188"/>
                    <a:pt x="750" y="1188"/>
                  </a:cubicBezTo>
                  <a:cubicBezTo>
                    <a:pt x="846" y="1165"/>
                    <a:pt x="917" y="1117"/>
                    <a:pt x="977" y="1069"/>
                  </a:cubicBezTo>
                  <a:cubicBezTo>
                    <a:pt x="1131" y="938"/>
                    <a:pt x="1203" y="748"/>
                    <a:pt x="1191" y="545"/>
                  </a:cubicBezTo>
                  <a:cubicBezTo>
                    <a:pt x="1167" y="367"/>
                    <a:pt x="1072" y="224"/>
                    <a:pt x="929" y="117"/>
                  </a:cubicBezTo>
                  <a:cubicBezTo>
                    <a:pt x="858" y="69"/>
                    <a:pt x="786" y="33"/>
                    <a:pt x="691" y="10"/>
                  </a:cubicBezTo>
                  <a:cubicBezTo>
                    <a:pt x="673" y="4"/>
                    <a:pt x="649" y="1"/>
                    <a:pt x="62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3" name="Google Shape;2803;p21"/>
            <p:cNvSpPr/>
            <p:nvPr/>
          </p:nvSpPr>
          <p:spPr>
            <a:xfrm>
              <a:off x="4432100" y="1005225"/>
              <a:ext cx="30075" cy="29900"/>
            </a:xfrm>
            <a:custGeom>
              <a:avLst/>
              <a:gdLst/>
              <a:ahLst/>
              <a:cxnLst/>
              <a:rect l="l" t="t" r="r" b="b"/>
              <a:pathLst>
                <a:path w="1203" h="1196" extrusionOk="0">
                  <a:moveTo>
                    <a:pt x="614" y="0"/>
                  </a:moveTo>
                  <a:cubicBezTo>
                    <a:pt x="592" y="0"/>
                    <a:pt x="570" y="2"/>
                    <a:pt x="548" y="4"/>
                  </a:cubicBezTo>
                  <a:cubicBezTo>
                    <a:pt x="464" y="16"/>
                    <a:pt x="369" y="40"/>
                    <a:pt x="310" y="87"/>
                  </a:cubicBezTo>
                  <a:cubicBezTo>
                    <a:pt x="238" y="135"/>
                    <a:pt x="179" y="195"/>
                    <a:pt x="131" y="254"/>
                  </a:cubicBezTo>
                  <a:cubicBezTo>
                    <a:pt x="83" y="325"/>
                    <a:pt x="48" y="397"/>
                    <a:pt x="24" y="492"/>
                  </a:cubicBezTo>
                  <a:cubicBezTo>
                    <a:pt x="12" y="540"/>
                    <a:pt x="0" y="599"/>
                    <a:pt x="12" y="659"/>
                  </a:cubicBezTo>
                  <a:cubicBezTo>
                    <a:pt x="47" y="961"/>
                    <a:pt x="309" y="1195"/>
                    <a:pt x="631" y="1195"/>
                  </a:cubicBezTo>
                  <a:cubicBezTo>
                    <a:pt x="639" y="1195"/>
                    <a:pt x="647" y="1195"/>
                    <a:pt x="655" y="1195"/>
                  </a:cubicBezTo>
                  <a:lnTo>
                    <a:pt x="667" y="1195"/>
                  </a:lnTo>
                  <a:cubicBezTo>
                    <a:pt x="762" y="1171"/>
                    <a:pt x="834" y="1159"/>
                    <a:pt x="905" y="1111"/>
                  </a:cubicBezTo>
                  <a:cubicBezTo>
                    <a:pt x="1000" y="1076"/>
                    <a:pt x="1072" y="992"/>
                    <a:pt x="1119" y="909"/>
                  </a:cubicBezTo>
                  <a:cubicBezTo>
                    <a:pt x="1155" y="837"/>
                    <a:pt x="1191" y="754"/>
                    <a:pt x="1203" y="671"/>
                  </a:cubicBezTo>
                  <a:lnTo>
                    <a:pt x="1203" y="540"/>
                  </a:lnTo>
                  <a:cubicBezTo>
                    <a:pt x="1180" y="229"/>
                    <a:pt x="920" y="0"/>
                    <a:pt x="614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4" name="Google Shape;2804;p21"/>
            <p:cNvSpPr/>
            <p:nvPr/>
          </p:nvSpPr>
          <p:spPr>
            <a:xfrm>
              <a:off x="4392800" y="1332150"/>
              <a:ext cx="9850" cy="10525"/>
            </a:xfrm>
            <a:custGeom>
              <a:avLst/>
              <a:gdLst/>
              <a:ahLst/>
              <a:cxnLst/>
              <a:rect l="l" t="t" r="r" b="b"/>
              <a:pathLst>
                <a:path w="394" h="421" extrusionOk="0">
                  <a:moveTo>
                    <a:pt x="179" y="0"/>
                  </a:moveTo>
                  <a:cubicBezTo>
                    <a:pt x="96" y="0"/>
                    <a:pt x="60" y="48"/>
                    <a:pt x="24" y="107"/>
                  </a:cubicBezTo>
                  <a:cubicBezTo>
                    <a:pt x="12" y="131"/>
                    <a:pt x="0" y="179"/>
                    <a:pt x="0" y="238"/>
                  </a:cubicBezTo>
                  <a:cubicBezTo>
                    <a:pt x="11" y="343"/>
                    <a:pt x="77" y="421"/>
                    <a:pt x="175" y="421"/>
                  </a:cubicBezTo>
                  <a:cubicBezTo>
                    <a:pt x="188" y="421"/>
                    <a:pt x="201" y="420"/>
                    <a:pt x="215" y="417"/>
                  </a:cubicBezTo>
                  <a:cubicBezTo>
                    <a:pt x="322" y="405"/>
                    <a:pt x="381" y="333"/>
                    <a:pt x="393" y="238"/>
                  </a:cubicBezTo>
                  <a:lnTo>
                    <a:pt x="393" y="191"/>
                  </a:lnTo>
                  <a:cubicBezTo>
                    <a:pt x="393" y="107"/>
                    <a:pt x="334" y="36"/>
                    <a:pt x="262" y="24"/>
                  </a:cubicBezTo>
                  <a:cubicBezTo>
                    <a:pt x="239" y="0"/>
                    <a:pt x="203" y="0"/>
                    <a:pt x="179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5" name="Google Shape;2805;p21"/>
            <p:cNvSpPr/>
            <p:nvPr/>
          </p:nvSpPr>
          <p:spPr>
            <a:xfrm>
              <a:off x="5860550" y="1516575"/>
              <a:ext cx="42275" cy="40975"/>
            </a:xfrm>
            <a:custGeom>
              <a:avLst/>
              <a:gdLst/>
              <a:ahLst/>
              <a:cxnLst/>
              <a:rect l="l" t="t" r="r" b="b"/>
              <a:pathLst>
                <a:path w="1691" h="1639" extrusionOk="0">
                  <a:moveTo>
                    <a:pt x="853" y="0"/>
                  </a:moveTo>
                  <a:cubicBezTo>
                    <a:pt x="827" y="0"/>
                    <a:pt x="801" y="2"/>
                    <a:pt x="774" y="5"/>
                  </a:cubicBezTo>
                  <a:lnTo>
                    <a:pt x="762" y="5"/>
                  </a:lnTo>
                  <a:cubicBezTo>
                    <a:pt x="679" y="29"/>
                    <a:pt x="595" y="41"/>
                    <a:pt x="536" y="64"/>
                  </a:cubicBezTo>
                  <a:cubicBezTo>
                    <a:pt x="203" y="207"/>
                    <a:pt x="0" y="541"/>
                    <a:pt x="24" y="898"/>
                  </a:cubicBezTo>
                  <a:cubicBezTo>
                    <a:pt x="69" y="1327"/>
                    <a:pt x="436" y="1639"/>
                    <a:pt x="850" y="1639"/>
                  </a:cubicBezTo>
                  <a:cubicBezTo>
                    <a:pt x="872" y="1639"/>
                    <a:pt x="895" y="1638"/>
                    <a:pt x="917" y="1636"/>
                  </a:cubicBezTo>
                  <a:cubicBezTo>
                    <a:pt x="1369" y="1588"/>
                    <a:pt x="1691" y="1184"/>
                    <a:pt x="1655" y="743"/>
                  </a:cubicBezTo>
                  <a:cubicBezTo>
                    <a:pt x="1619" y="505"/>
                    <a:pt x="1500" y="291"/>
                    <a:pt x="1310" y="160"/>
                  </a:cubicBezTo>
                  <a:cubicBezTo>
                    <a:pt x="1238" y="112"/>
                    <a:pt x="1155" y="64"/>
                    <a:pt x="1084" y="41"/>
                  </a:cubicBezTo>
                  <a:cubicBezTo>
                    <a:pt x="1003" y="14"/>
                    <a:pt x="930" y="0"/>
                    <a:pt x="85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6" name="Google Shape;2806;p21"/>
            <p:cNvSpPr/>
            <p:nvPr/>
          </p:nvSpPr>
          <p:spPr>
            <a:xfrm>
              <a:off x="5775700" y="1136275"/>
              <a:ext cx="29800" cy="28900"/>
            </a:xfrm>
            <a:custGeom>
              <a:avLst/>
              <a:gdLst/>
              <a:ahLst/>
              <a:cxnLst/>
              <a:rect l="l" t="t" r="r" b="b"/>
              <a:pathLst>
                <a:path w="1192" h="1156" extrusionOk="0">
                  <a:moveTo>
                    <a:pt x="537" y="1"/>
                  </a:moveTo>
                  <a:cubicBezTo>
                    <a:pt x="465" y="1"/>
                    <a:pt x="382" y="25"/>
                    <a:pt x="322" y="60"/>
                  </a:cubicBezTo>
                  <a:cubicBezTo>
                    <a:pt x="263" y="84"/>
                    <a:pt x="203" y="132"/>
                    <a:pt x="168" y="191"/>
                  </a:cubicBezTo>
                  <a:cubicBezTo>
                    <a:pt x="60" y="310"/>
                    <a:pt x="1" y="453"/>
                    <a:pt x="25" y="632"/>
                  </a:cubicBezTo>
                  <a:cubicBezTo>
                    <a:pt x="60" y="918"/>
                    <a:pt x="299" y="1144"/>
                    <a:pt x="560" y="1156"/>
                  </a:cubicBezTo>
                  <a:lnTo>
                    <a:pt x="656" y="1156"/>
                  </a:lnTo>
                  <a:cubicBezTo>
                    <a:pt x="680" y="1156"/>
                    <a:pt x="739" y="1144"/>
                    <a:pt x="799" y="1108"/>
                  </a:cubicBezTo>
                  <a:cubicBezTo>
                    <a:pt x="1025" y="1025"/>
                    <a:pt x="1192" y="787"/>
                    <a:pt x="1156" y="513"/>
                  </a:cubicBezTo>
                  <a:cubicBezTo>
                    <a:pt x="1156" y="441"/>
                    <a:pt x="1132" y="370"/>
                    <a:pt x="1096" y="310"/>
                  </a:cubicBezTo>
                  <a:cubicBezTo>
                    <a:pt x="1061" y="227"/>
                    <a:pt x="1013" y="156"/>
                    <a:pt x="941" y="108"/>
                  </a:cubicBezTo>
                  <a:cubicBezTo>
                    <a:pt x="834" y="36"/>
                    <a:pt x="703" y="1"/>
                    <a:pt x="56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7" name="Google Shape;2807;p21"/>
            <p:cNvSpPr/>
            <p:nvPr/>
          </p:nvSpPr>
          <p:spPr>
            <a:xfrm>
              <a:off x="5559325" y="973750"/>
              <a:ext cx="30375" cy="28950"/>
            </a:xfrm>
            <a:custGeom>
              <a:avLst/>
              <a:gdLst/>
              <a:ahLst/>
              <a:cxnLst/>
              <a:rect l="l" t="t" r="r" b="b"/>
              <a:pathLst>
                <a:path w="1215" h="1158" extrusionOk="0">
                  <a:moveTo>
                    <a:pt x="679" y="1"/>
                  </a:moveTo>
                  <a:lnTo>
                    <a:pt x="548" y="13"/>
                  </a:lnTo>
                  <a:cubicBezTo>
                    <a:pt x="488" y="13"/>
                    <a:pt x="429" y="25"/>
                    <a:pt x="369" y="49"/>
                  </a:cubicBezTo>
                  <a:cubicBezTo>
                    <a:pt x="286" y="84"/>
                    <a:pt x="214" y="144"/>
                    <a:pt x="155" y="203"/>
                  </a:cubicBezTo>
                  <a:cubicBezTo>
                    <a:pt x="48" y="322"/>
                    <a:pt x="0" y="465"/>
                    <a:pt x="24" y="632"/>
                  </a:cubicBezTo>
                  <a:cubicBezTo>
                    <a:pt x="36" y="727"/>
                    <a:pt x="48" y="799"/>
                    <a:pt x="95" y="858"/>
                  </a:cubicBezTo>
                  <a:cubicBezTo>
                    <a:pt x="143" y="930"/>
                    <a:pt x="202" y="989"/>
                    <a:pt x="274" y="1049"/>
                  </a:cubicBezTo>
                  <a:cubicBezTo>
                    <a:pt x="370" y="1113"/>
                    <a:pt x="485" y="1158"/>
                    <a:pt x="611" y="1158"/>
                  </a:cubicBezTo>
                  <a:cubicBezTo>
                    <a:pt x="626" y="1158"/>
                    <a:pt x="640" y="1157"/>
                    <a:pt x="655" y="1156"/>
                  </a:cubicBezTo>
                  <a:cubicBezTo>
                    <a:pt x="976" y="1120"/>
                    <a:pt x="1214" y="834"/>
                    <a:pt x="1179" y="525"/>
                  </a:cubicBezTo>
                  <a:cubicBezTo>
                    <a:pt x="1167" y="334"/>
                    <a:pt x="1060" y="191"/>
                    <a:pt x="917" y="84"/>
                  </a:cubicBezTo>
                  <a:cubicBezTo>
                    <a:pt x="833" y="37"/>
                    <a:pt x="750" y="1"/>
                    <a:pt x="67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8" name="Google Shape;2808;p21"/>
            <p:cNvSpPr/>
            <p:nvPr/>
          </p:nvSpPr>
          <p:spPr>
            <a:xfrm>
              <a:off x="4618425" y="1217425"/>
              <a:ext cx="22050" cy="20375"/>
            </a:xfrm>
            <a:custGeom>
              <a:avLst/>
              <a:gdLst/>
              <a:ahLst/>
              <a:cxnLst/>
              <a:rect l="l" t="t" r="r" b="b"/>
              <a:pathLst>
                <a:path w="882" h="815" extrusionOk="0">
                  <a:moveTo>
                    <a:pt x="442" y="1"/>
                  </a:moveTo>
                  <a:cubicBezTo>
                    <a:pt x="422" y="1"/>
                    <a:pt x="402" y="2"/>
                    <a:pt x="381" y="5"/>
                  </a:cubicBezTo>
                  <a:lnTo>
                    <a:pt x="358" y="5"/>
                  </a:lnTo>
                  <a:cubicBezTo>
                    <a:pt x="155" y="41"/>
                    <a:pt x="0" y="219"/>
                    <a:pt x="24" y="422"/>
                  </a:cubicBezTo>
                  <a:lnTo>
                    <a:pt x="24" y="458"/>
                  </a:lnTo>
                  <a:cubicBezTo>
                    <a:pt x="36" y="541"/>
                    <a:pt x="60" y="600"/>
                    <a:pt x="108" y="660"/>
                  </a:cubicBezTo>
                  <a:cubicBezTo>
                    <a:pt x="119" y="684"/>
                    <a:pt x="143" y="708"/>
                    <a:pt x="167" y="720"/>
                  </a:cubicBezTo>
                  <a:cubicBezTo>
                    <a:pt x="227" y="779"/>
                    <a:pt x="322" y="815"/>
                    <a:pt x="405" y="815"/>
                  </a:cubicBezTo>
                  <a:lnTo>
                    <a:pt x="477" y="815"/>
                  </a:lnTo>
                  <a:cubicBezTo>
                    <a:pt x="703" y="803"/>
                    <a:pt x="881" y="589"/>
                    <a:pt x="858" y="362"/>
                  </a:cubicBezTo>
                  <a:cubicBezTo>
                    <a:pt x="834" y="219"/>
                    <a:pt x="750" y="100"/>
                    <a:pt x="643" y="41"/>
                  </a:cubicBezTo>
                  <a:cubicBezTo>
                    <a:pt x="563" y="14"/>
                    <a:pt x="503" y="1"/>
                    <a:pt x="44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9" name="Google Shape;2809;p21"/>
            <p:cNvSpPr/>
            <p:nvPr/>
          </p:nvSpPr>
          <p:spPr>
            <a:xfrm>
              <a:off x="5439650" y="946275"/>
              <a:ext cx="21175" cy="20375"/>
            </a:xfrm>
            <a:custGeom>
              <a:avLst/>
              <a:gdLst/>
              <a:ahLst/>
              <a:cxnLst/>
              <a:rect l="l" t="t" r="r" b="b"/>
              <a:pathLst>
                <a:path w="847" h="815" extrusionOk="0">
                  <a:moveTo>
                    <a:pt x="430" y="0"/>
                  </a:moveTo>
                  <a:cubicBezTo>
                    <a:pt x="411" y="0"/>
                    <a:pt x="391" y="2"/>
                    <a:pt x="370" y="5"/>
                  </a:cubicBezTo>
                  <a:cubicBezTo>
                    <a:pt x="358" y="5"/>
                    <a:pt x="346" y="5"/>
                    <a:pt x="334" y="16"/>
                  </a:cubicBezTo>
                  <a:cubicBezTo>
                    <a:pt x="239" y="40"/>
                    <a:pt x="179" y="76"/>
                    <a:pt x="120" y="136"/>
                  </a:cubicBezTo>
                  <a:cubicBezTo>
                    <a:pt x="60" y="195"/>
                    <a:pt x="13" y="290"/>
                    <a:pt x="13" y="374"/>
                  </a:cubicBezTo>
                  <a:cubicBezTo>
                    <a:pt x="11" y="372"/>
                    <a:pt x="10" y="371"/>
                    <a:pt x="8" y="371"/>
                  </a:cubicBezTo>
                  <a:cubicBezTo>
                    <a:pt x="1" y="371"/>
                    <a:pt x="1" y="402"/>
                    <a:pt x="1" y="433"/>
                  </a:cubicBezTo>
                  <a:cubicBezTo>
                    <a:pt x="35" y="652"/>
                    <a:pt x="214" y="815"/>
                    <a:pt x="430" y="815"/>
                  </a:cubicBezTo>
                  <a:cubicBezTo>
                    <a:pt x="438" y="815"/>
                    <a:pt x="446" y="815"/>
                    <a:pt x="453" y="814"/>
                  </a:cubicBezTo>
                  <a:cubicBezTo>
                    <a:pt x="667" y="790"/>
                    <a:pt x="846" y="588"/>
                    <a:pt x="822" y="362"/>
                  </a:cubicBezTo>
                  <a:cubicBezTo>
                    <a:pt x="810" y="219"/>
                    <a:pt x="715" y="100"/>
                    <a:pt x="584" y="40"/>
                  </a:cubicBezTo>
                  <a:cubicBezTo>
                    <a:pt x="539" y="14"/>
                    <a:pt x="488" y="0"/>
                    <a:pt x="43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0" name="Google Shape;2810;p21"/>
            <p:cNvSpPr/>
            <p:nvPr/>
          </p:nvSpPr>
          <p:spPr>
            <a:xfrm>
              <a:off x="5341125" y="1157350"/>
              <a:ext cx="21450" cy="20100"/>
            </a:xfrm>
            <a:custGeom>
              <a:avLst/>
              <a:gdLst/>
              <a:ahLst/>
              <a:cxnLst/>
              <a:rect l="l" t="t" r="r" b="b"/>
              <a:pathLst>
                <a:path w="858" h="804" extrusionOk="0">
                  <a:moveTo>
                    <a:pt x="436" y="0"/>
                  </a:moveTo>
                  <a:cubicBezTo>
                    <a:pt x="418" y="0"/>
                    <a:pt x="400" y="1"/>
                    <a:pt x="382" y="3"/>
                  </a:cubicBezTo>
                  <a:lnTo>
                    <a:pt x="346" y="3"/>
                  </a:lnTo>
                  <a:cubicBezTo>
                    <a:pt x="251" y="15"/>
                    <a:pt x="179" y="63"/>
                    <a:pt x="120" y="122"/>
                  </a:cubicBezTo>
                  <a:lnTo>
                    <a:pt x="25" y="253"/>
                  </a:lnTo>
                  <a:cubicBezTo>
                    <a:pt x="13" y="313"/>
                    <a:pt x="1" y="372"/>
                    <a:pt x="13" y="432"/>
                  </a:cubicBezTo>
                  <a:cubicBezTo>
                    <a:pt x="46" y="643"/>
                    <a:pt x="215" y="803"/>
                    <a:pt x="422" y="803"/>
                  </a:cubicBezTo>
                  <a:cubicBezTo>
                    <a:pt x="436" y="803"/>
                    <a:pt x="451" y="802"/>
                    <a:pt x="465" y="801"/>
                  </a:cubicBezTo>
                  <a:cubicBezTo>
                    <a:pt x="679" y="789"/>
                    <a:pt x="858" y="587"/>
                    <a:pt x="834" y="360"/>
                  </a:cubicBezTo>
                  <a:cubicBezTo>
                    <a:pt x="834" y="325"/>
                    <a:pt x="822" y="301"/>
                    <a:pt x="798" y="253"/>
                  </a:cubicBezTo>
                  <a:cubicBezTo>
                    <a:pt x="787" y="182"/>
                    <a:pt x="727" y="110"/>
                    <a:pt x="656" y="63"/>
                  </a:cubicBezTo>
                  <a:cubicBezTo>
                    <a:pt x="596" y="23"/>
                    <a:pt x="521" y="0"/>
                    <a:pt x="43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Google Shape;2811;p21"/>
            <p:cNvSpPr/>
            <p:nvPr/>
          </p:nvSpPr>
          <p:spPr>
            <a:xfrm>
              <a:off x="4884825" y="973175"/>
              <a:ext cx="20850" cy="20850"/>
            </a:xfrm>
            <a:custGeom>
              <a:avLst/>
              <a:gdLst/>
              <a:ahLst/>
              <a:cxnLst/>
              <a:rect l="l" t="t" r="r" b="b"/>
              <a:pathLst>
                <a:path w="834" h="834" extrusionOk="0">
                  <a:moveTo>
                    <a:pt x="381" y="0"/>
                  </a:moveTo>
                  <a:cubicBezTo>
                    <a:pt x="239" y="12"/>
                    <a:pt x="143" y="72"/>
                    <a:pt x="84" y="179"/>
                  </a:cubicBezTo>
                  <a:cubicBezTo>
                    <a:pt x="36" y="250"/>
                    <a:pt x="0" y="345"/>
                    <a:pt x="0" y="429"/>
                  </a:cubicBezTo>
                  <a:lnTo>
                    <a:pt x="0" y="464"/>
                  </a:lnTo>
                  <a:cubicBezTo>
                    <a:pt x="24" y="548"/>
                    <a:pt x="48" y="631"/>
                    <a:pt x="108" y="691"/>
                  </a:cubicBezTo>
                  <a:cubicBezTo>
                    <a:pt x="167" y="762"/>
                    <a:pt x="239" y="810"/>
                    <a:pt x="334" y="822"/>
                  </a:cubicBezTo>
                  <a:cubicBezTo>
                    <a:pt x="381" y="834"/>
                    <a:pt x="417" y="834"/>
                    <a:pt x="465" y="834"/>
                  </a:cubicBezTo>
                  <a:cubicBezTo>
                    <a:pt x="655" y="822"/>
                    <a:pt x="798" y="691"/>
                    <a:pt x="822" y="512"/>
                  </a:cubicBezTo>
                  <a:cubicBezTo>
                    <a:pt x="822" y="464"/>
                    <a:pt x="834" y="417"/>
                    <a:pt x="822" y="369"/>
                  </a:cubicBezTo>
                  <a:cubicBezTo>
                    <a:pt x="822" y="334"/>
                    <a:pt x="810" y="286"/>
                    <a:pt x="798" y="238"/>
                  </a:cubicBezTo>
                  <a:cubicBezTo>
                    <a:pt x="774" y="214"/>
                    <a:pt x="762" y="179"/>
                    <a:pt x="751" y="167"/>
                  </a:cubicBezTo>
                  <a:cubicBezTo>
                    <a:pt x="691" y="95"/>
                    <a:pt x="620" y="48"/>
                    <a:pt x="536" y="12"/>
                  </a:cubicBezTo>
                  <a:cubicBezTo>
                    <a:pt x="501" y="0"/>
                    <a:pt x="441" y="0"/>
                    <a:pt x="38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2" name="Google Shape;2812;p21"/>
            <p:cNvSpPr/>
            <p:nvPr/>
          </p:nvSpPr>
          <p:spPr>
            <a:xfrm>
              <a:off x="3994525" y="940125"/>
              <a:ext cx="20575" cy="10200"/>
            </a:xfrm>
            <a:custGeom>
              <a:avLst/>
              <a:gdLst/>
              <a:ahLst/>
              <a:cxnLst/>
              <a:rect l="l" t="t" r="r" b="b"/>
              <a:pathLst>
                <a:path w="823" h="408" extrusionOk="0">
                  <a:moveTo>
                    <a:pt x="1" y="1"/>
                  </a:moveTo>
                  <a:lnTo>
                    <a:pt x="1" y="48"/>
                  </a:lnTo>
                  <a:cubicBezTo>
                    <a:pt x="1" y="84"/>
                    <a:pt x="13" y="132"/>
                    <a:pt x="37" y="167"/>
                  </a:cubicBezTo>
                  <a:cubicBezTo>
                    <a:pt x="49" y="203"/>
                    <a:pt x="72" y="251"/>
                    <a:pt x="120" y="286"/>
                  </a:cubicBezTo>
                  <a:cubicBezTo>
                    <a:pt x="205" y="361"/>
                    <a:pt x="310" y="407"/>
                    <a:pt x="417" y="407"/>
                  </a:cubicBezTo>
                  <a:cubicBezTo>
                    <a:pt x="429" y="407"/>
                    <a:pt x="441" y="407"/>
                    <a:pt x="453" y="405"/>
                  </a:cubicBezTo>
                  <a:cubicBezTo>
                    <a:pt x="465" y="405"/>
                    <a:pt x="477" y="405"/>
                    <a:pt x="489" y="382"/>
                  </a:cubicBezTo>
                  <a:cubicBezTo>
                    <a:pt x="596" y="370"/>
                    <a:pt x="691" y="310"/>
                    <a:pt x="751" y="239"/>
                  </a:cubicBezTo>
                  <a:cubicBezTo>
                    <a:pt x="787" y="167"/>
                    <a:pt x="822" y="84"/>
                    <a:pt x="82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3" name="Google Shape;2813;p21"/>
            <p:cNvSpPr/>
            <p:nvPr/>
          </p:nvSpPr>
          <p:spPr>
            <a:xfrm>
              <a:off x="4521100" y="1262650"/>
              <a:ext cx="21150" cy="20400"/>
            </a:xfrm>
            <a:custGeom>
              <a:avLst/>
              <a:gdLst/>
              <a:ahLst/>
              <a:cxnLst/>
              <a:rect l="l" t="t" r="r" b="b"/>
              <a:pathLst>
                <a:path w="846" h="816" extrusionOk="0">
                  <a:moveTo>
                    <a:pt x="463" y="1"/>
                  </a:moveTo>
                  <a:cubicBezTo>
                    <a:pt x="443" y="1"/>
                    <a:pt x="424" y="2"/>
                    <a:pt x="405" y="6"/>
                  </a:cubicBezTo>
                  <a:lnTo>
                    <a:pt x="381" y="6"/>
                  </a:lnTo>
                  <a:cubicBezTo>
                    <a:pt x="298" y="18"/>
                    <a:pt x="226" y="42"/>
                    <a:pt x="167" y="89"/>
                  </a:cubicBezTo>
                  <a:cubicBezTo>
                    <a:pt x="60" y="173"/>
                    <a:pt x="0" y="315"/>
                    <a:pt x="12" y="446"/>
                  </a:cubicBezTo>
                  <a:cubicBezTo>
                    <a:pt x="12" y="458"/>
                    <a:pt x="12" y="482"/>
                    <a:pt x="24" y="494"/>
                  </a:cubicBezTo>
                  <a:cubicBezTo>
                    <a:pt x="48" y="577"/>
                    <a:pt x="107" y="649"/>
                    <a:pt x="167" y="720"/>
                  </a:cubicBezTo>
                  <a:cubicBezTo>
                    <a:pt x="226" y="780"/>
                    <a:pt x="310" y="804"/>
                    <a:pt x="405" y="816"/>
                  </a:cubicBezTo>
                  <a:lnTo>
                    <a:pt x="476" y="816"/>
                  </a:lnTo>
                  <a:cubicBezTo>
                    <a:pt x="536" y="816"/>
                    <a:pt x="595" y="804"/>
                    <a:pt x="655" y="756"/>
                  </a:cubicBezTo>
                  <a:cubicBezTo>
                    <a:pt x="774" y="685"/>
                    <a:pt x="845" y="554"/>
                    <a:pt x="833" y="399"/>
                  </a:cubicBezTo>
                  <a:lnTo>
                    <a:pt x="833" y="375"/>
                  </a:lnTo>
                  <a:cubicBezTo>
                    <a:pt x="822" y="280"/>
                    <a:pt x="786" y="208"/>
                    <a:pt x="738" y="149"/>
                  </a:cubicBezTo>
                  <a:cubicBezTo>
                    <a:pt x="677" y="57"/>
                    <a:pt x="573" y="1"/>
                    <a:pt x="4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Google Shape;2814;p21"/>
            <p:cNvSpPr/>
            <p:nvPr/>
          </p:nvSpPr>
          <p:spPr>
            <a:xfrm>
              <a:off x="3877250" y="1014750"/>
              <a:ext cx="22050" cy="20675"/>
            </a:xfrm>
            <a:custGeom>
              <a:avLst/>
              <a:gdLst/>
              <a:ahLst/>
              <a:cxnLst/>
              <a:rect l="l" t="t" r="r" b="b"/>
              <a:pathLst>
                <a:path w="882" h="827" extrusionOk="0">
                  <a:moveTo>
                    <a:pt x="491" y="1"/>
                  </a:moveTo>
                  <a:cubicBezTo>
                    <a:pt x="479" y="1"/>
                    <a:pt x="466" y="2"/>
                    <a:pt x="453" y="4"/>
                  </a:cubicBezTo>
                  <a:lnTo>
                    <a:pt x="406" y="4"/>
                  </a:lnTo>
                  <a:cubicBezTo>
                    <a:pt x="179" y="16"/>
                    <a:pt x="1" y="230"/>
                    <a:pt x="37" y="456"/>
                  </a:cubicBezTo>
                  <a:cubicBezTo>
                    <a:pt x="60" y="664"/>
                    <a:pt x="249" y="826"/>
                    <a:pt x="455" y="826"/>
                  </a:cubicBezTo>
                  <a:cubicBezTo>
                    <a:pt x="463" y="826"/>
                    <a:pt x="470" y="826"/>
                    <a:pt x="477" y="826"/>
                  </a:cubicBezTo>
                  <a:cubicBezTo>
                    <a:pt x="703" y="814"/>
                    <a:pt x="882" y="599"/>
                    <a:pt x="858" y="373"/>
                  </a:cubicBezTo>
                  <a:cubicBezTo>
                    <a:pt x="858" y="337"/>
                    <a:pt x="834" y="290"/>
                    <a:pt x="822" y="254"/>
                  </a:cubicBezTo>
                  <a:cubicBezTo>
                    <a:pt x="810" y="159"/>
                    <a:pt x="751" y="99"/>
                    <a:pt x="656" y="52"/>
                  </a:cubicBezTo>
                  <a:cubicBezTo>
                    <a:pt x="607" y="22"/>
                    <a:pt x="550" y="1"/>
                    <a:pt x="49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Google Shape;2815;p21"/>
            <p:cNvSpPr/>
            <p:nvPr/>
          </p:nvSpPr>
          <p:spPr>
            <a:xfrm>
              <a:off x="6017400" y="939525"/>
              <a:ext cx="25025" cy="23025"/>
            </a:xfrm>
            <a:custGeom>
              <a:avLst/>
              <a:gdLst/>
              <a:ahLst/>
              <a:cxnLst/>
              <a:rect l="l" t="t" r="r" b="b"/>
              <a:pathLst>
                <a:path w="1001" h="921" extrusionOk="0">
                  <a:moveTo>
                    <a:pt x="370" y="1"/>
                  </a:moveTo>
                  <a:cubicBezTo>
                    <a:pt x="358" y="1"/>
                    <a:pt x="334" y="25"/>
                    <a:pt x="310" y="25"/>
                  </a:cubicBezTo>
                  <a:cubicBezTo>
                    <a:pt x="287" y="36"/>
                    <a:pt x="251" y="48"/>
                    <a:pt x="239" y="72"/>
                  </a:cubicBezTo>
                  <a:cubicBezTo>
                    <a:pt x="191" y="96"/>
                    <a:pt x="156" y="144"/>
                    <a:pt x="120" y="191"/>
                  </a:cubicBezTo>
                  <a:cubicBezTo>
                    <a:pt x="13" y="322"/>
                    <a:pt x="1" y="513"/>
                    <a:pt x="96" y="679"/>
                  </a:cubicBezTo>
                  <a:cubicBezTo>
                    <a:pt x="96" y="691"/>
                    <a:pt x="108" y="691"/>
                    <a:pt x="108" y="703"/>
                  </a:cubicBezTo>
                  <a:cubicBezTo>
                    <a:pt x="144" y="763"/>
                    <a:pt x="203" y="822"/>
                    <a:pt x="263" y="858"/>
                  </a:cubicBezTo>
                  <a:cubicBezTo>
                    <a:pt x="332" y="897"/>
                    <a:pt x="417" y="921"/>
                    <a:pt x="512" y="921"/>
                  </a:cubicBezTo>
                  <a:cubicBezTo>
                    <a:pt x="532" y="921"/>
                    <a:pt x="552" y="920"/>
                    <a:pt x="572" y="918"/>
                  </a:cubicBezTo>
                  <a:cubicBezTo>
                    <a:pt x="632" y="894"/>
                    <a:pt x="691" y="882"/>
                    <a:pt x="727" y="858"/>
                  </a:cubicBezTo>
                  <a:cubicBezTo>
                    <a:pt x="763" y="846"/>
                    <a:pt x="775" y="822"/>
                    <a:pt x="810" y="798"/>
                  </a:cubicBezTo>
                  <a:cubicBezTo>
                    <a:pt x="941" y="679"/>
                    <a:pt x="1001" y="465"/>
                    <a:pt x="929" y="310"/>
                  </a:cubicBezTo>
                  <a:lnTo>
                    <a:pt x="882" y="215"/>
                  </a:lnTo>
                  <a:cubicBezTo>
                    <a:pt x="846" y="167"/>
                    <a:pt x="810" y="120"/>
                    <a:pt x="775" y="96"/>
                  </a:cubicBezTo>
                  <a:cubicBezTo>
                    <a:pt x="727" y="48"/>
                    <a:pt x="668" y="25"/>
                    <a:pt x="59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6" name="Google Shape;2816;p21"/>
            <p:cNvSpPr/>
            <p:nvPr/>
          </p:nvSpPr>
          <p:spPr>
            <a:xfrm>
              <a:off x="4869650" y="949325"/>
              <a:ext cx="12825" cy="12000"/>
            </a:xfrm>
            <a:custGeom>
              <a:avLst/>
              <a:gdLst/>
              <a:ahLst/>
              <a:cxnLst/>
              <a:rect l="l" t="t" r="r" b="b"/>
              <a:pathLst>
                <a:path w="513" h="480" extrusionOk="0">
                  <a:moveTo>
                    <a:pt x="251" y="1"/>
                  </a:moveTo>
                  <a:cubicBezTo>
                    <a:pt x="243" y="1"/>
                    <a:pt x="235" y="1"/>
                    <a:pt x="226" y="2"/>
                  </a:cubicBezTo>
                  <a:cubicBezTo>
                    <a:pt x="96" y="14"/>
                    <a:pt x="0" y="133"/>
                    <a:pt x="12" y="275"/>
                  </a:cubicBezTo>
                  <a:cubicBezTo>
                    <a:pt x="34" y="398"/>
                    <a:pt x="140" y="479"/>
                    <a:pt x="261" y="479"/>
                  </a:cubicBezTo>
                  <a:cubicBezTo>
                    <a:pt x="269" y="479"/>
                    <a:pt x="278" y="479"/>
                    <a:pt x="286" y="478"/>
                  </a:cubicBezTo>
                  <a:cubicBezTo>
                    <a:pt x="417" y="466"/>
                    <a:pt x="512" y="347"/>
                    <a:pt x="488" y="216"/>
                  </a:cubicBezTo>
                  <a:cubicBezTo>
                    <a:pt x="477" y="82"/>
                    <a:pt x="372" y="1"/>
                    <a:pt x="25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7" name="Google Shape;2817;p21"/>
            <p:cNvSpPr/>
            <p:nvPr/>
          </p:nvSpPr>
          <p:spPr>
            <a:xfrm>
              <a:off x="4743150" y="1107375"/>
              <a:ext cx="12225" cy="12000"/>
            </a:xfrm>
            <a:custGeom>
              <a:avLst/>
              <a:gdLst/>
              <a:ahLst/>
              <a:cxnLst/>
              <a:rect l="l" t="t" r="r" b="b"/>
              <a:pathLst>
                <a:path w="489" h="480" extrusionOk="0">
                  <a:moveTo>
                    <a:pt x="251" y="1"/>
                  </a:moveTo>
                  <a:cubicBezTo>
                    <a:pt x="243" y="1"/>
                    <a:pt x="235" y="1"/>
                    <a:pt x="226" y="2"/>
                  </a:cubicBezTo>
                  <a:cubicBezTo>
                    <a:pt x="95" y="14"/>
                    <a:pt x="0" y="145"/>
                    <a:pt x="12" y="276"/>
                  </a:cubicBezTo>
                  <a:cubicBezTo>
                    <a:pt x="23" y="388"/>
                    <a:pt x="140" y="479"/>
                    <a:pt x="264" y="479"/>
                  </a:cubicBezTo>
                  <a:cubicBezTo>
                    <a:pt x="271" y="479"/>
                    <a:pt x="278" y="479"/>
                    <a:pt x="286" y="478"/>
                  </a:cubicBezTo>
                  <a:cubicBezTo>
                    <a:pt x="405" y="454"/>
                    <a:pt x="488" y="347"/>
                    <a:pt x="488" y="216"/>
                  </a:cubicBezTo>
                  <a:cubicBezTo>
                    <a:pt x="477" y="82"/>
                    <a:pt x="372" y="1"/>
                    <a:pt x="25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8" name="Google Shape;2818;p21"/>
            <p:cNvSpPr/>
            <p:nvPr/>
          </p:nvSpPr>
          <p:spPr>
            <a:xfrm>
              <a:off x="4242175" y="940725"/>
              <a:ext cx="12525" cy="11700"/>
            </a:xfrm>
            <a:custGeom>
              <a:avLst/>
              <a:gdLst/>
              <a:ahLst/>
              <a:cxnLst/>
              <a:rect l="l" t="t" r="r" b="b"/>
              <a:pathLst>
                <a:path w="501" h="468" extrusionOk="0">
                  <a:moveTo>
                    <a:pt x="227" y="0"/>
                  </a:moveTo>
                  <a:cubicBezTo>
                    <a:pt x="168" y="0"/>
                    <a:pt x="120" y="36"/>
                    <a:pt x="84" y="60"/>
                  </a:cubicBezTo>
                  <a:cubicBezTo>
                    <a:pt x="37" y="108"/>
                    <a:pt x="1" y="179"/>
                    <a:pt x="1" y="250"/>
                  </a:cubicBezTo>
                  <a:cubicBezTo>
                    <a:pt x="1" y="274"/>
                    <a:pt x="25" y="298"/>
                    <a:pt x="25" y="310"/>
                  </a:cubicBezTo>
                  <a:cubicBezTo>
                    <a:pt x="37" y="346"/>
                    <a:pt x="49" y="369"/>
                    <a:pt x="84" y="405"/>
                  </a:cubicBezTo>
                  <a:cubicBezTo>
                    <a:pt x="124" y="445"/>
                    <a:pt x="179" y="468"/>
                    <a:pt x="238" y="468"/>
                  </a:cubicBezTo>
                  <a:cubicBezTo>
                    <a:pt x="250" y="468"/>
                    <a:pt x="262" y="467"/>
                    <a:pt x="275" y="465"/>
                  </a:cubicBezTo>
                  <a:cubicBezTo>
                    <a:pt x="310" y="465"/>
                    <a:pt x="322" y="453"/>
                    <a:pt x="346" y="453"/>
                  </a:cubicBezTo>
                  <a:cubicBezTo>
                    <a:pt x="406" y="417"/>
                    <a:pt x="441" y="393"/>
                    <a:pt x="465" y="334"/>
                  </a:cubicBezTo>
                  <a:cubicBezTo>
                    <a:pt x="477" y="286"/>
                    <a:pt x="501" y="250"/>
                    <a:pt x="477" y="215"/>
                  </a:cubicBezTo>
                  <a:cubicBezTo>
                    <a:pt x="477" y="167"/>
                    <a:pt x="465" y="131"/>
                    <a:pt x="453" y="108"/>
                  </a:cubicBezTo>
                  <a:cubicBezTo>
                    <a:pt x="406" y="36"/>
                    <a:pt x="334" y="0"/>
                    <a:pt x="26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9" name="Google Shape;2819;p21"/>
            <p:cNvSpPr/>
            <p:nvPr/>
          </p:nvSpPr>
          <p:spPr>
            <a:xfrm>
              <a:off x="4657125" y="1097575"/>
              <a:ext cx="11925" cy="11350"/>
            </a:xfrm>
            <a:custGeom>
              <a:avLst/>
              <a:gdLst/>
              <a:ahLst/>
              <a:cxnLst/>
              <a:rect l="l" t="t" r="r" b="b"/>
              <a:pathLst>
                <a:path w="477" h="454" extrusionOk="0">
                  <a:moveTo>
                    <a:pt x="215" y="1"/>
                  </a:moveTo>
                  <a:cubicBezTo>
                    <a:pt x="155" y="1"/>
                    <a:pt x="107" y="25"/>
                    <a:pt x="72" y="60"/>
                  </a:cubicBezTo>
                  <a:cubicBezTo>
                    <a:pt x="36" y="96"/>
                    <a:pt x="0" y="180"/>
                    <a:pt x="0" y="251"/>
                  </a:cubicBezTo>
                  <a:cubicBezTo>
                    <a:pt x="0" y="275"/>
                    <a:pt x="12" y="322"/>
                    <a:pt x="36" y="334"/>
                  </a:cubicBezTo>
                  <a:cubicBezTo>
                    <a:pt x="72" y="418"/>
                    <a:pt x="167" y="453"/>
                    <a:pt x="250" y="453"/>
                  </a:cubicBezTo>
                  <a:cubicBezTo>
                    <a:pt x="286" y="453"/>
                    <a:pt x="322" y="441"/>
                    <a:pt x="334" y="430"/>
                  </a:cubicBezTo>
                  <a:cubicBezTo>
                    <a:pt x="417" y="418"/>
                    <a:pt x="476" y="322"/>
                    <a:pt x="465" y="215"/>
                  </a:cubicBezTo>
                  <a:cubicBezTo>
                    <a:pt x="453" y="120"/>
                    <a:pt x="393" y="37"/>
                    <a:pt x="322" y="13"/>
                  </a:cubicBezTo>
                  <a:cubicBezTo>
                    <a:pt x="286" y="1"/>
                    <a:pt x="238" y="1"/>
                    <a:pt x="21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0" name="Google Shape;2820;p21"/>
            <p:cNvSpPr/>
            <p:nvPr/>
          </p:nvSpPr>
          <p:spPr>
            <a:xfrm>
              <a:off x="5125025" y="1028500"/>
              <a:ext cx="12525" cy="12050"/>
            </a:xfrm>
            <a:custGeom>
              <a:avLst/>
              <a:gdLst/>
              <a:ahLst/>
              <a:cxnLst/>
              <a:rect l="l" t="t" r="r" b="b"/>
              <a:pathLst>
                <a:path w="501" h="482" extrusionOk="0">
                  <a:moveTo>
                    <a:pt x="239" y="1"/>
                  </a:moveTo>
                  <a:cubicBezTo>
                    <a:pt x="231" y="1"/>
                    <a:pt x="223" y="1"/>
                    <a:pt x="215" y="2"/>
                  </a:cubicBezTo>
                  <a:cubicBezTo>
                    <a:pt x="84" y="26"/>
                    <a:pt x="1" y="145"/>
                    <a:pt x="13" y="276"/>
                  </a:cubicBezTo>
                  <a:cubicBezTo>
                    <a:pt x="23" y="393"/>
                    <a:pt x="120" y="482"/>
                    <a:pt x="234" y="482"/>
                  </a:cubicBezTo>
                  <a:cubicBezTo>
                    <a:pt x="248" y="482"/>
                    <a:pt x="261" y="480"/>
                    <a:pt x="275" y="478"/>
                  </a:cubicBezTo>
                  <a:cubicBezTo>
                    <a:pt x="418" y="466"/>
                    <a:pt x="501" y="347"/>
                    <a:pt x="489" y="216"/>
                  </a:cubicBezTo>
                  <a:cubicBezTo>
                    <a:pt x="455" y="92"/>
                    <a:pt x="369" y="1"/>
                    <a:pt x="23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Google Shape;2821;p21"/>
            <p:cNvSpPr/>
            <p:nvPr/>
          </p:nvSpPr>
          <p:spPr>
            <a:xfrm>
              <a:off x="6093300" y="1058450"/>
              <a:ext cx="60150" cy="57725"/>
            </a:xfrm>
            <a:custGeom>
              <a:avLst/>
              <a:gdLst/>
              <a:ahLst/>
              <a:cxnLst/>
              <a:rect l="l" t="t" r="r" b="b"/>
              <a:pathLst>
                <a:path w="2406" h="2309" extrusionOk="0">
                  <a:moveTo>
                    <a:pt x="1190" y="0"/>
                  </a:moveTo>
                  <a:cubicBezTo>
                    <a:pt x="1150" y="0"/>
                    <a:pt x="1108" y="6"/>
                    <a:pt x="1061" y="18"/>
                  </a:cubicBezTo>
                  <a:cubicBezTo>
                    <a:pt x="810" y="42"/>
                    <a:pt x="572" y="161"/>
                    <a:pt x="394" y="328"/>
                  </a:cubicBezTo>
                  <a:cubicBezTo>
                    <a:pt x="334" y="387"/>
                    <a:pt x="275" y="459"/>
                    <a:pt x="215" y="530"/>
                  </a:cubicBezTo>
                  <a:cubicBezTo>
                    <a:pt x="84" y="733"/>
                    <a:pt x="1" y="994"/>
                    <a:pt x="37" y="1280"/>
                  </a:cubicBezTo>
                  <a:cubicBezTo>
                    <a:pt x="60" y="1530"/>
                    <a:pt x="168" y="1756"/>
                    <a:pt x="322" y="1923"/>
                  </a:cubicBezTo>
                  <a:cubicBezTo>
                    <a:pt x="382" y="1983"/>
                    <a:pt x="441" y="2030"/>
                    <a:pt x="513" y="2102"/>
                  </a:cubicBezTo>
                  <a:cubicBezTo>
                    <a:pt x="711" y="2237"/>
                    <a:pt x="936" y="2309"/>
                    <a:pt x="1188" y="2309"/>
                  </a:cubicBezTo>
                  <a:cubicBezTo>
                    <a:pt x="1224" y="2309"/>
                    <a:pt x="1261" y="2307"/>
                    <a:pt x="1299" y="2304"/>
                  </a:cubicBezTo>
                  <a:cubicBezTo>
                    <a:pt x="1942" y="2233"/>
                    <a:pt x="2406" y="1661"/>
                    <a:pt x="2323" y="1042"/>
                  </a:cubicBezTo>
                  <a:cubicBezTo>
                    <a:pt x="2287" y="590"/>
                    <a:pt x="1965" y="221"/>
                    <a:pt x="1572" y="78"/>
                  </a:cubicBezTo>
                  <a:cubicBezTo>
                    <a:pt x="1477" y="42"/>
                    <a:pt x="1406" y="30"/>
                    <a:pt x="1311" y="18"/>
                  </a:cubicBezTo>
                  <a:cubicBezTo>
                    <a:pt x="1269" y="6"/>
                    <a:pt x="1230" y="0"/>
                    <a:pt x="119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22" name="Google Shape;2822;p21"/>
          <p:cNvGrpSpPr/>
          <p:nvPr/>
        </p:nvGrpSpPr>
        <p:grpSpPr>
          <a:xfrm>
            <a:off x="5830687" y="3505908"/>
            <a:ext cx="3312746" cy="1371090"/>
            <a:chOff x="4145150" y="2643900"/>
            <a:chExt cx="1914550" cy="792400"/>
          </a:xfrm>
        </p:grpSpPr>
        <p:sp>
          <p:nvSpPr>
            <p:cNvPr id="2823" name="Google Shape;2823;p21"/>
            <p:cNvSpPr/>
            <p:nvPr/>
          </p:nvSpPr>
          <p:spPr>
            <a:xfrm>
              <a:off x="5202425" y="3311250"/>
              <a:ext cx="149150" cy="50325"/>
            </a:xfrm>
            <a:custGeom>
              <a:avLst/>
              <a:gdLst/>
              <a:ahLst/>
              <a:cxnLst/>
              <a:rect l="l" t="t" r="r" b="b"/>
              <a:pathLst>
                <a:path w="5966" h="2013" extrusionOk="0">
                  <a:moveTo>
                    <a:pt x="0" y="1"/>
                  </a:moveTo>
                  <a:lnTo>
                    <a:pt x="36" y="334"/>
                  </a:lnTo>
                  <a:lnTo>
                    <a:pt x="5870" y="2013"/>
                  </a:lnTo>
                  <a:cubicBezTo>
                    <a:pt x="5858" y="1894"/>
                    <a:pt x="5906" y="1786"/>
                    <a:pt x="5965" y="1715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4" name="Google Shape;2824;p21"/>
            <p:cNvSpPr/>
            <p:nvPr/>
          </p:nvSpPr>
          <p:spPr>
            <a:xfrm>
              <a:off x="5104200" y="3285350"/>
              <a:ext cx="91100" cy="31575"/>
            </a:xfrm>
            <a:custGeom>
              <a:avLst/>
              <a:gdLst/>
              <a:ahLst/>
              <a:cxnLst/>
              <a:rect l="l" t="t" r="r" b="b"/>
              <a:pathLst>
                <a:path w="3644" h="1263" extrusionOk="0">
                  <a:moveTo>
                    <a:pt x="310" y="1"/>
                  </a:moveTo>
                  <a:lnTo>
                    <a:pt x="12" y="132"/>
                  </a:lnTo>
                  <a:lnTo>
                    <a:pt x="0" y="215"/>
                  </a:lnTo>
                  <a:lnTo>
                    <a:pt x="3644" y="1263"/>
                  </a:lnTo>
                  <a:lnTo>
                    <a:pt x="3596" y="929"/>
                  </a:lnTo>
                  <a:lnTo>
                    <a:pt x="31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Google Shape;2825;p21"/>
            <p:cNvSpPr/>
            <p:nvPr/>
          </p:nvSpPr>
          <p:spPr>
            <a:xfrm>
              <a:off x="5098850" y="3282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6" name="Google Shape;2826;p21"/>
            <p:cNvSpPr/>
            <p:nvPr/>
          </p:nvSpPr>
          <p:spPr>
            <a:xfrm>
              <a:off x="5097050" y="328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7" name="Google Shape;2827;p21"/>
            <p:cNvSpPr/>
            <p:nvPr/>
          </p:nvSpPr>
          <p:spPr>
            <a:xfrm>
              <a:off x="5317625" y="3080875"/>
              <a:ext cx="235450" cy="109550"/>
            </a:xfrm>
            <a:custGeom>
              <a:avLst/>
              <a:gdLst/>
              <a:ahLst/>
              <a:cxnLst/>
              <a:rect l="l" t="t" r="r" b="b"/>
              <a:pathLst>
                <a:path w="9418" h="4382" extrusionOk="0">
                  <a:moveTo>
                    <a:pt x="9335" y="0"/>
                  </a:moveTo>
                  <a:lnTo>
                    <a:pt x="0" y="4167"/>
                  </a:lnTo>
                  <a:lnTo>
                    <a:pt x="286" y="4382"/>
                  </a:lnTo>
                  <a:lnTo>
                    <a:pt x="9382" y="322"/>
                  </a:lnTo>
                  <a:lnTo>
                    <a:pt x="9418" y="262"/>
                  </a:lnTo>
                  <a:cubicBezTo>
                    <a:pt x="9358" y="179"/>
                    <a:pt x="9335" y="95"/>
                    <a:pt x="933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8" name="Google Shape;2828;p21"/>
            <p:cNvSpPr/>
            <p:nvPr/>
          </p:nvSpPr>
          <p:spPr>
            <a:xfrm>
              <a:off x="5193500" y="3188625"/>
              <a:ext cx="122950" cy="59850"/>
            </a:xfrm>
            <a:custGeom>
              <a:avLst/>
              <a:gdLst/>
              <a:ahLst/>
              <a:cxnLst/>
              <a:rect l="l" t="t" r="r" b="b"/>
              <a:pathLst>
                <a:path w="4918" h="2394" extrusionOk="0">
                  <a:moveTo>
                    <a:pt x="4644" y="0"/>
                  </a:moveTo>
                  <a:lnTo>
                    <a:pt x="0" y="2060"/>
                  </a:lnTo>
                  <a:lnTo>
                    <a:pt x="36" y="2393"/>
                  </a:lnTo>
                  <a:lnTo>
                    <a:pt x="4918" y="203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9" name="Google Shape;2829;p21"/>
            <p:cNvSpPr/>
            <p:nvPr/>
          </p:nvSpPr>
          <p:spPr>
            <a:xfrm>
              <a:off x="5097050" y="3284450"/>
              <a:ext cx="25" cy="1225"/>
            </a:xfrm>
            <a:custGeom>
              <a:avLst/>
              <a:gdLst/>
              <a:ahLst/>
              <a:cxnLst/>
              <a:rect l="l" t="t" r="r" b="b"/>
              <a:pathLst>
                <a:path w="1" h="49" extrusionOk="0">
                  <a:moveTo>
                    <a:pt x="1" y="13"/>
                  </a:moveTo>
                  <a:lnTo>
                    <a:pt x="1" y="13"/>
                  </a:lnTo>
                  <a:lnTo>
                    <a:pt x="1" y="49"/>
                  </a:lnTo>
                  <a:lnTo>
                    <a:pt x="1" y="13"/>
                  </a:lnTo>
                  <a:cubicBezTo>
                    <a:pt x="1" y="1"/>
                    <a:pt x="1" y="13"/>
                    <a:pt x="1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0" name="Google Shape;2830;p21"/>
            <p:cNvSpPr/>
            <p:nvPr/>
          </p:nvSpPr>
          <p:spPr>
            <a:xfrm>
              <a:off x="5098550" y="3243975"/>
              <a:ext cx="88425" cy="44675"/>
            </a:xfrm>
            <a:custGeom>
              <a:avLst/>
              <a:gdLst/>
              <a:ahLst/>
              <a:cxnLst/>
              <a:rect l="l" t="t" r="r" b="b"/>
              <a:pathLst>
                <a:path w="3537" h="1787" extrusionOk="0">
                  <a:moveTo>
                    <a:pt x="33" y="1539"/>
                  </a:moveTo>
                  <a:lnTo>
                    <a:pt x="33" y="1539"/>
                  </a:lnTo>
                  <a:cubicBezTo>
                    <a:pt x="21" y="1541"/>
                    <a:pt x="10" y="1544"/>
                    <a:pt x="0" y="1549"/>
                  </a:cubicBezTo>
                  <a:lnTo>
                    <a:pt x="12" y="1549"/>
                  </a:lnTo>
                  <a:lnTo>
                    <a:pt x="33" y="1539"/>
                  </a:lnTo>
                  <a:close/>
                  <a:moveTo>
                    <a:pt x="3501" y="1"/>
                  </a:moveTo>
                  <a:lnTo>
                    <a:pt x="33" y="1539"/>
                  </a:lnTo>
                  <a:lnTo>
                    <a:pt x="33" y="1539"/>
                  </a:lnTo>
                  <a:cubicBezTo>
                    <a:pt x="51" y="1537"/>
                    <a:pt x="69" y="1537"/>
                    <a:pt x="84" y="1537"/>
                  </a:cubicBezTo>
                  <a:cubicBezTo>
                    <a:pt x="191" y="1537"/>
                    <a:pt x="250" y="1608"/>
                    <a:pt x="238" y="1691"/>
                  </a:cubicBezTo>
                  <a:lnTo>
                    <a:pt x="226" y="1787"/>
                  </a:lnTo>
                  <a:lnTo>
                    <a:pt x="536" y="1656"/>
                  </a:lnTo>
                  <a:lnTo>
                    <a:pt x="3536" y="310"/>
                  </a:lnTo>
                  <a:lnTo>
                    <a:pt x="350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1" name="Google Shape;2831;p21"/>
            <p:cNvSpPr/>
            <p:nvPr/>
          </p:nvSpPr>
          <p:spPr>
            <a:xfrm>
              <a:off x="5098250" y="3282675"/>
              <a:ext cx="625" cy="325"/>
            </a:xfrm>
            <a:custGeom>
              <a:avLst/>
              <a:gdLst/>
              <a:ahLst/>
              <a:cxnLst/>
              <a:rect l="l" t="t" r="r" b="b"/>
              <a:pathLst>
                <a:path w="25" h="13" extrusionOk="0">
                  <a:moveTo>
                    <a:pt x="24" y="1"/>
                  </a:moveTo>
                  <a:cubicBezTo>
                    <a:pt x="12" y="1"/>
                    <a:pt x="12" y="12"/>
                    <a:pt x="0" y="12"/>
                  </a:cubicBezTo>
                  <a:cubicBezTo>
                    <a:pt x="12" y="12"/>
                    <a:pt x="24" y="1"/>
                    <a:pt x="2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2" name="Google Shape;2832;p21"/>
            <p:cNvSpPr/>
            <p:nvPr/>
          </p:nvSpPr>
          <p:spPr>
            <a:xfrm>
              <a:off x="5097650" y="3283275"/>
              <a:ext cx="625" cy="625"/>
            </a:xfrm>
            <a:custGeom>
              <a:avLst/>
              <a:gdLst/>
              <a:ahLst/>
              <a:cxnLst/>
              <a:rect l="l" t="t" r="r" b="b"/>
              <a:pathLst>
                <a:path w="25" h="25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24"/>
                    <a:pt x="0" y="0"/>
                  </a:cubicBezTo>
                  <a:cubicBezTo>
                    <a:pt x="0" y="0"/>
                    <a:pt x="24" y="0"/>
                    <a:pt x="0" y="0"/>
                  </a:cubicBezTo>
                  <a:cubicBezTo>
                    <a:pt x="24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3" name="Google Shape;2833;p21"/>
            <p:cNvSpPr/>
            <p:nvPr/>
          </p:nvSpPr>
          <p:spPr>
            <a:xfrm>
              <a:off x="4158250" y="3228800"/>
              <a:ext cx="79800" cy="113125"/>
            </a:xfrm>
            <a:custGeom>
              <a:avLst/>
              <a:gdLst/>
              <a:ahLst/>
              <a:cxnLst/>
              <a:rect l="l" t="t" r="r" b="b"/>
              <a:pathLst>
                <a:path w="3192" h="4525" extrusionOk="0">
                  <a:moveTo>
                    <a:pt x="2917" y="1"/>
                  </a:moveTo>
                  <a:lnTo>
                    <a:pt x="0" y="4442"/>
                  </a:lnTo>
                  <a:cubicBezTo>
                    <a:pt x="96" y="4442"/>
                    <a:pt x="179" y="4477"/>
                    <a:pt x="238" y="4525"/>
                  </a:cubicBezTo>
                  <a:lnTo>
                    <a:pt x="393" y="4430"/>
                  </a:lnTo>
                  <a:lnTo>
                    <a:pt x="3191" y="143"/>
                  </a:lnTo>
                  <a:lnTo>
                    <a:pt x="291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4" name="Google Shape;2834;p21"/>
            <p:cNvSpPr/>
            <p:nvPr/>
          </p:nvSpPr>
          <p:spPr>
            <a:xfrm>
              <a:off x="4308850" y="3190700"/>
              <a:ext cx="106000" cy="64325"/>
            </a:xfrm>
            <a:custGeom>
              <a:avLst/>
              <a:gdLst/>
              <a:ahLst/>
              <a:cxnLst/>
              <a:rect l="l" t="t" r="r" b="b"/>
              <a:pathLst>
                <a:path w="4240" h="2573" extrusionOk="0">
                  <a:moveTo>
                    <a:pt x="4192" y="1"/>
                  </a:moveTo>
                  <a:cubicBezTo>
                    <a:pt x="4168" y="1"/>
                    <a:pt x="4168" y="1"/>
                    <a:pt x="4156" y="12"/>
                  </a:cubicBezTo>
                  <a:cubicBezTo>
                    <a:pt x="4168" y="12"/>
                    <a:pt x="4168" y="1"/>
                    <a:pt x="4192" y="1"/>
                  </a:cubicBezTo>
                  <a:close/>
                  <a:moveTo>
                    <a:pt x="4156" y="12"/>
                  </a:moveTo>
                  <a:lnTo>
                    <a:pt x="1" y="2310"/>
                  </a:lnTo>
                  <a:cubicBezTo>
                    <a:pt x="72" y="2382"/>
                    <a:pt x="144" y="2477"/>
                    <a:pt x="156" y="2572"/>
                  </a:cubicBezTo>
                  <a:lnTo>
                    <a:pt x="4240" y="310"/>
                  </a:lnTo>
                  <a:lnTo>
                    <a:pt x="4168" y="286"/>
                  </a:lnTo>
                  <a:cubicBezTo>
                    <a:pt x="4097" y="239"/>
                    <a:pt x="4061" y="155"/>
                    <a:pt x="4097" y="72"/>
                  </a:cubicBezTo>
                  <a:cubicBezTo>
                    <a:pt x="4109" y="48"/>
                    <a:pt x="4132" y="36"/>
                    <a:pt x="4156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5" name="Google Shape;2835;p21"/>
            <p:cNvSpPr/>
            <p:nvPr/>
          </p:nvSpPr>
          <p:spPr>
            <a:xfrm>
              <a:off x="4410075" y="3190700"/>
              <a:ext cx="176525" cy="91100"/>
            </a:xfrm>
            <a:custGeom>
              <a:avLst/>
              <a:gdLst/>
              <a:ahLst/>
              <a:cxnLst/>
              <a:rect l="l" t="t" r="r" b="b"/>
              <a:pathLst>
                <a:path w="7061" h="3644" extrusionOk="0">
                  <a:moveTo>
                    <a:pt x="119" y="1"/>
                  </a:moveTo>
                  <a:cubicBezTo>
                    <a:pt x="107" y="1"/>
                    <a:pt x="107" y="1"/>
                    <a:pt x="95" y="12"/>
                  </a:cubicBezTo>
                  <a:cubicBezTo>
                    <a:pt x="95" y="36"/>
                    <a:pt x="60" y="48"/>
                    <a:pt x="48" y="72"/>
                  </a:cubicBezTo>
                  <a:cubicBezTo>
                    <a:pt x="0" y="155"/>
                    <a:pt x="48" y="239"/>
                    <a:pt x="119" y="286"/>
                  </a:cubicBezTo>
                  <a:lnTo>
                    <a:pt x="191" y="310"/>
                  </a:lnTo>
                  <a:lnTo>
                    <a:pt x="6977" y="3644"/>
                  </a:lnTo>
                  <a:cubicBezTo>
                    <a:pt x="6965" y="3620"/>
                    <a:pt x="6965" y="3608"/>
                    <a:pt x="6965" y="3572"/>
                  </a:cubicBezTo>
                  <a:cubicBezTo>
                    <a:pt x="6965" y="3489"/>
                    <a:pt x="7001" y="3394"/>
                    <a:pt x="7060" y="3346"/>
                  </a:cubicBezTo>
                  <a:lnTo>
                    <a:pt x="250" y="12"/>
                  </a:lnTo>
                  <a:cubicBezTo>
                    <a:pt x="238" y="12"/>
                    <a:pt x="238" y="12"/>
                    <a:pt x="22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6" name="Google Shape;2836;p21"/>
            <p:cNvSpPr/>
            <p:nvPr/>
          </p:nvSpPr>
          <p:spPr>
            <a:xfrm>
              <a:off x="4164500" y="3260350"/>
              <a:ext cx="127725" cy="87525"/>
            </a:xfrm>
            <a:custGeom>
              <a:avLst/>
              <a:gdLst/>
              <a:ahLst/>
              <a:cxnLst/>
              <a:rect l="l" t="t" r="r" b="b"/>
              <a:pathLst>
                <a:path w="5109" h="3501" extrusionOk="0">
                  <a:moveTo>
                    <a:pt x="4882" y="1"/>
                  </a:moveTo>
                  <a:lnTo>
                    <a:pt x="131" y="3168"/>
                  </a:lnTo>
                  <a:lnTo>
                    <a:pt x="0" y="3263"/>
                  </a:lnTo>
                  <a:cubicBezTo>
                    <a:pt x="96" y="3322"/>
                    <a:pt x="155" y="3394"/>
                    <a:pt x="191" y="3501"/>
                  </a:cubicBezTo>
                  <a:lnTo>
                    <a:pt x="5108" y="203"/>
                  </a:lnTo>
                  <a:cubicBezTo>
                    <a:pt x="5061" y="167"/>
                    <a:pt x="5037" y="120"/>
                    <a:pt x="5013" y="60"/>
                  </a:cubicBezTo>
                  <a:lnTo>
                    <a:pt x="488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7" name="Google Shape;2837;p21"/>
            <p:cNvSpPr/>
            <p:nvPr/>
          </p:nvSpPr>
          <p:spPr>
            <a:xfrm>
              <a:off x="4228800" y="3220775"/>
              <a:ext cx="61325" cy="41400"/>
            </a:xfrm>
            <a:custGeom>
              <a:avLst/>
              <a:gdLst/>
              <a:ahLst/>
              <a:cxnLst/>
              <a:rect l="l" t="t" r="r" b="b"/>
              <a:pathLst>
                <a:path w="2453" h="1656" extrusionOk="0">
                  <a:moveTo>
                    <a:pt x="203" y="0"/>
                  </a:moveTo>
                  <a:cubicBezTo>
                    <a:pt x="167" y="0"/>
                    <a:pt x="143" y="0"/>
                    <a:pt x="107" y="24"/>
                  </a:cubicBezTo>
                  <a:cubicBezTo>
                    <a:pt x="83" y="36"/>
                    <a:pt x="72" y="48"/>
                    <a:pt x="48" y="83"/>
                  </a:cubicBezTo>
                  <a:cubicBezTo>
                    <a:pt x="0" y="155"/>
                    <a:pt x="36" y="238"/>
                    <a:pt x="107" y="286"/>
                  </a:cubicBezTo>
                  <a:lnTo>
                    <a:pt x="119" y="298"/>
                  </a:lnTo>
                  <a:lnTo>
                    <a:pt x="393" y="452"/>
                  </a:lnTo>
                  <a:lnTo>
                    <a:pt x="2310" y="1584"/>
                  </a:lnTo>
                  <a:lnTo>
                    <a:pt x="2453" y="1655"/>
                  </a:lnTo>
                  <a:cubicBezTo>
                    <a:pt x="2429" y="1607"/>
                    <a:pt x="2417" y="1572"/>
                    <a:pt x="2417" y="1512"/>
                  </a:cubicBezTo>
                  <a:cubicBezTo>
                    <a:pt x="2417" y="1429"/>
                    <a:pt x="2417" y="1357"/>
                    <a:pt x="2453" y="1298"/>
                  </a:cubicBezTo>
                  <a:lnTo>
                    <a:pt x="619" y="238"/>
                  </a:lnTo>
                  <a:cubicBezTo>
                    <a:pt x="584" y="333"/>
                    <a:pt x="500" y="393"/>
                    <a:pt x="405" y="393"/>
                  </a:cubicBezTo>
                  <a:cubicBezTo>
                    <a:pt x="398" y="394"/>
                    <a:pt x="392" y="394"/>
                    <a:pt x="385" y="394"/>
                  </a:cubicBezTo>
                  <a:cubicBezTo>
                    <a:pt x="262" y="394"/>
                    <a:pt x="155" y="290"/>
                    <a:pt x="155" y="155"/>
                  </a:cubicBezTo>
                  <a:cubicBezTo>
                    <a:pt x="155" y="95"/>
                    <a:pt x="167" y="48"/>
                    <a:pt x="20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8" name="Google Shape;2838;p21"/>
            <p:cNvSpPr/>
            <p:nvPr/>
          </p:nvSpPr>
          <p:spPr>
            <a:xfrm>
              <a:off x="4302900" y="3265125"/>
              <a:ext cx="222375" cy="130500"/>
            </a:xfrm>
            <a:custGeom>
              <a:avLst/>
              <a:gdLst/>
              <a:ahLst/>
              <a:cxnLst/>
              <a:rect l="l" t="t" r="r" b="b"/>
              <a:pathLst>
                <a:path w="8895" h="5220" extrusionOk="0">
                  <a:moveTo>
                    <a:pt x="322" y="0"/>
                  </a:moveTo>
                  <a:cubicBezTo>
                    <a:pt x="239" y="95"/>
                    <a:pt x="144" y="167"/>
                    <a:pt x="1" y="179"/>
                  </a:cubicBezTo>
                  <a:lnTo>
                    <a:pt x="8776" y="5191"/>
                  </a:lnTo>
                  <a:cubicBezTo>
                    <a:pt x="8793" y="5209"/>
                    <a:pt x="8823" y="5220"/>
                    <a:pt x="8857" y="5220"/>
                  </a:cubicBezTo>
                  <a:cubicBezTo>
                    <a:pt x="8869" y="5220"/>
                    <a:pt x="8882" y="5218"/>
                    <a:pt x="8895" y="5215"/>
                  </a:cubicBezTo>
                  <a:cubicBezTo>
                    <a:pt x="8871" y="5155"/>
                    <a:pt x="8859" y="5096"/>
                    <a:pt x="8847" y="5013"/>
                  </a:cubicBezTo>
                  <a:lnTo>
                    <a:pt x="8847" y="4882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9" name="Google Shape;2839;p21"/>
            <p:cNvSpPr/>
            <p:nvPr/>
          </p:nvSpPr>
          <p:spPr>
            <a:xfrm>
              <a:off x="4545500" y="3403525"/>
              <a:ext cx="25325" cy="32475"/>
            </a:xfrm>
            <a:custGeom>
              <a:avLst/>
              <a:gdLst/>
              <a:ahLst/>
              <a:cxnLst/>
              <a:rect l="l" t="t" r="r" b="b"/>
              <a:pathLst>
                <a:path w="1013" h="1299" extrusionOk="0">
                  <a:moveTo>
                    <a:pt x="286" y="0"/>
                  </a:moveTo>
                  <a:cubicBezTo>
                    <a:pt x="215" y="60"/>
                    <a:pt x="108" y="108"/>
                    <a:pt x="0" y="131"/>
                  </a:cubicBezTo>
                  <a:lnTo>
                    <a:pt x="655" y="1298"/>
                  </a:lnTo>
                  <a:lnTo>
                    <a:pt x="1012" y="1298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0" name="Google Shape;2840;p21"/>
            <p:cNvSpPr/>
            <p:nvPr/>
          </p:nvSpPr>
          <p:spPr>
            <a:xfrm>
              <a:off x="4592225" y="3007050"/>
              <a:ext cx="130100" cy="268800"/>
            </a:xfrm>
            <a:custGeom>
              <a:avLst/>
              <a:gdLst/>
              <a:ahLst/>
              <a:cxnLst/>
              <a:rect l="l" t="t" r="r" b="b"/>
              <a:pathLst>
                <a:path w="5204" h="10752" extrusionOk="0">
                  <a:moveTo>
                    <a:pt x="4918" y="0"/>
                  </a:moveTo>
                  <a:lnTo>
                    <a:pt x="1" y="10621"/>
                  </a:lnTo>
                  <a:cubicBezTo>
                    <a:pt x="84" y="10621"/>
                    <a:pt x="179" y="10680"/>
                    <a:pt x="215" y="10752"/>
                  </a:cubicBezTo>
                  <a:cubicBezTo>
                    <a:pt x="239" y="10740"/>
                    <a:pt x="251" y="10740"/>
                    <a:pt x="263" y="10740"/>
                  </a:cubicBezTo>
                  <a:lnTo>
                    <a:pt x="5204" y="119"/>
                  </a:lnTo>
                  <a:cubicBezTo>
                    <a:pt x="5097" y="96"/>
                    <a:pt x="5001" y="60"/>
                    <a:pt x="491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1" name="Google Shape;2841;p21"/>
            <p:cNvSpPr/>
            <p:nvPr/>
          </p:nvSpPr>
          <p:spPr>
            <a:xfrm>
              <a:off x="4545500" y="3284450"/>
              <a:ext cx="48550" cy="91125"/>
            </a:xfrm>
            <a:custGeom>
              <a:avLst/>
              <a:gdLst/>
              <a:ahLst/>
              <a:cxnLst/>
              <a:rect l="l" t="t" r="r" b="b"/>
              <a:pathLst>
                <a:path w="1942" h="3645" extrusionOk="0">
                  <a:moveTo>
                    <a:pt x="1620" y="1"/>
                  </a:moveTo>
                  <a:lnTo>
                    <a:pt x="0" y="3513"/>
                  </a:lnTo>
                  <a:cubicBezTo>
                    <a:pt x="108" y="3549"/>
                    <a:pt x="191" y="3585"/>
                    <a:pt x="286" y="3644"/>
                  </a:cubicBezTo>
                  <a:lnTo>
                    <a:pt x="1941" y="72"/>
                  </a:lnTo>
                  <a:cubicBezTo>
                    <a:pt x="1905" y="72"/>
                    <a:pt x="1882" y="96"/>
                    <a:pt x="1846" y="96"/>
                  </a:cubicBezTo>
                  <a:cubicBezTo>
                    <a:pt x="1837" y="97"/>
                    <a:pt x="1829" y="98"/>
                    <a:pt x="1820" y="98"/>
                  </a:cubicBezTo>
                  <a:cubicBezTo>
                    <a:pt x="1748" y="98"/>
                    <a:pt x="1684" y="54"/>
                    <a:pt x="162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2" name="Google Shape;2842;p21"/>
            <p:cNvSpPr/>
            <p:nvPr/>
          </p:nvSpPr>
          <p:spPr>
            <a:xfrm>
              <a:off x="4597575" y="3275225"/>
              <a:ext cx="212850" cy="99450"/>
            </a:xfrm>
            <a:custGeom>
              <a:avLst/>
              <a:gdLst/>
              <a:ahLst/>
              <a:cxnLst/>
              <a:rect l="l" t="t" r="r" b="b"/>
              <a:pathLst>
                <a:path w="8514" h="3978" extrusionOk="0">
                  <a:moveTo>
                    <a:pt x="49" y="1"/>
                  </a:moveTo>
                  <a:cubicBezTo>
                    <a:pt x="37" y="1"/>
                    <a:pt x="25" y="13"/>
                    <a:pt x="1" y="13"/>
                  </a:cubicBezTo>
                  <a:cubicBezTo>
                    <a:pt x="25" y="49"/>
                    <a:pt x="37" y="84"/>
                    <a:pt x="37" y="132"/>
                  </a:cubicBezTo>
                  <a:cubicBezTo>
                    <a:pt x="37" y="191"/>
                    <a:pt x="25" y="239"/>
                    <a:pt x="1" y="275"/>
                  </a:cubicBezTo>
                  <a:lnTo>
                    <a:pt x="25" y="275"/>
                  </a:lnTo>
                  <a:lnTo>
                    <a:pt x="8383" y="3978"/>
                  </a:lnTo>
                  <a:cubicBezTo>
                    <a:pt x="8419" y="3870"/>
                    <a:pt x="8454" y="3775"/>
                    <a:pt x="8514" y="3692"/>
                  </a:cubicBezTo>
                  <a:lnTo>
                    <a:pt x="144" y="13"/>
                  </a:lnTo>
                  <a:cubicBezTo>
                    <a:pt x="108" y="1"/>
                    <a:pt x="84" y="1"/>
                    <a:pt x="4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3" name="Google Shape;2843;p21"/>
            <p:cNvSpPr/>
            <p:nvPr/>
          </p:nvSpPr>
          <p:spPr>
            <a:xfrm>
              <a:off x="4838700" y="3381500"/>
              <a:ext cx="124725" cy="54200"/>
            </a:xfrm>
            <a:custGeom>
              <a:avLst/>
              <a:gdLst/>
              <a:ahLst/>
              <a:cxnLst/>
              <a:rect l="l" t="t" r="r" b="b"/>
              <a:pathLst>
                <a:path w="4989" h="2168" extrusionOk="0">
                  <a:moveTo>
                    <a:pt x="119" y="0"/>
                  </a:moveTo>
                  <a:cubicBezTo>
                    <a:pt x="107" y="108"/>
                    <a:pt x="60" y="191"/>
                    <a:pt x="0" y="286"/>
                  </a:cubicBezTo>
                  <a:lnTo>
                    <a:pt x="4227" y="2167"/>
                  </a:lnTo>
                  <a:lnTo>
                    <a:pt x="4989" y="2167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4" name="Google Shape;2844;p21"/>
            <p:cNvSpPr/>
            <p:nvPr/>
          </p:nvSpPr>
          <p:spPr>
            <a:xfrm>
              <a:off x="4723500" y="3007350"/>
              <a:ext cx="99725" cy="355725"/>
            </a:xfrm>
            <a:custGeom>
              <a:avLst/>
              <a:gdLst/>
              <a:ahLst/>
              <a:cxnLst/>
              <a:rect l="l" t="t" r="r" b="b"/>
              <a:pathLst>
                <a:path w="3989" h="14229" extrusionOk="0">
                  <a:moveTo>
                    <a:pt x="274" y="0"/>
                  </a:moveTo>
                  <a:cubicBezTo>
                    <a:pt x="227" y="72"/>
                    <a:pt x="119" y="107"/>
                    <a:pt x="0" y="107"/>
                  </a:cubicBezTo>
                  <a:lnTo>
                    <a:pt x="3691" y="14228"/>
                  </a:lnTo>
                  <a:cubicBezTo>
                    <a:pt x="3775" y="14181"/>
                    <a:pt x="3882" y="14157"/>
                    <a:pt x="3989" y="14133"/>
                  </a:cubicBez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5" name="Google Shape;2845;p21"/>
            <p:cNvSpPr/>
            <p:nvPr/>
          </p:nvSpPr>
          <p:spPr>
            <a:xfrm>
              <a:off x="4825300" y="3394600"/>
              <a:ext cx="18475" cy="41100"/>
            </a:xfrm>
            <a:custGeom>
              <a:avLst/>
              <a:gdLst/>
              <a:ahLst/>
              <a:cxnLst/>
              <a:rect l="l" t="t" r="r" b="b"/>
              <a:pathLst>
                <a:path w="739" h="1644" extrusionOk="0">
                  <a:moveTo>
                    <a:pt x="274" y="0"/>
                  </a:moveTo>
                  <a:cubicBezTo>
                    <a:pt x="203" y="48"/>
                    <a:pt x="107" y="72"/>
                    <a:pt x="0" y="72"/>
                  </a:cubicBezTo>
                  <a:lnTo>
                    <a:pt x="417" y="1643"/>
                  </a:lnTo>
                  <a:lnTo>
                    <a:pt x="738" y="1643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6" name="Google Shape;2846;p21"/>
            <p:cNvSpPr/>
            <p:nvPr/>
          </p:nvSpPr>
          <p:spPr>
            <a:xfrm>
              <a:off x="5078300" y="3281775"/>
              <a:ext cx="26825" cy="153325"/>
            </a:xfrm>
            <a:custGeom>
              <a:avLst/>
              <a:gdLst/>
              <a:ahLst/>
              <a:cxnLst/>
              <a:rect l="l" t="t" r="r" b="b"/>
              <a:pathLst>
                <a:path w="1073" h="6133" extrusionOk="0">
                  <a:moveTo>
                    <a:pt x="929" y="1"/>
                  </a:moveTo>
                  <a:cubicBezTo>
                    <a:pt x="894" y="1"/>
                    <a:pt x="870" y="1"/>
                    <a:pt x="834" y="13"/>
                  </a:cubicBezTo>
                  <a:cubicBezTo>
                    <a:pt x="822" y="13"/>
                    <a:pt x="822" y="37"/>
                    <a:pt x="810" y="37"/>
                  </a:cubicBezTo>
                  <a:lnTo>
                    <a:pt x="786" y="48"/>
                  </a:lnTo>
                  <a:lnTo>
                    <a:pt x="786" y="60"/>
                  </a:lnTo>
                  <a:cubicBezTo>
                    <a:pt x="786" y="60"/>
                    <a:pt x="786" y="84"/>
                    <a:pt x="774" y="84"/>
                  </a:cubicBezTo>
                  <a:lnTo>
                    <a:pt x="774" y="96"/>
                  </a:lnTo>
                  <a:cubicBezTo>
                    <a:pt x="774" y="108"/>
                    <a:pt x="774" y="108"/>
                    <a:pt x="763" y="120"/>
                  </a:cubicBezTo>
                  <a:lnTo>
                    <a:pt x="1" y="6133"/>
                  </a:lnTo>
                  <a:lnTo>
                    <a:pt x="322" y="6133"/>
                  </a:lnTo>
                  <a:lnTo>
                    <a:pt x="1036" y="358"/>
                  </a:lnTo>
                  <a:lnTo>
                    <a:pt x="1048" y="275"/>
                  </a:lnTo>
                  <a:lnTo>
                    <a:pt x="1060" y="179"/>
                  </a:lnTo>
                  <a:cubicBezTo>
                    <a:pt x="1072" y="96"/>
                    <a:pt x="1013" y="13"/>
                    <a:pt x="92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7" name="Google Shape;2847;p21"/>
            <p:cNvSpPr/>
            <p:nvPr/>
          </p:nvSpPr>
          <p:spPr>
            <a:xfrm>
              <a:off x="5165975" y="3082950"/>
              <a:ext cx="51650" cy="352750"/>
            </a:xfrm>
            <a:custGeom>
              <a:avLst/>
              <a:gdLst/>
              <a:ahLst/>
              <a:cxnLst/>
              <a:rect l="l" t="t" r="r" b="b"/>
              <a:pathLst>
                <a:path w="2066" h="14110" extrusionOk="0">
                  <a:moveTo>
                    <a:pt x="6" y="0"/>
                  </a:moveTo>
                  <a:cubicBezTo>
                    <a:pt x="0" y="28"/>
                    <a:pt x="5" y="56"/>
                    <a:pt x="16" y="81"/>
                  </a:cubicBezTo>
                  <a:lnTo>
                    <a:pt x="16" y="81"/>
                  </a:lnTo>
                  <a:lnTo>
                    <a:pt x="6" y="0"/>
                  </a:lnTo>
                  <a:close/>
                  <a:moveTo>
                    <a:pt x="16" y="81"/>
                  </a:moveTo>
                  <a:lnTo>
                    <a:pt x="792" y="6430"/>
                  </a:lnTo>
                  <a:lnTo>
                    <a:pt x="839" y="6739"/>
                  </a:lnTo>
                  <a:lnTo>
                    <a:pt x="1125" y="9025"/>
                  </a:lnTo>
                  <a:lnTo>
                    <a:pt x="1173" y="9359"/>
                  </a:lnTo>
                  <a:lnTo>
                    <a:pt x="1756" y="14109"/>
                  </a:lnTo>
                  <a:lnTo>
                    <a:pt x="2066" y="14109"/>
                  </a:lnTo>
                  <a:lnTo>
                    <a:pt x="1482" y="9442"/>
                  </a:lnTo>
                  <a:lnTo>
                    <a:pt x="1435" y="9121"/>
                  </a:lnTo>
                  <a:lnTo>
                    <a:pt x="1125" y="6608"/>
                  </a:lnTo>
                  <a:lnTo>
                    <a:pt x="1077" y="6287"/>
                  </a:lnTo>
                  <a:lnTo>
                    <a:pt x="351" y="358"/>
                  </a:lnTo>
                  <a:lnTo>
                    <a:pt x="65" y="143"/>
                  </a:lnTo>
                  <a:cubicBezTo>
                    <a:pt x="46" y="131"/>
                    <a:pt x="28" y="108"/>
                    <a:pt x="16" y="8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8" name="Google Shape;2848;p21"/>
            <p:cNvSpPr/>
            <p:nvPr/>
          </p:nvSpPr>
          <p:spPr>
            <a:xfrm>
              <a:off x="5303025" y="3368700"/>
              <a:ext cx="54800" cy="67000"/>
            </a:xfrm>
            <a:custGeom>
              <a:avLst/>
              <a:gdLst/>
              <a:ahLst/>
              <a:cxnLst/>
              <a:rect l="l" t="t" r="r" b="b"/>
              <a:pathLst>
                <a:path w="2192" h="2680" extrusionOk="0">
                  <a:moveTo>
                    <a:pt x="1941" y="0"/>
                  </a:moveTo>
                  <a:lnTo>
                    <a:pt x="1" y="2679"/>
                  </a:lnTo>
                  <a:lnTo>
                    <a:pt x="382" y="2679"/>
                  </a:lnTo>
                  <a:lnTo>
                    <a:pt x="2192" y="179"/>
                  </a:lnTo>
                  <a:cubicBezTo>
                    <a:pt x="2084" y="143"/>
                    <a:pt x="2001" y="84"/>
                    <a:pt x="194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9" name="Google Shape;2849;p21"/>
            <p:cNvSpPr/>
            <p:nvPr/>
          </p:nvSpPr>
          <p:spPr>
            <a:xfrm>
              <a:off x="5430125" y="3087425"/>
              <a:ext cx="129500" cy="180700"/>
            </a:xfrm>
            <a:custGeom>
              <a:avLst/>
              <a:gdLst/>
              <a:ahLst/>
              <a:cxnLst/>
              <a:rect l="l" t="t" r="r" b="b"/>
              <a:pathLst>
                <a:path w="5180" h="7228" extrusionOk="0">
                  <a:moveTo>
                    <a:pt x="4918" y="0"/>
                  </a:moveTo>
                  <a:lnTo>
                    <a:pt x="4882" y="60"/>
                  </a:lnTo>
                  <a:lnTo>
                    <a:pt x="156" y="6644"/>
                  </a:lnTo>
                  <a:cubicBezTo>
                    <a:pt x="203" y="6691"/>
                    <a:pt x="239" y="6751"/>
                    <a:pt x="251" y="6834"/>
                  </a:cubicBezTo>
                  <a:cubicBezTo>
                    <a:pt x="251" y="6989"/>
                    <a:pt x="144" y="7120"/>
                    <a:pt x="1" y="7132"/>
                  </a:cubicBezTo>
                  <a:lnTo>
                    <a:pt x="132" y="7227"/>
                  </a:lnTo>
                  <a:lnTo>
                    <a:pt x="5180" y="179"/>
                  </a:lnTo>
                  <a:cubicBezTo>
                    <a:pt x="5061" y="143"/>
                    <a:pt x="4978" y="83"/>
                    <a:pt x="491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0" name="Google Shape;2850;p21"/>
            <p:cNvSpPr/>
            <p:nvPr/>
          </p:nvSpPr>
          <p:spPr>
            <a:xfrm>
              <a:off x="5365250" y="3269875"/>
              <a:ext cx="63425" cy="84550"/>
            </a:xfrm>
            <a:custGeom>
              <a:avLst/>
              <a:gdLst/>
              <a:ahLst/>
              <a:cxnLst/>
              <a:rect l="l" t="t" r="r" b="b"/>
              <a:pathLst>
                <a:path w="2537" h="3382" extrusionOk="0">
                  <a:moveTo>
                    <a:pt x="2274" y="1"/>
                  </a:moveTo>
                  <a:lnTo>
                    <a:pt x="0" y="3191"/>
                  </a:lnTo>
                  <a:cubicBezTo>
                    <a:pt x="107" y="3215"/>
                    <a:pt x="179" y="3299"/>
                    <a:pt x="238" y="3382"/>
                  </a:cubicBezTo>
                  <a:lnTo>
                    <a:pt x="2536" y="179"/>
                  </a:lnTo>
                  <a:lnTo>
                    <a:pt x="227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1" name="Google Shape;2851;p21"/>
            <p:cNvSpPr/>
            <p:nvPr/>
          </p:nvSpPr>
          <p:spPr>
            <a:xfrm>
              <a:off x="5372675" y="3356800"/>
              <a:ext cx="248275" cy="56575"/>
            </a:xfrm>
            <a:custGeom>
              <a:avLst/>
              <a:gdLst/>
              <a:ahLst/>
              <a:cxnLst/>
              <a:rect l="l" t="t" r="r" b="b"/>
              <a:pathLst>
                <a:path w="9931" h="2263" extrusionOk="0">
                  <a:moveTo>
                    <a:pt x="1" y="0"/>
                  </a:moveTo>
                  <a:cubicBezTo>
                    <a:pt x="13" y="36"/>
                    <a:pt x="37" y="95"/>
                    <a:pt x="37" y="155"/>
                  </a:cubicBezTo>
                  <a:cubicBezTo>
                    <a:pt x="37" y="203"/>
                    <a:pt x="37" y="262"/>
                    <a:pt x="13" y="310"/>
                  </a:cubicBezTo>
                  <a:lnTo>
                    <a:pt x="9931" y="2262"/>
                  </a:lnTo>
                  <a:lnTo>
                    <a:pt x="9335" y="182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2" name="Google Shape;2852;p21"/>
            <p:cNvSpPr/>
            <p:nvPr/>
          </p:nvSpPr>
          <p:spPr>
            <a:xfrm>
              <a:off x="5718250" y="3230300"/>
              <a:ext cx="86350" cy="88125"/>
            </a:xfrm>
            <a:custGeom>
              <a:avLst/>
              <a:gdLst/>
              <a:ahLst/>
              <a:cxnLst/>
              <a:rect l="l" t="t" r="r" b="b"/>
              <a:pathLst>
                <a:path w="3454" h="3525" extrusionOk="0">
                  <a:moveTo>
                    <a:pt x="3370" y="0"/>
                  </a:moveTo>
                  <a:lnTo>
                    <a:pt x="1" y="3250"/>
                  </a:lnTo>
                  <a:lnTo>
                    <a:pt x="168" y="3524"/>
                  </a:lnTo>
                  <a:lnTo>
                    <a:pt x="3454" y="333"/>
                  </a:lnTo>
                  <a:cubicBezTo>
                    <a:pt x="3382" y="298"/>
                    <a:pt x="3335" y="214"/>
                    <a:pt x="3335" y="131"/>
                  </a:cubicBezTo>
                  <a:cubicBezTo>
                    <a:pt x="3335" y="83"/>
                    <a:pt x="3335" y="36"/>
                    <a:pt x="337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3" name="Google Shape;2853;p21"/>
            <p:cNvSpPr/>
            <p:nvPr/>
          </p:nvSpPr>
          <p:spPr>
            <a:xfrm>
              <a:off x="5808450" y="3104675"/>
              <a:ext cx="128625" cy="124150"/>
            </a:xfrm>
            <a:custGeom>
              <a:avLst/>
              <a:gdLst/>
              <a:ahLst/>
              <a:cxnLst/>
              <a:rect l="l" t="t" r="r" b="b"/>
              <a:pathLst>
                <a:path w="5145" h="4966" extrusionOk="0">
                  <a:moveTo>
                    <a:pt x="4930" y="1"/>
                  </a:moveTo>
                  <a:lnTo>
                    <a:pt x="1" y="4787"/>
                  </a:lnTo>
                  <a:lnTo>
                    <a:pt x="120" y="4870"/>
                  </a:lnTo>
                  <a:cubicBezTo>
                    <a:pt x="167" y="4882"/>
                    <a:pt x="191" y="4906"/>
                    <a:pt x="227" y="4930"/>
                  </a:cubicBezTo>
                  <a:lnTo>
                    <a:pt x="263" y="4966"/>
                  </a:lnTo>
                  <a:lnTo>
                    <a:pt x="5144" y="227"/>
                  </a:lnTo>
                  <a:cubicBezTo>
                    <a:pt x="5061" y="167"/>
                    <a:pt x="4989" y="96"/>
                    <a:pt x="493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4" name="Google Shape;2854;p21"/>
            <p:cNvSpPr/>
            <p:nvPr/>
          </p:nvSpPr>
          <p:spPr>
            <a:xfrm>
              <a:off x="5622425" y="3317200"/>
              <a:ext cx="94375" cy="92000"/>
            </a:xfrm>
            <a:custGeom>
              <a:avLst/>
              <a:gdLst/>
              <a:ahLst/>
              <a:cxnLst/>
              <a:rect l="l" t="t" r="r" b="b"/>
              <a:pathLst>
                <a:path w="3775" h="3680" extrusionOk="0">
                  <a:moveTo>
                    <a:pt x="3596" y="1"/>
                  </a:moveTo>
                  <a:lnTo>
                    <a:pt x="0" y="3501"/>
                  </a:lnTo>
                  <a:lnTo>
                    <a:pt x="250" y="3680"/>
                  </a:lnTo>
                  <a:lnTo>
                    <a:pt x="3774" y="275"/>
                  </a:lnTo>
                  <a:lnTo>
                    <a:pt x="359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5" name="Google Shape;2855;p21"/>
            <p:cNvSpPr/>
            <p:nvPr/>
          </p:nvSpPr>
          <p:spPr>
            <a:xfrm>
              <a:off x="5166700" y="3082050"/>
              <a:ext cx="498600" cy="354250"/>
            </a:xfrm>
            <a:custGeom>
              <a:avLst/>
              <a:gdLst/>
              <a:ahLst/>
              <a:cxnLst/>
              <a:rect l="l" t="t" r="r" b="b"/>
              <a:pathLst>
                <a:path w="19944" h="14170" extrusionOk="0">
                  <a:moveTo>
                    <a:pt x="298" y="1"/>
                  </a:moveTo>
                  <a:cubicBezTo>
                    <a:pt x="239" y="48"/>
                    <a:pt x="155" y="60"/>
                    <a:pt x="72" y="60"/>
                  </a:cubicBezTo>
                  <a:cubicBezTo>
                    <a:pt x="36" y="48"/>
                    <a:pt x="25" y="48"/>
                    <a:pt x="1" y="48"/>
                  </a:cubicBezTo>
                  <a:cubicBezTo>
                    <a:pt x="1" y="108"/>
                    <a:pt x="13" y="156"/>
                    <a:pt x="60" y="191"/>
                  </a:cubicBezTo>
                  <a:lnTo>
                    <a:pt x="334" y="406"/>
                  </a:lnTo>
                  <a:lnTo>
                    <a:pt x="5716" y="4275"/>
                  </a:lnTo>
                  <a:lnTo>
                    <a:pt x="5990" y="4477"/>
                  </a:lnTo>
                  <a:lnTo>
                    <a:pt x="10216" y="7537"/>
                  </a:lnTo>
                  <a:lnTo>
                    <a:pt x="10478" y="7716"/>
                  </a:lnTo>
                  <a:lnTo>
                    <a:pt x="17574" y="12836"/>
                  </a:lnTo>
                  <a:lnTo>
                    <a:pt x="18170" y="13264"/>
                  </a:lnTo>
                  <a:lnTo>
                    <a:pt x="19420" y="14169"/>
                  </a:lnTo>
                  <a:lnTo>
                    <a:pt x="19944" y="14169"/>
                  </a:lnTo>
                  <a:lnTo>
                    <a:pt x="18479" y="13110"/>
                  </a:lnTo>
                  <a:lnTo>
                    <a:pt x="18229" y="12931"/>
                  </a:lnTo>
                  <a:lnTo>
                    <a:pt x="10657" y="7466"/>
                  </a:lnTo>
                  <a:lnTo>
                    <a:pt x="10514" y="7383"/>
                  </a:lnTo>
                  <a:lnTo>
                    <a:pt x="10502" y="7383"/>
                  </a:lnTo>
                  <a:cubicBezTo>
                    <a:pt x="10495" y="7383"/>
                    <a:pt x="10487" y="7384"/>
                    <a:pt x="10480" y="7384"/>
                  </a:cubicBezTo>
                  <a:cubicBezTo>
                    <a:pt x="10347" y="7384"/>
                    <a:pt x="10238" y="7281"/>
                    <a:pt x="10204" y="7156"/>
                  </a:cubicBezTo>
                  <a:lnTo>
                    <a:pt x="7240" y="5013"/>
                  </a:lnTo>
                  <a:cubicBezTo>
                    <a:pt x="7216" y="5025"/>
                    <a:pt x="7180" y="5025"/>
                    <a:pt x="7156" y="5025"/>
                  </a:cubicBezTo>
                  <a:cubicBezTo>
                    <a:pt x="7143" y="5027"/>
                    <a:pt x="7130" y="5028"/>
                    <a:pt x="7117" y="5028"/>
                  </a:cubicBezTo>
                  <a:cubicBezTo>
                    <a:pt x="6978" y="5028"/>
                    <a:pt x="6859" y="4916"/>
                    <a:pt x="6859" y="4763"/>
                  </a:cubicBezTo>
                  <a:lnTo>
                    <a:pt x="6859" y="4728"/>
                  </a:lnTo>
                  <a:lnTo>
                    <a:pt x="6323" y="4347"/>
                  </a:lnTo>
                  <a:lnTo>
                    <a:pt x="6037" y="4132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6" name="Google Shape;2856;p21"/>
            <p:cNvSpPr/>
            <p:nvPr/>
          </p:nvSpPr>
          <p:spPr>
            <a:xfrm>
              <a:off x="5558725" y="3064225"/>
              <a:ext cx="8950" cy="4750"/>
            </a:xfrm>
            <a:custGeom>
              <a:avLst/>
              <a:gdLst/>
              <a:ahLst/>
              <a:cxnLst/>
              <a:rect l="l" t="t" r="r" b="b"/>
              <a:pathLst>
                <a:path w="358" h="190" extrusionOk="0">
                  <a:moveTo>
                    <a:pt x="146" y="0"/>
                  </a:moveTo>
                  <a:cubicBezTo>
                    <a:pt x="122" y="0"/>
                    <a:pt x="97" y="4"/>
                    <a:pt x="72" y="11"/>
                  </a:cubicBezTo>
                  <a:cubicBezTo>
                    <a:pt x="12" y="47"/>
                    <a:pt x="0" y="107"/>
                    <a:pt x="0" y="166"/>
                  </a:cubicBezTo>
                  <a:cubicBezTo>
                    <a:pt x="48" y="154"/>
                    <a:pt x="95" y="130"/>
                    <a:pt x="131" y="130"/>
                  </a:cubicBezTo>
                  <a:cubicBezTo>
                    <a:pt x="226" y="154"/>
                    <a:pt x="298" y="166"/>
                    <a:pt x="357" y="190"/>
                  </a:cubicBezTo>
                  <a:lnTo>
                    <a:pt x="286" y="71"/>
                  </a:lnTo>
                  <a:cubicBezTo>
                    <a:pt x="253" y="21"/>
                    <a:pt x="202" y="0"/>
                    <a:pt x="14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7" name="Google Shape;2857;p21"/>
            <p:cNvSpPr/>
            <p:nvPr/>
          </p:nvSpPr>
          <p:spPr>
            <a:xfrm>
              <a:off x="5571525" y="3089200"/>
              <a:ext cx="223250" cy="346500"/>
            </a:xfrm>
            <a:custGeom>
              <a:avLst/>
              <a:gdLst/>
              <a:ahLst/>
              <a:cxnLst/>
              <a:rect l="l" t="t" r="r" b="b"/>
              <a:pathLst>
                <a:path w="8930" h="13860" extrusionOk="0">
                  <a:moveTo>
                    <a:pt x="0" y="0"/>
                  </a:moveTo>
                  <a:lnTo>
                    <a:pt x="5632" y="9121"/>
                  </a:lnTo>
                  <a:lnTo>
                    <a:pt x="5799" y="9395"/>
                  </a:lnTo>
                  <a:lnTo>
                    <a:pt x="8573" y="13859"/>
                  </a:lnTo>
                  <a:lnTo>
                    <a:pt x="8930" y="13859"/>
                  </a:lnTo>
                  <a:lnTo>
                    <a:pt x="6025" y="9168"/>
                  </a:lnTo>
                  <a:lnTo>
                    <a:pt x="5858" y="8894"/>
                  </a:lnTo>
                  <a:lnTo>
                    <a:pt x="560" y="3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8" name="Google Shape;2858;p21"/>
            <p:cNvSpPr/>
            <p:nvPr/>
          </p:nvSpPr>
          <p:spPr>
            <a:xfrm>
              <a:off x="6055500" y="3242800"/>
              <a:ext cx="4200" cy="14900"/>
            </a:xfrm>
            <a:custGeom>
              <a:avLst/>
              <a:gdLst/>
              <a:ahLst/>
              <a:cxnLst/>
              <a:rect l="l" t="t" r="r" b="b"/>
              <a:pathLst>
                <a:path w="168" h="596" extrusionOk="0">
                  <a:moveTo>
                    <a:pt x="108" y="0"/>
                  </a:moveTo>
                  <a:lnTo>
                    <a:pt x="1" y="393"/>
                  </a:lnTo>
                  <a:lnTo>
                    <a:pt x="167" y="595"/>
                  </a:lnTo>
                  <a:lnTo>
                    <a:pt x="167" y="72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9" name="Google Shape;2859;p21"/>
            <p:cNvSpPr/>
            <p:nvPr/>
          </p:nvSpPr>
          <p:spPr>
            <a:xfrm>
              <a:off x="5953400" y="3107050"/>
              <a:ext cx="98850" cy="137250"/>
            </a:xfrm>
            <a:custGeom>
              <a:avLst/>
              <a:gdLst/>
              <a:ahLst/>
              <a:cxnLst/>
              <a:rect l="l" t="t" r="r" b="b"/>
              <a:pathLst>
                <a:path w="3954" h="5490" extrusionOk="0">
                  <a:moveTo>
                    <a:pt x="227" y="1"/>
                  </a:moveTo>
                  <a:cubicBezTo>
                    <a:pt x="168" y="72"/>
                    <a:pt x="96" y="132"/>
                    <a:pt x="1" y="179"/>
                  </a:cubicBezTo>
                  <a:lnTo>
                    <a:pt x="3847" y="5490"/>
                  </a:lnTo>
                  <a:lnTo>
                    <a:pt x="3954" y="5109"/>
                  </a:lnTo>
                  <a:lnTo>
                    <a:pt x="287" y="25"/>
                  </a:lnTo>
                  <a:lnTo>
                    <a:pt x="22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0" name="Google Shape;2860;p21"/>
            <p:cNvSpPr/>
            <p:nvPr/>
          </p:nvSpPr>
          <p:spPr>
            <a:xfrm>
              <a:off x="5571825" y="3083850"/>
              <a:ext cx="239625" cy="146475"/>
            </a:xfrm>
            <a:custGeom>
              <a:avLst/>
              <a:gdLst/>
              <a:ahLst/>
              <a:cxnLst/>
              <a:rect l="l" t="t" r="r" b="b"/>
              <a:pathLst>
                <a:path w="9585" h="5859" extrusionOk="0">
                  <a:moveTo>
                    <a:pt x="131" y="0"/>
                  </a:moveTo>
                  <a:cubicBezTo>
                    <a:pt x="95" y="84"/>
                    <a:pt x="60" y="155"/>
                    <a:pt x="0" y="214"/>
                  </a:cubicBezTo>
                  <a:lnTo>
                    <a:pt x="560" y="560"/>
                  </a:lnTo>
                  <a:lnTo>
                    <a:pt x="9227" y="5858"/>
                  </a:lnTo>
                  <a:cubicBezTo>
                    <a:pt x="9275" y="5763"/>
                    <a:pt x="9358" y="5691"/>
                    <a:pt x="9466" y="5691"/>
                  </a:cubicBezTo>
                  <a:cubicBezTo>
                    <a:pt x="9513" y="5691"/>
                    <a:pt x="9537" y="5691"/>
                    <a:pt x="9585" y="5703"/>
                  </a:cubicBezTo>
                  <a:lnTo>
                    <a:pt x="9466" y="5632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1" name="Google Shape;2861;p21"/>
            <p:cNvSpPr/>
            <p:nvPr/>
          </p:nvSpPr>
          <p:spPr>
            <a:xfrm>
              <a:off x="5814100" y="3227900"/>
              <a:ext cx="202450" cy="130700"/>
            </a:xfrm>
            <a:custGeom>
              <a:avLst/>
              <a:gdLst/>
              <a:ahLst/>
              <a:cxnLst/>
              <a:rect l="l" t="t" r="r" b="b"/>
              <a:pathLst>
                <a:path w="8098" h="5228" extrusionOk="0">
                  <a:moveTo>
                    <a:pt x="1" y="1"/>
                  </a:moveTo>
                  <a:lnTo>
                    <a:pt x="1" y="1"/>
                  </a:lnTo>
                  <a:cubicBezTo>
                    <a:pt x="37" y="48"/>
                    <a:pt x="84" y="120"/>
                    <a:pt x="84" y="191"/>
                  </a:cubicBezTo>
                  <a:cubicBezTo>
                    <a:pt x="84" y="263"/>
                    <a:pt x="72" y="322"/>
                    <a:pt x="25" y="382"/>
                  </a:cubicBezTo>
                  <a:lnTo>
                    <a:pt x="4263" y="2977"/>
                  </a:lnTo>
                  <a:cubicBezTo>
                    <a:pt x="4311" y="2918"/>
                    <a:pt x="4382" y="2870"/>
                    <a:pt x="4478" y="2870"/>
                  </a:cubicBezTo>
                  <a:cubicBezTo>
                    <a:pt x="4644" y="2870"/>
                    <a:pt x="4775" y="2977"/>
                    <a:pt x="4775" y="3144"/>
                  </a:cubicBezTo>
                  <a:cubicBezTo>
                    <a:pt x="4775" y="3180"/>
                    <a:pt x="4775" y="3227"/>
                    <a:pt x="4739" y="3275"/>
                  </a:cubicBezTo>
                  <a:lnTo>
                    <a:pt x="7942" y="5228"/>
                  </a:lnTo>
                  <a:cubicBezTo>
                    <a:pt x="7954" y="5120"/>
                    <a:pt x="8014" y="5025"/>
                    <a:pt x="8097" y="4954"/>
                  </a:cubicBezTo>
                  <a:lnTo>
                    <a:pt x="37" y="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2" name="Google Shape;2862;p21"/>
            <p:cNvSpPr/>
            <p:nvPr/>
          </p:nvSpPr>
          <p:spPr>
            <a:xfrm>
              <a:off x="5574500" y="3075800"/>
              <a:ext cx="354825" cy="22650"/>
            </a:xfrm>
            <a:custGeom>
              <a:avLst/>
              <a:gdLst/>
              <a:ahLst/>
              <a:cxnLst/>
              <a:rect l="l" t="t" r="r" b="b"/>
              <a:pathLst>
                <a:path w="14193" h="906" extrusionOk="0">
                  <a:moveTo>
                    <a:pt x="0" y="1"/>
                  </a:moveTo>
                  <a:lnTo>
                    <a:pt x="0" y="1"/>
                  </a:lnTo>
                  <a:cubicBezTo>
                    <a:pt x="12" y="36"/>
                    <a:pt x="24" y="84"/>
                    <a:pt x="24" y="132"/>
                  </a:cubicBezTo>
                  <a:cubicBezTo>
                    <a:pt x="36" y="203"/>
                    <a:pt x="24" y="263"/>
                    <a:pt x="12" y="322"/>
                  </a:cubicBezTo>
                  <a:lnTo>
                    <a:pt x="131" y="322"/>
                  </a:lnTo>
                  <a:lnTo>
                    <a:pt x="14181" y="906"/>
                  </a:lnTo>
                  <a:cubicBezTo>
                    <a:pt x="14181" y="870"/>
                    <a:pt x="14169" y="858"/>
                    <a:pt x="14169" y="834"/>
                  </a:cubicBezTo>
                  <a:cubicBezTo>
                    <a:pt x="14169" y="751"/>
                    <a:pt x="14169" y="667"/>
                    <a:pt x="14193" y="596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3" name="Google Shape;2863;p21"/>
            <p:cNvSpPr/>
            <p:nvPr/>
          </p:nvSpPr>
          <p:spPr>
            <a:xfrm>
              <a:off x="5569125" y="2643900"/>
              <a:ext cx="490575" cy="431025"/>
            </a:xfrm>
            <a:custGeom>
              <a:avLst/>
              <a:gdLst/>
              <a:ahLst/>
              <a:cxnLst/>
              <a:rect l="l" t="t" r="r" b="b"/>
              <a:pathLst>
                <a:path w="19623" h="17241" extrusionOk="0">
                  <a:moveTo>
                    <a:pt x="19622" y="1"/>
                  </a:moveTo>
                  <a:lnTo>
                    <a:pt x="1" y="17027"/>
                  </a:lnTo>
                  <a:cubicBezTo>
                    <a:pt x="96" y="17074"/>
                    <a:pt x="168" y="17158"/>
                    <a:pt x="215" y="17241"/>
                  </a:cubicBezTo>
                  <a:lnTo>
                    <a:pt x="19622" y="394"/>
                  </a:lnTo>
                  <a:lnTo>
                    <a:pt x="1962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4" name="Google Shape;2864;p21"/>
            <p:cNvSpPr/>
            <p:nvPr/>
          </p:nvSpPr>
          <p:spPr>
            <a:xfrm>
              <a:off x="5954000" y="2949300"/>
              <a:ext cx="105100" cy="136050"/>
            </a:xfrm>
            <a:custGeom>
              <a:avLst/>
              <a:gdLst/>
              <a:ahLst/>
              <a:cxnLst/>
              <a:rect l="l" t="t" r="r" b="b"/>
              <a:pathLst>
                <a:path w="4204" h="5442" extrusionOk="0">
                  <a:moveTo>
                    <a:pt x="4204" y="1"/>
                  </a:moveTo>
                  <a:lnTo>
                    <a:pt x="1" y="5239"/>
                  </a:lnTo>
                  <a:cubicBezTo>
                    <a:pt x="96" y="5299"/>
                    <a:pt x="179" y="5370"/>
                    <a:pt x="239" y="5442"/>
                  </a:cubicBezTo>
                  <a:lnTo>
                    <a:pt x="4204" y="489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5" name="Google Shape;2865;p21"/>
            <p:cNvSpPr/>
            <p:nvPr/>
          </p:nvSpPr>
          <p:spPr>
            <a:xfrm>
              <a:off x="6022475" y="3206175"/>
              <a:ext cx="37225" cy="143500"/>
            </a:xfrm>
            <a:custGeom>
              <a:avLst/>
              <a:gdLst/>
              <a:ahLst/>
              <a:cxnLst/>
              <a:rect l="l" t="t" r="r" b="b"/>
              <a:pathLst>
                <a:path w="1489" h="5740" extrusionOk="0">
                  <a:moveTo>
                    <a:pt x="1488" y="1"/>
                  </a:moveTo>
                  <a:lnTo>
                    <a:pt x="1191" y="1132"/>
                  </a:lnTo>
                  <a:lnTo>
                    <a:pt x="1084" y="1525"/>
                  </a:lnTo>
                  <a:lnTo>
                    <a:pt x="0" y="5692"/>
                  </a:lnTo>
                  <a:cubicBezTo>
                    <a:pt x="12" y="5692"/>
                    <a:pt x="24" y="5692"/>
                    <a:pt x="60" y="5680"/>
                  </a:cubicBezTo>
                  <a:cubicBezTo>
                    <a:pt x="143" y="5680"/>
                    <a:pt x="238" y="5692"/>
                    <a:pt x="310" y="5739"/>
                  </a:cubicBezTo>
                  <a:lnTo>
                    <a:pt x="1322" y="1834"/>
                  </a:lnTo>
                  <a:lnTo>
                    <a:pt x="1429" y="1453"/>
                  </a:lnTo>
                  <a:lnTo>
                    <a:pt x="1488" y="1227"/>
                  </a:lnTo>
                  <a:lnTo>
                    <a:pt x="148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6" name="Google Shape;2866;p21"/>
            <p:cNvSpPr/>
            <p:nvPr/>
          </p:nvSpPr>
          <p:spPr>
            <a:xfrm>
              <a:off x="5959075" y="3100225"/>
              <a:ext cx="100625" cy="64900"/>
            </a:xfrm>
            <a:custGeom>
              <a:avLst/>
              <a:gdLst/>
              <a:ahLst/>
              <a:cxnLst/>
              <a:rect l="l" t="t" r="r" b="b"/>
              <a:pathLst>
                <a:path w="4025" h="2596" extrusionOk="0">
                  <a:moveTo>
                    <a:pt x="155" y="0"/>
                  </a:moveTo>
                  <a:cubicBezTo>
                    <a:pt x="119" y="107"/>
                    <a:pt x="72" y="202"/>
                    <a:pt x="0" y="274"/>
                  </a:cubicBezTo>
                  <a:lnTo>
                    <a:pt x="60" y="298"/>
                  </a:lnTo>
                  <a:lnTo>
                    <a:pt x="4024" y="2596"/>
                  </a:lnTo>
                  <a:lnTo>
                    <a:pt x="4024" y="223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7" name="Google Shape;2867;p21"/>
            <p:cNvSpPr/>
            <p:nvPr/>
          </p:nvSpPr>
          <p:spPr>
            <a:xfrm>
              <a:off x="4523175" y="3371975"/>
              <a:ext cx="36625" cy="35750"/>
            </a:xfrm>
            <a:custGeom>
              <a:avLst/>
              <a:gdLst/>
              <a:ahLst/>
              <a:cxnLst/>
              <a:rect l="l" t="t" r="r" b="b"/>
              <a:pathLst>
                <a:path w="1465" h="1430" extrusionOk="0">
                  <a:moveTo>
                    <a:pt x="691" y="0"/>
                  </a:moveTo>
                  <a:cubicBezTo>
                    <a:pt x="334" y="12"/>
                    <a:pt x="60" y="286"/>
                    <a:pt x="24" y="620"/>
                  </a:cubicBezTo>
                  <a:cubicBezTo>
                    <a:pt x="24" y="667"/>
                    <a:pt x="0" y="715"/>
                    <a:pt x="24" y="762"/>
                  </a:cubicBezTo>
                  <a:cubicBezTo>
                    <a:pt x="24" y="834"/>
                    <a:pt x="36" y="893"/>
                    <a:pt x="60" y="953"/>
                  </a:cubicBezTo>
                  <a:cubicBezTo>
                    <a:pt x="164" y="1242"/>
                    <a:pt x="436" y="1430"/>
                    <a:pt x="746" y="1430"/>
                  </a:cubicBezTo>
                  <a:cubicBezTo>
                    <a:pt x="755" y="1430"/>
                    <a:pt x="765" y="1430"/>
                    <a:pt x="774" y="1429"/>
                  </a:cubicBezTo>
                  <a:cubicBezTo>
                    <a:pt x="822" y="1429"/>
                    <a:pt x="870" y="1417"/>
                    <a:pt x="917" y="1417"/>
                  </a:cubicBezTo>
                  <a:cubicBezTo>
                    <a:pt x="1012" y="1382"/>
                    <a:pt x="1108" y="1334"/>
                    <a:pt x="1191" y="1274"/>
                  </a:cubicBezTo>
                  <a:cubicBezTo>
                    <a:pt x="1358" y="1120"/>
                    <a:pt x="1465" y="905"/>
                    <a:pt x="1453" y="667"/>
                  </a:cubicBezTo>
                  <a:cubicBezTo>
                    <a:pt x="1429" y="441"/>
                    <a:pt x="1334" y="262"/>
                    <a:pt x="1167" y="143"/>
                  </a:cubicBezTo>
                  <a:cubicBezTo>
                    <a:pt x="1096" y="84"/>
                    <a:pt x="989" y="48"/>
                    <a:pt x="881" y="12"/>
                  </a:cubicBezTo>
                  <a:cubicBezTo>
                    <a:pt x="822" y="0"/>
                    <a:pt x="762" y="0"/>
                    <a:pt x="69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8" name="Google Shape;2868;p21"/>
            <p:cNvSpPr/>
            <p:nvPr/>
          </p:nvSpPr>
          <p:spPr>
            <a:xfrm>
              <a:off x="4806850" y="3361225"/>
              <a:ext cx="35725" cy="35175"/>
            </a:xfrm>
            <a:custGeom>
              <a:avLst/>
              <a:gdLst/>
              <a:ahLst/>
              <a:cxnLst/>
              <a:rect l="l" t="t" r="r" b="b"/>
              <a:pathLst>
                <a:path w="1429" h="1407" extrusionOk="0">
                  <a:moveTo>
                    <a:pt x="724" y="0"/>
                  </a:moveTo>
                  <a:cubicBezTo>
                    <a:pt x="709" y="0"/>
                    <a:pt x="694" y="1"/>
                    <a:pt x="679" y="2"/>
                  </a:cubicBezTo>
                  <a:cubicBezTo>
                    <a:pt x="583" y="2"/>
                    <a:pt x="476" y="38"/>
                    <a:pt x="381" y="85"/>
                  </a:cubicBezTo>
                  <a:cubicBezTo>
                    <a:pt x="286" y="121"/>
                    <a:pt x="202" y="192"/>
                    <a:pt x="143" y="264"/>
                  </a:cubicBezTo>
                  <a:cubicBezTo>
                    <a:pt x="83" y="335"/>
                    <a:pt x="48" y="442"/>
                    <a:pt x="12" y="549"/>
                  </a:cubicBezTo>
                  <a:cubicBezTo>
                    <a:pt x="0" y="609"/>
                    <a:pt x="0" y="680"/>
                    <a:pt x="0" y="740"/>
                  </a:cubicBezTo>
                  <a:cubicBezTo>
                    <a:pt x="24" y="1133"/>
                    <a:pt x="345" y="1407"/>
                    <a:pt x="726" y="1407"/>
                  </a:cubicBezTo>
                  <a:lnTo>
                    <a:pt x="738" y="1407"/>
                  </a:lnTo>
                  <a:cubicBezTo>
                    <a:pt x="845" y="1407"/>
                    <a:pt x="941" y="1383"/>
                    <a:pt x="1024" y="1335"/>
                  </a:cubicBezTo>
                  <a:cubicBezTo>
                    <a:pt x="1131" y="1276"/>
                    <a:pt x="1214" y="1204"/>
                    <a:pt x="1298" y="1097"/>
                  </a:cubicBezTo>
                  <a:cubicBezTo>
                    <a:pt x="1357" y="1002"/>
                    <a:pt x="1393" y="919"/>
                    <a:pt x="1417" y="811"/>
                  </a:cubicBezTo>
                  <a:cubicBezTo>
                    <a:pt x="1429" y="776"/>
                    <a:pt x="1429" y="704"/>
                    <a:pt x="1429" y="669"/>
                  </a:cubicBezTo>
                  <a:cubicBezTo>
                    <a:pt x="1417" y="279"/>
                    <a:pt x="1098" y="0"/>
                    <a:pt x="724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9" name="Google Shape;2869;p21"/>
            <p:cNvSpPr/>
            <p:nvPr/>
          </p:nvSpPr>
          <p:spPr>
            <a:xfrm>
              <a:off x="4231475" y="3218375"/>
              <a:ext cx="12225" cy="12250"/>
            </a:xfrm>
            <a:custGeom>
              <a:avLst/>
              <a:gdLst/>
              <a:ahLst/>
              <a:cxnLst/>
              <a:rect l="l" t="t" r="r" b="b"/>
              <a:pathLst>
                <a:path w="489" h="490" extrusionOk="0">
                  <a:moveTo>
                    <a:pt x="238" y="1"/>
                  </a:moveTo>
                  <a:cubicBezTo>
                    <a:pt x="155" y="1"/>
                    <a:pt x="96" y="37"/>
                    <a:pt x="48" y="108"/>
                  </a:cubicBezTo>
                  <a:cubicBezTo>
                    <a:pt x="12" y="156"/>
                    <a:pt x="0" y="203"/>
                    <a:pt x="0" y="263"/>
                  </a:cubicBezTo>
                  <a:cubicBezTo>
                    <a:pt x="23" y="387"/>
                    <a:pt x="142" y="490"/>
                    <a:pt x="256" y="490"/>
                  </a:cubicBezTo>
                  <a:cubicBezTo>
                    <a:pt x="262" y="490"/>
                    <a:pt x="268" y="490"/>
                    <a:pt x="274" y="489"/>
                  </a:cubicBezTo>
                  <a:cubicBezTo>
                    <a:pt x="381" y="489"/>
                    <a:pt x="453" y="429"/>
                    <a:pt x="477" y="334"/>
                  </a:cubicBezTo>
                  <a:cubicBezTo>
                    <a:pt x="488" y="310"/>
                    <a:pt x="488" y="263"/>
                    <a:pt x="488" y="239"/>
                  </a:cubicBezTo>
                  <a:cubicBezTo>
                    <a:pt x="488" y="96"/>
                    <a:pt x="381" y="1"/>
                    <a:pt x="23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" name="Google Shape;2870;p21"/>
            <p:cNvSpPr/>
            <p:nvPr/>
          </p:nvSpPr>
          <p:spPr>
            <a:xfrm>
              <a:off x="5155100" y="3058225"/>
              <a:ext cx="25325" cy="25050"/>
            </a:xfrm>
            <a:custGeom>
              <a:avLst/>
              <a:gdLst/>
              <a:ahLst/>
              <a:cxnLst/>
              <a:rect l="l" t="t" r="r" b="b"/>
              <a:pathLst>
                <a:path w="1013" h="1002" extrusionOk="0">
                  <a:moveTo>
                    <a:pt x="510" y="1"/>
                  </a:moveTo>
                  <a:cubicBezTo>
                    <a:pt x="503" y="1"/>
                    <a:pt x="496" y="1"/>
                    <a:pt x="489" y="1"/>
                  </a:cubicBezTo>
                  <a:cubicBezTo>
                    <a:pt x="203" y="13"/>
                    <a:pt x="0" y="239"/>
                    <a:pt x="12" y="525"/>
                  </a:cubicBezTo>
                  <a:cubicBezTo>
                    <a:pt x="24" y="763"/>
                    <a:pt x="203" y="954"/>
                    <a:pt x="441" y="989"/>
                  </a:cubicBezTo>
                  <a:cubicBezTo>
                    <a:pt x="489" y="1001"/>
                    <a:pt x="500" y="1001"/>
                    <a:pt x="536" y="1001"/>
                  </a:cubicBezTo>
                  <a:cubicBezTo>
                    <a:pt x="608" y="1001"/>
                    <a:pt x="679" y="966"/>
                    <a:pt x="762" y="942"/>
                  </a:cubicBezTo>
                  <a:cubicBezTo>
                    <a:pt x="917" y="847"/>
                    <a:pt x="1012" y="668"/>
                    <a:pt x="1012" y="478"/>
                  </a:cubicBezTo>
                  <a:cubicBezTo>
                    <a:pt x="1001" y="222"/>
                    <a:pt x="786" y="1"/>
                    <a:pt x="5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" name="Google Shape;2871;p21"/>
            <p:cNvSpPr/>
            <p:nvPr/>
          </p:nvSpPr>
          <p:spPr>
            <a:xfrm>
              <a:off x="5929000" y="3079000"/>
              <a:ext cx="34850" cy="34325"/>
            </a:xfrm>
            <a:custGeom>
              <a:avLst/>
              <a:gdLst/>
              <a:ahLst/>
              <a:cxnLst/>
              <a:rect l="l" t="t" r="r" b="b"/>
              <a:pathLst>
                <a:path w="1394" h="1373" extrusionOk="0">
                  <a:moveTo>
                    <a:pt x="720" y="1"/>
                  </a:moveTo>
                  <a:cubicBezTo>
                    <a:pt x="699" y="1"/>
                    <a:pt x="677" y="2"/>
                    <a:pt x="655" y="4"/>
                  </a:cubicBezTo>
                  <a:cubicBezTo>
                    <a:pt x="358" y="16"/>
                    <a:pt x="96" y="230"/>
                    <a:pt x="24" y="492"/>
                  </a:cubicBezTo>
                  <a:cubicBezTo>
                    <a:pt x="13" y="575"/>
                    <a:pt x="1" y="647"/>
                    <a:pt x="1" y="730"/>
                  </a:cubicBezTo>
                  <a:lnTo>
                    <a:pt x="1" y="789"/>
                  </a:lnTo>
                  <a:cubicBezTo>
                    <a:pt x="13" y="885"/>
                    <a:pt x="48" y="968"/>
                    <a:pt x="108" y="1051"/>
                  </a:cubicBezTo>
                  <a:cubicBezTo>
                    <a:pt x="167" y="1135"/>
                    <a:pt x="239" y="1206"/>
                    <a:pt x="322" y="1266"/>
                  </a:cubicBezTo>
                  <a:cubicBezTo>
                    <a:pt x="441" y="1349"/>
                    <a:pt x="584" y="1373"/>
                    <a:pt x="727" y="1373"/>
                  </a:cubicBezTo>
                  <a:cubicBezTo>
                    <a:pt x="822" y="1373"/>
                    <a:pt x="917" y="1349"/>
                    <a:pt x="1001" y="1313"/>
                  </a:cubicBezTo>
                  <a:cubicBezTo>
                    <a:pt x="1084" y="1266"/>
                    <a:pt x="1156" y="1206"/>
                    <a:pt x="1215" y="1135"/>
                  </a:cubicBezTo>
                  <a:cubicBezTo>
                    <a:pt x="1275" y="1063"/>
                    <a:pt x="1334" y="968"/>
                    <a:pt x="1370" y="873"/>
                  </a:cubicBezTo>
                  <a:cubicBezTo>
                    <a:pt x="1382" y="789"/>
                    <a:pt x="1394" y="730"/>
                    <a:pt x="1382" y="659"/>
                  </a:cubicBezTo>
                  <a:cubicBezTo>
                    <a:pt x="1382" y="516"/>
                    <a:pt x="1322" y="397"/>
                    <a:pt x="1251" y="278"/>
                  </a:cubicBezTo>
                  <a:cubicBezTo>
                    <a:pt x="1191" y="182"/>
                    <a:pt x="1096" y="123"/>
                    <a:pt x="1013" y="75"/>
                  </a:cubicBezTo>
                  <a:cubicBezTo>
                    <a:pt x="923" y="26"/>
                    <a:pt x="826" y="1"/>
                    <a:pt x="72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" name="Google Shape;2872;p21"/>
            <p:cNvSpPr/>
            <p:nvPr/>
          </p:nvSpPr>
          <p:spPr>
            <a:xfrm>
              <a:off x="6012050" y="3348375"/>
              <a:ext cx="25625" cy="24275"/>
            </a:xfrm>
            <a:custGeom>
              <a:avLst/>
              <a:gdLst/>
              <a:ahLst/>
              <a:cxnLst/>
              <a:rect l="l" t="t" r="r" b="b"/>
              <a:pathLst>
                <a:path w="1025" h="971" extrusionOk="0">
                  <a:moveTo>
                    <a:pt x="524" y="1"/>
                  </a:moveTo>
                  <a:cubicBezTo>
                    <a:pt x="508" y="1"/>
                    <a:pt x="492" y="2"/>
                    <a:pt x="477" y="4"/>
                  </a:cubicBezTo>
                  <a:cubicBezTo>
                    <a:pt x="453" y="4"/>
                    <a:pt x="441" y="4"/>
                    <a:pt x="417" y="16"/>
                  </a:cubicBezTo>
                  <a:cubicBezTo>
                    <a:pt x="310" y="40"/>
                    <a:pt x="215" y="75"/>
                    <a:pt x="155" y="135"/>
                  </a:cubicBezTo>
                  <a:cubicBezTo>
                    <a:pt x="84" y="218"/>
                    <a:pt x="24" y="301"/>
                    <a:pt x="12" y="409"/>
                  </a:cubicBezTo>
                  <a:cubicBezTo>
                    <a:pt x="12" y="432"/>
                    <a:pt x="0" y="480"/>
                    <a:pt x="12" y="516"/>
                  </a:cubicBezTo>
                  <a:cubicBezTo>
                    <a:pt x="24" y="764"/>
                    <a:pt x="239" y="970"/>
                    <a:pt x="495" y="970"/>
                  </a:cubicBezTo>
                  <a:cubicBezTo>
                    <a:pt x="508" y="970"/>
                    <a:pt x="522" y="969"/>
                    <a:pt x="536" y="968"/>
                  </a:cubicBezTo>
                  <a:cubicBezTo>
                    <a:pt x="798" y="956"/>
                    <a:pt x="1024" y="730"/>
                    <a:pt x="989" y="456"/>
                  </a:cubicBezTo>
                  <a:cubicBezTo>
                    <a:pt x="977" y="278"/>
                    <a:pt x="870" y="123"/>
                    <a:pt x="727" y="40"/>
                  </a:cubicBezTo>
                  <a:cubicBezTo>
                    <a:pt x="668" y="20"/>
                    <a:pt x="594" y="1"/>
                    <a:pt x="52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3" name="Google Shape;2873;p21"/>
            <p:cNvSpPr/>
            <p:nvPr/>
          </p:nvSpPr>
          <p:spPr>
            <a:xfrm>
              <a:off x="5550375" y="3068250"/>
              <a:ext cx="25025" cy="24250"/>
            </a:xfrm>
            <a:custGeom>
              <a:avLst/>
              <a:gdLst/>
              <a:ahLst/>
              <a:cxnLst/>
              <a:rect l="l" t="t" r="r" b="b"/>
              <a:pathLst>
                <a:path w="1001" h="970" extrusionOk="0">
                  <a:moveTo>
                    <a:pt x="542" y="0"/>
                  </a:moveTo>
                  <a:cubicBezTo>
                    <a:pt x="521" y="0"/>
                    <a:pt x="499" y="2"/>
                    <a:pt x="477" y="5"/>
                  </a:cubicBezTo>
                  <a:cubicBezTo>
                    <a:pt x="441" y="5"/>
                    <a:pt x="394" y="17"/>
                    <a:pt x="346" y="29"/>
                  </a:cubicBezTo>
                  <a:cubicBezTo>
                    <a:pt x="144" y="112"/>
                    <a:pt x="1" y="303"/>
                    <a:pt x="25" y="529"/>
                  </a:cubicBezTo>
                  <a:cubicBezTo>
                    <a:pt x="25" y="612"/>
                    <a:pt x="48" y="708"/>
                    <a:pt x="108" y="779"/>
                  </a:cubicBezTo>
                  <a:cubicBezTo>
                    <a:pt x="168" y="850"/>
                    <a:pt x="251" y="910"/>
                    <a:pt x="346" y="946"/>
                  </a:cubicBezTo>
                  <a:cubicBezTo>
                    <a:pt x="406" y="958"/>
                    <a:pt x="465" y="969"/>
                    <a:pt x="525" y="969"/>
                  </a:cubicBezTo>
                  <a:cubicBezTo>
                    <a:pt x="644" y="969"/>
                    <a:pt x="751" y="910"/>
                    <a:pt x="846" y="838"/>
                  </a:cubicBezTo>
                  <a:cubicBezTo>
                    <a:pt x="906" y="779"/>
                    <a:pt x="941" y="708"/>
                    <a:pt x="977" y="624"/>
                  </a:cubicBezTo>
                  <a:cubicBezTo>
                    <a:pt x="989" y="565"/>
                    <a:pt x="1001" y="529"/>
                    <a:pt x="989" y="469"/>
                  </a:cubicBezTo>
                  <a:cubicBezTo>
                    <a:pt x="989" y="422"/>
                    <a:pt x="977" y="374"/>
                    <a:pt x="953" y="327"/>
                  </a:cubicBezTo>
                  <a:cubicBezTo>
                    <a:pt x="953" y="315"/>
                    <a:pt x="941" y="303"/>
                    <a:pt x="941" y="291"/>
                  </a:cubicBezTo>
                  <a:cubicBezTo>
                    <a:pt x="906" y="184"/>
                    <a:pt x="822" y="112"/>
                    <a:pt x="739" y="65"/>
                  </a:cubicBezTo>
                  <a:cubicBezTo>
                    <a:pt x="727" y="53"/>
                    <a:pt x="703" y="53"/>
                    <a:pt x="691" y="29"/>
                  </a:cubicBezTo>
                  <a:cubicBezTo>
                    <a:pt x="648" y="11"/>
                    <a:pt x="598" y="0"/>
                    <a:pt x="54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4" name="Google Shape;2874;p21"/>
            <p:cNvSpPr/>
            <p:nvPr/>
          </p:nvSpPr>
          <p:spPr>
            <a:xfrm>
              <a:off x="5349175" y="3348750"/>
              <a:ext cx="25025" cy="24850"/>
            </a:xfrm>
            <a:custGeom>
              <a:avLst/>
              <a:gdLst/>
              <a:ahLst/>
              <a:cxnLst/>
              <a:rect l="l" t="t" r="r" b="b"/>
              <a:pathLst>
                <a:path w="1001" h="994" extrusionOk="0">
                  <a:moveTo>
                    <a:pt x="476" y="1"/>
                  </a:moveTo>
                  <a:cubicBezTo>
                    <a:pt x="334" y="1"/>
                    <a:pt x="203" y="96"/>
                    <a:pt x="107" y="203"/>
                  </a:cubicBezTo>
                  <a:cubicBezTo>
                    <a:pt x="48" y="286"/>
                    <a:pt x="0" y="382"/>
                    <a:pt x="24" y="501"/>
                  </a:cubicBezTo>
                  <a:lnTo>
                    <a:pt x="24" y="525"/>
                  </a:lnTo>
                  <a:cubicBezTo>
                    <a:pt x="36" y="632"/>
                    <a:pt x="60" y="715"/>
                    <a:pt x="119" y="798"/>
                  </a:cubicBezTo>
                  <a:cubicBezTo>
                    <a:pt x="179" y="882"/>
                    <a:pt x="274" y="941"/>
                    <a:pt x="381" y="977"/>
                  </a:cubicBezTo>
                  <a:cubicBezTo>
                    <a:pt x="406" y="985"/>
                    <a:pt x="444" y="994"/>
                    <a:pt x="484" y="994"/>
                  </a:cubicBezTo>
                  <a:cubicBezTo>
                    <a:pt x="501" y="994"/>
                    <a:pt x="519" y="992"/>
                    <a:pt x="536" y="989"/>
                  </a:cubicBezTo>
                  <a:cubicBezTo>
                    <a:pt x="762" y="977"/>
                    <a:pt x="941" y="822"/>
                    <a:pt x="988" y="620"/>
                  </a:cubicBezTo>
                  <a:cubicBezTo>
                    <a:pt x="1000" y="572"/>
                    <a:pt x="1000" y="525"/>
                    <a:pt x="1000" y="465"/>
                  </a:cubicBezTo>
                  <a:cubicBezTo>
                    <a:pt x="977" y="417"/>
                    <a:pt x="953" y="358"/>
                    <a:pt x="941" y="322"/>
                  </a:cubicBezTo>
                  <a:lnTo>
                    <a:pt x="893" y="227"/>
                  </a:lnTo>
                  <a:cubicBezTo>
                    <a:pt x="834" y="144"/>
                    <a:pt x="750" y="84"/>
                    <a:pt x="655" y="36"/>
                  </a:cubicBezTo>
                  <a:cubicBezTo>
                    <a:pt x="596" y="25"/>
                    <a:pt x="536" y="1"/>
                    <a:pt x="47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5" name="Google Shape;2875;p21"/>
            <p:cNvSpPr/>
            <p:nvPr/>
          </p:nvSpPr>
          <p:spPr>
            <a:xfrm>
              <a:off x="4288925" y="3245425"/>
              <a:ext cx="24725" cy="24575"/>
            </a:xfrm>
            <a:custGeom>
              <a:avLst/>
              <a:gdLst/>
              <a:ahLst/>
              <a:cxnLst/>
              <a:rect l="l" t="t" r="r" b="b"/>
              <a:pathLst>
                <a:path w="989" h="983" extrusionOk="0">
                  <a:moveTo>
                    <a:pt x="513" y="0"/>
                  </a:moveTo>
                  <a:cubicBezTo>
                    <a:pt x="497" y="0"/>
                    <a:pt x="481" y="1"/>
                    <a:pt x="465" y="2"/>
                  </a:cubicBezTo>
                  <a:cubicBezTo>
                    <a:pt x="262" y="14"/>
                    <a:pt x="84" y="133"/>
                    <a:pt x="24" y="312"/>
                  </a:cubicBezTo>
                  <a:cubicBezTo>
                    <a:pt x="0" y="371"/>
                    <a:pt x="0" y="443"/>
                    <a:pt x="0" y="526"/>
                  </a:cubicBezTo>
                  <a:cubicBezTo>
                    <a:pt x="0" y="586"/>
                    <a:pt x="12" y="621"/>
                    <a:pt x="24" y="669"/>
                  </a:cubicBezTo>
                  <a:cubicBezTo>
                    <a:pt x="36" y="729"/>
                    <a:pt x="72" y="776"/>
                    <a:pt x="119" y="824"/>
                  </a:cubicBezTo>
                  <a:cubicBezTo>
                    <a:pt x="193" y="908"/>
                    <a:pt x="322" y="983"/>
                    <a:pt x="450" y="983"/>
                  </a:cubicBezTo>
                  <a:cubicBezTo>
                    <a:pt x="467" y="983"/>
                    <a:pt x="483" y="981"/>
                    <a:pt x="500" y="979"/>
                  </a:cubicBezTo>
                  <a:cubicBezTo>
                    <a:pt x="512" y="979"/>
                    <a:pt x="536" y="979"/>
                    <a:pt x="560" y="967"/>
                  </a:cubicBezTo>
                  <a:cubicBezTo>
                    <a:pt x="703" y="955"/>
                    <a:pt x="798" y="883"/>
                    <a:pt x="869" y="788"/>
                  </a:cubicBezTo>
                  <a:cubicBezTo>
                    <a:pt x="953" y="705"/>
                    <a:pt x="988" y="586"/>
                    <a:pt x="976" y="455"/>
                  </a:cubicBezTo>
                  <a:cubicBezTo>
                    <a:pt x="976" y="431"/>
                    <a:pt x="976" y="419"/>
                    <a:pt x="965" y="383"/>
                  </a:cubicBezTo>
                  <a:cubicBezTo>
                    <a:pt x="953" y="276"/>
                    <a:pt x="893" y="193"/>
                    <a:pt x="822" y="121"/>
                  </a:cubicBezTo>
                  <a:cubicBezTo>
                    <a:pt x="738" y="38"/>
                    <a:pt x="627" y="0"/>
                    <a:pt x="5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6" name="Google Shape;2876;p21"/>
            <p:cNvSpPr/>
            <p:nvPr/>
          </p:nvSpPr>
          <p:spPr>
            <a:xfrm>
              <a:off x="4145150" y="3339825"/>
              <a:ext cx="26225" cy="24750"/>
            </a:xfrm>
            <a:custGeom>
              <a:avLst/>
              <a:gdLst/>
              <a:ahLst/>
              <a:cxnLst/>
              <a:rect l="l" t="t" r="r" b="b"/>
              <a:pathLst>
                <a:path w="1049" h="990" extrusionOk="0">
                  <a:moveTo>
                    <a:pt x="501" y="1"/>
                  </a:moveTo>
                  <a:cubicBezTo>
                    <a:pt x="227" y="24"/>
                    <a:pt x="0" y="239"/>
                    <a:pt x="36" y="524"/>
                  </a:cubicBezTo>
                  <a:cubicBezTo>
                    <a:pt x="48" y="791"/>
                    <a:pt x="262" y="989"/>
                    <a:pt x="536" y="989"/>
                  </a:cubicBezTo>
                  <a:cubicBezTo>
                    <a:pt x="544" y="989"/>
                    <a:pt x="552" y="989"/>
                    <a:pt x="560" y="989"/>
                  </a:cubicBezTo>
                  <a:cubicBezTo>
                    <a:pt x="822" y="977"/>
                    <a:pt x="1048" y="751"/>
                    <a:pt x="1012" y="465"/>
                  </a:cubicBezTo>
                  <a:cubicBezTo>
                    <a:pt x="1012" y="405"/>
                    <a:pt x="1001" y="358"/>
                    <a:pt x="989" y="322"/>
                  </a:cubicBezTo>
                  <a:cubicBezTo>
                    <a:pt x="929" y="215"/>
                    <a:pt x="870" y="143"/>
                    <a:pt x="774" y="84"/>
                  </a:cubicBezTo>
                  <a:cubicBezTo>
                    <a:pt x="703" y="36"/>
                    <a:pt x="631" y="1"/>
                    <a:pt x="53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7" name="Google Shape;2877;p21"/>
            <p:cNvSpPr/>
            <p:nvPr/>
          </p:nvSpPr>
          <p:spPr>
            <a:xfrm>
              <a:off x="4710100" y="2985275"/>
              <a:ext cx="25625" cy="24775"/>
            </a:xfrm>
            <a:custGeom>
              <a:avLst/>
              <a:gdLst/>
              <a:ahLst/>
              <a:cxnLst/>
              <a:rect l="l" t="t" r="r" b="b"/>
              <a:pathLst>
                <a:path w="1025" h="991" extrusionOk="0">
                  <a:moveTo>
                    <a:pt x="532" y="0"/>
                  </a:moveTo>
                  <a:cubicBezTo>
                    <a:pt x="518" y="0"/>
                    <a:pt x="503" y="1"/>
                    <a:pt x="489" y="2"/>
                  </a:cubicBezTo>
                  <a:cubicBezTo>
                    <a:pt x="227" y="14"/>
                    <a:pt x="1" y="240"/>
                    <a:pt x="24" y="526"/>
                  </a:cubicBezTo>
                  <a:cubicBezTo>
                    <a:pt x="48" y="657"/>
                    <a:pt x="108" y="776"/>
                    <a:pt x="191" y="859"/>
                  </a:cubicBezTo>
                  <a:cubicBezTo>
                    <a:pt x="262" y="943"/>
                    <a:pt x="370" y="979"/>
                    <a:pt x="477" y="979"/>
                  </a:cubicBezTo>
                  <a:lnTo>
                    <a:pt x="536" y="990"/>
                  </a:lnTo>
                  <a:cubicBezTo>
                    <a:pt x="655" y="990"/>
                    <a:pt x="739" y="943"/>
                    <a:pt x="834" y="883"/>
                  </a:cubicBezTo>
                  <a:cubicBezTo>
                    <a:pt x="953" y="788"/>
                    <a:pt x="1024" y="621"/>
                    <a:pt x="1013" y="467"/>
                  </a:cubicBezTo>
                  <a:cubicBezTo>
                    <a:pt x="1001" y="207"/>
                    <a:pt x="797" y="0"/>
                    <a:pt x="53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8" name="Google Shape;2878;p21"/>
            <p:cNvSpPr/>
            <p:nvPr/>
          </p:nvSpPr>
          <p:spPr>
            <a:xfrm>
              <a:off x="5801300" y="3226125"/>
              <a:ext cx="14625" cy="14600"/>
            </a:xfrm>
            <a:custGeom>
              <a:avLst/>
              <a:gdLst/>
              <a:ahLst/>
              <a:cxnLst/>
              <a:rect l="l" t="t" r="r" b="b"/>
              <a:pathLst>
                <a:path w="585" h="584" extrusionOk="0">
                  <a:moveTo>
                    <a:pt x="275" y="0"/>
                  </a:moveTo>
                  <a:cubicBezTo>
                    <a:pt x="168" y="0"/>
                    <a:pt x="72" y="72"/>
                    <a:pt x="37" y="167"/>
                  </a:cubicBezTo>
                  <a:lnTo>
                    <a:pt x="37" y="179"/>
                  </a:lnTo>
                  <a:cubicBezTo>
                    <a:pt x="13" y="227"/>
                    <a:pt x="1" y="262"/>
                    <a:pt x="1" y="310"/>
                  </a:cubicBezTo>
                  <a:cubicBezTo>
                    <a:pt x="1" y="405"/>
                    <a:pt x="48" y="477"/>
                    <a:pt x="120" y="524"/>
                  </a:cubicBezTo>
                  <a:cubicBezTo>
                    <a:pt x="179" y="560"/>
                    <a:pt x="239" y="584"/>
                    <a:pt x="310" y="584"/>
                  </a:cubicBezTo>
                  <a:cubicBezTo>
                    <a:pt x="406" y="584"/>
                    <a:pt x="477" y="536"/>
                    <a:pt x="525" y="465"/>
                  </a:cubicBezTo>
                  <a:cubicBezTo>
                    <a:pt x="572" y="417"/>
                    <a:pt x="584" y="346"/>
                    <a:pt x="584" y="262"/>
                  </a:cubicBezTo>
                  <a:cubicBezTo>
                    <a:pt x="584" y="191"/>
                    <a:pt x="549" y="119"/>
                    <a:pt x="489" y="72"/>
                  </a:cubicBezTo>
                  <a:cubicBezTo>
                    <a:pt x="465" y="36"/>
                    <a:pt x="429" y="24"/>
                    <a:pt x="394" y="12"/>
                  </a:cubicBezTo>
                  <a:cubicBezTo>
                    <a:pt x="358" y="0"/>
                    <a:pt x="310" y="0"/>
                    <a:pt x="27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9" name="Google Shape;2879;p21"/>
            <p:cNvSpPr/>
            <p:nvPr/>
          </p:nvSpPr>
          <p:spPr>
            <a:xfrm>
              <a:off x="5918575" y="3299625"/>
              <a:ext cx="14600" cy="14325"/>
            </a:xfrm>
            <a:custGeom>
              <a:avLst/>
              <a:gdLst/>
              <a:ahLst/>
              <a:cxnLst/>
              <a:rect l="l" t="t" r="r" b="b"/>
              <a:pathLst>
                <a:path w="584" h="573" extrusionOk="0">
                  <a:moveTo>
                    <a:pt x="308" y="0"/>
                  </a:moveTo>
                  <a:cubicBezTo>
                    <a:pt x="301" y="0"/>
                    <a:pt x="294" y="1"/>
                    <a:pt x="287" y="1"/>
                  </a:cubicBezTo>
                  <a:cubicBezTo>
                    <a:pt x="191" y="1"/>
                    <a:pt x="132" y="49"/>
                    <a:pt x="72" y="108"/>
                  </a:cubicBezTo>
                  <a:cubicBezTo>
                    <a:pt x="25" y="168"/>
                    <a:pt x="1" y="227"/>
                    <a:pt x="13" y="299"/>
                  </a:cubicBezTo>
                  <a:cubicBezTo>
                    <a:pt x="25" y="454"/>
                    <a:pt x="144" y="573"/>
                    <a:pt x="310" y="573"/>
                  </a:cubicBezTo>
                  <a:cubicBezTo>
                    <a:pt x="430" y="573"/>
                    <a:pt x="513" y="489"/>
                    <a:pt x="549" y="394"/>
                  </a:cubicBezTo>
                  <a:cubicBezTo>
                    <a:pt x="560" y="346"/>
                    <a:pt x="572" y="299"/>
                    <a:pt x="572" y="251"/>
                  </a:cubicBezTo>
                  <a:cubicBezTo>
                    <a:pt x="584" y="115"/>
                    <a:pt x="454" y="0"/>
                    <a:pt x="3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0" name="Google Shape;2880;p21"/>
            <p:cNvSpPr/>
            <p:nvPr/>
          </p:nvSpPr>
          <p:spPr>
            <a:xfrm>
              <a:off x="5332800" y="3319575"/>
              <a:ext cx="14300" cy="14025"/>
            </a:xfrm>
            <a:custGeom>
              <a:avLst/>
              <a:gdLst/>
              <a:ahLst/>
              <a:cxnLst/>
              <a:rect l="l" t="t" r="r" b="b"/>
              <a:pathLst>
                <a:path w="572" h="561" extrusionOk="0">
                  <a:moveTo>
                    <a:pt x="274" y="1"/>
                  </a:moveTo>
                  <a:cubicBezTo>
                    <a:pt x="108" y="1"/>
                    <a:pt x="0" y="132"/>
                    <a:pt x="0" y="299"/>
                  </a:cubicBezTo>
                  <a:cubicBezTo>
                    <a:pt x="0" y="453"/>
                    <a:pt x="143" y="561"/>
                    <a:pt x="298" y="561"/>
                  </a:cubicBezTo>
                  <a:cubicBezTo>
                    <a:pt x="465" y="561"/>
                    <a:pt x="572" y="430"/>
                    <a:pt x="572" y="263"/>
                  </a:cubicBezTo>
                  <a:cubicBezTo>
                    <a:pt x="572" y="96"/>
                    <a:pt x="441" y="1"/>
                    <a:pt x="27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1" name="Google Shape;2881;p21"/>
            <p:cNvSpPr/>
            <p:nvPr/>
          </p:nvSpPr>
          <p:spPr>
            <a:xfrm>
              <a:off x="4583900" y="3272550"/>
              <a:ext cx="14600" cy="14375"/>
            </a:xfrm>
            <a:custGeom>
              <a:avLst/>
              <a:gdLst/>
              <a:ahLst/>
              <a:cxnLst/>
              <a:rect l="l" t="t" r="r" b="b"/>
              <a:pathLst>
                <a:path w="584" h="575" extrusionOk="0">
                  <a:moveTo>
                    <a:pt x="286" y="1"/>
                  </a:moveTo>
                  <a:cubicBezTo>
                    <a:pt x="215" y="1"/>
                    <a:pt x="155" y="36"/>
                    <a:pt x="107" y="72"/>
                  </a:cubicBezTo>
                  <a:cubicBezTo>
                    <a:pt x="48" y="132"/>
                    <a:pt x="0" y="215"/>
                    <a:pt x="12" y="298"/>
                  </a:cubicBezTo>
                  <a:cubicBezTo>
                    <a:pt x="12" y="334"/>
                    <a:pt x="36" y="346"/>
                    <a:pt x="36" y="370"/>
                  </a:cubicBezTo>
                  <a:cubicBezTo>
                    <a:pt x="48" y="417"/>
                    <a:pt x="60" y="453"/>
                    <a:pt x="96" y="477"/>
                  </a:cubicBezTo>
                  <a:cubicBezTo>
                    <a:pt x="149" y="530"/>
                    <a:pt x="212" y="574"/>
                    <a:pt x="284" y="574"/>
                  </a:cubicBezTo>
                  <a:cubicBezTo>
                    <a:pt x="293" y="574"/>
                    <a:pt x="301" y="573"/>
                    <a:pt x="310" y="572"/>
                  </a:cubicBezTo>
                  <a:cubicBezTo>
                    <a:pt x="346" y="572"/>
                    <a:pt x="369" y="548"/>
                    <a:pt x="405" y="548"/>
                  </a:cubicBezTo>
                  <a:cubicBezTo>
                    <a:pt x="465" y="525"/>
                    <a:pt x="524" y="477"/>
                    <a:pt x="548" y="417"/>
                  </a:cubicBezTo>
                  <a:cubicBezTo>
                    <a:pt x="572" y="370"/>
                    <a:pt x="584" y="334"/>
                    <a:pt x="584" y="275"/>
                  </a:cubicBezTo>
                  <a:cubicBezTo>
                    <a:pt x="584" y="227"/>
                    <a:pt x="572" y="179"/>
                    <a:pt x="548" y="156"/>
                  </a:cubicBezTo>
                  <a:cubicBezTo>
                    <a:pt x="512" y="60"/>
                    <a:pt x="417" y="13"/>
                    <a:pt x="3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2" name="Google Shape;2882;p21"/>
            <p:cNvSpPr/>
            <p:nvPr/>
          </p:nvSpPr>
          <p:spPr>
            <a:xfrm>
              <a:off x="5421500" y="3251650"/>
              <a:ext cx="14900" cy="14400"/>
            </a:xfrm>
            <a:custGeom>
              <a:avLst/>
              <a:gdLst/>
              <a:ahLst/>
              <a:cxnLst/>
              <a:rect l="l" t="t" r="r" b="b"/>
              <a:pathLst>
                <a:path w="596" h="576" extrusionOk="0">
                  <a:moveTo>
                    <a:pt x="308" y="0"/>
                  </a:moveTo>
                  <a:cubicBezTo>
                    <a:pt x="293" y="0"/>
                    <a:pt x="278" y="1"/>
                    <a:pt x="262" y="3"/>
                  </a:cubicBezTo>
                  <a:cubicBezTo>
                    <a:pt x="108" y="3"/>
                    <a:pt x="0" y="134"/>
                    <a:pt x="0" y="301"/>
                  </a:cubicBezTo>
                  <a:lnTo>
                    <a:pt x="0" y="349"/>
                  </a:lnTo>
                  <a:cubicBezTo>
                    <a:pt x="23" y="473"/>
                    <a:pt x="131" y="576"/>
                    <a:pt x="275" y="576"/>
                  </a:cubicBezTo>
                  <a:cubicBezTo>
                    <a:pt x="282" y="576"/>
                    <a:pt x="290" y="575"/>
                    <a:pt x="298" y="575"/>
                  </a:cubicBezTo>
                  <a:lnTo>
                    <a:pt x="310" y="575"/>
                  </a:lnTo>
                  <a:cubicBezTo>
                    <a:pt x="477" y="551"/>
                    <a:pt x="596" y="420"/>
                    <a:pt x="584" y="277"/>
                  </a:cubicBezTo>
                  <a:cubicBezTo>
                    <a:pt x="584" y="194"/>
                    <a:pt x="548" y="134"/>
                    <a:pt x="489" y="75"/>
                  </a:cubicBezTo>
                  <a:cubicBezTo>
                    <a:pt x="439" y="25"/>
                    <a:pt x="381" y="0"/>
                    <a:pt x="3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3" name="Google Shape;2883;p21"/>
            <p:cNvSpPr/>
            <p:nvPr/>
          </p:nvSpPr>
          <p:spPr>
            <a:xfrm>
              <a:off x="5632525" y="3428525"/>
              <a:ext cx="14025" cy="7175"/>
            </a:xfrm>
            <a:custGeom>
              <a:avLst/>
              <a:gdLst/>
              <a:ahLst/>
              <a:cxnLst/>
              <a:rect l="l" t="t" r="r" b="b"/>
              <a:pathLst>
                <a:path w="561" h="287" extrusionOk="0">
                  <a:moveTo>
                    <a:pt x="263" y="1"/>
                  </a:moveTo>
                  <a:cubicBezTo>
                    <a:pt x="120" y="1"/>
                    <a:pt x="1" y="132"/>
                    <a:pt x="1" y="286"/>
                  </a:cubicBezTo>
                  <a:lnTo>
                    <a:pt x="561" y="286"/>
                  </a:lnTo>
                  <a:lnTo>
                    <a:pt x="561" y="263"/>
                  </a:lnTo>
                  <a:cubicBezTo>
                    <a:pt x="561" y="108"/>
                    <a:pt x="430" y="1"/>
                    <a:pt x="2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4" name="Google Shape;2884;p21"/>
            <p:cNvSpPr/>
            <p:nvPr/>
          </p:nvSpPr>
          <p:spPr>
            <a:xfrm>
              <a:off x="5338150" y="3193075"/>
              <a:ext cx="14025" cy="14050"/>
            </a:xfrm>
            <a:custGeom>
              <a:avLst/>
              <a:gdLst/>
              <a:ahLst/>
              <a:cxnLst/>
              <a:rect l="l" t="t" r="r" b="b"/>
              <a:pathLst>
                <a:path w="561" h="562" extrusionOk="0">
                  <a:moveTo>
                    <a:pt x="263" y="1"/>
                  </a:moveTo>
                  <a:cubicBezTo>
                    <a:pt x="120" y="1"/>
                    <a:pt x="13" y="120"/>
                    <a:pt x="1" y="263"/>
                  </a:cubicBezTo>
                  <a:lnTo>
                    <a:pt x="1" y="298"/>
                  </a:lnTo>
                  <a:cubicBezTo>
                    <a:pt x="1" y="446"/>
                    <a:pt x="131" y="561"/>
                    <a:pt x="277" y="561"/>
                  </a:cubicBezTo>
                  <a:cubicBezTo>
                    <a:pt x="284" y="561"/>
                    <a:pt x="291" y="561"/>
                    <a:pt x="298" y="560"/>
                  </a:cubicBezTo>
                  <a:cubicBezTo>
                    <a:pt x="322" y="560"/>
                    <a:pt x="358" y="548"/>
                    <a:pt x="382" y="548"/>
                  </a:cubicBezTo>
                  <a:cubicBezTo>
                    <a:pt x="489" y="501"/>
                    <a:pt x="560" y="394"/>
                    <a:pt x="560" y="263"/>
                  </a:cubicBezTo>
                  <a:cubicBezTo>
                    <a:pt x="560" y="96"/>
                    <a:pt x="429" y="1"/>
                    <a:pt x="2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85" name="Google Shape;2885;p21"/>
          <p:cNvGrpSpPr/>
          <p:nvPr/>
        </p:nvGrpSpPr>
        <p:grpSpPr>
          <a:xfrm flipH="1">
            <a:off x="12" y="3505908"/>
            <a:ext cx="3312746" cy="1371090"/>
            <a:chOff x="4145150" y="2643900"/>
            <a:chExt cx="1914550" cy="792400"/>
          </a:xfrm>
        </p:grpSpPr>
        <p:sp>
          <p:nvSpPr>
            <p:cNvPr id="2886" name="Google Shape;2886;p21"/>
            <p:cNvSpPr/>
            <p:nvPr/>
          </p:nvSpPr>
          <p:spPr>
            <a:xfrm>
              <a:off x="5202425" y="3311250"/>
              <a:ext cx="149150" cy="50325"/>
            </a:xfrm>
            <a:custGeom>
              <a:avLst/>
              <a:gdLst/>
              <a:ahLst/>
              <a:cxnLst/>
              <a:rect l="l" t="t" r="r" b="b"/>
              <a:pathLst>
                <a:path w="5966" h="2013" extrusionOk="0">
                  <a:moveTo>
                    <a:pt x="0" y="1"/>
                  </a:moveTo>
                  <a:lnTo>
                    <a:pt x="36" y="334"/>
                  </a:lnTo>
                  <a:lnTo>
                    <a:pt x="5870" y="2013"/>
                  </a:lnTo>
                  <a:cubicBezTo>
                    <a:pt x="5858" y="1894"/>
                    <a:pt x="5906" y="1786"/>
                    <a:pt x="5965" y="1715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" name="Google Shape;2887;p21"/>
            <p:cNvSpPr/>
            <p:nvPr/>
          </p:nvSpPr>
          <p:spPr>
            <a:xfrm>
              <a:off x="5104200" y="3285350"/>
              <a:ext cx="91100" cy="31575"/>
            </a:xfrm>
            <a:custGeom>
              <a:avLst/>
              <a:gdLst/>
              <a:ahLst/>
              <a:cxnLst/>
              <a:rect l="l" t="t" r="r" b="b"/>
              <a:pathLst>
                <a:path w="3644" h="1263" extrusionOk="0">
                  <a:moveTo>
                    <a:pt x="310" y="1"/>
                  </a:moveTo>
                  <a:lnTo>
                    <a:pt x="12" y="132"/>
                  </a:lnTo>
                  <a:lnTo>
                    <a:pt x="0" y="215"/>
                  </a:lnTo>
                  <a:lnTo>
                    <a:pt x="3644" y="1263"/>
                  </a:lnTo>
                  <a:lnTo>
                    <a:pt x="3596" y="929"/>
                  </a:lnTo>
                  <a:lnTo>
                    <a:pt x="31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" name="Google Shape;2888;p21"/>
            <p:cNvSpPr/>
            <p:nvPr/>
          </p:nvSpPr>
          <p:spPr>
            <a:xfrm>
              <a:off x="5098850" y="3282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9" name="Google Shape;2889;p21"/>
            <p:cNvSpPr/>
            <p:nvPr/>
          </p:nvSpPr>
          <p:spPr>
            <a:xfrm>
              <a:off x="5097050" y="328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0" name="Google Shape;2890;p21"/>
            <p:cNvSpPr/>
            <p:nvPr/>
          </p:nvSpPr>
          <p:spPr>
            <a:xfrm>
              <a:off x="5317625" y="3080875"/>
              <a:ext cx="235450" cy="109550"/>
            </a:xfrm>
            <a:custGeom>
              <a:avLst/>
              <a:gdLst/>
              <a:ahLst/>
              <a:cxnLst/>
              <a:rect l="l" t="t" r="r" b="b"/>
              <a:pathLst>
                <a:path w="9418" h="4382" extrusionOk="0">
                  <a:moveTo>
                    <a:pt x="9335" y="0"/>
                  </a:moveTo>
                  <a:lnTo>
                    <a:pt x="0" y="4167"/>
                  </a:lnTo>
                  <a:lnTo>
                    <a:pt x="286" y="4382"/>
                  </a:lnTo>
                  <a:lnTo>
                    <a:pt x="9382" y="322"/>
                  </a:lnTo>
                  <a:lnTo>
                    <a:pt x="9418" y="262"/>
                  </a:lnTo>
                  <a:cubicBezTo>
                    <a:pt x="9358" y="179"/>
                    <a:pt x="9335" y="95"/>
                    <a:pt x="933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1" name="Google Shape;2891;p21"/>
            <p:cNvSpPr/>
            <p:nvPr/>
          </p:nvSpPr>
          <p:spPr>
            <a:xfrm>
              <a:off x="5193500" y="3188625"/>
              <a:ext cx="122950" cy="59850"/>
            </a:xfrm>
            <a:custGeom>
              <a:avLst/>
              <a:gdLst/>
              <a:ahLst/>
              <a:cxnLst/>
              <a:rect l="l" t="t" r="r" b="b"/>
              <a:pathLst>
                <a:path w="4918" h="2394" extrusionOk="0">
                  <a:moveTo>
                    <a:pt x="4644" y="0"/>
                  </a:moveTo>
                  <a:lnTo>
                    <a:pt x="0" y="2060"/>
                  </a:lnTo>
                  <a:lnTo>
                    <a:pt x="36" y="2393"/>
                  </a:lnTo>
                  <a:lnTo>
                    <a:pt x="4918" y="203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2" name="Google Shape;2892;p21"/>
            <p:cNvSpPr/>
            <p:nvPr/>
          </p:nvSpPr>
          <p:spPr>
            <a:xfrm>
              <a:off x="5097050" y="3284450"/>
              <a:ext cx="25" cy="1225"/>
            </a:xfrm>
            <a:custGeom>
              <a:avLst/>
              <a:gdLst/>
              <a:ahLst/>
              <a:cxnLst/>
              <a:rect l="l" t="t" r="r" b="b"/>
              <a:pathLst>
                <a:path w="1" h="49" extrusionOk="0">
                  <a:moveTo>
                    <a:pt x="1" y="13"/>
                  </a:moveTo>
                  <a:lnTo>
                    <a:pt x="1" y="13"/>
                  </a:lnTo>
                  <a:lnTo>
                    <a:pt x="1" y="49"/>
                  </a:lnTo>
                  <a:lnTo>
                    <a:pt x="1" y="13"/>
                  </a:lnTo>
                  <a:cubicBezTo>
                    <a:pt x="1" y="1"/>
                    <a:pt x="1" y="13"/>
                    <a:pt x="1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3" name="Google Shape;2893;p21"/>
            <p:cNvSpPr/>
            <p:nvPr/>
          </p:nvSpPr>
          <p:spPr>
            <a:xfrm>
              <a:off x="5098550" y="3243975"/>
              <a:ext cx="88425" cy="44675"/>
            </a:xfrm>
            <a:custGeom>
              <a:avLst/>
              <a:gdLst/>
              <a:ahLst/>
              <a:cxnLst/>
              <a:rect l="l" t="t" r="r" b="b"/>
              <a:pathLst>
                <a:path w="3537" h="1787" extrusionOk="0">
                  <a:moveTo>
                    <a:pt x="33" y="1539"/>
                  </a:moveTo>
                  <a:lnTo>
                    <a:pt x="33" y="1539"/>
                  </a:lnTo>
                  <a:cubicBezTo>
                    <a:pt x="21" y="1541"/>
                    <a:pt x="10" y="1544"/>
                    <a:pt x="0" y="1549"/>
                  </a:cubicBezTo>
                  <a:lnTo>
                    <a:pt x="12" y="1549"/>
                  </a:lnTo>
                  <a:lnTo>
                    <a:pt x="33" y="1539"/>
                  </a:lnTo>
                  <a:close/>
                  <a:moveTo>
                    <a:pt x="3501" y="1"/>
                  </a:moveTo>
                  <a:lnTo>
                    <a:pt x="33" y="1539"/>
                  </a:lnTo>
                  <a:lnTo>
                    <a:pt x="33" y="1539"/>
                  </a:lnTo>
                  <a:cubicBezTo>
                    <a:pt x="51" y="1537"/>
                    <a:pt x="69" y="1537"/>
                    <a:pt x="84" y="1537"/>
                  </a:cubicBezTo>
                  <a:cubicBezTo>
                    <a:pt x="191" y="1537"/>
                    <a:pt x="250" y="1608"/>
                    <a:pt x="238" y="1691"/>
                  </a:cubicBezTo>
                  <a:lnTo>
                    <a:pt x="226" y="1787"/>
                  </a:lnTo>
                  <a:lnTo>
                    <a:pt x="536" y="1656"/>
                  </a:lnTo>
                  <a:lnTo>
                    <a:pt x="3536" y="310"/>
                  </a:lnTo>
                  <a:lnTo>
                    <a:pt x="350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4" name="Google Shape;2894;p21"/>
            <p:cNvSpPr/>
            <p:nvPr/>
          </p:nvSpPr>
          <p:spPr>
            <a:xfrm>
              <a:off x="5098250" y="3282675"/>
              <a:ext cx="625" cy="325"/>
            </a:xfrm>
            <a:custGeom>
              <a:avLst/>
              <a:gdLst/>
              <a:ahLst/>
              <a:cxnLst/>
              <a:rect l="l" t="t" r="r" b="b"/>
              <a:pathLst>
                <a:path w="25" h="13" extrusionOk="0">
                  <a:moveTo>
                    <a:pt x="24" y="1"/>
                  </a:moveTo>
                  <a:cubicBezTo>
                    <a:pt x="12" y="1"/>
                    <a:pt x="12" y="12"/>
                    <a:pt x="0" y="12"/>
                  </a:cubicBezTo>
                  <a:cubicBezTo>
                    <a:pt x="12" y="12"/>
                    <a:pt x="24" y="1"/>
                    <a:pt x="2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5" name="Google Shape;2895;p21"/>
            <p:cNvSpPr/>
            <p:nvPr/>
          </p:nvSpPr>
          <p:spPr>
            <a:xfrm>
              <a:off x="5097650" y="3283275"/>
              <a:ext cx="625" cy="625"/>
            </a:xfrm>
            <a:custGeom>
              <a:avLst/>
              <a:gdLst/>
              <a:ahLst/>
              <a:cxnLst/>
              <a:rect l="l" t="t" r="r" b="b"/>
              <a:pathLst>
                <a:path w="25" h="25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24"/>
                    <a:pt x="0" y="0"/>
                  </a:cubicBezTo>
                  <a:cubicBezTo>
                    <a:pt x="0" y="0"/>
                    <a:pt x="24" y="0"/>
                    <a:pt x="0" y="0"/>
                  </a:cubicBezTo>
                  <a:cubicBezTo>
                    <a:pt x="24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" name="Google Shape;2896;p21"/>
            <p:cNvSpPr/>
            <p:nvPr/>
          </p:nvSpPr>
          <p:spPr>
            <a:xfrm>
              <a:off x="4158250" y="3228800"/>
              <a:ext cx="79800" cy="113125"/>
            </a:xfrm>
            <a:custGeom>
              <a:avLst/>
              <a:gdLst/>
              <a:ahLst/>
              <a:cxnLst/>
              <a:rect l="l" t="t" r="r" b="b"/>
              <a:pathLst>
                <a:path w="3192" h="4525" extrusionOk="0">
                  <a:moveTo>
                    <a:pt x="2917" y="1"/>
                  </a:moveTo>
                  <a:lnTo>
                    <a:pt x="0" y="4442"/>
                  </a:lnTo>
                  <a:cubicBezTo>
                    <a:pt x="96" y="4442"/>
                    <a:pt x="179" y="4477"/>
                    <a:pt x="238" y="4525"/>
                  </a:cubicBezTo>
                  <a:lnTo>
                    <a:pt x="393" y="4430"/>
                  </a:lnTo>
                  <a:lnTo>
                    <a:pt x="3191" y="143"/>
                  </a:lnTo>
                  <a:lnTo>
                    <a:pt x="291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7" name="Google Shape;2897;p21"/>
            <p:cNvSpPr/>
            <p:nvPr/>
          </p:nvSpPr>
          <p:spPr>
            <a:xfrm>
              <a:off x="4308850" y="3190700"/>
              <a:ext cx="106000" cy="64325"/>
            </a:xfrm>
            <a:custGeom>
              <a:avLst/>
              <a:gdLst/>
              <a:ahLst/>
              <a:cxnLst/>
              <a:rect l="l" t="t" r="r" b="b"/>
              <a:pathLst>
                <a:path w="4240" h="2573" extrusionOk="0">
                  <a:moveTo>
                    <a:pt x="4192" y="1"/>
                  </a:moveTo>
                  <a:cubicBezTo>
                    <a:pt x="4168" y="1"/>
                    <a:pt x="4168" y="1"/>
                    <a:pt x="4156" y="12"/>
                  </a:cubicBezTo>
                  <a:cubicBezTo>
                    <a:pt x="4168" y="12"/>
                    <a:pt x="4168" y="1"/>
                    <a:pt x="4192" y="1"/>
                  </a:cubicBezTo>
                  <a:close/>
                  <a:moveTo>
                    <a:pt x="4156" y="12"/>
                  </a:moveTo>
                  <a:lnTo>
                    <a:pt x="1" y="2310"/>
                  </a:lnTo>
                  <a:cubicBezTo>
                    <a:pt x="72" y="2382"/>
                    <a:pt x="144" y="2477"/>
                    <a:pt x="156" y="2572"/>
                  </a:cubicBezTo>
                  <a:lnTo>
                    <a:pt x="4240" y="310"/>
                  </a:lnTo>
                  <a:lnTo>
                    <a:pt x="4168" y="286"/>
                  </a:lnTo>
                  <a:cubicBezTo>
                    <a:pt x="4097" y="239"/>
                    <a:pt x="4061" y="155"/>
                    <a:pt x="4097" y="72"/>
                  </a:cubicBezTo>
                  <a:cubicBezTo>
                    <a:pt x="4109" y="48"/>
                    <a:pt x="4132" y="36"/>
                    <a:pt x="4156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8" name="Google Shape;2898;p21"/>
            <p:cNvSpPr/>
            <p:nvPr/>
          </p:nvSpPr>
          <p:spPr>
            <a:xfrm>
              <a:off x="4410075" y="3190700"/>
              <a:ext cx="176525" cy="91100"/>
            </a:xfrm>
            <a:custGeom>
              <a:avLst/>
              <a:gdLst/>
              <a:ahLst/>
              <a:cxnLst/>
              <a:rect l="l" t="t" r="r" b="b"/>
              <a:pathLst>
                <a:path w="7061" h="3644" extrusionOk="0">
                  <a:moveTo>
                    <a:pt x="119" y="1"/>
                  </a:moveTo>
                  <a:cubicBezTo>
                    <a:pt x="107" y="1"/>
                    <a:pt x="107" y="1"/>
                    <a:pt x="95" y="12"/>
                  </a:cubicBezTo>
                  <a:cubicBezTo>
                    <a:pt x="95" y="36"/>
                    <a:pt x="60" y="48"/>
                    <a:pt x="48" y="72"/>
                  </a:cubicBezTo>
                  <a:cubicBezTo>
                    <a:pt x="0" y="155"/>
                    <a:pt x="48" y="239"/>
                    <a:pt x="119" y="286"/>
                  </a:cubicBezTo>
                  <a:lnTo>
                    <a:pt x="191" y="310"/>
                  </a:lnTo>
                  <a:lnTo>
                    <a:pt x="6977" y="3644"/>
                  </a:lnTo>
                  <a:cubicBezTo>
                    <a:pt x="6965" y="3620"/>
                    <a:pt x="6965" y="3608"/>
                    <a:pt x="6965" y="3572"/>
                  </a:cubicBezTo>
                  <a:cubicBezTo>
                    <a:pt x="6965" y="3489"/>
                    <a:pt x="7001" y="3394"/>
                    <a:pt x="7060" y="3346"/>
                  </a:cubicBezTo>
                  <a:lnTo>
                    <a:pt x="250" y="12"/>
                  </a:lnTo>
                  <a:cubicBezTo>
                    <a:pt x="238" y="12"/>
                    <a:pt x="238" y="12"/>
                    <a:pt x="22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9" name="Google Shape;2899;p21"/>
            <p:cNvSpPr/>
            <p:nvPr/>
          </p:nvSpPr>
          <p:spPr>
            <a:xfrm>
              <a:off x="4164500" y="3260350"/>
              <a:ext cx="127725" cy="87525"/>
            </a:xfrm>
            <a:custGeom>
              <a:avLst/>
              <a:gdLst/>
              <a:ahLst/>
              <a:cxnLst/>
              <a:rect l="l" t="t" r="r" b="b"/>
              <a:pathLst>
                <a:path w="5109" h="3501" extrusionOk="0">
                  <a:moveTo>
                    <a:pt x="4882" y="1"/>
                  </a:moveTo>
                  <a:lnTo>
                    <a:pt x="131" y="3168"/>
                  </a:lnTo>
                  <a:lnTo>
                    <a:pt x="0" y="3263"/>
                  </a:lnTo>
                  <a:cubicBezTo>
                    <a:pt x="96" y="3322"/>
                    <a:pt x="155" y="3394"/>
                    <a:pt x="191" y="3501"/>
                  </a:cubicBezTo>
                  <a:lnTo>
                    <a:pt x="5108" y="203"/>
                  </a:lnTo>
                  <a:cubicBezTo>
                    <a:pt x="5061" y="167"/>
                    <a:pt x="5037" y="120"/>
                    <a:pt x="5013" y="60"/>
                  </a:cubicBezTo>
                  <a:lnTo>
                    <a:pt x="488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0" name="Google Shape;2900;p21"/>
            <p:cNvSpPr/>
            <p:nvPr/>
          </p:nvSpPr>
          <p:spPr>
            <a:xfrm>
              <a:off x="4228800" y="3220775"/>
              <a:ext cx="61325" cy="41400"/>
            </a:xfrm>
            <a:custGeom>
              <a:avLst/>
              <a:gdLst/>
              <a:ahLst/>
              <a:cxnLst/>
              <a:rect l="l" t="t" r="r" b="b"/>
              <a:pathLst>
                <a:path w="2453" h="1656" extrusionOk="0">
                  <a:moveTo>
                    <a:pt x="203" y="0"/>
                  </a:moveTo>
                  <a:cubicBezTo>
                    <a:pt x="167" y="0"/>
                    <a:pt x="143" y="0"/>
                    <a:pt x="107" y="24"/>
                  </a:cubicBezTo>
                  <a:cubicBezTo>
                    <a:pt x="83" y="36"/>
                    <a:pt x="72" y="48"/>
                    <a:pt x="48" y="83"/>
                  </a:cubicBezTo>
                  <a:cubicBezTo>
                    <a:pt x="0" y="155"/>
                    <a:pt x="36" y="238"/>
                    <a:pt x="107" y="286"/>
                  </a:cubicBezTo>
                  <a:lnTo>
                    <a:pt x="119" y="298"/>
                  </a:lnTo>
                  <a:lnTo>
                    <a:pt x="393" y="452"/>
                  </a:lnTo>
                  <a:lnTo>
                    <a:pt x="2310" y="1584"/>
                  </a:lnTo>
                  <a:lnTo>
                    <a:pt x="2453" y="1655"/>
                  </a:lnTo>
                  <a:cubicBezTo>
                    <a:pt x="2429" y="1607"/>
                    <a:pt x="2417" y="1572"/>
                    <a:pt x="2417" y="1512"/>
                  </a:cubicBezTo>
                  <a:cubicBezTo>
                    <a:pt x="2417" y="1429"/>
                    <a:pt x="2417" y="1357"/>
                    <a:pt x="2453" y="1298"/>
                  </a:cubicBezTo>
                  <a:lnTo>
                    <a:pt x="619" y="238"/>
                  </a:lnTo>
                  <a:cubicBezTo>
                    <a:pt x="584" y="333"/>
                    <a:pt x="500" y="393"/>
                    <a:pt x="405" y="393"/>
                  </a:cubicBezTo>
                  <a:cubicBezTo>
                    <a:pt x="398" y="394"/>
                    <a:pt x="392" y="394"/>
                    <a:pt x="385" y="394"/>
                  </a:cubicBezTo>
                  <a:cubicBezTo>
                    <a:pt x="262" y="394"/>
                    <a:pt x="155" y="290"/>
                    <a:pt x="155" y="155"/>
                  </a:cubicBezTo>
                  <a:cubicBezTo>
                    <a:pt x="155" y="95"/>
                    <a:pt x="167" y="48"/>
                    <a:pt x="20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1" name="Google Shape;2901;p21"/>
            <p:cNvSpPr/>
            <p:nvPr/>
          </p:nvSpPr>
          <p:spPr>
            <a:xfrm>
              <a:off x="4302900" y="3265125"/>
              <a:ext cx="222375" cy="130500"/>
            </a:xfrm>
            <a:custGeom>
              <a:avLst/>
              <a:gdLst/>
              <a:ahLst/>
              <a:cxnLst/>
              <a:rect l="l" t="t" r="r" b="b"/>
              <a:pathLst>
                <a:path w="8895" h="5220" extrusionOk="0">
                  <a:moveTo>
                    <a:pt x="322" y="0"/>
                  </a:moveTo>
                  <a:cubicBezTo>
                    <a:pt x="239" y="95"/>
                    <a:pt x="144" y="167"/>
                    <a:pt x="1" y="179"/>
                  </a:cubicBezTo>
                  <a:lnTo>
                    <a:pt x="8776" y="5191"/>
                  </a:lnTo>
                  <a:cubicBezTo>
                    <a:pt x="8793" y="5209"/>
                    <a:pt x="8823" y="5220"/>
                    <a:pt x="8857" y="5220"/>
                  </a:cubicBezTo>
                  <a:cubicBezTo>
                    <a:pt x="8869" y="5220"/>
                    <a:pt x="8882" y="5218"/>
                    <a:pt x="8895" y="5215"/>
                  </a:cubicBezTo>
                  <a:cubicBezTo>
                    <a:pt x="8871" y="5155"/>
                    <a:pt x="8859" y="5096"/>
                    <a:pt x="8847" y="5013"/>
                  </a:cubicBezTo>
                  <a:lnTo>
                    <a:pt x="8847" y="4882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2" name="Google Shape;2902;p21"/>
            <p:cNvSpPr/>
            <p:nvPr/>
          </p:nvSpPr>
          <p:spPr>
            <a:xfrm>
              <a:off x="4545500" y="3403525"/>
              <a:ext cx="25325" cy="32475"/>
            </a:xfrm>
            <a:custGeom>
              <a:avLst/>
              <a:gdLst/>
              <a:ahLst/>
              <a:cxnLst/>
              <a:rect l="l" t="t" r="r" b="b"/>
              <a:pathLst>
                <a:path w="1013" h="1299" extrusionOk="0">
                  <a:moveTo>
                    <a:pt x="286" y="0"/>
                  </a:moveTo>
                  <a:cubicBezTo>
                    <a:pt x="215" y="60"/>
                    <a:pt x="108" y="108"/>
                    <a:pt x="0" y="131"/>
                  </a:cubicBezTo>
                  <a:lnTo>
                    <a:pt x="655" y="1298"/>
                  </a:lnTo>
                  <a:lnTo>
                    <a:pt x="1012" y="1298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3" name="Google Shape;2903;p21"/>
            <p:cNvSpPr/>
            <p:nvPr/>
          </p:nvSpPr>
          <p:spPr>
            <a:xfrm>
              <a:off x="4592225" y="3007050"/>
              <a:ext cx="130100" cy="268800"/>
            </a:xfrm>
            <a:custGeom>
              <a:avLst/>
              <a:gdLst/>
              <a:ahLst/>
              <a:cxnLst/>
              <a:rect l="l" t="t" r="r" b="b"/>
              <a:pathLst>
                <a:path w="5204" h="10752" extrusionOk="0">
                  <a:moveTo>
                    <a:pt x="4918" y="0"/>
                  </a:moveTo>
                  <a:lnTo>
                    <a:pt x="1" y="10621"/>
                  </a:lnTo>
                  <a:cubicBezTo>
                    <a:pt x="84" y="10621"/>
                    <a:pt x="179" y="10680"/>
                    <a:pt x="215" y="10752"/>
                  </a:cubicBezTo>
                  <a:cubicBezTo>
                    <a:pt x="239" y="10740"/>
                    <a:pt x="251" y="10740"/>
                    <a:pt x="263" y="10740"/>
                  </a:cubicBezTo>
                  <a:lnTo>
                    <a:pt x="5204" y="119"/>
                  </a:lnTo>
                  <a:cubicBezTo>
                    <a:pt x="5097" y="96"/>
                    <a:pt x="5001" y="60"/>
                    <a:pt x="491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4" name="Google Shape;2904;p21"/>
            <p:cNvSpPr/>
            <p:nvPr/>
          </p:nvSpPr>
          <p:spPr>
            <a:xfrm>
              <a:off x="4545500" y="3284450"/>
              <a:ext cx="48550" cy="91125"/>
            </a:xfrm>
            <a:custGeom>
              <a:avLst/>
              <a:gdLst/>
              <a:ahLst/>
              <a:cxnLst/>
              <a:rect l="l" t="t" r="r" b="b"/>
              <a:pathLst>
                <a:path w="1942" h="3645" extrusionOk="0">
                  <a:moveTo>
                    <a:pt x="1620" y="1"/>
                  </a:moveTo>
                  <a:lnTo>
                    <a:pt x="0" y="3513"/>
                  </a:lnTo>
                  <a:cubicBezTo>
                    <a:pt x="108" y="3549"/>
                    <a:pt x="191" y="3585"/>
                    <a:pt x="286" y="3644"/>
                  </a:cubicBezTo>
                  <a:lnTo>
                    <a:pt x="1941" y="72"/>
                  </a:lnTo>
                  <a:cubicBezTo>
                    <a:pt x="1905" y="72"/>
                    <a:pt x="1882" y="96"/>
                    <a:pt x="1846" y="96"/>
                  </a:cubicBezTo>
                  <a:cubicBezTo>
                    <a:pt x="1837" y="97"/>
                    <a:pt x="1829" y="98"/>
                    <a:pt x="1820" y="98"/>
                  </a:cubicBezTo>
                  <a:cubicBezTo>
                    <a:pt x="1748" y="98"/>
                    <a:pt x="1684" y="54"/>
                    <a:pt x="162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5" name="Google Shape;2905;p21"/>
            <p:cNvSpPr/>
            <p:nvPr/>
          </p:nvSpPr>
          <p:spPr>
            <a:xfrm>
              <a:off x="4597575" y="3275225"/>
              <a:ext cx="212850" cy="99450"/>
            </a:xfrm>
            <a:custGeom>
              <a:avLst/>
              <a:gdLst/>
              <a:ahLst/>
              <a:cxnLst/>
              <a:rect l="l" t="t" r="r" b="b"/>
              <a:pathLst>
                <a:path w="8514" h="3978" extrusionOk="0">
                  <a:moveTo>
                    <a:pt x="49" y="1"/>
                  </a:moveTo>
                  <a:cubicBezTo>
                    <a:pt x="37" y="1"/>
                    <a:pt x="25" y="13"/>
                    <a:pt x="1" y="13"/>
                  </a:cubicBezTo>
                  <a:cubicBezTo>
                    <a:pt x="25" y="49"/>
                    <a:pt x="37" y="84"/>
                    <a:pt x="37" y="132"/>
                  </a:cubicBezTo>
                  <a:cubicBezTo>
                    <a:pt x="37" y="191"/>
                    <a:pt x="25" y="239"/>
                    <a:pt x="1" y="275"/>
                  </a:cubicBezTo>
                  <a:lnTo>
                    <a:pt x="25" y="275"/>
                  </a:lnTo>
                  <a:lnTo>
                    <a:pt x="8383" y="3978"/>
                  </a:lnTo>
                  <a:cubicBezTo>
                    <a:pt x="8419" y="3870"/>
                    <a:pt x="8454" y="3775"/>
                    <a:pt x="8514" y="3692"/>
                  </a:cubicBezTo>
                  <a:lnTo>
                    <a:pt x="144" y="13"/>
                  </a:lnTo>
                  <a:cubicBezTo>
                    <a:pt x="108" y="1"/>
                    <a:pt x="84" y="1"/>
                    <a:pt x="4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6" name="Google Shape;2906;p21"/>
            <p:cNvSpPr/>
            <p:nvPr/>
          </p:nvSpPr>
          <p:spPr>
            <a:xfrm>
              <a:off x="4838700" y="3381500"/>
              <a:ext cx="124725" cy="54200"/>
            </a:xfrm>
            <a:custGeom>
              <a:avLst/>
              <a:gdLst/>
              <a:ahLst/>
              <a:cxnLst/>
              <a:rect l="l" t="t" r="r" b="b"/>
              <a:pathLst>
                <a:path w="4989" h="2168" extrusionOk="0">
                  <a:moveTo>
                    <a:pt x="119" y="0"/>
                  </a:moveTo>
                  <a:cubicBezTo>
                    <a:pt x="107" y="108"/>
                    <a:pt x="60" y="191"/>
                    <a:pt x="0" y="286"/>
                  </a:cubicBezTo>
                  <a:lnTo>
                    <a:pt x="4227" y="2167"/>
                  </a:lnTo>
                  <a:lnTo>
                    <a:pt x="4989" y="2167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7" name="Google Shape;2907;p21"/>
            <p:cNvSpPr/>
            <p:nvPr/>
          </p:nvSpPr>
          <p:spPr>
            <a:xfrm>
              <a:off x="4723500" y="3007350"/>
              <a:ext cx="99725" cy="355725"/>
            </a:xfrm>
            <a:custGeom>
              <a:avLst/>
              <a:gdLst/>
              <a:ahLst/>
              <a:cxnLst/>
              <a:rect l="l" t="t" r="r" b="b"/>
              <a:pathLst>
                <a:path w="3989" h="14229" extrusionOk="0">
                  <a:moveTo>
                    <a:pt x="274" y="0"/>
                  </a:moveTo>
                  <a:cubicBezTo>
                    <a:pt x="227" y="72"/>
                    <a:pt x="119" y="107"/>
                    <a:pt x="0" y="107"/>
                  </a:cubicBezTo>
                  <a:lnTo>
                    <a:pt x="3691" y="14228"/>
                  </a:lnTo>
                  <a:cubicBezTo>
                    <a:pt x="3775" y="14181"/>
                    <a:pt x="3882" y="14157"/>
                    <a:pt x="3989" y="14133"/>
                  </a:cubicBez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8" name="Google Shape;2908;p21"/>
            <p:cNvSpPr/>
            <p:nvPr/>
          </p:nvSpPr>
          <p:spPr>
            <a:xfrm>
              <a:off x="4825300" y="3394600"/>
              <a:ext cx="18475" cy="41100"/>
            </a:xfrm>
            <a:custGeom>
              <a:avLst/>
              <a:gdLst/>
              <a:ahLst/>
              <a:cxnLst/>
              <a:rect l="l" t="t" r="r" b="b"/>
              <a:pathLst>
                <a:path w="739" h="1644" extrusionOk="0">
                  <a:moveTo>
                    <a:pt x="274" y="0"/>
                  </a:moveTo>
                  <a:cubicBezTo>
                    <a:pt x="203" y="48"/>
                    <a:pt x="107" y="72"/>
                    <a:pt x="0" y="72"/>
                  </a:cubicBezTo>
                  <a:lnTo>
                    <a:pt x="417" y="1643"/>
                  </a:lnTo>
                  <a:lnTo>
                    <a:pt x="738" y="1643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9" name="Google Shape;2909;p21"/>
            <p:cNvSpPr/>
            <p:nvPr/>
          </p:nvSpPr>
          <p:spPr>
            <a:xfrm>
              <a:off x="5078300" y="3281775"/>
              <a:ext cx="26825" cy="153325"/>
            </a:xfrm>
            <a:custGeom>
              <a:avLst/>
              <a:gdLst/>
              <a:ahLst/>
              <a:cxnLst/>
              <a:rect l="l" t="t" r="r" b="b"/>
              <a:pathLst>
                <a:path w="1073" h="6133" extrusionOk="0">
                  <a:moveTo>
                    <a:pt x="929" y="1"/>
                  </a:moveTo>
                  <a:cubicBezTo>
                    <a:pt x="894" y="1"/>
                    <a:pt x="870" y="1"/>
                    <a:pt x="834" y="13"/>
                  </a:cubicBezTo>
                  <a:cubicBezTo>
                    <a:pt x="822" y="13"/>
                    <a:pt x="822" y="37"/>
                    <a:pt x="810" y="37"/>
                  </a:cubicBezTo>
                  <a:lnTo>
                    <a:pt x="786" y="48"/>
                  </a:lnTo>
                  <a:lnTo>
                    <a:pt x="786" y="60"/>
                  </a:lnTo>
                  <a:cubicBezTo>
                    <a:pt x="786" y="60"/>
                    <a:pt x="786" y="84"/>
                    <a:pt x="774" y="84"/>
                  </a:cubicBezTo>
                  <a:lnTo>
                    <a:pt x="774" y="96"/>
                  </a:lnTo>
                  <a:cubicBezTo>
                    <a:pt x="774" y="108"/>
                    <a:pt x="774" y="108"/>
                    <a:pt x="763" y="120"/>
                  </a:cubicBezTo>
                  <a:lnTo>
                    <a:pt x="1" y="6133"/>
                  </a:lnTo>
                  <a:lnTo>
                    <a:pt x="322" y="6133"/>
                  </a:lnTo>
                  <a:lnTo>
                    <a:pt x="1036" y="358"/>
                  </a:lnTo>
                  <a:lnTo>
                    <a:pt x="1048" y="275"/>
                  </a:lnTo>
                  <a:lnTo>
                    <a:pt x="1060" y="179"/>
                  </a:lnTo>
                  <a:cubicBezTo>
                    <a:pt x="1072" y="96"/>
                    <a:pt x="1013" y="13"/>
                    <a:pt x="92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0" name="Google Shape;2910;p21"/>
            <p:cNvSpPr/>
            <p:nvPr/>
          </p:nvSpPr>
          <p:spPr>
            <a:xfrm>
              <a:off x="5165975" y="3082950"/>
              <a:ext cx="51650" cy="352750"/>
            </a:xfrm>
            <a:custGeom>
              <a:avLst/>
              <a:gdLst/>
              <a:ahLst/>
              <a:cxnLst/>
              <a:rect l="l" t="t" r="r" b="b"/>
              <a:pathLst>
                <a:path w="2066" h="14110" extrusionOk="0">
                  <a:moveTo>
                    <a:pt x="6" y="0"/>
                  </a:moveTo>
                  <a:cubicBezTo>
                    <a:pt x="0" y="28"/>
                    <a:pt x="5" y="56"/>
                    <a:pt x="16" y="81"/>
                  </a:cubicBezTo>
                  <a:lnTo>
                    <a:pt x="16" y="81"/>
                  </a:lnTo>
                  <a:lnTo>
                    <a:pt x="6" y="0"/>
                  </a:lnTo>
                  <a:close/>
                  <a:moveTo>
                    <a:pt x="16" y="81"/>
                  </a:moveTo>
                  <a:lnTo>
                    <a:pt x="792" y="6430"/>
                  </a:lnTo>
                  <a:lnTo>
                    <a:pt x="839" y="6739"/>
                  </a:lnTo>
                  <a:lnTo>
                    <a:pt x="1125" y="9025"/>
                  </a:lnTo>
                  <a:lnTo>
                    <a:pt x="1173" y="9359"/>
                  </a:lnTo>
                  <a:lnTo>
                    <a:pt x="1756" y="14109"/>
                  </a:lnTo>
                  <a:lnTo>
                    <a:pt x="2066" y="14109"/>
                  </a:lnTo>
                  <a:lnTo>
                    <a:pt x="1482" y="9442"/>
                  </a:lnTo>
                  <a:lnTo>
                    <a:pt x="1435" y="9121"/>
                  </a:lnTo>
                  <a:lnTo>
                    <a:pt x="1125" y="6608"/>
                  </a:lnTo>
                  <a:lnTo>
                    <a:pt x="1077" y="6287"/>
                  </a:lnTo>
                  <a:lnTo>
                    <a:pt x="351" y="358"/>
                  </a:lnTo>
                  <a:lnTo>
                    <a:pt x="65" y="143"/>
                  </a:lnTo>
                  <a:cubicBezTo>
                    <a:pt x="46" y="131"/>
                    <a:pt x="28" y="108"/>
                    <a:pt x="16" y="8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1" name="Google Shape;2911;p21"/>
            <p:cNvSpPr/>
            <p:nvPr/>
          </p:nvSpPr>
          <p:spPr>
            <a:xfrm>
              <a:off x="5303025" y="3368700"/>
              <a:ext cx="54800" cy="67000"/>
            </a:xfrm>
            <a:custGeom>
              <a:avLst/>
              <a:gdLst/>
              <a:ahLst/>
              <a:cxnLst/>
              <a:rect l="l" t="t" r="r" b="b"/>
              <a:pathLst>
                <a:path w="2192" h="2680" extrusionOk="0">
                  <a:moveTo>
                    <a:pt x="1941" y="0"/>
                  </a:moveTo>
                  <a:lnTo>
                    <a:pt x="1" y="2679"/>
                  </a:lnTo>
                  <a:lnTo>
                    <a:pt x="382" y="2679"/>
                  </a:lnTo>
                  <a:lnTo>
                    <a:pt x="2192" y="179"/>
                  </a:lnTo>
                  <a:cubicBezTo>
                    <a:pt x="2084" y="143"/>
                    <a:pt x="2001" y="84"/>
                    <a:pt x="194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2" name="Google Shape;2912;p21"/>
            <p:cNvSpPr/>
            <p:nvPr/>
          </p:nvSpPr>
          <p:spPr>
            <a:xfrm>
              <a:off x="5430125" y="3087425"/>
              <a:ext cx="129500" cy="180700"/>
            </a:xfrm>
            <a:custGeom>
              <a:avLst/>
              <a:gdLst/>
              <a:ahLst/>
              <a:cxnLst/>
              <a:rect l="l" t="t" r="r" b="b"/>
              <a:pathLst>
                <a:path w="5180" h="7228" extrusionOk="0">
                  <a:moveTo>
                    <a:pt x="4918" y="0"/>
                  </a:moveTo>
                  <a:lnTo>
                    <a:pt x="4882" y="60"/>
                  </a:lnTo>
                  <a:lnTo>
                    <a:pt x="156" y="6644"/>
                  </a:lnTo>
                  <a:cubicBezTo>
                    <a:pt x="203" y="6691"/>
                    <a:pt x="239" y="6751"/>
                    <a:pt x="251" y="6834"/>
                  </a:cubicBezTo>
                  <a:cubicBezTo>
                    <a:pt x="251" y="6989"/>
                    <a:pt x="144" y="7120"/>
                    <a:pt x="1" y="7132"/>
                  </a:cubicBezTo>
                  <a:lnTo>
                    <a:pt x="132" y="7227"/>
                  </a:lnTo>
                  <a:lnTo>
                    <a:pt x="5180" y="179"/>
                  </a:lnTo>
                  <a:cubicBezTo>
                    <a:pt x="5061" y="143"/>
                    <a:pt x="4978" y="83"/>
                    <a:pt x="491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3" name="Google Shape;2913;p21"/>
            <p:cNvSpPr/>
            <p:nvPr/>
          </p:nvSpPr>
          <p:spPr>
            <a:xfrm>
              <a:off x="5365250" y="3269875"/>
              <a:ext cx="63425" cy="84550"/>
            </a:xfrm>
            <a:custGeom>
              <a:avLst/>
              <a:gdLst/>
              <a:ahLst/>
              <a:cxnLst/>
              <a:rect l="l" t="t" r="r" b="b"/>
              <a:pathLst>
                <a:path w="2537" h="3382" extrusionOk="0">
                  <a:moveTo>
                    <a:pt x="2274" y="1"/>
                  </a:moveTo>
                  <a:lnTo>
                    <a:pt x="0" y="3191"/>
                  </a:lnTo>
                  <a:cubicBezTo>
                    <a:pt x="107" y="3215"/>
                    <a:pt x="179" y="3299"/>
                    <a:pt x="238" y="3382"/>
                  </a:cubicBezTo>
                  <a:lnTo>
                    <a:pt x="2536" y="179"/>
                  </a:lnTo>
                  <a:lnTo>
                    <a:pt x="227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4" name="Google Shape;2914;p21"/>
            <p:cNvSpPr/>
            <p:nvPr/>
          </p:nvSpPr>
          <p:spPr>
            <a:xfrm>
              <a:off x="5372675" y="3356800"/>
              <a:ext cx="248275" cy="56575"/>
            </a:xfrm>
            <a:custGeom>
              <a:avLst/>
              <a:gdLst/>
              <a:ahLst/>
              <a:cxnLst/>
              <a:rect l="l" t="t" r="r" b="b"/>
              <a:pathLst>
                <a:path w="9931" h="2263" extrusionOk="0">
                  <a:moveTo>
                    <a:pt x="1" y="0"/>
                  </a:moveTo>
                  <a:cubicBezTo>
                    <a:pt x="13" y="36"/>
                    <a:pt x="37" y="95"/>
                    <a:pt x="37" y="155"/>
                  </a:cubicBezTo>
                  <a:cubicBezTo>
                    <a:pt x="37" y="203"/>
                    <a:pt x="37" y="262"/>
                    <a:pt x="13" y="310"/>
                  </a:cubicBezTo>
                  <a:lnTo>
                    <a:pt x="9931" y="2262"/>
                  </a:lnTo>
                  <a:lnTo>
                    <a:pt x="9335" y="182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5" name="Google Shape;2915;p21"/>
            <p:cNvSpPr/>
            <p:nvPr/>
          </p:nvSpPr>
          <p:spPr>
            <a:xfrm>
              <a:off x="5718250" y="3230300"/>
              <a:ext cx="86350" cy="88125"/>
            </a:xfrm>
            <a:custGeom>
              <a:avLst/>
              <a:gdLst/>
              <a:ahLst/>
              <a:cxnLst/>
              <a:rect l="l" t="t" r="r" b="b"/>
              <a:pathLst>
                <a:path w="3454" h="3525" extrusionOk="0">
                  <a:moveTo>
                    <a:pt x="3370" y="0"/>
                  </a:moveTo>
                  <a:lnTo>
                    <a:pt x="1" y="3250"/>
                  </a:lnTo>
                  <a:lnTo>
                    <a:pt x="168" y="3524"/>
                  </a:lnTo>
                  <a:lnTo>
                    <a:pt x="3454" y="333"/>
                  </a:lnTo>
                  <a:cubicBezTo>
                    <a:pt x="3382" y="298"/>
                    <a:pt x="3335" y="214"/>
                    <a:pt x="3335" y="131"/>
                  </a:cubicBezTo>
                  <a:cubicBezTo>
                    <a:pt x="3335" y="83"/>
                    <a:pt x="3335" y="36"/>
                    <a:pt x="337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6" name="Google Shape;2916;p21"/>
            <p:cNvSpPr/>
            <p:nvPr/>
          </p:nvSpPr>
          <p:spPr>
            <a:xfrm>
              <a:off x="5808450" y="3104675"/>
              <a:ext cx="128625" cy="124150"/>
            </a:xfrm>
            <a:custGeom>
              <a:avLst/>
              <a:gdLst/>
              <a:ahLst/>
              <a:cxnLst/>
              <a:rect l="l" t="t" r="r" b="b"/>
              <a:pathLst>
                <a:path w="5145" h="4966" extrusionOk="0">
                  <a:moveTo>
                    <a:pt x="4930" y="1"/>
                  </a:moveTo>
                  <a:lnTo>
                    <a:pt x="1" y="4787"/>
                  </a:lnTo>
                  <a:lnTo>
                    <a:pt x="120" y="4870"/>
                  </a:lnTo>
                  <a:cubicBezTo>
                    <a:pt x="167" y="4882"/>
                    <a:pt x="191" y="4906"/>
                    <a:pt x="227" y="4930"/>
                  </a:cubicBezTo>
                  <a:lnTo>
                    <a:pt x="263" y="4966"/>
                  </a:lnTo>
                  <a:lnTo>
                    <a:pt x="5144" y="227"/>
                  </a:lnTo>
                  <a:cubicBezTo>
                    <a:pt x="5061" y="167"/>
                    <a:pt x="4989" y="96"/>
                    <a:pt x="493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7" name="Google Shape;2917;p21"/>
            <p:cNvSpPr/>
            <p:nvPr/>
          </p:nvSpPr>
          <p:spPr>
            <a:xfrm>
              <a:off x="5622425" y="3317200"/>
              <a:ext cx="94375" cy="92000"/>
            </a:xfrm>
            <a:custGeom>
              <a:avLst/>
              <a:gdLst/>
              <a:ahLst/>
              <a:cxnLst/>
              <a:rect l="l" t="t" r="r" b="b"/>
              <a:pathLst>
                <a:path w="3775" h="3680" extrusionOk="0">
                  <a:moveTo>
                    <a:pt x="3596" y="1"/>
                  </a:moveTo>
                  <a:lnTo>
                    <a:pt x="0" y="3501"/>
                  </a:lnTo>
                  <a:lnTo>
                    <a:pt x="250" y="3680"/>
                  </a:lnTo>
                  <a:lnTo>
                    <a:pt x="3774" y="275"/>
                  </a:lnTo>
                  <a:lnTo>
                    <a:pt x="359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8" name="Google Shape;2918;p21"/>
            <p:cNvSpPr/>
            <p:nvPr/>
          </p:nvSpPr>
          <p:spPr>
            <a:xfrm>
              <a:off x="5166700" y="3082050"/>
              <a:ext cx="498600" cy="354250"/>
            </a:xfrm>
            <a:custGeom>
              <a:avLst/>
              <a:gdLst/>
              <a:ahLst/>
              <a:cxnLst/>
              <a:rect l="l" t="t" r="r" b="b"/>
              <a:pathLst>
                <a:path w="19944" h="14170" extrusionOk="0">
                  <a:moveTo>
                    <a:pt x="298" y="1"/>
                  </a:moveTo>
                  <a:cubicBezTo>
                    <a:pt x="239" y="48"/>
                    <a:pt x="155" y="60"/>
                    <a:pt x="72" y="60"/>
                  </a:cubicBezTo>
                  <a:cubicBezTo>
                    <a:pt x="36" y="48"/>
                    <a:pt x="25" y="48"/>
                    <a:pt x="1" y="48"/>
                  </a:cubicBezTo>
                  <a:cubicBezTo>
                    <a:pt x="1" y="108"/>
                    <a:pt x="13" y="156"/>
                    <a:pt x="60" y="191"/>
                  </a:cubicBezTo>
                  <a:lnTo>
                    <a:pt x="334" y="406"/>
                  </a:lnTo>
                  <a:lnTo>
                    <a:pt x="5716" y="4275"/>
                  </a:lnTo>
                  <a:lnTo>
                    <a:pt x="5990" y="4477"/>
                  </a:lnTo>
                  <a:lnTo>
                    <a:pt x="10216" y="7537"/>
                  </a:lnTo>
                  <a:lnTo>
                    <a:pt x="10478" y="7716"/>
                  </a:lnTo>
                  <a:lnTo>
                    <a:pt x="17574" y="12836"/>
                  </a:lnTo>
                  <a:lnTo>
                    <a:pt x="18170" y="13264"/>
                  </a:lnTo>
                  <a:lnTo>
                    <a:pt x="19420" y="14169"/>
                  </a:lnTo>
                  <a:lnTo>
                    <a:pt x="19944" y="14169"/>
                  </a:lnTo>
                  <a:lnTo>
                    <a:pt x="18479" y="13110"/>
                  </a:lnTo>
                  <a:lnTo>
                    <a:pt x="18229" y="12931"/>
                  </a:lnTo>
                  <a:lnTo>
                    <a:pt x="10657" y="7466"/>
                  </a:lnTo>
                  <a:lnTo>
                    <a:pt x="10514" y="7383"/>
                  </a:lnTo>
                  <a:lnTo>
                    <a:pt x="10502" y="7383"/>
                  </a:lnTo>
                  <a:cubicBezTo>
                    <a:pt x="10495" y="7383"/>
                    <a:pt x="10487" y="7384"/>
                    <a:pt x="10480" y="7384"/>
                  </a:cubicBezTo>
                  <a:cubicBezTo>
                    <a:pt x="10347" y="7384"/>
                    <a:pt x="10238" y="7281"/>
                    <a:pt x="10204" y="7156"/>
                  </a:cubicBezTo>
                  <a:lnTo>
                    <a:pt x="7240" y="5013"/>
                  </a:lnTo>
                  <a:cubicBezTo>
                    <a:pt x="7216" y="5025"/>
                    <a:pt x="7180" y="5025"/>
                    <a:pt x="7156" y="5025"/>
                  </a:cubicBezTo>
                  <a:cubicBezTo>
                    <a:pt x="7143" y="5027"/>
                    <a:pt x="7130" y="5028"/>
                    <a:pt x="7117" y="5028"/>
                  </a:cubicBezTo>
                  <a:cubicBezTo>
                    <a:pt x="6978" y="5028"/>
                    <a:pt x="6859" y="4916"/>
                    <a:pt x="6859" y="4763"/>
                  </a:cubicBezTo>
                  <a:lnTo>
                    <a:pt x="6859" y="4728"/>
                  </a:lnTo>
                  <a:lnTo>
                    <a:pt x="6323" y="4347"/>
                  </a:lnTo>
                  <a:lnTo>
                    <a:pt x="6037" y="4132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9" name="Google Shape;2919;p21"/>
            <p:cNvSpPr/>
            <p:nvPr/>
          </p:nvSpPr>
          <p:spPr>
            <a:xfrm>
              <a:off x="5558725" y="3064225"/>
              <a:ext cx="8950" cy="4750"/>
            </a:xfrm>
            <a:custGeom>
              <a:avLst/>
              <a:gdLst/>
              <a:ahLst/>
              <a:cxnLst/>
              <a:rect l="l" t="t" r="r" b="b"/>
              <a:pathLst>
                <a:path w="358" h="190" extrusionOk="0">
                  <a:moveTo>
                    <a:pt x="146" y="0"/>
                  </a:moveTo>
                  <a:cubicBezTo>
                    <a:pt x="122" y="0"/>
                    <a:pt x="97" y="4"/>
                    <a:pt x="72" y="11"/>
                  </a:cubicBezTo>
                  <a:cubicBezTo>
                    <a:pt x="12" y="47"/>
                    <a:pt x="0" y="107"/>
                    <a:pt x="0" y="166"/>
                  </a:cubicBezTo>
                  <a:cubicBezTo>
                    <a:pt x="48" y="154"/>
                    <a:pt x="95" y="130"/>
                    <a:pt x="131" y="130"/>
                  </a:cubicBezTo>
                  <a:cubicBezTo>
                    <a:pt x="226" y="154"/>
                    <a:pt x="298" y="166"/>
                    <a:pt x="357" y="190"/>
                  </a:cubicBezTo>
                  <a:lnTo>
                    <a:pt x="286" y="71"/>
                  </a:lnTo>
                  <a:cubicBezTo>
                    <a:pt x="253" y="21"/>
                    <a:pt x="202" y="0"/>
                    <a:pt x="14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0" name="Google Shape;2920;p21"/>
            <p:cNvSpPr/>
            <p:nvPr/>
          </p:nvSpPr>
          <p:spPr>
            <a:xfrm>
              <a:off x="5571525" y="3089200"/>
              <a:ext cx="223250" cy="346500"/>
            </a:xfrm>
            <a:custGeom>
              <a:avLst/>
              <a:gdLst/>
              <a:ahLst/>
              <a:cxnLst/>
              <a:rect l="l" t="t" r="r" b="b"/>
              <a:pathLst>
                <a:path w="8930" h="13860" extrusionOk="0">
                  <a:moveTo>
                    <a:pt x="0" y="0"/>
                  </a:moveTo>
                  <a:lnTo>
                    <a:pt x="5632" y="9121"/>
                  </a:lnTo>
                  <a:lnTo>
                    <a:pt x="5799" y="9395"/>
                  </a:lnTo>
                  <a:lnTo>
                    <a:pt x="8573" y="13859"/>
                  </a:lnTo>
                  <a:lnTo>
                    <a:pt x="8930" y="13859"/>
                  </a:lnTo>
                  <a:lnTo>
                    <a:pt x="6025" y="9168"/>
                  </a:lnTo>
                  <a:lnTo>
                    <a:pt x="5858" y="8894"/>
                  </a:lnTo>
                  <a:lnTo>
                    <a:pt x="560" y="3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1" name="Google Shape;2921;p21"/>
            <p:cNvSpPr/>
            <p:nvPr/>
          </p:nvSpPr>
          <p:spPr>
            <a:xfrm>
              <a:off x="6055500" y="3242800"/>
              <a:ext cx="4200" cy="14900"/>
            </a:xfrm>
            <a:custGeom>
              <a:avLst/>
              <a:gdLst/>
              <a:ahLst/>
              <a:cxnLst/>
              <a:rect l="l" t="t" r="r" b="b"/>
              <a:pathLst>
                <a:path w="168" h="596" extrusionOk="0">
                  <a:moveTo>
                    <a:pt x="108" y="0"/>
                  </a:moveTo>
                  <a:lnTo>
                    <a:pt x="1" y="393"/>
                  </a:lnTo>
                  <a:lnTo>
                    <a:pt x="167" y="595"/>
                  </a:lnTo>
                  <a:lnTo>
                    <a:pt x="167" y="72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2" name="Google Shape;2922;p21"/>
            <p:cNvSpPr/>
            <p:nvPr/>
          </p:nvSpPr>
          <p:spPr>
            <a:xfrm>
              <a:off x="5953400" y="3107050"/>
              <a:ext cx="98850" cy="137250"/>
            </a:xfrm>
            <a:custGeom>
              <a:avLst/>
              <a:gdLst/>
              <a:ahLst/>
              <a:cxnLst/>
              <a:rect l="l" t="t" r="r" b="b"/>
              <a:pathLst>
                <a:path w="3954" h="5490" extrusionOk="0">
                  <a:moveTo>
                    <a:pt x="227" y="1"/>
                  </a:moveTo>
                  <a:cubicBezTo>
                    <a:pt x="168" y="72"/>
                    <a:pt x="96" y="132"/>
                    <a:pt x="1" y="179"/>
                  </a:cubicBezTo>
                  <a:lnTo>
                    <a:pt x="3847" y="5490"/>
                  </a:lnTo>
                  <a:lnTo>
                    <a:pt x="3954" y="5109"/>
                  </a:lnTo>
                  <a:lnTo>
                    <a:pt x="287" y="25"/>
                  </a:lnTo>
                  <a:lnTo>
                    <a:pt x="22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3" name="Google Shape;2923;p21"/>
            <p:cNvSpPr/>
            <p:nvPr/>
          </p:nvSpPr>
          <p:spPr>
            <a:xfrm>
              <a:off x="5571825" y="3083850"/>
              <a:ext cx="239625" cy="146475"/>
            </a:xfrm>
            <a:custGeom>
              <a:avLst/>
              <a:gdLst/>
              <a:ahLst/>
              <a:cxnLst/>
              <a:rect l="l" t="t" r="r" b="b"/>
              <a:pathLst>
                <a:path w="9585" h="5859" extrusionOk="0">
                  <a:moveTo>
                    <a:pt x="131" y="0"/>
                  </a:moveTo>
                  <a:cubicBezTo>
                    <a:pt x="95" y="84"/>
                    <a:pt x="60" y="155"/>
                    <a:pt x="0" y="214"/>
                  </a:cubicBezTo>
                  <a:lnTo>
                    <a:pt x="560" y="560"/>
                  </a:lnTo>
                  <a:lnTo>
                    <a:pt x="9227" y="5858"/>
                  </a:lnTo>
                  <a:cubicBezTo>
                    <a:pt x="9275" y="5763"/>
                    <a:pt x="9358" y="5691"/>
                    <a:pt x="9466" y="5691"/>
                  </a:cubicBezTo>
                  <a:cubicBezTo>
                    <a:pt x="9513" y="5691"/>
                    <a:pt x="9537" y="5691"/>
                    <a:pt x="9585" y="5703"/>
                  </a:cubicBezTo>
                  <a:lnTo>
                    <a:pt x="9466" y="5632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4" name="Google Shape;2924;p21"/>
            <p:cNvSpPr/>
            <p:nvPr/>
          </p:nvSpPr>
          <p:spPr>
            <a:xfrm>
              <a:off x="5814100" y="3227900"/>
              <a:ext cx="202450" cy="130700"/>
            </a:xfrm>
            <a:custGeom>
              <a:avLst/>
              <a:gdLst/>
              <a:ahLst/>
              <a:cxnLst/>
              <a:rect l="l" t="t" r="r" b="b"/>
              <a:pathLst>
                <a:path w="8098" h="5228" extrusionOk="0">
                  <a:moveTo>
                    <a:pt x="1" y="1"/>
                  </a:moveTo>
                  <a:lnTo>
                    <a:pt x="1" y="1"/>
                  </a:lnTo>
                  <a:cubicBezTo>
                    <a:pt x="37" y="48"/>
                    <a:pt x="84" y="120"/>
                    <a:pt x="84" y="191"/>
                  </a:cubicBezTo>
                  <a:cubicBezTo>
                    <a:pt x="84" y="263"/>
                    <a:pt x="72" y="322"/>
                    <a:pt x="25" y="382"/>
                  </a:cubicBezTo>
                  <a:lnTo>
                    <a:pt x="4263" y="2977"/>
                  </a:lnTo>
                  <a:cubicBezTo>
                    <a:pt x="4311" y="2918"/>
                    <a:pt x="4382" y="2870"/>
                    <a:pt x="4478" y="2870"/>
                  </a:cubicBezTo>
                  <a:cubicBezTo>
                    <a:pt x="4644" y="2870"/>
                    <a:pt x="4775" y="2977"/>
                    <a:pt x="4775" y="3144"/>
                  </a:cubicBezTo>
                  <a:cubicBezTo>
                    <a:pt x="4775" y="3180"/>
                    <a:pt x="4775" y="3227"/>
                    <a:pt x="4739" y="3275"/>
                  </a:cubicBezTo>
                  <a:lnTo>
                    <a:pt x="7942" y="5228"/>
                  </a:lnTo>
                  <a:cubicBezTo>
                    <a:pt x="7954" y="5120"/>
                    <a:pt x="8014" y="5025"/>
                    <a:pt x="8097" y="4954"/>
                  </a:cubicBezTo>
                  <a:lnTo>
                    <a:pt x="37" y="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5" name="Google Shape;2925;p21"/>
            <p:cNvSpPr/>
            <p:nvPr/>
          </p:nvSpPr>
          <p:spPr>
            <a:xfrm>
              <a:off x="5574500" y="3075800"/>
              <a:ext cx="354825" cy="22650"/>
            </a:xfrm>
            <a:custGeom>
              <a:avLst/>
              <a:gdLst/>
              <a:ahLst/>
              <a:cxnLst/>
              <a:rect l="l" t="t" r="r" b="b"/>
              <a:pathLst>
                <a:path w="14193" h="906" extrusionOk="0">
                  <a:moveTo>
                    <a:pt x="0" y="1"/>
                  </a:moveTo>
                  <a:lnTo>
                    <a:pt x="0" y="1"/>
                  </a:lnTo>
                  <a:cubicBezTo>
                    <a:pt x="12" y="36"/>
                    <a:pt x="24" y="84"/>
                    <a:pt x="24" y="132"/>
                  </a:cubicBezTo>
                  <a:cubicBezTo>
                    <a:pt x="36" y="203"/>
                    <a:pt x="24" y="263"/>
                    <a:pt x="12" y="322"/>
                  </a:cubicBezTo>
                  <a:lnTo>
                    <a:pt x="131" y="322"/>
                  </a:lnTo>
                  <a:lnTo>
                    <a:pt x="14181" y="906"/>
                  </a:lnTo>
                  <a:cubicBezTo>
                    <a:pt x="14181" y="870"/>
                    <a:pt x="14169" y="858"/>
                    <a:pt x="14169" y="834"/>
                  </a:cubicBezTo>
                  <a:cubicBezTo>
                    <a:pt x="14169" y="751"/>
                    <a:pt x="14169" y="667"/>
                    <a:pt x="14193" y="596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6" name="Google Shape;2926;p21"/>
            <p:cNvSpPr/>
            <p:nvPr/>
          </p:nvSpPr>
          <p:spPr>
            <a:xfrm>
              <a:off x="5569125" y="2643900"/>
              <a:ext cx="490575" cy="431025"/>
            </a:xfrm>
            <a:custGeom>
              <a:avLst/>
              <a:gdLst/>
              <a:ahLst/>
              <a:cxnLst/>
              <a:rect l="l" t="t" r="r" b="b"/>
              <a:pathLst>
                <a:path w="19623" h="17241" extrusionOk="0">
                  <a:moveTo>
                    <a:pt x="19622" y="1"/>
                  </a:moveTo>
                  <a:lnTo>
                    <a:pt x="1" y="17027"/>
                  </a:lnTo>
                  <a:cubicBezTo>
                    <a:pt x="96" y="17074"/>
                    <a:pt x="168" y="17158"/>
                    <a:pt x="215" y="17241"/>
                  </a:cubicBezTo>
                  <a:lnTo>
                    <a:pt x="19622" y="394"/>
                  </a:lnTo>
                  <a:lnTo>
                    <a:pt x="1962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7" name="Google Shape;2927;p21"/>
            <p:cNvSpPr/>
            <p:nvPr/>
          </p:nvSpPr>
          <p:spPr>
            <a:xfrm>
              <a:off x="5954000" y="2949300"/>
              <a:ext cx="105100" cy="136050"/>
            </a:xfrm>
            <a:custGeom>
              <a:avLst/>
              <a:gdLst/>
              <a:ahLst/>
              <a:cxnLst/>
              <a:rect l="l" t="t" r="r" b="b"/>
              <a:pathLst>
                <a:path w="4204" h="5442" extrusionOk="0">
                  <a:moveTo>
                    <a:pt x="4204" y="1"/>
                  </a:moveTo>
                  <a:lnTo>
                    <a:pt x="1" y="5239"/>
                  </a:lnTo>
                  <a:cubicBezTo>
                    <a:pt x="96" y="5299"/>
                    <a:pt x="179" y="5370"/>
                    <a:pt x="239" y="5442"/>
                  </a:cubicBezTo>
                  <a:lnTo>
                    <a:pt x="4204" y="489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8" name="Google Shape;2928;p21"/>
            <p:cNvSpPr/>
            <p:nvPr/>
          </p:nvSpPr>
          <p:spPr>
            <a:xfrm>
              <a:off x="6022475" y="3206175"/>
              <a:ext cx="37225" cy="143500"/>
            </a:xfrm>
            <a:custGeom>
              <a:avLst/>
              <a:gdLst/>
              <a:ahLst/>
              <a:cxnLst/>
              <a:rect l="l" t="t" r="r" b="b"/>
              <a:pathLst>
                <a:path w="1489" h="5740" extrusionOk="0">
                  <a:moveTo>
                    <a:pt x="1488" y="1"/>
                  </a:moveTo>
                  <a:lnTo>
                    <a:pt x="1191" y="1132"/>
                  </a:lnTo>
                  <a:lnTo>
                    <a:pt x="1084" y="1525"/>
                  </a:lnTo>
                  <a:lnTo>
                    <a:pt x="0" y="5692"/>
                  </a:lnTo>
                  <a:cubicBezTo>
                    <a:pt x="12" y="5692"/>
                    <a:pt x="24" y="5692"/>
                    <a:pt x="60" y="5680"/>
                  </a:cubicBezTo>
                  <a:cubicBezTo>
                    <a:pt x="143" y="5680"/>
                    <a:pt x="238" y="5692"/>
                    <a:pt x="310" y="5739"/>
                  </a:cubicBezTo>
                  <a:lnTo>
                    <a:pt x="1322" y="1834"/>
                  </a:lnTo>
                  <a:lnTo>
                    <a:pt x="1429" y="1453"/>
                  </a:lnTo>
                  <a:lnTo>
                    <a:pt x="1488" y="1227"/>
                  </a:lnTo>
                  <a:lnTo>
                    <a:pt x="148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9" name="Google Shape;2929;p21"/>
            <p:cNvSpPr/>
            <p:nvPr/>
          </p:nvSpPr>
          <p:spPr>
            <a:xfrm>
              <a:off x="5959075" y="3100225"/>
              <a:ext cx="100625" cy="64900"/>
            </a:xfrm>
            <a:custGeom>
              <a:avLst/>
              <a:gdLst/>
              <a:ahLst/>
              <a:cxnLst/>
              <a:rect l="l" t="t" r="r" b="b"/>
              <a:pathLst>
                <a:path w="4025" h="2596" extrusionOk="0">
                  <a:moveTo>
                    <a:pt x="155" y="0"/>
                  </a:moveTo>
                  <a:cubicBezTo>
                    <a:pt x="119" y="107"/>
                    <a:pt x="72" y="202"/>
                    <a:pt x="0" y="274"/>
                  </a:cubicBezTo>
                  <a:lnTo>
                    <a:pt x="60" y="298"/>
                  </a:lnTo>
                  <a:lnTo>
                    <a:pt x="4024" y="2596"/>
                  </a:lnTo>
                  <a:lnTo>
                    <a:pt x="4024" y="223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0" name="Google Shape;2930;p21"/>
            <p:cNvSpPr/>
            <p:nvPr/>
          </p:nvSpPr>
          <p:spPr>
            <a:xfrm>
              <a:off x="4523175" y="3371975"/>
              <a:ext cx="36625" cy="35750"/>
            </a:xfrm>
            <a:custGeom>
              <a:avLst/>
              <a:gdLst/>
              <a:ahLst/>
              <a:cxnLst/>
              <a:rect l="l" t="t" r="r" b="b"/>
              <a:pathLst>
                <a:path w="1465" h="1430" extrusionOk="0">
                  <a:moveTo>
                    <a:pt x="691" y="0"/>
                  </a:moveTo>
                  <a:cubicBezTo>
                    <a:pt x="334" y="12"/>
                    <a:pt x="60" y="286"/>
                    <a:pt x="24" y="620"/>
                  </a:cubicBezTo>
                  <a:cubicBezTo>
                    <a:pt x="24" y="667"/>
                    <a:pt x="0" y="715"/>
                    <a:pt x="24" y="762"/>
                  </a:cubicBezTo>
                  <a:cubicBezTo>
                    <a:pt x="24" y="834"/>
                    <a:pt x="36" y="893"/>
                    <a:pt x="60" y="953"/>
                  </a:cubicBezTo>
                  <a:cubicBezTo>
                    <a:pt x="164" y="1242"/>
                    <a:pt x="436" y="1430"/>
                    <a:pt x="746" y="1430"/>
                  </a:cubicBezTo>
                  <a:cubicBezTo>
                    <a:pt x="755" y="1430"/>
                    <a:pt x="765" y="1430"/>
                    <a:pt x="774" y="1429"/>
                  </a:cubicBezTo>
                  <a:cubicBezTo>
                    <a:pt x="822" y="1429"/>
                    <a:pt x="870" y="1417"/>
                    <a:pt x="917" y="1417"/>
                  </a:cubicBezTo>
                  <a:cubicBezTo>
                    <a:pt x="1012" y="1382"/>
                    <a:pt x="1108" y="1334"/>
                    <a:pt x="1191" y="1274"/>
                  </a:cubicBezTo>
                  <a:cubicBezTo>
                    <a:pt x="1358" y="1120"/>
                    <a:pt x="1465" y="905"/>
                    <a:pt x="1453" y="667"/>
                  </a:cubicBezTo>
                  <a:cubicBezTo>
                    <a:pt x="1429" y="441"/>
                    <a:pt x="1334" y="262"/>
                    <a:pt x="1167" y="143"/>
                  </a:cubicBezTo>
                  <a:cubicBezTo>
                    <a:pt x="1096" y="84"/>
                    <a:pt x="989" y="48"/>
                    <a:pt x="881" y="12"/>
                  </a:cubicBezTo>
                  <a:cubicBezTo>
                    <a:pt x="822" y="0"/>
                    <a:pt x="762" y="0"/>
                    <a:pt x="69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1" name="Google Shape;2931;p21"/>
            <p:cNvSpPr/>
            <p:nvPr/>
          </p:nvSpPr>
          <p:spPr>
            <a:xfrm>
              <a:off x="4806850" y="3361225"/>
              <a:ext cx="35725" cy="35175"/>
            </a:xfrm>
            <a:custGeom>
              <a:avLst/>
              <a:gdLst/>
              <a:ahLst/>
              <a:cxnLst/>
              <a:rect l="l" t="t" r="r" b="b"/>
              <a:pathLst>
                <a:path w="1429" h="1407" extrusionOk="0">
                  <a:moveTo>
                    <a:pt x="724" y="0"/>
                  </a:moveTo>
                  <a:cubicBezTo>
                    <a:pt x="709" y="0"/>
                    <a:pt x="694" y="1"/>
                    <a:pt x="679" y="2"/>
                  </a:cubicBezTo>
                  <a:cubicBezTo>
                    <a:pt x="583" y="2"/>
                    <a:pt x="476" y="38"/>
                    <a:pt x="381" y="85"/>
                  </a:cubicBezTo>
                  <a:cubicBezTo>
                    <a:pt x="286" y="121"/>
                    <a:pt x="202" y="192"/>
                    <a:pt x="143" y="264"/>
                  </a:cubicBezTo>
                  <a:cubicBezTo>
                    <a:pt x="83" y="335"/>
                    <a:pt x="48" y="442"/>
                    <a:pt x="12" y="549"/>
                  </a:cubicBezTo>
                  <a:cubicBezTo>
                    <a:pt x="0" y="609"/>
                    <a:pt x="0" y="680"/>
                    <a:pt x="0" y="740"/>
                  </a:cubicBezTo>
                  <a:cubicBezTo>
                    <a:pt x="24" y="1133"/>
                    <a:pt x="345" y="1407"/>
                    <a:pt x="726" y="1407"/>
                  </a:cubicBezTo>
                  <a:lnTo>
                    <a:pt x="738" y="1407"/>
                  </a:lnTo>
                  <a:cubicBezTo>
                    <a:pt x="845" y="1407"/>
                    <a:pt x="941" y="1383"/>
                    <a:pt x="1024" y="1335"/>
                  </a:cubicBezTo>
                  <a:cubicBezTo>
                    <a:pt x="1131" y="1276"/>
                    <a:pt x="1214" y="1204"/>
                    <a:pt x="1298" y="1097"/>
                  </a:cubicBezTo>
                  <a:cubicBezTo>
                    <a:pt x="1357" y="1002"/>
                    <a:pt x="1393" y="919"/>
                    <a:pt x="1417" y="811"/>
                  </a:cubicBezTo>
                  <a:cubicBezTo>
                    <a:pt x="1429" y="776"/>
                    <a:pt x="1429" y="704"/>
                    <a:pt x="1429" y="669"/>
                  </a:cubicBezTo>
                  <a:cubicBezTo>
                    <a:pt x="1417" y="279"/>
                    <a:pt x="1098" y="0"/>
                    <a:pt x="724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2" name="Google Shape;2932;p21"/>
            <p:cNvSpPr/>
            <p:nvPr/>
          </p:nvSpPr>
          <p:spPr>
            <a:xfrm>
              <a:off x="4231475" y="3218375"/>
              <a:ext cx="12225" cy="12250"/>
            </a:xfrm>
            <a:custGeom>
              <a:avLst/>
              <a:gdLst/>
              <a:ahLst/>
              <a:cxnLst/>
              <a:rect l="l" t="t" r="r" b="b"/>
              <a:pathLst>
                <a:path w="489" h="490" extrusionOk="0">
                  <a:moveTo>
                    <a:pt x="238" y="1"/>
                  </a:moveTo>
                  <a:cubicBezTo>
                    <a:pt x="155" y="1"/>
                    <a:pt x="96" y="37"/>
                    <a:pt x="48" y="108"/>
                  </a:cubicBezTo>
                  <a:cubicBezTo>
                    <a:pt x="12" y="156"/>
                    <a:pt x="0" y="203"/>
                    <a:pt x="0" y="263"/>
                  </a:cubicBezTo>
                  <a:cubicBezTo>
                    <a:pt x="23" y="387"/>
                    <a:pt x="142" y="490"/>
                    <a:pt x="256" y="490"/>
                  </a:cubicBezTo>
                  <a:cubicBezTo>
                    <a:pt x="262" y="490"/>
                    <a:pt x="268" y="490"/>
                    <a:pt x="274" y="489"/>
                  </a:cubicBezTo>
                  <a:cubicBezTo>
                    <a:pt x="381" y="489"/>
                    <a:pt x="453" y="429"/>
                    <a:pt x="477" y="334"/>
                  </a:cubicBezTo>
                  <a:cubicBezTo>
                    <a:pt x="488" y="310"/>
                    <a:pt x="488" y="263"/>
                    <a:pt x="488" y="239"/>
                  </a:cubicBezTo>
                  <a:cubicBezTo>
                    <a:pt x="488" y="96"/>
                    <a:pt x="381" y="1"/>
                    <a:pt x="23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3" name="Google Shape;2933;p21"/>
            <p:cNvSpPr/>
            <p:nvPr/>
          </p:nvSpPr>
          <p:spPr>
            <a:xfrm>
              <a:off x="5155100" y="3058225"/>
              <a:ext cx="25325" cy="25050"/>
            </a:xfrm>
            <a:custGeom>
              <a:avLst/>
              <a:gdLst/>
              <a:ahLst/>
              <a:cxnLst/>
              <a:rect l="l" t="t" r="r" b="b"/>
              <a:pathLst>
                <a:path w="1013" h="1002" extrusionOk="0">
                  <a:moveTo>
                    <a:pt x="510" y="1"/>
                  </a:moveTo>
                  <a:cubicBezTo>
                    <a:pt x="503" y="1"/>
                    <a:pt x="496" y="1"/>
                    <a:pt x="489" y="1"/>
                  </a:cubicBezTo>
                  <a:cubicBezTo>
                    <a:pt x="203" y="13"/>
                    <a:pt x="0" y="239"/>
                    <a:pt x="12" y="525"/>
                  </a:cubicBezTo>
                  <a:cubicBezTo>
                    <a:pt x="24" y="763"/>
                    <a:pt x="203" y="954"/>
                    <a:pt x="441" y="989"/>
                  </a:cubicBezTo>
                  <a:cubicBezTo>
                    <a:pt x="489" y="1001"/>
                    <a:pt x="500" y="1001"/>
                    <a:pt x="536" y="1001"/>
                  </a:cubicBezTo>
                  <a:cubicBezTo>
                    <a:pt x="608" y="1001"/>
                    <a:pt x="679" y="966"/>
                    <a:pt x="762" y="942"/>
                  </a:cubicBezTo>
                  <a:cubicBezTo>
                    <a:pt x="917" y="847"/>
                    <a:pt x="1012" y="668"/>
                    <a:pt x="1012" y="478"/>
                  </a:cubicBezTo>
                  <a:cubicBezTo>
                    <a:pt x="1001" y="222"/>
                    <a:pt x="786" y="1"/>
                    <a:pt x="5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4" name="Google Shape;2934;p21"/>
            <p:cNvSpPr/>
            <p:nvPr/>
          </p:nvSpPr>
          <p:spPr>
            <a:xfrm>
              <a:off x="5929000" y="3079000"/>
              <a:ext cx="34850" cy="34325"/>
            </a:xfrm>
            <a:custGeom>
              <a:avLst/>
              <a:gdLst/>
              <a:ahLst/>
              <a:cxnLst/>
              <a:rect l="l" t="t" r="r" b="b"/>
              <a:pathLst>
                <a:path w="1394" h="1373" extrusionOk="0">
                  <a:moveTo>
                    <a:pt x="720" y="1"/>
                  </a:moveTo>
                  <a:cubicBezTo>
                    <a:pt x="699" y="1"/>
                    <a:pt x="677" y="2"/>
                    <a:pt x="655" y="4"/>
                  </a:cubicBezTo>
                  <a:cubicBezTo>
                    <a:pt x="358" y="16"/>
                    <a:pt x="96" y="230"/>
                    <a:pt x="24" y="492"/>
                  </a:cubicBezTo>
                  <a:cubicBezTo>
                    <a:pt x="13" y="575"/>
                    <a:pt x="1" y="647"/>
                    <a:pt x="1" y="730"/>
                  </a:cubicBezTo>
                  <a:lnTo>
                    <a:pt x="1" y="789"/>
                  </a:lnTo>
                  <a:cubicBezTo>
                    <a:pt x="13" y="885"/>
                    <a:pt x="48" y="968"/>
                    <a:pt x="108" y="1051"/>
                  </a:cubicBezTo>
                  <a:cubicBezTo>
                    <a:pt x="167" y="1135"/>
                    <a:pt x="239" y="1206"/>
                    <a:pt x="322" y="1266"/>
                  </a:cubicBezTo>
                  <a:cubicBezTo>
                    <a:pt x="441" y="1349"/>
                    <a:pt x="584" y="1373"/>
                    <a:pt x="727" y="1373"/>
                  </a:cubicBezTo>
                  <a:cubicBezTo>
                    <a:pt x="822" y="1373"/>
                    <a:pt x="917" y="1349"/>
                    <a:pt x="1001" y="1313"/>
                  </a:cubicBezTo>
                  <a:cubicBezTo>
                    <a:pt x="1084" y="1266"/>
                    <a:pt x="1156" y="1206"/>
                    <a:pt x="1215" y="1135"/>
                  </a:cubicBezTo>
                  <a:cubicBezTo>
                    <a:pt x="1275" y="1063"/>
                    <a:pt x="1334" y="968"/>
                    <a:pt x="1370" y="873"/>
                  </a:cubicBezTo>
                  <a:cubicBezTo>
                    <a:pt x="1382" y="789"/>
                    <a:pt x="1394" y="730"/>
                    <a:pt x="1382" y="659"/>
                  </a:cubicBezTo>
                  <a:cubicBezTo>
                    <a:pt x="1382" y="516"/>
                    <a:pt x="1322" y="397"/>
                    <a:pt x="1251" y="278"/>
                  </a:cubicBezTo>
                  <a:cubicBezTo>
                    <a:pt x="1191" y="182"/>
                    <a:pt x="1096" y="123"/>
                    <a:pt x="1013" y="75"/>
                  </a:cubicBezTo>
                  <a:cubicBezTo>
                    <a:pt x="923" y="26"/>
                    <a:pt x="826" y="1"/>
                    <a:pt x="72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5" name="Google Shape;2935;p21"/>
            <p:cNvSpPr/>
            <p:nvPr/>
          </p:nvSpPr>
          <p:spPr>
            <a:xfrm>
              <a:off x="6012050" y="3348375"/>
              <a:ext cx="25625" cy="24275"/>
            </a:xfrm>
            <a:custGeom>
              <a:avLst/>
              <a:gdLst/>
              <a:ahLst/>
              <a:cxnLst/>
              <a:rect l="l" t="t" r="r" b="b"/>
              <a:pathLst>
                <a:path w="1025" h="971" extrusionOk="0">
                  <a:moveTo>
                    <a:pt x="524" y="1"/>
                  </a:moveTo>
                  <a:cubicBezTo>
                    <a:pt x="508" y="1"/>
                    <a:pt x="492" y="2"/>
                    <a:pt x="477" y="4"/>
                  </a:cubicBezTo>
                  <a:cubicBezTo>
                    <a:pt x="453" y="4"/>
                    <a:pt x="441" y="4"/>
                    <a:pt x="417" y="16"/>
                  </a:cubicBezTo>
                  <a:cubicBezTo>
                    <a:pt x="310" y="40"/>
                    <a:pt x="215" y="75"/>
                    <a:pt x="155" y="135"/>
                  </a:cubicBezTo>
                  <a:cubicBezTo>
                    <a:pt x="84" y="218"/>
                    <a:pt x="24" y="301"/>
                    <a:pt x="12" y="409"/>
                  </a:cubicBezTo>
                  <a:cubicBezTo>
                    <a:pt x="12" y="432"/>
                    <a:pt x="0" y="480"/>
                    <a:pt x="12" y="516"/>
                  </a:cubicBezTo>
                  <a:cubicBezTo>
                    <a:pt x="24" y="764"/>
                    <a:pt x="239" y="970"/>
                    <a:pt x="495" y="970"/>
                  </a:cubicBezTo>
                  <a:cubicBezTo>
                    <a:pt x="508" y="970"/>
                    <a:pt x="522" y="969"/>
                    <a:pt x="536" y="968"/>
                  </a:cubicBezTo>
                  <a:cubicBezTo>
                    <a:pt x="798" y="956"/>
                    <a:pt x="1024" y="730"/>
                    <a:pt x="989" y="456"/>
                  </a:cubicBezTo>
                  <a:cubicBezTo>
                    <a:pt x="977" y="278"/>
                    <a:pt x="870" y="123"/>
                    <a:pt x="727" y="40"/>
                  </a:cubicBezTo>
                  <a:cubicBezTo>
                    <a:pt x="668" y="20"/>
                    <a:pt x="594" y="1"/>
                    <a:pt x="52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6" name="Google Shape;2936;p21"/>
            <p:cNvSpPr/>
            <p:nvPr/>
          </p:nvSpPr>
          <p:spPr>
            <a:xfrm>
              <a:off x="5550375" y="3068250"/>
              <a:ext cx="25025" cy="24250"/>
            </a:xfrm>
            <a:custGeom>
              <a:avLst/>
              <a:gdLst/>
              <a:ahLst/>
              <a:cxnLst/>
              <a:rect l="l" t="t" r="r" b="b"/>
              <a:pathLst>
                <a:path w="1001" h="970" extrusionOk="0">
                  <a:moveTo>
                    <a:pt x="542" y="0"/>
                  </a:moveTo>
                  <a:cubicBezTo>
                    <a:pt x="521" y="0"/>
                    <a:pt x="499" y="2"/>
                    <a:pt x="477" y="5"/>
                  </a:cubicBezTo>
                  <a:cubicBezTo>
                    <a:pt x="441" y="5"/>
                    <a:pt x="394" y="17"/>
                    <a:pt x="346" y="29"/>
                  </a:cubicBezTo>
                  <a:cubicBezTo>
                    <a:pt x="144" y="112"/>
                    <a:pt x="1" y="303"/>
                    <a:pt x="25" y="529"/>
                  </a:cubicBezTo>
                  <a:cubicBezTo>
                    <a:pt x="25" y="612"/>
                    <a:pt x="48" y="708"/>
                    <a:pt x="108" y="779"/>
                  </a:cubicBezTo>
                  <a:cubicBezTo>
                    <a:pt x="168" y="850"/>
                    <a:pt x="251" y="910"/>
                    <a:pt x="346" y="946"/>
                  </a:cubicBezTo>
                  <a:cubicBezTo>
                    <a:pt x="406" y="958"/>
                    <a:pt x="465" y="969"/>
                    <a:pt x="525" y="969"/>
                  </a:cubicBezTo>
                  <a:cubicBezTo>
                    <a:pt x="644" y="969"/>
                    <a:pt x="751" y="910"/>
                    <a:pt x="846" y="838"/>
                  </a:cubicBezTo>
                  <a:cubicBezTo>
                    <a:pt x="906" y="779"/>
                    <a:pt x="941" y="708"/>
                    <a:pt x="977" y="624"/>
                  </a:cubicBezTo>
                  <a:cubicBezTo>
                    <a:pt x="989" y="565"/>
                    <a:pt x="1001" y="529"/>
                    <a:pt x="989" y="469"/>
                  </a:cubicBezTo>
                  <a:cubicBezTo>
                    <a:pt x="989" y="422"/>
                    <a:pt x="977" y="374"/>
                    <a:pt x="953" y="327"/>
                  </a:cubicBezTo>
                  <a:cubicBezTo>
                    <a:pt x="953" y="315"/>
                    <a:pt x="941" y="303"/>
                    <a:pt x="941" y="291"/>
                  </a:cubicBezTo>
                  <a:cubicBezTo>
                    <a:pt x="906" y="184"/>
                    <a:pt x="822" y="112"/>
                    <a:pt x="739" y="65"/>
                  </a:cubicBezTo>
                  <a:cubicBezTo>
                    <a:pt x="727" y="53"/>
                    <a:pt x="703" y="53"/>
                    <a:pt x="691" y="29"/>
                  </a:cubicBezTo>
                  <a:cubicBezTo>
                    <a:pt x="648" y="11"/>
                    <a:pt x="598" y="0"/>
                    <a:pt x="54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7" name="Google Shape;2937;p21"/>
            <p:cNvSpPr/>
            <p:nvPr/>
          </p:nvSpPr>
          <p:spPr>
            <a:xfrm>
              <a:off x="5349175" y="3348750"/>
              <a:ext cx="25025" cy="24850"/>
            </a:xfrm>
            <a:custGeom>
              <a:avLst/>
              <a:gdLst/>
              <a:ahLst/>
              <a:cxnLst/>
              <a:rect l="l" t="t" r="r" b="b"/>
              <a:pathLst>
                <a:path w="1001" h="994" extrusionOk="0">
                  <a:moveTo>
                    <a:pt x="476" y="1"/>
                  </a:moveTo>
                  <a:cubicBezTo>
                    <a:pt x="334" y="1"/>
                    <a:pt x="203" y="96"/>
                    <a:pt x="107" y="203"/>
                  </a:cubicBezTo>
                  <a:cubicBezTo>
                    <a:pt x="48" y="286"/>
                    <a:pt x="0" y="382"/>
                    <a:pt x="24" y="501"/>
                  </a:cubicBezTo>
                  <a:lnTo>
                    <a:pt x="24" y="525"/>
                  </a:lnTo>
                  <a:cubicBezTo>
                    <a:pt x="36" y="632"/>
                    <a:pt x="60" y="715"/>
                    <a:pt x="119" y="798"/>
                  </a:cubicBezTo>
                  <a:cubicBezTo>
                    <a:pt x="179" y="882"/>
                    <a:pt x="274" y="941"/>
                    <a:pt x="381" y="977"/>
                  </a:cubicBezTo>
                  <a:cubicBezTo>
                    <a:pt x="406" y="985"/>
                    <a:pt x="444" y="994"/>
                    <a:pt x="484" y="994"/>
                  </a:cubicBezTo>
                  <a:cubicBezTo>
                    <a:pt x="501" y="994"/>
                    <a:pt x="519" y="992"/>
                    <a:pt x="536" y="989"/>
                  </a:cubicBezTo>
                  <a:cubicBezTo>
                    <a:pt x="762" y="977"/>
                    <a:pt x="941" y="822"/>
                    <a:pt x="988" y="620"/>
                  </a:cubicBezTo>
                  <a:cubicBezTo>
                    <a:pt x="1000" y="572"/>
                    <a:pt x="1000" y="525"/>
                    <a:pt x="1000" y="465"/>
                  </a:cubicBezTo>
                  <a:cubicBezTo>
                    <a:pt x="977" y="417"/>
                    <a:pt x="953" y="358"/>
                    <a:pt x="941" y="322"/>
                  </a:cubicBezTo>
                  <a:lnTo>
                    <a:pt x="893" y="227"/>
                  </a:lnTo>
                  <a:cubicBezTo>
                    <a:pt x="834" y="144"/>
                    <a:pt x="750" y="84"/>
                    <a:pt x="655" y="36"/>
                  </a:cubicBezTo>
                  <a:cubicBezTo>
                    <a:pt x="596" y="25"/>
                    <a:pt x="536" y="1"/>
                    <a:pt x="47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8" name="Google Shape;2938;p21"/>
            <p:cNvSpPr/>
            <p:nvPr/>
          </p:nvSpPr>
          <p:spPr>
            <a:xfrm>
              <a:off x="4288925" y="3245425"/>
              <a:ext cx="24725" cy="24575"/>
            </a:xfrm>
            <a:custGeom>
              <a:avLst/>
              <a:gdLst/>
              <a:ahLst/>
              <a:cxnLst/>
              <a:rect l="l" t="t" r="r" b="b"/>
              <a:pathLst>
                <a:path w="989" h="983" extrusionOk="0">
                  <a:moveTo>
                    <a:pt x="513" y="0"/>
                  </a:moveTo>
                  <a:cubicBezTo>
                    <a:pt x="497" y="0"/>
                    <a:pt x="481" y="1"/>
                    <a:pt x="465" y="2"/>
                  </a:cubicBezTo>
                  <a:cubicBezTo>
                    <a:pt x="262" y="14"/>
                    <a:pt x="84" y="133"/>
                    <a:pt x="24" y="312"/>
                  </a:cubicBezTo>
                  <a:cubicBezTo>
                    <a:pt x="0" y="371"/>
                    <a:pt x="0" y="443"/>
                    <a:pt x="0" y="526"/>
                  </a:cubicBezTo>
                  <a:cubicBezTo>
                    <a:pt x="0" y="586"/>
                    <a:pt x="12" y="621"/>
                    <a:pt x="24" y="669"/>
                  </a:cubicBezTo>
                  <a:cubicBezTo>
                    <a:pt x="36" y="729"/>
                    <a:pt x="72" y="776"/>
                    <a:pt x="119" y="824"/>
                  </a:cubicBezTo>
                  <a:cubicBezTo>
                    <a:pt x="193" y="908"/>
                    <a:pt x="322" y="983"/>
                    <a:pt x="450" y="983"/>
                  </a:cubicBezTo>
                  <a:cubicBezTo>
                    <a:pt x="467" y="983"/>
                    <a:pt x="483" y="981"/>
                    <a:pt x="500" y="979"/>
                  </a:cubicBezTo>
                  <a:cubicBezTo>
                    <a:pt x="512" y="979"/>
                    <a:pt x="536" y="979"/>
                    <a:pt x="560" y="967"/>
                  </a:cubicBezTo>
                  <a:cubicBezTo>
                    <a:pt x="703" y="955"/>
                    <a:pt x="798" y="883"/>
                    <a:pt x="869" y="788"/>
                  </a:cubicBezTo>
                  <a:cubicBezTo>
                    <a:pt x="953" y="705"/>
                    <a:pt x="988" y="586"/>
                    <a:pt x="976" y="455"/>
                  </a:cubicBezTo>
                  <a:cubicBezTo>
                    <a:pt x="976" y="431"/>
                    <a:pt x="976" y="419"/>
                    <a:pt x="965" y="383"/>
                  </a:cubicBezTo>
                  <a:cubicBezTo>
                    <a:pt x="953" y="276"/>
                    <a:pt x="893" y="193"/>
                    <a:pt x="822" y="121"/>
                  </a:cubicBezTo>
                  <a:cubicBezTo>
                    <a:pt x="738" y="38"/>
                    <a:pt x="627" y="0"/>
                    <a:pt x="5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9" name="Google Shape;2939;p21"/>
            <p:cNvSpPr/>
            <p:nvPr/>
          </p:nvSpPr>
          <p:spPr>
            <a:xfrm>
              <a:off x="4145150" y="3339825"/>
              <a:ext cx="26225" cy="24750"/>
            </a:xfrm>
            <a:custGeom>
              <a:avLst/>
              <a:gdLst/>
              <a:ahLst/>
              <a:cxnLst/>
              <a:rect l="l" t="t" r="r" b="b"/>
              <a:pathLst>
                <a:path w="1049" h="990" extrusionOk="0">
                  <a:moveTo>
                    <a:pt x="501" y="1"/>
                  </a:moveTo>
                  <a:cubicBezTo>
                    <a:pt x="227" y="24"/>
                    <a:pt x="0" y="239"/>
                    <a:pt x="36" y="524"/>
                  </a:cubicBezTo>
                  <a:cubicBezTo>
                    <a:pt x="48" y="791"/>
                    <a:pt x="262" y="989"/>
                    <a:pt x="536" y="989"/>
                  </a:cubicBezTo>
                  <a:cubicBezTo>
                    <a:pt x="544" y="989"/>
                    <a:pt x="552" y="989"/>
                    <a:pt x="560" y="989"/>
                  </a:cubicBezTo>
                  <a:cubicBezTo>
                    <a:pt x="822" y="977"/>
                    <a:pt x="1048" y="751"/>
                    <a:pt x="1012" y="465"/>
                  </a:cubicBezTo>
                  <a:cubicBezTo>
                    <a:pt x="1012" y="405"/>
                    <a:pt x="1001" y="358"/>
                    <a:pt x="989" y="322"/>
                  </a:cubicBezTo>
                  <a:cubicBezTo>
                    <a:pt x="929" y="215"/>
                    <a:pt x="870" y="143"/>
                    <a:pt x="774" y="84"/>
                  </a:cubicBezTo>
                  <a:cubicBezTo>
                    <a:pt x="703" y="36"/>
                    <a:pt x="631" y="1"/>
                    <a:pt x="53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0" name="Google Shape;2940;p21"/>
            <p:cNvSpPr/>
            <p:nvPr/>
          </p:nvSpPr>
          <p:spPr>
            <a:xfrm>
              <a:off x="4710100" y="2985275"/>
              <a:ext cx="25625" cy="24775"/>
            </a:xfrm>
            <a:custGeom>
              <a:avLst/>
              <a:gdLst/>
              <a:ahLst/>
              <a:cxnLst/>
              <a:rect l="l" t="t" r="r" b="b"/>
              <a:pathLst>
                <a:path w="1025" h="991" extrusionOk="0">
                  <a:moveTo>
                    <a:pt x="532" y="0"/>
                  </a:moveTo>
                  <a:cubicBezTo>
                    <a:pt x="518" y="0"/>
                    <a:pt x="503" y="1"/>
                    <a:pt x="489" y="2"/>
                  </a:cubicBezTo>
                  <a:cubicBezTo>
                    <a:pt x="227" y="14"/>
                    <a:pt x="1" y="240"/>
                    <a:pt x="24" y="526"/>
                  </a:cubicBezTo>
                  <a:cubicBezTo>
                    <a:pt x="48" y="657"/>
                    <a:pt x="108" y="776"/>
                    <a:pt x="191" y="859"/>
                  </a:cubicBezTo>
                  <a:cubicBezTo>
                    <a:pt x="262" y="943"/>
                    <a:pt x="370" y="979"/>
                    <a:pt x="477" y="979"/>
                  </a:cubicBezTo>
                  <a:lnTo>
                    <a:pt x="536" y="990"/>
                  </a:lnTo>
                  <a:cubicBezTo>
                    <a:pt x="655" y="990"/>
                    <a:pt x="739" y="943"/>
                    <a:pt x="834" y="883"/>
                  </a:cubicBezTo>
                  <a:cubicBezTo>
                    <a:pt x="953" y="788"/>
                    <a:pt x="1024" y="621"/>
                    <a:pt x="1013" y="467"/>
                  </a:cubicBezTo>
                  <a:cubicBezTo>
                    <a:pt x="1001" y="207"/>
                    <a:pt x="797" y="0"/>
                    <a:pt x="53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1" name="Google Shape;2941;p21"/>
            <p:cNvSpPr/>
            <p:nvPr/>
          </p:nvSpPr>
          <p:spPr>
            <a:xfrm>
              <a:off x="5801300" y="3226125"/>
              <a:ext cx="14625" cy="14600"/>
            </a:xfrm>
            <a:custGeom>
              <a:avLst/>
              <a:gdLst/>
              <a:ahLst/>
              <a:cxnLst/>
              <a:rect l="l" t="t" r="r" b="b"/>
              <a:pathLst>
                <a:path w="585" h="584" extrusionOk="0">
                  <a:moveTo>
                    <a:pt x="275" y="0"/>
                  </a:moveTo>
                  <a:cubicBezTo>
                    <a:pt x="168" y="0"/>
                    <a:pt x="72" y="72"/>
                    <a:pt x="37" y="167"/>
                  </a:cubicBezTo>
                  <a:lnTo>
                    <a:pt x="37" y="179"/>
                  </a:lnTo>
                  <a:cubicBezTo>
                    <a:pt x="13" y="227"/>
                    <a:pt x="1" y="262"/>
                    <a:pt x="1" y="310"/>
                  </a:cubicBezTo>
                  <a:cubicBezTo>
                    <a:pt x="1" y="405"/>
                    <a:pt x="48" y="477"/>
                    <a:pt x="120" y="524"/>
                  </a:cubicBezTo>
                  <a:cubicBezTo>
                    <a:pt x="179" y="560"/>
                    <a:pt x="239" y="584"/>
                    <a:pt x="310" y="584"/>
                  </a:cubicBezTo>
                  <a:cubicBezTo>
                    <a:pt x="406" y="584"/>
                    <a:pt x="477" y="536"/>
                    <a:pt x="525" y="465"/>
                  </a:cubicBezTo>
                  <a:cubicBezTo>
                    <a:pt x="572" y="417"/>
                    <a:pt x="584" y="346"/>
                    <a:pt x="584" y="262"/>
                  </a:cubicBezTo>
                  <a:cubicBezTo>
                    <a:pt x="584" y="191"/>
                    <a:pt x="549" y="119"/>
                    <a:pt x="489" y="72"/>
                  </a:cubicBezTo>
                  <a:cubicBezTo>
                    <a:pt x="465" y="36"/>
                    <a:pt x="429" y="24"/>
                    <a:pt x="394" y="12"/>
                  </a:cubicBezTo>
                  <a:cubicBezTo>
                    <a:pt x="358" y="0"/>
                    <a:pt x="310" y="0"/>
                    <a:pt x="27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2" name="Google Shape;2942;p21"/>
            <p:cNvSpPr/>
            <p:nvPr/>
          </p:nvSpPr>
          <p:spPr>
            <a:xfrm>
              <a:off x="5918575" y="3299625"/>
              <a:ext cx="14600" cy="14325"/>
            </a:xfrm>
            <a:custGeom>
              <a:avLst/>
              <a:gdLst/>
              <a:ahLst/>
              <a:cxnLst/>
              <a:rect l="l" t="t" r="r" b="b"/>
              <a:pathLst>
                <a:path w="584" h="573" extrusionOk="0">
                  <a:moveTo>
                    <a:pt x="308" y="0"/>
                  </a:moveTo>
                  <a:cubicBezTo>
                    <a:pt x="301" y="0"/>
                    <a:pt x="294" y="1"/>
                    <a:pt x="287" y="1"/>
                  </a:cubicBezTo>
                  <a:cubicBezTo>
                    <a:pt x="191" y="1"/>
                    <a:pt x="132" y="49"/>
                    <a:pt x="72" y="108"/>
                  </a:cubicBezTo>
                  <a:cubicBezTo>
                    <a:pt x="25" y="168"/>
                    <a:pt x="1" y="227"/>
                    <a:pt x="13" y="299"/>
                  </a:cubicBezTo>
                  <a:cubicBezTo>
                    <a:pt x="25" y="454"/>
                    <a:pt x="144" y="573"/>
                    <a:pt x="310" y="573"/>
                  </a:cubicBezTo>
                  <a:cubicBezTo>
                    <a:pt x="430" y="573"/>
                    <a:pt x="513" y="489"/>
                    <a:pt x="549" y="394"/>
                  </a:cubicBezTo>
                  <a:cubicBezTo>
                    <a:pt x="560" y="346"/>
                    <a:pt x="572" y="299"/>
                    <a:pt x="572" y="251"/>
                  </a:cubicBezTo>
                  <a:cubicBezTo>
                    <a:pt x="584" y="115"/>
                    <a:pt x="454" y="0"/>
                    <a:pt x="3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3" name="Google Shape;2943;p21"/>
            <p:cNvSpPr/>
            <p:nvPr/>
          </p:nvSpPr>
          <p:spPr>
            <a:xfrm>
              <a:off x="5332800" y="3319575"/>
              <a:ext cx="14300" cy="14025"/>
            </a:xfrm>
            <a:custGeom>
              <a:avLst/>
              <a:gdLst/>
              <a:ahLst/>
              <a:cxnLst/>
              <a:rect l="l" t="t" r="r" b="b"/>
              <a:pathLst>
                <a:path w="572" h="561" extrusionOk="0">
                  <a:moveTo>
                    <a:pt x="274" y="1"/>
                  </a:moveTo>
                  <a:cubicBezTo>
                    <a:pt x="108" y="1"/>
                    <a:pt x="0" y="132"/>
                    <a:pt x="0" y="299"/>
                  </a:cubicBezTo>
                  <a:cubicBezTo>
                    <a:pt x="0" y="453"/>
                    <a:pt x="143" y="561"/>
                    <a:pt x="298" y="561"/>
                  </a:cubicBezTo>
                  <a:cubicBezTo>
                    <a:pt x="465" y="561"/>
                    <a:pt x="572" y="430"/>
                    <a:pt x="572" y="263"/>
                  </a:cubicBezTo>
                  <a:cubicBezTo>
                    <a:pt x="572" y="96"/>
                    <a:pt x="441" y="1"/>
                    <a:pt x="27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4" name="Google Shape;2944;p21"/>
            <p:cNvSpPr/>
            <p:nvPr/>
          </p:nvSpPr>
          <p:spPr>
            <a:xfrm>
              <a:off x="4583900" y="3272550"/>
              <a:ext cx="14600" cy="14375"/>
            </a:xfrm>
            <a:custGeom>
              <a:avLst/>
              <a:gdLst/>
              <a:ahLst/>
              <a:cxnLst/>
              <a:rect l="l" t="t" r="r" b="b"/>
              <a:pathLst>
                <a:path w="584" h="575" extrusionOk="0">
                  <a:moveTo>
                    <a:pt x="286" y="1"/>
                  </a:moveTo>
                  <a:cubicBezTo>
                    <a:pt x="215" y="1"/>
                    <a:pt x="155" y="36"/>
                    <a:pt x="107" y="72"/>
                  </a:cubicBezTo>
                  <a:cubicBezTo>
                    <a:pt x="48" y="132"/>
                    <a:pt x="0" y="215"/>
                    <a:pt x="12" y="298"/>
                  </a:cubicBezTo>
                  <a:cubicBezTo>
                    <a:pt x="12" y="334"/>
                    <a:pt x="36" y="346"/>
                    <a:pt x="36" y="370"/>
                  </a:cubicBezTo>
                  <a:cubicBezTo>
                    <a:pt x="48" y="417"/>
                    <a:pt x="60" y="453"/>
                    <a:pt x="96" y="477"/>
                  </a:cubicBezTo>
                  <a:cubicBezTo>
                    <a:pt x="149" y="530"/>
                    <a:pt x="212" y="574"/>
                    <a:pt x="284" y="574"/>
                  </a:cubicBezTo>
                  <a:cubicBezTo>
                    <a:pt x="293" y="574"/>
                    <a:pt x="301" y="573"/>
                    <a:pt x="310" y="572"/>
                  </a:cubicBezTo>
                  <a:cubicBezTo>
                    <a:pt x="346" y="572"/>
                    <a:pt x="369" y="548"/>
                    <a:pt x="405" y="548"/>
                  </a:cubicBezTo>
                  <a:cubicBezTo>
                    <a:pt x="465" y="525"/>
                    <a:pt x="524" y="477"/>
                    <a:pt x="548" y="417"/>
                  </a:cubicBezTo>
                  <a:cubicBezTo>
                    <a:pt x="572" y="370"/>
                    <a:pt x="584" y="334"/>
                    <a:pt x="584" y="275"/>
                  </a:cubicBezTo>
                  <a:cubicBezTo>
                    <a:pt x="584" y="227"/>
                    <a:pt x="572" y="179"/>
                    <a:pt x="548" y="156"/>
                  </a:cubicBezTo>
                  <a:cubicBezTo>
                    <a:pt x="512" y="60"/>
                    <a:pt x="417" y="13"/>
                    <a:pt x="3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5" name="Google Shape;2945;p21"/>
            <p:cNvSpPr/>
            <p:nvPr/>
          </p:nvSpPr>
          <p:spPr>
            <a:xfrm>
              <a:off x="5421500" y="3251650"/>
              <a:ext cx="14900" cy="14400"/>
            </a:xfrm>
            <a:custGeom>
              <a:avLst/>
              <a:gdLst/>
              <a:ahLst/>
              <a:cxnLst/>
              <a:rect l="l" t="t" r="r" b="b"/>
              <a:pathLst>
                <a:path w="596" h="576" extrusionOk="0">
                  <a:moveTo>
                    <a:pt x="308" y="0"/>
                  </a:moveTo>
                  <a:cubicBezTo>
                    <a:pt x="293" y="0"/>
                    <a:pt x="278" y="1"/>
                    <a:pt x="262" y="3"/>
                  </a:cubicBezTo>
                  <a:cubicBezTo>
                    <a:pt x="108" y="3"/>
                    <a:pt x="0" y="134"/>
                    <a:pt x="0" y="301"/>
                  </a:cubicBezTo>
                  <a:lnTo>
                    <a:pt x="0" y="349"/>
                  </a:lnTo>
                  <a:cubicBezTo>
                    <a:pt x="23" y="473"/>
                    <a:pt x="131" y="576"/>
                    <a:pt x="275" y="576"/>
                  </a:cubicBezTo>
                  <a:cubicBezTo>
                    <a:pt x="282" y="576"/>
                    <a:pt x="290" y="575"/>
                    <a:pt x="298" y="575"/>
                  </a:cubicBezTo>
                  <a:lnTo>
                    <a:pt x="310" y="575"/>
                  </a:lnTo>
                  <a:cubicBezTo>
                    <a:pt x="477" y="551"/>
                    <a:pt x="596" y="420"/>
                    <a:pt x="584" y="277"/>
                  </a:cubicBezTo>
                  <a:cubicBezTo>
                    <a:pt x="584" y="194"/>
                    <a:pt x="548" y="134"/>
                    <a:pt x="489" y="75"/>
                  </a:cubicBezTo>
                  <a:cubicBezTo>
                    <a:pt x="439" y="25"/>
                    <a:pt x="381" y="0"/>
                    <a:pt x="3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6" name="Google Shape;2946;p21"/>
            <p:cNvSpPr/>
            <p:nvPr/>
          </p:nvSpPr>
          <p:spPr>
            <a:xfrm>
              <a:off x="5632525" y="3428525"/>
              <a:ext cx="14025" cy="7175"/>
            </a:xfrm>
            <a:custGeom>
              <a:avLst/>
              <a:gdLst/>
              <a:ahLst/>
              <a:cxnLst/>
              <a:rect l="l" t="t" r="r" b="b"/>
              <a:pathLst>
                <a:path w="561" h="287" extrusionOk="0">
                  <a:moveTo>
                    <a:pt x="263" y="1"/>
                  </a:moveTo>
                  <a:cubicBezTo>
                    <a:pt x="120" y="1"/>
                    <a:pt x="1" y="132"/>
                    <a:pt x="1" y="286"/>
                  </a:cubicBezTo>
                  <a:lnTo>
                    <a:pt x="561" y="286"/>
                  </a:lnTo>
                  <a:lnTo>
                    <a:pt x="561" y="263"/>
                  </a:lnTo>
                  <a:cubicBezTo>
                    <a:pt x="561" y="108"/>
                    <a:pt x="430" y="1"/>
                    <a:pt x="2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7" name="Google Shape;2947;p21"/>
            <p:cNvSpPr/>
            <p:nvPr/>
          </p:nvSpPr>
          <p:spPr>
            <a:xfrm>
              <a:off x="5338150" y="3193075"/>
              <a:ext cx="14025" cy="14050"/>
            </a:xfrm>
            <a:custGeom>
              <a:avLst/>
              <a:gdLst/>
              <a:ahLst/>
              <a:cxnLst/>
              <a:rect l="l" t="t" r="r" b="b"/>
              <a:pathLst>
                <a:path w="561" h="562" extrusionOk="0">
                  <a:moveTo>
                    <a:pt x="263" y="1"/>
                  </a:moveTo>
                  <a:cubicBezTo>
                    <a:pt x="120" y="1"/>
                    <a:pt x="13" y="120"/>
                    <a:pt x="1" y="263"/>
                  </a:cubicBezTo>
                  <a:lnTo>
                    <a:pt x="1" y="298"/>
                  </a:lnTo>
                  <a:cubicBezTo>
                    <a:pt x="1" y="446"/>
                    <a:pt x="131" y="561"/>
                    <a:pt x="277" y="561"/>
                  </a:cubicBezTo>
                  <a:cubicBezTo>
                    <a:pt x="284" y="561"/>
                    <a:pt x="291" y="561"/>
                    <a:pt x="298" y="560"/>
                  </a:cubicBezTo>
                  <a:cubicBezTo>
                    <a:pt x="322" y="560"/>
                    <a:pt x="358" y="548"/>
                    <a:pt x="382" y="548"/>
                  </a:cubicBezTo>
                  <a:cubicBezTo>
                    <a:pt x="489" y="501"/>
                    <a:pt x="560" y="394"/>
                    <a:pt x="560" y="263"/>
                  </a:cubicBezTo>
                  <a:cubicBezTo>
                    <a:pt x="560" y="96"/>
                    <a:pt x="429" y="1"/>
                    <a:pt x="2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48" name="Google Shape;2948;p21"/>
          <p:cNvSpPr/>
          <p:nvPr/>
        </p:nvSpPr>
        <p:spPr>
          <a:xfrm>
            <a:off x="0" y="4845825"/>
            <a:ext cx="9144000" cy="29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9" name="Google Shape;2949;p2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950" name="Google Shape;2950;p21"/>
          <p:cNvSpPr txBox="1">
            <a:spLocks noGrp="1"/>
          </p:cNvSpPr>
          <p:nvPr>
            <p:ph type="title" idx="2"/>
          </p:nvPr>
        </p:nvSpPr>
        <p:spPr>
          <a:xfrm>
            <a:off x="737300" y="2978200"/>
            <a:ext cx="25761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951" name="Google Shape;2951;p21"/>
          <p:cNvSpPr txBox="1">
            <a:spLocks noGrp="1"/>
          </p:cNvSpPr>
          <p:nvPr>
            <p:ph type="subTitle" idx="1"/>
          </p:nvPr>
        </p:nvSpPr>
        <p:spPr>
          <a:xfrm>
            <a:off x="737300" y="3300925"/>
            <a:ext cx="25761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952" name="Google Shape;2952;p21"/>
          <p:cNvSpPr txBox="1">
            <a:spLocks noGrp="1"/>
          </p:cNvSpPr>
          <p:nvPr>
            <p:ph type="title" idx="3"/>
          </p:nvPr>
        </p:nvSpPr>
        <p:spPr>
          <a:xfrm>
            <a:off x="3284025" y="2978200"/>
            <a:ext cx="25761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953" name="Google Shape;2953;p21"/>
          <p:cNvSpPr txBox="1">
            <a:spLocks noGrp="1"/>
          </p:cNvSpPr>
          <p:nvPr>
            <p:ph type="subTitle" idx="4"/>
          </p:nvPr>
        </p:nvSpPr>
        <p:spPr>
          <a:xfrm>
            <a:off x="3284027" y="3300925"/>
            <a:ext cx="25761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954" name="Google Shape;2954;p21"/>
          <p:cNvSpPr txBox="1">
            <a:spLocks noGrp="1"/>
          </p:cNvSpPr>
          <p:nvPr>
            <p:ph type="title" idx="5"/>
          </p:nvPr>
        </p:nvSpPr>
        <p:spPr>
          <a:xfrm>
            <a:off x="5830751" y="2978200"/>
            <a:ext cx="25761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955" name="Google Shape;2955;p21"/>
          <p:cNvSpPr txBox="1">
            <a:spLocks noGrp="1"/>
          </p:cNvSpPr>
          <p:nvPr>
            <p:ph type="subTitle" idx="6"/>
          </p:nvPr>
        </p:nvSpPr>
        <p:spPr>
          <a:xfrm>
            <a:off x="5830754" y="3300925"/>
            <a:ext cx="25761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">
    <p:spTree>
      <p:nvGrpSpPr>
        <p:cNvPr id="1" name="Shape 2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57" name="Google Shape;2957;p22"/>
          <p:cNvGrpSpPr/>
          <p:nvPr/>
        </p:nvGrpSpPr>
        <p:grpSpPr>
          <a:xfrm>
            <a:off x="-15" y="44"/>
            <a:ext cx="1906399" cy="5143420"/>
            <a:chOff x="5970375" y="1301775"/>
            <a:chExt cx="1053725" cy="2842925"/>
          </a:xfrm>
        </p:grpSpPr>
        <p:sp>
          <p:nvSpPr>
            <p:cNvPr id="2958" name="Google Shape;2958;p22"/>
            <p:cNvSpPr/>
            <p:nvPr/>
          </p:nvSpPr>
          <p:spPr>
            <a:xfrm>
              <a:off x="6219225" y="1995325"/>
              <a:ext cx="325" cy="25"/>
            </a:xfrm>
            <a:custGeom>
              <a:avLst/>
              <a:gdLst/>
              <a:ahLst/>
              <a:cxnLst/>
              <a:rect l="l" t="t" r="r" b="b"/>
              <a:pathLst>
                <a:path w="13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12" y="0"/>
                    <a:pt x="12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9" name="Google Shape;2959;p22"/>
            <p:cNvSpPr/>
            <p:nvPr/>
          </p:nvSpPr>
          <p:spPr>
            <a:xfrm>
              <a:off x="6136175" y="2102475"/>
              <a:ext cx="53900" cy="152425"/>
            </a:xfrm>
            <a:custGeom>
              <a:avLst/>
              <a:gdLst/>
              <a:ahLst/>
              <a:cxnLst/>
              <a:rect l="l" t="t" r="r" b="b"/>
              <a:pathLst>
                <a:path w="2156" h="6097" extrusionOk="0">
                  <a:moveTo>
                    <a:pt x="2155" y="0"/>
                  </a:moveTo>
                  <a:lnTo>
                    <a:pt x="1834" y="48"/>
                  </a:lnTo>
                  <a:lnTo>
                    <a:pt x="0" y="6001"/>
                  </a:lnTo>
                  <a:cubicBezTo>
                    <a:pt x="119" y="6001"/>
                    <a:pt x="215" y="6037"/>
                    <a:pt x="298" y="6096"/>
                  </a:cubicBezTo>
                  <a:lnTo>
                    <a:pt x="215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0" name="Google Shape;2960;p22"/>
            <p:cNvSpPr/>
            <p:nvPr/>
          </p:nvSpPr>
          <p:spPr>
            <a:xfrm>
              <a:off x="6184700" y="2002450"/>
              <a:ext cx="34250" cy="92900"/>
            </a:xfrm>
            <a:custGeom>
              <a:avLst/>
              <a:gdLst/>
              <a:ahLst/>
              <a:cxnLst/>
              <a:rect l="l" t="t" r="r" b="b"/>
              <a:pathLst>
                <a:path w="1370" h="3716" extrusionOk="0">
                  <a:moveTo>
                    <a:pt x="1143" y="1"/>
                  </a:moveTo>
                  <a:lnTo>
                    <a:pt x="0" y="3716"/>
                  </a:lnTo>
                  <a:lnTo>
                    <a:pt x="333" y="3692"/>
                  </a:lnTo>
                  <a:lnTo>
                    <a:pt x="1369" y="322"/>
                  </a:lnTo>
                  <a:lnTo>
                    <a:pt x="1226" y="13"/>
                  </a:lnTo>
                  <a:lnTo>
                    <a:pt x="114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1" name="Google Shape;2961;p22"/>
            <p:cNvSpPr/>
            <p:nvPr/>
          </p:nvSpPr>
          <p:spPr>
            <a:xfrm>
              <a:off x="6221900" y="19971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2" name="Google Shape;2962;p22"/>
            <p:cNvSpPr/>
            <p:nvPr/>
          </p:nvSpPr>
          <p:spPr>
            <a:xfrm>
              <a:off x="6312675" y="2223325"/>
              <a:ext cx="108075" cy="243800"/>
            </a:xfrm>
            <a:custGeom>
              <a:avLst/>
              <a:gdLst/>
              <a:ahLst/>
              <a:cxnLst/>
              <a:rect l="l" t="t" r="r" b="b"/>
              <a:pathLst>
                <a:path w="4323" h="9752" extrusionOk="0">
                  <a:moveTo>
                    <a:pt x="215" y="0"/>
                  </a:moveTo>
                  <a:lnTo>
                    <a:pt x="1" y="298"/>
                  </a:lnTo>
                  <a:lnTo>
                    <a:pt x="4001" y="9704"/>
                  </a:lnTo>
                  <a:lnTo>
                    <a:pt x="4061" y="9751"/>
                  </a:lnTo>
                  <a:cubicBezTo>
                    <a:pt x="4132" y="9692"/>
                    <a:pt x="4227" y="9656"/>
                    <a:pt x="4323" y="9656"/>
                  </a:cubicBezTo>
                  <a:lnTo>
                    <a:pt x="21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3" name="Google Shape;2963;p22"/>
            <p:cNvSpPr/>
            <p:nvPr/>
          </p:nvSpPr>
          <p:spPr>
            <a:xfrm>
              <a:off x="6255225" y="2095025"/>
              <a:ext cx="59275" cy="127725"/>
            </a:xfrm>
            <a:custGeom>
              <a:avLst/>
              <a:gdLst/>
              <a:ahLst/>
              <a:cxnLst/>
              <a:rect l="l" t="t" r="r" b="b"/>
              <a:pathLst>
                <a:path w="2371" h="5109" extrusionOk="0">
                  <a:moveTo>
                    <a:pt x="334" y="1"/>
                  </a:moveTo>
                  <a:lnTo>
                    <a:pt x="1" y="48"/>
                  </a:lnTo>
                  <a:lnTo>
                    <a:pt x="2144" y="5108"/>
                  </a:lnTo>
                  <a:lnTo>
                    <a:pt x="2370" y="4811"/>
                  </a:lnTo>
                  <a:lnTo>
                    <a:pt x="33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4" name="Google Shape;2964;p22"/>
            <p:cNvSpPr/>
            <p:nvPr/>
          </p:nvSpPr>
          <p:spPr>
            <a:xfrm>
              <a:off x="6215350" y="1997100"/>
              <a:ext cx="44675" cy="91100"/>
            </a:xfrm>
            <a:custGeom>
              <a:avLst/>
              <a:gdLst/>
              <a:ahLst/>
              <a:cxnLst/>
              <a:rect l="l" t="t" r="r" b="b"/>
              <a:pathLst>
                <a:path w="1787" h="3644" extrusionOk="0">
                  <a:moveTo>
                    <a:pt x="262" y="1"/>
                  </a:moveTo>
                  <a:lnTo>
                    <a:pt x="262" y="12"/>
                  </a:lnTo>
                  <a:lnTo>
                    <a:pt x="272" y="35"/>
                  </a:lnTo>
                  <a:lnTo>
                    <a:pt x="272" y="35"/>
                  </a:lnTo>
                  <a:cubicBezTo>
                    <a:pt x="270" y="22"/>
                    <a:pt x="267" y="10"/>
                    <a:pt x="262" y="1"/>
                  </a:cubicBezTo>
                  <a:close/>
                  <a:moveTo>
                    <a:pt x="272" y="35"/>
                  </a:moveTo>
                  <a:cubicBezTo>
                    <a:pt x="274" y="53"/>
                    <a:pt x="274" y="75"/>
                    <a:pt x="274" y="96"/>
                  </a:cubicBezTo>
                  <a:cubicBezTo>
                    <a:pt x="262" y="179"/>
                    <a:pt x="179" y="239"/>
                    <a:pt x="96" y="239"/>
                  </a:cubicBezTo>
                  <a:lnTo>
                    <a:pt x="0" y="227"/>
                  </a:lnTo>
                  <a:lnTo>
                    <a:pt x="143" y="536"/>
                  </a:lnTo>
                  <a:lnTo>
                    <a:pt x="1465" y="3644"/>
                  </a:lnTo>
                  <a:lnTo>
                    <a:pt x="1786" y="3620"/>
                  </a:lnTo>
                  <a:lnTo>
                    <a:pt x="272" y="35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5" name="Google Shape;2965;p22"/>
            <p:cNvSpPr/>
            <p:nvPr/>
          </p:nvSpPr>
          <p:spPr>
            <a:xfrm>
              <a:off x="6221300" y="1996500"/>
              <a:ext cx="625" cy="625"/>
            </a:xfrm>
            <a:custGeom>
              <a:avLst/>
              <a:gdLst/>
              <a:ahLst/>
              <a:cxnLst/>
              <a:rect l="l" t="t" r="r" b="b"/>
              <a:pathLst>
                <a:path w="25" h="25" extrusionOk="0">
                  <a:moveTo>
                    <a:pt x="1" y="1"/>
                  </a:moveTo>
                  <a:cubicBezTo>
                    <a:pt x="1" y="13"/>
                    <a:pt x="1" y="13"/>
                    <a:pt x="24" y="25"/>
                  </a:cubicBezTo>
                  <a:cubicBezTo>
                    <a:pt x="24" y="13"/>
                    <a:pt x="1" y="13"/>
                    <a:pt x="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6" name="Google Shape;2966;p22"/>
            <p:cNvSpPr/>
            <p:nvPr/>
          </p:nvSpPr>
          <p:spPr>
            <a:xfrm>
              <a:off x="6220700" y="1995900"/>
              <a:ext cx="325" cy="625"/>
            </a:xfrm>
            <a:custGeom>
              <a:avLst/>
              <a:gdLst/>
              <a:ahLst/>
              <a:cxnLst/>
              <a:rect l="l" t="t" r="r" b="b"/>
              <a:pathLst>
                <a:path w="13" h="25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ubicBezTo>
                    <a:pt x="1" y="1"/>
                    <a:pt x="13" y="1"/>
                    <a:pt x="1" y="1"/>
                  </a:cubicBezTo>
                  <a:cubicBezTo>
                    <a:pt x="13" y="25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7" name="Google Shape;2967;p22"/>
            <p:cNvSpPr/>
            <p:nvPr/>
          </p:nvSpPr>
          <p:spPr>
            <a:xfrm>
              <a:off x="6218925" y="1995325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24" y="0"/>
                  </a:moveTo>
                  <a:cubicBezTo>
                    <a:pt x="12" y="0"/>
                    <a:pt x="12" y="0"/>
                    <a:pt x="24" y="0"/>
                  </a:cubicBezTo>
                  <a:lnTo>
                    <a:pt x="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8" name="Google Shape;2968;p22"/>
            <p:cNvSpPr/>
            <p:nvPr/>
          </p:nvSpPr>
          <p:spPr>
            <a:xfrm>
              <a:off x="6231425" y="1302075"/>
              <a:ext cx="94675" cy="169400"/>
            </a:xfrm>
            <a:custGeom>
              <a:avLst/>
              <a:gdLst/>
              <a:ahLst/>
              <a:cxnLst/>
              <a:rect l="l" t="t" r="r" b="b"/>
              <a:pathLst>
                <a:path w="3787" h="6776" extrusionOk="0">
                  <a:moveTo>
                    <a:pt x="3429" y="1"/>
                  </a:moveTo>
                  <a:lnTo>
                    <a:pt x="0" y="6680"/>
                  </a:lnTo>
                  <a:cubicBezTo>
                    <a:pt x="36" y="6668"/>
                    <a:pt x="48" y="6668"/>
                    <a:pt x="72" y="6668"/>
                  </a:cubicBezTo>
                  <a:cubicBezTo>
                    <a:pt x="179" y="6668"/>
                    <a:pt x="250" y="6704"/>
                    <a:pt x="310" y="6775"/>
                  </a:cubicBezTo>
                  <a:lnTo>
                    <a:pt x="378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9" name="Google Shape;2969;p22"/>
            <p:cNvSpPr/>
            <p:nvPr/>
          </p:nvSpPr>
          <p:spPr>
            <a:xfrm>
              <a:off x="6115625" y="1301775"/>
              <a:ext cx="69975" cy="103900"/>
            </a:xfrm>
            <a:custGeom>
              <a:avLst/>
              <a:gdLst/>
              <a:ahLst/>
              <a:cxnLst/>
              <a:rect l="l" t="t" r="r" b="b"/>
              <a:pathLst>
                <a:path w="2799" h="4156" extrusionOk="0">
                  <a:moveTo>
                    <a:pt x="2430" y="1"/>
                  </a:moveTo>
                  <a:lnTo>
                    <a:pt x="37" y="4037"/>
                  </a:lnTo>
                  <a:cubicBezTo>
                    <a:pt x="25" y="4061"/>
                    <a:pt x="1" y="4108"/>
                    <a:pt x="25" y="4156"/>
                  </a:cubicBezTo>
                  <a:cubicBezTo>
                    <a:pt x="84" y="4132"/>
                    <a:pt x="156" y="4120"/>
                    <a:pt x="215" y="4120"/>
                  </a:cubicBezTo>
                  <a:lnTo>
                    <a:pt x="346" y="4120"/>
                  </a:lnTo>
                  <a:lnTo>
                    <a:pt x="279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0" name="Google Shape;2970;p22"/>
            <p:cNvSpPr/>
            <p:nvPr/>
          </p:nvSpPr>
          <p:spPr>
            <a:xfrm>
              <a:off x="5970675" y="1427100"/>
              <a:ext cx="136650" cy="81875"/>
            </a:xfrm>
            <a:custGeom>
              <a:avLst/>
              <a:gdLst/>
              <a:ahLst/>
              <a:cxnLst/>
              <a:rect l="l" t="t" r="r" b="b"/>
              <a:pathLst>
                <a:path w="5466" h="3275" extrusionOk="0">
                  <a:moveTo>
                    <a:pt x="5323" y="0"/>
                  </a:moveTo>
                  <a:lnTo>
                    <a:pt x="0" y="2917"/>
                  </a:lnTo>
                  <a:lnTo>
                    <a:pt x="0" y="3274"/>
                  </a:lnTo>
                  <a:lnTo>
                    <a:pt x="5465" y="286"/>
                  </a:lnTo>
                  <a:cubicBezTo>
                    <a:pt x="5406" y="191"/>
                    <a:pt x="5358" y="107"/>
                    <a:pt x="532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1" name="Google Shape;2971;p22"/>
            <p:cNvSpPr/>
            <p:nvPr/>
          </p:nvSpPr>
          <p:spPr>
            <a:xfrm>
              <a:off x="6136175" y="1427100"/>
              <a:ext cx="92600" cy="51500"/>
            </a:xfrm>
            <a:custGeom>
              <a:avLst/>
              <a:gdLst/>
              <a:ahLst/>
              <a:cxnLst/>
              <a:rect l="l" t="t" r="r" b="b"/>
              <a:pathLst>
                <a:path w="3704" h="2060" extrusionOk="0">
                  <a:moveTo>
                    <a:pt x="131" y="0"/>
                  </a:moveTo>
                  <a:cubicBezTo>
                    <a:pt x="108" y="107"/>
                    <a:pt x="60" y="214"/>
                    <a:pt x="0" y="286"/>
                  </a:cubicBezTo>
                  <a:lnTo>
                    <a:pt x="3632" y="2060"/>
                  </a:lnTo>
                  <a:cubicBezTo>
                    <a:pt x="3620" y="2024"/>
                    <a:pt x="3620" y="2000"/>
                    <a:pt x="3620" y="1965"/>
                  </a:cubicBezTo>
                  <a:cubicBezTo>
                    <a:pt x="3608" y="1881"/>
                    <a:pt x="3644" y="1798"/>
                    <a:pt x="3703" y="1738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2" name="Google Shape;2972;p22"/>
            <p:cNvSpPr/>
            <p:nvPr/>
          </p:nvSpPr>
          <p:spPr>
            <a:xfrm>
              <a:off x="6237075" y="1476500"/>
              <a:ext cx="274475" cy="138425"/>
            </a:xfrm>
            <a:custGeom>
              <a:avLst/>
              <a:gdLst/>
              <a:ahLst/>
              <a:cxnLst/>
              <a:rect l="l" t="t" r="r" b="b"/>
              <a:pathLst>
                <a:path w="10979" h="5537" extrusionOk="0">
                  <a:moveTo>
                    <a:pt x="167" y="1"/>
                  </a:moveTo>
                  <a:cubicBezTo>
                    <a:pt x="143" y="108"/>
                    <a:pt x="84" y="203"/>
                    <a:pt x="1" y="239"/>
                  </a:cubicBezTo>
                  <a:cubicBezTo>
                    <a:pt x="12" y="263"/>
                    <a:pt x="12" y="274"/>
                    <a:pt x="12" y="286"/>
                  </a:cubicBezTo>
                  <a:lnTo>
                    <a:pt x="10847" y="5537"/>
                  </a:lnTo>
                  <a:cubicBezTo>
                    <a:pt x="10859" y="5442"/>
                    <a:pt x="10907" y="5335"/>
                    <a:pt x="10978" y="5263"/>
                  </a:cubicBezTo>
                  <a:lnTo>
                    <a:pt x="16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3" name="Google Shape;2973;p22"/>
            <p:cNvSpPr/>
            <p:nvPr/>
          </p:nvSpPr>
          <p:spPr>
            <a:xfrm>
              <a:off x="6132900" y="1482450"/>
              <a:ext cx="104800" cy="217325"/>
            </a:xfrm>
            <a:custGeom>
              <a:avLst/>
              <a:gdLst/>
              <a:ahLst/>
              <a:cxnLst/>
              <a:rect l="l" t="t" r="r" b="b"/>
              <a:pathLst>
                <a:path w="4192" h="8693" extrusionOk="0">
                  <a:moveTo>
                    <a:pt x="3918" y="1"/>
                  </a:moveTo>
                  <a:lnTo>
                    <a:pt x="3918" y="25"/>
                  </a:lnTo>
                  <a:lnTo>
                    <a:pt x="0" y="8549"/>
                  </a:lnTo>
                  <a:cubicBezTo>
                    <a:pt x="108" y="8573"/>
                    <a:pt x="191" y="8621"/>
                    <a:pt x="286" y="8692"/>
                  </a:cubicBezTo>
                  <a:lnTo>
                    <a:pt x="4179" y="144"/>
                  </a:lnTo>
                  <a:cubicBezTo>
                    <a:pt x="4191" y="108"/>
                    <a:pt x="4191" y="84"/>
                    <a:pt x="4191" y="48"/>
                  </a:cubicBezTo>
                  <a:cubicBezTo>
                    <a:pt x="4191" y="36"/>
                    <a:pt x="4191" y="25"/>
                    <a:pt x="4179" y="1"/>
                  </a:cubicBezTo>
                  <a:cubicBezTo>
                    <a:pt x="4132" y="25"/>
                    <a:pt x="4108" y="36"/>
                    <a:pt x="4060" y="36"/>
                  </a:cubicBezTo>
                  <a:cubicBezTo>
                    <a:pt x="4001" y="36"/>
                    <a:pt x="3953" y="25"/>
                    <a:pt x="3918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4" name="Google Shape;2974;p22"/>
            <p:cNvSpPr/>
            <p:nvPr/>
          </p:nvSpPr>
          <p:spPr>
            <a:xfrm>
              <a:off x="6007575" y="1728325"/>
              <a:ext cx="116725" cy="237850"/>
            </a:xfrm>
            <a:custGeom>
              <a:avLst/>
              <a:gdLst/>
              <a:ahLst/>
              <a:cxnLst/>
              <a:rect l="l" t="t" r="r" b="b"/>
              <a:pathLst>
                <a:path w="4669" h="9514" extrusionOk="0">
                  <a:moveTo>
                    <a:pt x="4370" y="0"/>
                  </a:moveTo>
                  <a:lnTo>
                    <a:pt x="1" y="9406"/>
                  </a:lnTo>
                  <a:cubicBezTo>
                    <a:pt x="96" y="9418"/>
                    <a:pt x="191" y="9442"/>
                    <a:pt x="251" y="9513"/>
                  </a:cubicBezTo>
                  <a:cubicBezTo>
                    <a:pt x="263" y="9513"/>
                    <a:pt x="299" y="9501"/>
                    <a:pt x="310" y="9501"/>
                  </a:cubicBezTo>
                  <a:lnTo>
                    <a:pt x="4668" y="119"/>
                  </a:lnTo>
                  <a:cubicBezTo>
                    <a:pt x="4561" y="107"/>
                    <a:pt x="4466" y="60"/>
                    <a:pt x="437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5" name="Google Shape;2975;p22"/>
            <p:cNvSpPr/>
            <p:nvPr/>
          </p:nvSpPr>
          <p:spPr>
            <a:xfrm>
              <a:off x="6143900" y="1616400"/>
              <a:ext cx="367050" cy="96175"/>
            </a:xfrm>
            <a:custGeom>
              <a:avLst/>
              <a:gdLst/>
              <a:ahLst/>
              <a:cxnLst/>
              <a:rect l="l" t="t" r="r" b="b"/>
              <a:pathLst>
                <a:path w="14682" h="3847" extrusionOk="0">
                  <a:moveTo>
                    <a:pt x="14574" y="0"/>
                  </a:moveTo>
                  <a:lnTo>
                    <a:pt x="1" y="3549"/>
                  </a:lnTo>
                  <a:cubicBezTo>
                    <a:pt x="49" y="3632"/>
                    <a:pt x="84" y="3739"/>
                    <a:pt x="96" y="3846"/>
                  </a:cubicBezTo>
                  <a:lnTo>
                    <a:pt x="14681" y="298"/>
                  </a:lnTo>
                  <a:cubicBezTo>
                    <a:pt x="14610" y="227"/>
                    <a:pt x="14574" y="120"/>
                    <a:pt x="1457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6" name="Google Shape;2976;p22"/>
            <p:cNvSpPr/>
            <p:nvPr/>
          </p:nvSpPr>
          <p:spPr>
            <a:xfrm>
              <a:off x="5970375" y="1714025"/>
              <a:ext cx="140525" cy="44075"/>
            </a:xfrm>
            <a:custGeom>
              <a:avLst/>
              <a:gdLst/>
              <a:ahLst/>
              <a:cxnLst/>
              <a:rect l="l" t="t" r="r" b="b"/>
              <a:pathLst>
                <a:path w="5621" h="1763" extrusionOk="0">
                  <a:moveTo>
                    <a:pt x="5561" y="1"/>
                  </a:moveTo>
                  <a:lnTo>
                    <a:pt x="1" y="1441"/>
                  </a:lnTo>
                  <a:lnTo>
                    <a:pt x="1" y="1763"/>
                  </a:lnTo>
                  <a:lnTo>
                    <a:pt x="5620" y="298"/>
                  </a:lnTo>
                  <a:cubicBezTo>
                    <a:pt x="5597" y="203"/>
                    <a:pt x="5561" y="120"/>
                    <a:pt x="556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7" name="Google Shape;2977;p22"/>
            <p:cNvSpPr/>
            <p:nvPr/>
          </p:nvSpPr>
          <p:spPr>
            <a:xfrm>
              <a:off x="5970675" y="1973575"/>
              <a:ext cx="37525" cy="103625"/>
            </a:xfrm>
            <a:custGeom>
              <a:avLst/>
              <a:gdLst/>
              <a:ahLst/>
              <a:cxnLst/>
              <a:rect l="l" t="t" r="r" b="b"/>
              <a:pathLst>
                <a:path w="1501" h="4145" extrusionOk="0">
                  <a:moveTo>
                    <a:pt x="1239" y="1"/>
                  </a:moveTo>
                  <a:lnTo>
                    <a:pt x="0" y="3251"/>
                  </a:lnTo>
                  <a:lnTo>
                    <a:pt x="0" y="4144"/>
                  </a:lnTo>
                  <a:lnTo>
                    <a:pt x="1501" y="180"/>
                  </a:lnTo>
                  <a:cubicBezTo>
                    <a:pt x="1382" y="180"/>
                    <a:pt x="1274" y="108"/>
                    <a:pt x="123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8" name="Google Shape;2978;p22"/>
            <p:cNvSpPr/>
            <p:nvPr/>
          </p:nvSpPr>
          <p:spPr>
            <a:xfrm>
              <a:off x="5970675" y="1952450"/>
              <a:ext cx="34250" cy="18775"/>
            </a:xfrm>
            <a:custGeom>
              <a:avLst/>
              <a:gdLst/>
              <a:ahLst/>
              <a:cxnLst/>
              <a:rect l="l" t="t" r="r" b="b"/>
              <a:pathLst>
                <a:path w="1370" h="751" extrusionOk="0">
                  <a:moveTo>
                    <a:pt x="0" y="1"/>
                  </a:moveTo>
                  <a:lnTo>
                    <a:pt x="0" y="322"/>
                  </a:lnTo>
                  <a:lnTo>
                    <a:pt x="1215" y="751"/>
                  </a:lnTo>
                  <a:cubicBezTo>
                    <a:pt x="1203" y="620"/>
                    <a:pt x="1263" y="525"/>
                    <a:pt x="1370" y="47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9" name="Google Shape;2979;p22"/>
            <p:cNvSpPr/>
            <p:nvPr/>
          </p:nvSpPr>
          <p:spPr>
            <a:xfrm>
              <a:off x="6014125" y="1966450"/>
              <a:ext cx="208100" cy="36925"/>
            </a:xfrm>
            <a:custGeom>
              <a:avLst/>
              <a:gdLst/>
              <a:ahLst/>
              <a:cxnLst/>
              <a:rect l="l" t="t" r="r" b="b"/>
              <a:pathLst>
                <a:path w="8324" h="1477" extrusionOk="0">
                  <a:moveTo>
                    <a:pt x="60" y="0"/>
                  </a:moveTo>
                  <a:cubicBezTo>
                    <a:pt x="37" y="0"/>
                    <a:pt x="13" y="0"/>
                    <a:pt x="1" y="24"/>
                  </a:cubicBezTo>
                  <a:cubicBezTo>
                    <a:pt x="48" y="60"/>
                    <a:pt x="60" y="119"/>
                    <a:pt x="72" y="203"/>
                  </a:cubicBezTo>
                  <a:cubicBezTo>
                    <a:pt x="72" y="238"/>
                    <a:pt x="60" y="286"/>
                    <a:pt x="48" y="334"/>
                  </a:cubicBezTo>
                  <a:lnTo>
                    <a:pt x="7978" y="1465"/>
                  </a:lnTo>
                  <a:lnTo>
                    <a:pt x="8073" y="1477"/>
                  </a:lnTo>
                  <a:lnTo>
                    <a:pt x="8145" y="1465"/>
                  </a:lnTo>
                  <a:cubicBezTo>
                    <a:pt x="8152" y="1466"/>
                    <a:pt x="8159" y="1466"/>
                    <a:pt x="8166" y="1466"/>
                  </a:cubicBezTo>
                  <a:cubicBezTo>
                    <a:pt x="8240" y="1466"/>
                    <a:pt x="8301" y="1410"/>
                    <a:pt x="8323" y="1334"/>
                  </a:cubicBezTo>
                  <a:cubicBezTo>
                    <a:pt x="8323" y="1298"/>
                    <a:pt x="8323" y="1262"/>
                    <a:pt x="8311" y="1238"/>
                  </a:cubicBezTo>
                  <a:cubicBezTo>
                    <a:pt x="8311" y="1227"/>
                    <a:pt x="8288" y="1227"/>
                    <a:pt x="8288" y="1215"/>
                  </a:cubicBezTo>
                  <a:lnTo>
                    <a:pt x="8276" y="1203"/>
                  </a:lnTo>
                  <a:lnTo>
                    <a:pt x="8264" y="1203"/>
                  </a:lnTo>
                  <a:lnTo>
                    <a:pt x="8252" y="1179"/>
                  </a:lnTo>
                  <a:lnTo>
                    <a:pt x="8228" y="1179"/>
                  </a:lnTo>
                  <a:cubicBezTo>
                    <a:pt x="8216" y="1179"/>
                    <a:pt x="8216" y="1179"/>
                    <a:pt x="8204" y="1167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0" name="Google Shape;2980;p22"/>
            <p:cNvSpPr/>
            <p:nvPr/>
          </p:nvSpPr>
          <p:spPr>
            <a:xfrm>
              <a:off x="5982875" y="2070275"/>
              <a:ext cx="442350" cy="54550"/>
            </a:xfrm>
            <a:custGeom>
              <a:avLst/>
              <a:gdLst/>
              <a:ahLst/>
              <a:cxnLst/>
              <a:rect l="l" t="t" r="r" b="b"/>
              <a:pathLst>
                <a:path w="17694" h="2182" extrusionOk="0">
                  <a:moveTo>
                    <a:pt x="17669" y="0"/>
                  </a:moveTo>
                  <a:cubicBezTo>
                    <a:pt x="17651" y="0"/>
                    <a:pt x="17634" y="4"/>
                    <a:pt x="17617" y="11"/>
                  </a:cubicBezTo>
                  <a:lnTo>
                    <a:pt x="17617" y="11"/>
                  </a:lnTo>
                  <a:lnTo>
                    <a:pt x="17693" y="2"/>
                  </a:lnTo>
                  <a:cubicBezTo>
                    <a:pt x="17685" y="1"/>
                    <a:pt x="17677" y="0"/>
                    <a:pt x="17669" y="0"/>
                  </a:cubicBezTo>
                  <a:close/>
                  <a:moveTo>
                    <a:pt x="17617" y="11"/>
                  </a:moveTo>
                  <a:lnTo>
                    <a:pt x="11085" y="705"/>
                  </a:lnTo>
                  <a:lnTo>
                    <a:pt x="10764" y="741"/>
                  </a:lnTo>
                  <a:lnTo>
                    <a:pt x="8406" y="991"/>
                  </a:lnTo>
                  <a:lnTo>
                    <a:pt x="8073" y="1015"/>
                  </a:lnTo>
                  <a:lnTo>
                    <a:pt x="1" y="1884"/>
                  </a:lnTo>
                  <a:cubicBezTo>
                    <a:pt x="13" y="1955"/>
                    <a:pt x="36" y="2062"/>
                    <a:pt x="48" y="2181"/>
                  </a:cubicBezTo>
                  <a:lnTo>
                    <a:pt x="7966" y="1336"/>
                  </a:lnTo>
                  <a:lnTo>
                    <a:pt x="8311" y="1300"/>
                  </a:lnTo>
                  <a:lnTo>
                    <a:pt x="10895" y="1038"/>
                  </a:lnTo>
                  <a:lnTo>
                    <a:pt x="11228" y="1003"/>
                  </a:lnTo>
                  <a:lnTo>
                    <a:pt x="17336" y="348"/>
                  </a:lnTo>
                  <a:lnTo>
                    <a:pt x="17550" y="62"/>
                  </a:lnTo>
                  <a:cubicBezTo>
                    <a:pt x="17564" y="42"/>
                    <a:pt x="17588" y="22"/>
                    <a:pt x="17617" y="1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1" name="Google Shape;2981;p22"/>
            <p:cNvSpPr/>
            <p:nvPr/>
          </p:nvSpPr>
          <p:spPr>
            <a:xfrm>
              <a:off x="5975150" y="2142950"/>
              <a:ext cx="153600" cy="118500"/>
            </a:xfrm>
            <a:custGeom>
              <a:avLst/>
              <a:gdLst/>
              <a:ahLst/>
              <a:cxnLst/>
              <a:rect l="l" t="t" r="r" b="b"/>
              <a:pathLst>
                <a:path w="6144" h="4740" extrusionOk="0">
                  <a:moveTo>
                    <a:pt x="179" y="1"/>
                  </a:moveTo>
                  <a:cubicBezTo>
                    <a:pt x="131" y="96"/>
                    <a:pt x="60" y="179"/>
                    <a:pt x="0" y="251"/>
                  </a:cubicBezTo>
                  <a:lnTo>
                    <a:pt x="5965" y="4739"/>
                  </a:lnTo>
                  <a:cubicBezTo>
                    <a:pt x="6001" y="4644"/>
                    <a:pt x="6060" y="4561"/>
                    <a:pt x="6144" y="4477"/>
                  </a:cubicBezTo>
                  <a:lnTo>
                    <a:pt x="17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2" name="Google Shape;2982;p22"/>
            <p:cNvSpPr/>
            <p:nvPr/>
          </p:nvSpPr>
          <p:spPr>
            <a:xfrm>
              <a:off x="6230825" y="2337325"/>
              <a:ext cx="183375" cy="136050"/>
            </a:xfrm>
            <a:custGeom>
              <a:avLst/>
              <a:gdLst/>
              <a:ahLst/>
              <a:cxnLst/>
              <a:rect l="l" t="t" r="r" b="b"/>
              <a:pathLst>
                <a:path w="7335" h="5442" extrusionOk="0">
                  <a:moveTo>
                    <a:pt x="96" y="0"/>
                  </a:moveTo>
                  <a:lnTo>
                    <a:pt x="1" y="131"/>
                  </a:lnTo>
                  <a:lnTo>
                    <a:pt x="7156" y="5442"/>
                  </a:lnTo>
                  <a:cubicBezTo>
                    <a:pt x="7168" y="5334"/>
                    <a:pt x="7240" y="5251"/>
                    <a:pt x="7335" y="5191"/>
                  </a:cubicBezTo>
                  <a:lnTo>
                    <a:pt x="7275" y="5144"/>
                  </a:lnTo>
                  <a:lnTo>
                    <a:pt x="596" y="179"/>
                  </a:lnTo>
                  <a:cubicBezTo>
                    <a:pt x="548" y="215"/>
                    <a:pt x="477" y="250"/>
                    <a:pt x="393" y="262"/>
                  </a:cubicBezTo>
                  <a:cubicBezTo>
                    <a:pt x="239" y="262"/>
                    <a:pt x="120" y="155"/>
                    <a:pt x="9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3" name="Google Shape;2983;p22"/>
            <p:cNvSpPr/>
            <p:nvPr/>
          </p:nvSpPr>
          <p:spPr>
            <a:xfrm>
              <a:off x="6143325" y="2269750"/>
              <a:ext cx="85750" cy="66400"/>
            </a:xfrm>
            <a:custGeom>
              <a:avLst/>
              <a:gdLst/>
              <a:ahLst/>
              <a:cxnLst/>
              <a:rect l="l" t="t" r="r" b="b"/>
              <a:pathLst>
                <a:path w="3430" h="2656" extrusionOk="0">
                  <a:moveTo>
                    <a:pt x="203" y="1"/>
                  </a:moveTo>
                  <a:cubicBezTo>
                    <a:pt x="143" y="96"/>
                    <a:pt x="83" y="179"/>
                    <a:pt x="0" y="239"/>
                  </a:cubicBezTo>
                  <a:lnTo>
                    <a:pt x="3239" y="2656"/>
                  </a:lnTo>
                  <a:lnTo>
                    <a:pt x="3429" y="2406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4" name="Google Shape;2984;p22"/>
            <p:cNvSpPr/>
            <p:nvPr/>
          </p:nvSpPr>
          <p:spPr>
            <a:xfrm>
              <a:off x="6078425" y="2276900"/>
              <a:ext cx="62225" cy="254225"/>
            </a:xfrm>
            <a:custGeom>
              <a:avLst/>
              <a:gdLst/>
              <a:ahLst/>
              <a:cxnLst/>
              <a:rect l="l" t="t" r="r" b="b"/>
              <a:pathLst>
                <a:path w="2489" h="10169" extrusionOk="0">
                  <a:moveTo>
                    <a:pt x="2489" y="0"/>
                  </a:moveTo>
                  <a:cubicBezTo>
                    <a:pt x="2441" y="12"/>
                    <a:pt x="2382" y="36"/>
                    <a:pt x="2322" y="36"/>
                  </a:cubicBezTo>
                  <a:cubicBezTo>
                    <a:pt x="2287" y="36"/>
                    <a:pt x="2227" y="36"/>
                    <a:pt x="2179" y="12"/>
                  </a:cubicBezTo>
                  <a:lnTo>
                    <a:pt x="1" y="10168"/>
                  </a:lnTo>
                  <a:lnTo>
                    <a:pt x="1" y="10168"/>
                  </a:lnTo>
                  <a:lnTo>
                    <a:pt x="453" y="9561"/>
                  </a:lnTo>
                  <a:lnTo>
                    <a:pt x="2489" y="60"/>
                  </a:lnTo>
                  <a:lnTo>
                    <a:pt x="248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5" name="Google Shape;2985;p22"/>
            <p:cNvSpPr/>
            <p:nvPr/>
          </p:nvSpPr>
          <p:spPr>
            <a:xfrm>
              <a:off x="6173375" y="2632600"/>
              <a:ext cx="89325" cy="90200"/>
            </a:xfrm>
            <a:custGeom>
              <a:avLst/>
              <a:gdLst/>
              <a:ahLst/>
              <a:cxnLst/>
              <a:rect l="l" t="t" r="r" b="b"/>
              <a:pathLst>
                <a:path w="3573" h="3608" extrusionOk="0">
                  <a:moveTo>
                    <a:pt x="286" y="0"/>
                  </a:moveTo>
                  <a:lnTo>
                    <a:pt x="1" y="167"/>
                  </a:lnTo>
                  <a:lnTo>
                    <a:pt x="3215" y="3608"/>
                  </a:lnTo>
                  <a:cubicBezTo>
                    <a:pt x="3275" y="3525"/>
                    <a:pt x="3346" y="3501"/>
                    <a:pt x="3442" y="3489"/>
                  </a:cubicBezTo>
                  <a:cubicBezTo>
                    <a:pt x="3489" y="3489"/>
                    <a:pt x="3525" y="3501"/>
                    <a:pt x="3573" y="3513"/>
                  </a:cubicBezTo>
                  <a:lnTo>
                    <a:pt x="28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6" name="Google Shape;2986;p22"/>
            <p:cNvSpPr/>
            <p:nvPr/>
          </p:nvSpPr>
          <p:spPr>
            <a:xfrm>
              <a:off x="6264450" y="2726650"/>
              <a:ext cx="124750" cy="133975"/>
            </a:xfrm>
            <a:custGeom>
              <a:avLst/>
              <a:gdLst/>
              <a:ahLst/>
              <a:cxnLst/>
              <a:rect l="l" t="t" r="r" b="b"/>
              <a:pathLst>
                <a:path w="4990" h="5359" extrusionOk="0">
                  <a:moveTo>
                    <a:pt x="168" y="1"/>
                  </a:moveTo>
                  <a:lnTo>
                    <a:pt x="96" y="120"/>
                  </a:lnTo>
                  <a:cubicBezTo>
                    <a:pt x="84" y="167"/>
                    <a:pt x="60" y="203"/>
                    <a:pt x="37" y="227"/>
                  </a:cubicBezTo>
                  <a:lnTo>
                    <a:pt x="1" y="275"/>
                  </a:lnTo>
                  <a:lnTo>
                    <a:pt x="4775" y="5359"/>
                  </a:lnTo>
                  <a:cubicBezTo>
                    <a:pt x="4811" y="5287"/>
                    <a:pt x="4906" y="5216"/>
                    <a:pt x="4990" y="5156"/>
                  </a:cubicBezTo>
                  <a:lnTo>
                    <a:pt x="16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7" name="Google Shape;2987;p22"/>
            <p:cNvSpPr/>
            <p:nvPr/>
          </p:nvSpPr>
          <p:spPr>
            <a:xfrm>
              <a:off x="6082000" y="2532575"/>
              <a:ext cx="92900" cy="98250"/>
            </a:xfrm>
            <a:custGeom>
              <a:avLst/>
              <a:gdLst/>
              <a:ahLst/>
              <a:cxnLst/>
              <a:rect l="l" t="t" r="r" b="b"/>
              <a:pathLst>
                <a:path w="3716" h="3930" extrusionOk="0">
                  <a:moveTo>
                    <a:pt x="191" y="1"/>
                  </a:moveTo>
                  <a:lnTo>
                    <a:pt x="0" y="263"/>
                  </a:lnTo>
                  <a:lnTo>
                    <a:pt x="3429" y="3930"/>
                  </a:lnTo>
                  <a:lnTo>
                    <a:pt x="3715" y="3763"/>
                  </a:lnTo>
                  <a:lnTo>
                    <a:pt x="19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8" name="Google Shape;2988;p22"/>
            <p:cNvSpPr/>
            <p:nvPr/>
          </p:nvSpPr>
          <p:spPr>
            <a:xfrm>
              <a:off x="5970975" y="2070325"/>
              <a:ext cx="455725" cy="618550"/>
            </a:xfrm>
            <a:custGeom>
              <a:avLst/>
              <a:gdLst/>
              <a:ahLst/>
              <a:cxnLst/>
              <a:rect l="l" t="t" r="r" b="b"/>
              <a:pathLst>
                <a:path w="18229" h="24742" extrusionOk="0">
                  <a:moveTo>
                    <a:pt x="18193" y="0"/>
                  </a:moveTo>
                  <a:cubicBezTo>
                    <a:pt x="18134" y="0"/>
                    <a:pt x="18074" y="12"/>
                    <a:pt x="18038" y="60"/>
                  </a:cubicBezTo>
                  <a:lnTo>
                    <a:pt x="17836" y="346"/>
                  </a:lnTo>
                  <a:lnTo>
                    <a:pt x="13752" y="5787"/>
                  </a:lnTo>
                  <a:lnTo>
                    <a:pt x="13526" y="6085"/>
                  </a:lnTo>
                  <a:lnTo>
                    <a:pt x="10323" y="10371"/>
                  </a:lnTo>
                  <a:lnTo>
                    <a:pt x="10133" y="10633"/>
                  </a:lnTo>
                  <a:lnTo>
                    <a:pt x="4763" y="17836"/>
                  </a:lnTo>
                  <a:lnTo>
                    <a:pt x="4322" y="18443"/>
                  </a:lnTo>
                  <a:lnTo>
                    <a:pt x="0" y="24218"/>
                  </a:lnTo>
                  <a:lnTo>
                    <a:pt x="0" y="24742"/>
                  </a:lnTo>
                  <a:lnTo>
                    <a:pt x="4465" y="18765"/>
                  </a:lnTo>
                  <a:lnTo>
                    <a:pt x="4656" y="18515"/>
                  </a:lnTo>
                  <a:lnTo>
                    <a:pt x="10371" y="10811"/>
                  </a:lnTo>
                  <a:lnTo>
                    <a:pt x="10478" y="10680"/>
                  </a:lnTo>
                  <a:lnTo>
                    <a:pt x="10478" y="10657"/>
                  </a:lnTo>
                  <a:cubicBezTo>
                    <a:pt x="10466" y="10514"/>
                    <a:pt x="10573" y="10395"/>
                    <a:pt x="10716" y="10359"/>
                  </a:cubicBezTo>
                  <a:lnTo>
                    <a:pt x="12966" y="7359"/>
                  </a:lnTo>
                  <a:cubicBezTo>
                    <a:pt x="12954" y="7323"/>
                    <a:pt x="12954" y="7299"/>
                    <a:pt x="12954" y="7263"/>
                  </a:cubicBezTo>
                  <a:cubicBezTo>
                    <a:pt x="12931" y="7109"/>
                    <a:pt x="13073" y="6966"/>
                    <a:pt x="13228" y="6966"/>
                  </a:cubicBezTo>
                  <a:lnTo>
                    <a:pt x="13264" y="6966"/>
                  </a:lnTo>
                  <a:lnTo>
                    <a:pt x="13669" y="6430"/>
                  </a:lnTo>
                  <a:lnTo>
                    <a:pt x="13883" y="6132"/>
                  </a:lnTo>
                  <a:lnTo>
                    <a:pt x="18229" y="310"/>
                  </a:lnTo>
                  <a:cubicBezTo>
                    <a:pt x="18193" y="239"/>
                    <a:pt x="18169" y="167"/>
                    <a:pt x="18169" y="96"/>
                  </a:cubicBezTo>
                  <a:cubicBezTo>
                    <a:pt x="18169" y="60"/>
                    <a:pt x="18169" y="36"/>
                    <a:pt x="1819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9" name="Google Shape;2989;p22"/>
            <p:cNvSpPr/>
            <p:nvPr/>
          </p:nvSpPr>
          <p:spPr>
            <a:xfrm>
              <a:off x="6432625" y="2473600"/>
              <a:ext cx="5700" cy="9000"/>
            </a:xfrm>
            <a:custGeom>
              <a:avLst/>
              <a:gdLst/>
              <a:ahLst/>
              <a:cxnLst/>
              <a:rect l="l" t="t" r="r" b="b"/>
              <a:pathLst>
                <a:path w="228" h="360" extrusionOk="0">
                  <a:moveTo>
                    <a:pt x="52" y="0"/>
                  </a:moveTo>
                  <a:cubicBezTo>
                    <a:pt x="43" y="0"/>
                    <a:pt x="34" y="1"/>
                    <a:pt x="25" y="2"/>
                  </a:cubicBezTo>
                  <a:cubicBezTo>
                    <a:pt x="37" y="50"/>
                    <a:pt x="49" y="98"/>
                    <a:pt x="49" y="157"/>
                  </a:cubicBezTo>
                  <a:cubicBezTo>
                    <a:pt x="49" y="217"/>
                    <a:pt x="37" y="288"/>
                    <a:pt x="1" y="360"/>
                  </a:cubicBezTo>
                  <a:lnTo>
                    <a:pt x="120" y="288"/>
                  </a:lnTo>
                  <a:cubicBezTo>
                    <a:pt x="203" y="241"/>
                    <a:pt x="227" y="157"/>
                    <a:pt x="180" y="86"/>
                  </a:cubicBezTo>
                  <a:cubicBezTo>
                    <a:pt x="159" y="34"/>
                    <a:pt x="111" y="0"/>
                    <a:pt x="5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0" name="Google Shape;2990;p22"/>
            <p:cNvSpPr/>
            <p:nvPr/>
          </p:nvSpPr>
          <p:spPr>
            <a:xfrm>
              <a:off x="5970675" y="2486150"/>
              <a:ext cx="441150" cy="271775"/>
            </a:xfrm>
            <a:custGeom>
              <a:avLst/>
              <a:gdLst/>
              <a:ahLst/>
              <a:cxnLst/>
              <a:rect l="l" t="t" r="r" b="b"/>
              <a:pathLst>
                <a:path w="17646" h="10871" extrusionOk="0">
                  <a:moveTo>
                    <a:pt x="17646" y="0"/>
                  </a:moveTo>
                  <a:lnTo>
                    <a:pt x="8180" y="5632"/>
                  </a:lnTo>
                  <a:lnTo>
                    <a:pt x="7906" y="5799"/>
                  </a:lnTo>
                  <a:lnTo>
                    <a:pt x="0" y="10502"/>
                  </a:lnTo>
                  <a:lnTo>
                    <a:pt x="0" y="10871"/>
                  </a:lnTo>
                  <a:lnTo>
                    <a:pt x="8121" y="6037"/>
                  </a:lnTo>
                  <a:lnTo>
                    <a:pt x="8406" y="5870"/>
                  </a:lnTo>
                  <a:lnTo>
                    <a:pt x="17288" y="572"/>
                  </a:lnTo>
                  <a:lnTo>
                    <a:pt x="17646" y="12"/>
                  </a:lnTo>
                  <a:lnTo>
                    <a:pt x="176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1" name="Google Shape;2991;p22"/>
            <p:cNvSpPr/>
            <p:nvPr/>
          </p:nvSpPr>
          <p:spPr>
            <a:xfrm>
              <a:off x="5970675" y="2940975"/>
              <a:ext cx="97050" cy="144075"/>
            </a:xfrm>
            <a:custGeom>
              <a:avLst/>
              <a:gdLst/>
              <a:ahLst/>
              <a:cxnLst/>
              <a:rect l="l" t="t" r="r" b="b"/>
              <a:pathLst>
                <a:path w="3882" h="5763" extrusionOk="0">
                  <a:moveTo>
                    <a:pt x="0" y="0"/>
                  </a:moveTo>
                  <a:lnTo>
                    <a:pt x="0" y="560"/>
                  </a:lnTo>
                  <a:lnTo>
                    <a:pt x="3632" y="5763"/>
                  </a:lnTo>
                  <a:cubicBezTo>
                    <a:pt x="3703" y="5691"/>
                    <a:pt x="3775" y="5620"/>
                    <a:pt x="3882" y="557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2" name="Google Shape;2992;p22"/>
            <p:cNvSpPr/>
            <p:nvPr/>
          </p:nvSpPr>
          <p:spPr>
            <a:xfrm>
              <a:off x="6244225" y="2877875"/>
              <a:ext cx="142300" cy="98825"/>
            </a:xfrm>
            <a:custGeom>
              <a:avLst/>
              <a:gdLst/>
              <a:ahLst/>
              <a:cxnLst/>
              <a:rect l="l" t="t" r="r" b="b"/>
              <a:pathLst>
                <a:path w="5692" h="3953" extrusionOk="0">
                  <a:moveTo>
                    <a:pt x="5513" y="0"/>
                  </a:moveTo>
                  <a:lnTo>
                    <a:pt x="0" y="3846"/>
                  </a:lnTo>
                  <a:lnTo>
                    <a:pt x="393" y="3953"/>
                  </a:lnTo>
                  <a:lnTo>
                    <a:pt x="5668" y="274"/>
                  </a:lnTo>
                  <a:lnTo>
                    <a:pt x="5692" y="238"/>
                  </a:lnTo>
                  <a:cubicBezTo>
                    <a:pt x="5620" y="179"/>
                    <a:pt x="5561" y="83"/>
                    <a:pt x="551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3" name="Google Shape;2993;p22"/>
            <p:cNvSpPr/>
            <p:nvPr/>
          </p:nvSpPr>
          <p:spPr>
            <a:xfrm>
              <a:off x="6087350" y="2980250"/>
              <a:ext cx="158375" cy="109575"/>
            </a:xfrm>
            <a:custGeom>
              <a:avLst/>
              <a:gdLst/>
              <a:ahLst/>
              <a:cxnLst/>
              <a:rect l="l" t="t" r="r" b="b"/>
              <a:pathLst>
                <a:path w="6335" h="4383" extrusionOk="0">
                  <a:moveTo>
                    <a:pt x="5930" y="1"/>
                  </a:moveTo>
                  <a:lnTo>
                    <a:pt x="1" y="4120"/>
                  </a:lnTo>
                  <a:cubicBezTo>
                    <a:pt x="84" y="4192"/>
                    <a:pt x="144" y="4287"/>
                    <a:pt x="179" y="4382"/>
                  </a:cubicBezTo>
                  <a:lnTo>
                    <a:pt x="6335" y="96"/>
                  </a:lnTo>
                  <a:lnTo>
                    <a:pt x="593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4" name="Google Shape;2994;p22"/>
            <p:cNvSpPr/>
            <p:nvPr/>
          </p:nvSpPr>
          <p:spPr>
            <a:xfrm>
              <a:off x="6127250" y="2732300"/>
              <a:ext cx="137825" cy="205425"/>
            </a:xfrm>
            <a:custGeom>
              <a:avLst/>
              <a:gdLst/>
              <a:ahLst/>
              <a:cxnLst/>
              <a:rect l="l" t="t" r="r" b="b"/>
              <a:pathLst>
                <a:path w="5513" h="8217" extrusionOk="0">
                  <a:moveTo>
                    <a:pt x="5513" y="1"/>
                  </a:moveTo>
                  <a:cubicBezTo>
                    <a:pt x="5465" y="49"/>
                    <a:pt x="5394" y="96"/>
                    <a:pt x="5310" y="96"/>
                  </a:cubicBezTo>
                  <a:cubicBezTo>
                    <a:pt x="5239" y="96"/>
                    <a:pt x="5179" y="72"/>
                    <a:pt x="5120" y="37"/>
                  </a:cubicBezTo>
                  <a:lnTo>
                    <a:pt x="2381" y="4347"/>
                  </a:lnTo>
                  <a:cubicBezTo>
                    <a:pt x="2441" y="4394"/>
                    <a:pt x="2489" y="4466"/>
                    <a:pt x="2489" y="4561"/>
                  </a:cubicBezTo>
                  <a:cubicBezTo>
                    <a:pt x="2489" y="4716"/>
                    <a:pt x="2370" y="4859"/>
                    <a:pt x="2203" y="4859"/>
                  </a:cubicBezTo>
                  <a:cubicBezTo>
                    <a:pt x="2155" y="4859"/>
                    <a:pt x="2119" y="4835"/>
                    <a:pt x="2072" y="4823"/>
                  </a:cubicBezTo>
                  <a:lnTo>
                    <a:pt x="0" y="8061"/>
                  </a:lnTo>
                  <a:cubicBezTo>
                    <a:pt x="107" y="8085"/>
                    <a:pt x="203" y="8145"/>
                    <a:pt x="286" y="8216"/>
                  </a:cubicBezTo>
                  <a:lnTo>
                    <a:pt x="5477" y="49"/>
                  </a:lnTo>
                  <a:lnTo>
                    <a:pt x="551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5" name="Google Shape;2995;p22"/>
            <p:cNvSpPr/>
            <p:nvPr/>
          </p:nvSpPr>
          <p:spPr>
            <a:xfrm>
              <a:off x="6263575" y="2486150"/>
              <a:ext cx="153900" cy="243500"/>
            </a:xfrm>
            <a:custGeom>
              <a:avLst/>
              <a:gdLst/>
              <a:ahLst/>
              <a:cxnLst/>
              <a:rect l="l" t="t" r="r" b="b"/>
              <a:pathLst>
                <a:path w="6156" h="9740" extrusionOk="0">
                  <a:moveTo>
                    <a:pt x="5953" y="0"/>
                  </a:moveTo>
                  <a:lnTo>
                    <a:pt x="5584" y="560"/>
                  </a:lnTo>
                  <a:lnTo>
                    <a:pt x="0" y="9371"/>
                  </a:lnTo>
                  <a:cubicBezTo>
                    <a:pt x="84" y="9418"/>
                    <a:pt x="155" y="9502"/>
                    <a:pt x="155" y="9621"/>
                  </a:cubicBezTo>
                  <a:cubicBezTo>
                    <a:pt x="155" y="9668"/>
                    <a:pt x="155" y="9704"/>
                    <a:pt x="143" y="9740"/>
                  </a:cubicBezTo>
                  <a:lnTo>
                    <a:pt x="215" y="9621"/>
                  </a:lnTo>
                  <a:lnTo>
                    <a:pt x="6144" y="262"/>
                  </a:lnTo>
                  <a:lnTo>
                    <a:pt x="6156" y="131"/>
                  </a:lnTo>
                  <a:cubicBezTo>
                    <a:pt x="6072" y="96"/>
                    <a:pt x="6013" y="60"/>
                    <a:pt x="595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6" name="Google Shape;2996;p22"/>
            <p:cNvSpPr/>
            <p:nvPr/>
          </p:nvSpPr>
          <p:spPr>
            <a:xfrm>
              <a:off x="6396025" y="2489125"/>
              <a:ext cx="29200" cy="364050"/>
            </a:xfrm>
            <a:custGeom>
              <a:avLst/>
              <a:gdLst/>
              <a:ahLst/>
              <a:cxnLst/>
              <a:rect l="l" t="t" r="r" b="b"/>
              <a:pathLst>
                <a:path w="1168" h="14562" extrusionOk="0">
                  <a:moveTo>
                    <a:pt x="846" y="1"/>
                  </a:moveTo>
                  <a:lnTo>
                    <a:pt x="834" y="132"/>
                  </a:lnTo>
                  <a:lnTo>
                    <a:pt x="1" y="14550"/>
                  </a:lnTo>
                  <a:cubicBezTo>
                    <a:pt x="24" y="14550"/>
                    <a:pt x="36" y="14550"/>
                    <a:pt x="72" y="14538"/>
                  </a:cubicBezTo>
                  <a:cubicBezTo>
                    <a:pt x="155" y="14538"/>
                    <a:pt x="239" y="14538"/>
                    <a:pt x="310" y="14562"/>
                  </a:cubicBezTo>
                  <a:lnTo>
                    <a:pt x="1167" y="1"/>
                  </a:lnTo>
                  <a:lnTo>
                    <a:pt x="1167" y="1"/>
                  </a:lnTo>
                  <a:cubicBezTo>
                    <a:pt x="1132" y="12"/>
                    <a:pt x="1084" y="24"/>
                    <a:pt x="1024" y="24"/>
                  </a:cubicBezTo>
                  <a:cubicBezTo>
                    <a:pt x="965" y="24"/>
                    <a:pt x="905" y="24"/>
                    <a:pt x="84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7" name="Google Shape;2997;p22"/>
            <p:cNvSpPr/>
            <p:nvPr/>
          </p:nvSpPr>
          <p:spPr>
            <a:xfrm>
              <a:off x="6426100" y="2483775"/>
              <a:ext cx="571225" cy="679875"/>
            </a:xfrm>
            <a:custGeom>
              <a:avLst/>
              <a:gdLst/>
              <a:ahLst/>
              <a:cxnLst/>
              <a:rect l="l" t="t" r="r" b="b"/>
              <a:pathLst>
                <a:path w="22849" h="27195" extrusionOk="0">
                  <a:moveTo>
                    <a:pt x="226" y="0"/>
                  </a:moveTo>
                  <a:cubicBezTo>
                    <a:pt x="191" y="95"/>
                    <a:pt x="107" y="167"/>
                    <a:pt x="0" y="215"/>
                  </a:cubicBezTo>
                  <a:lnTo>
                    <a:pt x="22610" y="27194"/>
                  </a:lnTo>
                  <a:cubicBezTo>
                    <a:pt x="22670" y="27099"/>
                    <a:pt x="22753" y="27039"/>
                    <a:pt x="22848" y="26980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8" name="Google Shape;2998;p22"/>
            <p:cNvSpPr/>
            <p:nvPr/>
          </p:nvSpPr>
          <p:spPr>
            <a:xfrm>
              <a:off x="6408525" y="2878750"/>
              <a:ext cx="217325" cy="182800"/>
            </a:xfrm>
            <a:custGeom>
              <a:avLst/>
              <a:gdLst/>
              <a:ahLst/>
              <a:cxnLst/>
              <a:rect l="l" t="t" r="r" b="b"/>
              <a:pathLst>
                <a:path w="8693" h="7312" extrusionOk="0">
                  <a:moveTo>
                    <a:pt x="215" y="1"/>
                  </a:moveTo>
                  <a:cubicBezTo>
                    <a:pt x="167" y="108"/>
                    <a:pt x="96" y="191"/>
                    <a:pt x="1" y="239"/>
                  </a:cubicBezTo>
                  <a:lnTo>
                    <a:pt x="8490" y="7311"/>
                  </a:lnTo>
                  <a:cubicBezTo>
                    <a:pt x="8549" y="7228"/>
                    <a:pt x="8609" y="7145"/>
                    <a:pt x="8692" y="7073"/>
                  </a:cubicBezTo>
                  <a:lnTo>
                    <a:pt x="21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9" name="Google Shape;2999;p22"/>
            <p:cNvSpPr/>
            <p:nvPr/>
          </p:nvSpPr>
          <p:spPr>
            <a:xfrm>
              <a:off x="6323100" y="3003175"/>
              <a:ext cx="1800" cy="1525"/>
            </a:xfrm>
            <a:custGeom>
              <a:avLst/>
              <a:gdLst/>
              <a:ahLst/>
              <a:cxnLst/>
              <a:rect l="l" t="t" r="r" b="b"/>
              <a:pathLst>
                <a:path w="72" h="61" extrusionOk="0">
                  <a:moveTo>
                    <a:pt x="24" y="1"/>
                  </a:moveTo>
                  <a:lnTo>
                    <a:pt x="0" y="48"/>
                  </a:lnTo>
                  <a:lnTo>
                    <a:pt x="72" y="60"/>
                  </a:lnTo>
                  <a:cubicBezTo>
                    <a:pt x="60" y="48"/>
                    <a:pt x="36" y="13"/>
                    <a:pt x="2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0" name="Google Shape;3000;p22"/>
            <p:cNvSpPr/>
            <p:nvPr/>
          </p:nvSpPr>
          <p:spPr>
            <a:xfrm>
              <a:off x="6135275" y="2944250"/>
              <a:ext cx="183975" cy="57750"/>
            </a:xfrm>
            <a:custGeom>
              <a:avLst/>
              <a:gdLst/>
              <a:ahLst/>
              <a:cxnLst/>
              <a:rect l="l" t="t" r="r" b="b"/>
              <a:pathLst>
                <a:path w="7359" h="2310" extrusionOk="0">
                  <a:moveTo>
                    <a:pt x="72" y="0"/>
                  </a:moveTo>
                  <a:lnTo>
                    <a:pt x="72" y="60"/>
                  </a:lnTo>
                  <a:cubicBezTo>
                    <a:pt x="72" y="155"/>
                    <a:pt x="48" y="250"/>
                    <a:pt x="1" y="322"/>
                  </a:cubicBezTo>
                  <a:lnTo>
                    <a:pt x="3977" y="1417"/>
                  </a:lnTo>
                  <a:lnTo>
                    <a:pt x="4382" y="1524"/>
                  </a:lnTo>
                  <a:lnTo>
                    <a:pt x="7192" y="2310"/>
                  </a:lnTo>
                  <a:lnTo>
                    <a:pt x="7359" y="2036"/>
                  </a:lnTo>
                  <a:lnTo>
                    <a:pt x="4739" y="1298"/>
                  </a:lnTo>
                  <a:lnTo>
                    <a:pt x="4335" y="1191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1" name="Google Shape;3001;p22"/>
            <p:cNvSpPr/>
            <p:nvPr/>
          </p:nvSpPr>
          <p:spPr>
            <a:xfrm>
              <a:off x="6331425" y="3000200"/>
              <a:ext cx="284000" cy="85150"/>
            </a:xfrm>
            <a:custGeom>
              <a:avLst/>
              <a:gdLst/>
              <a:ahLst/>
              <a:cxnLst/>
              <a:rect l="l" t="t" r="r" b="b"/>
              <a:pathLst>
                <a:path w="11360" h="3406" extrusionOk="0">
                  <a:moveTo>
                    <a:pt x="239" y="1"/>
                  </a:moveTo>
                  <a:cubicBezTo>
                    <a:pt x="227" y="132"/>
                    <a:pt x="144" y="239"/>
                    <a:pt x="1" y="274"/>
                  </a:cubicBezTo>
                  <a:lnTo>
                    <a:pt x="11288" y="3406"/>
                  </a:lnTo>
                  <a:lnTo>
                    <a:pt x="11359" y="3406"/>
                  </a:lnTo>
                  <a:cubicBezTo>
                    <a:pt x="11359" y="3382"/>
                    <a:pt x="11348" y="3334"/>
                    <a:pt x="11348" y="3310"/>
                  </a:cubicBezTo>
                  <a:cubicBezTo>
                    <a:pt x="11348" y="3227"/>
                    <a:pt x="11348" y="3156"/>
                    <a:pt x="11359" y="3096"/>
                  </a:cubicBezTo>
                  <a:lnTo>
                    <a:pt x="23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2" name="Google Shape;3002;p22"/>
            <p:cNvSpPr/>
            <p:nvPr/>
          </p:nvSpPr>
          <p:spPr>
            <a:xfrm>
              <a:off x="6231125" y="2883825"/>
              <a:ext cx="162550" cy="263450"/>
            </a:xfrm>
            <a:custGeom>
              <a:avLst/>
              <a:gdLst/>
              <a:ahLst/>
              <a:cxnLst/>
              <a:rect l="l" t="t" r="r" b="b"/>
              <a:pathLst>
                <a:path w="6502" h="10538" extrusionOk="0">
                  <a:moveTo>
                    <a:pt x="6216" y="0"/>
                  </a:moveTo>
                  <a:lnTo>
                    <a:pt x="6192" y="60"/>
                  </a:lnTo>
                  <a:lnTo>
                    <a:pt x="3537" y="4465"/>
                  </a:lnTo>
                  <a:lnTo>
                    <a:pt x="3382" y="4751"/>
                  </a:lnTo>
                  <a:lnTo>
                    <a:pt x="0" y="10359"/>
                  </a:lnTo>
                  <a:lnTo>
                    <a:pt x="120" y="10406"/>
                  </a:lnTo>
                  <a:lnTo>
                    <a:pt x="143" y="10406"/>
                  </a:lnTo>
                  <a:cubicBezTo>
                    <a:pt x="143" y="10406"/>
                    <a:pt x="155" y="10406"/>
                    <a:pt x="155" y="10418"/>
                  </a:cubicBezTo>
                  <a:lnTo>
                    <a:pt x="179" y="10418"/>
                  </a:lnTo>
                  <a:lnTo>
                    <a:pt x="191" y="10430"/>
                  </a:lnTo>
                  <a:cubicBezTo>
                    <a:pt x="191" y="10442"/>
                    <a:pt x="203" y="10442"/>
                    <a:pt x="203" y="10466"/>
                  </a:cubicBezTo>
                  <a:lnTo>
                    <a:pt x="250" y="10537"/>
                  </a:lnTo>
                  <a:lnTo>
                    <a:pt x="3703" y="4810"/>
                  </a:lnTo>
                  <a:lnTo>
                    <a:pt x="3703" y="4775"/>
                  </a:lnTo>
                  <a:cubicBezTo>
                    <a:pt x="3679" y="4727"/>
                    <a:pt x="3656" y="4691"/>
                    <a:pt x="3656" y="4644"/>
                  </a:cubicBezTo>
                  <a:cubicBezTo>
                    <a:pt x="3656" y="4489"/>
                    <a:pt x="3775" y="4358"/>
                    <a:pt x="3941" y="4346"/>
                  </a:cubicBezTo>
                  <a:lnTo>
                    <a:pt x="3977" y="4346"/>
                  </a:lnTo>
                  <a:lnTo>
                    <a:pt x="6501" y="143"/>
                  </a:lnTo>
                  <a:cubicBezTo>
                    <a:pt x="6394" y="119"/>
                    <a:pt x="6311" y="72"/>
                    <a:pt x="621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3" name="Google Shape;3003;p22"/>
            <p:cNvSpPr/>
            <p:nvPr/>
          </p:nvSpPr>
          <p:spPr>
            <a:xfrm>
              <a:off x="5970675" y="3148425"/>
              <a:ext cx="260175" cy="142325"/>
            </a:xfrm>
            <a:custGeom>
              <a:avLst/>
              <a:gdLst/>
              <a:ahLst/>
              <a:cxnLst/>
              <a:rect l="l" t="t" r="r" b="b"/>
              <a:pathLst>
                <a:path w="10407" h="5693" extrusionOk="0">
                  <a:moveTo>
                    <a:pt x="10061" y="1"/>
                  </a:moveTo>
                  <a:lnTo>
                    <a:pt x="0" y="5335"/>
                  </a:lnTo>
                  <a:lnTo>
                    <a:pt x="0" y="5692"/>
                  </a:lnTo>
                  <a:lnTo>
                    <a:pt x="10407" y="168"/>
                  </a:lnTo>
                  <a:lnTo>
                    <a:pt x="10359" y="84"/>
                  </a:lnTo>
                  <a:lnTo>
                    <a:pt x="1006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4" name="Google Shape;3004;p22"/>
            <p:cNvSpPr/>
            <p:nvPr/>
          </p:nvSpPr>
          <p:spPr>
            <a:xfrm>
              <a:off x="6090025" y="3098425"/>
              <a:ext cx="143800" cy="51825"/>
            </a:xfrm>
            <a:custGeom>
              <a:avLst/>
              <a:gdLst/>
              <a:ahLst/>
              <a:cxnLst/>
              <a:rect l="l" t="t" r="r" b="b"/>
              <a:pathLst>
                <a:path w="5752" h="2073" extrusionOk="0">
                  <a:moveTo>
                    <a:pt x="120" y="1"/>
                  </a:moveTo>
                  <a:cubicBezTo>
                    <a:pt x="108" y="108"/>
                    <a:pt x="60" y="215"/>
                    <a:pt x="1" y="298"/>
                  </a:cubicBezTo>
                  <a:lnTo>
                    <a:pt x="5299" y="1977"/>
                  </a:lnTo>
                  <a:lnTo>
                    <a:pt x="5597" y="2072"/>
                  </a:lnTo>
                  <a:lnTo>
                    <a:pt x="5597" y="2072"/>
                  </a:lnTo>
                  <a:lnTo>
                    <a:pt x="5549" y="2025"/>
                  </a:lnTo>
                  <a:cubicBezTo>
                    <a:pt x="5513" y="1953"/>
                    <a:pt x="5537" y="1846"/>
                    <a:pt x="5633" y="1822"/>
                  </a:cubicBezTo>
                  <a:cubicBezTo>
                    <a:pt x="5668" y="1798"/>
                    <a:pt x="5716" y="1798"/>
                    <a:pt x="5752" y="1798"/>
                  </a:cubicBezTo>
                  <a:lnTo>
                    <a:pt x="5633" y="1763"/>
                  </a:lnTo>
                  <a:lnTo>
                    <a:pt x="12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5" name="Google Shape;3005;p22"/>
            <p:cNvSpPr/>
            <p:nvPr/>
          </p:nvSpPr>
          <p:spPr>
            <a:xfrm>
              <a:off x="6300775" y="3287725"/>
              <a:ext cx="102125" cy="186675"/>
            </a:xfrm>
            <a:custGeom>
              <a:avLst/>
              <a:gdLst/>
              <a:ahLst/>
              <a:cxnLst/>
              <a:rect l="l" t="t" r="r" b="b"/>
              <a:pathLst>
                <a:path w="4085" h="7467" extrusionOk="0">
                  <a:moveTo>
                    <a:pt x="322" y="1"/>
                  </a:moveTo>
                  <a:lnTo>
                    <a:pt x="1" y="49"/>
                  </a:lnTo>
                  <a:lnTo>
                    <a:pt x="3799" y="7466"/>
                  </a:lnTo>
                  <a:cubicBezTo>
                    <a:pt x="3882" y="7383"/>
                    <a:pt x="3977" y="7347"/>
                    <a:pt x="4084" y="7311"/>
                  </a:cubicBezTo>
                  <a:lnTo>
                    <a:pt x="32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6" name="Google Shape;3006;p22"/>
            <p:cNvSpPr/>
            <p:nvPr/>
          </p:nvSpPr>
          <p:spPr>
            <a:xfrm>
              <a:off x="6228150" y="3143850"/>
              <a:ext cx="77125" cy="138250"/>
            </a:xfrm>
            <a:custGeom>
              <a:avLst/>
              <a:gdLst/>
              <a:ahLst/>
              <a:cxnLst/>
              <a:rect l="l" t="t" r="r" b="b"/>
              <a:pathLst>
                <a:path w="3085" h="5530" extrusionOk="0">
                  <a:moveTo>
                    <a:pt x="169" y="1"/>
                  </a:moveTo>
                  <a:cubicBezTo>
                    <a:pt x="147" y="1"/>
                    <a:pt x="127" y="9"/>
                    <a:pt x="108" y="29"/>
                  </a:cubicBezTo>
                  <a:cubicBezTo>
                    <a:pt x="24" y="77"/>
                    <a:pt x="0" y="160"/>
                    <a:pt x="24" y="231"/>
                  </a:cubicBezTo>
                  <a:lnTo>
                    <a:pt x="60" y="291"/>
                  </a:lnTo>
                  <a:lnTo>
                    <a:pt x="108" y="386"/>
                  </a:lnTo>
                  <a:lnTo>
                    <a:pt x="2751" y="5530"/>
                  </a:lnTo>
                  <a:lnTo>
                    <a:pt x="3084" y="5494"/>
                  </a:lnTo>
                  <a:lnTo>
                    <a:pt x="358" y="148"/>
                  </a:lnTo>
                  <a:lnTo>
                    <a:pt x="310" y="77"/>
                  </a:lnTo>
                  <a:cubicBezTo>
                    <a:pt x="310" y="53"/>
                    <a:pt x="298" y="53"/>
                    <a:pt x="298" y="41"/>
                  </a:cubicBezTo>
                  <a:cubicBezTo>
                    <a:pt x="298" y="41"/>
                    <a:pt x="298" y="29"/>
                    <a:pt x="286" y="29"/>
                  </a:cubicBezTo>
                  <a:lnTo>
                    <a:pt x="262" y="29"/>
                  </a:lnTo>
                  <a:cubicBezTo>
                    <a:pt x="262" y="29"/>
                    <a:pt x="250" y="29"/>
                    <a:pt x="250" y="17"/>
                  </a:cubicBezTo>
                  <a:lnTo>
                    <a:pt x="227" y="17"/>
                  </a:lnTo>
                  <a:cubicBezTo>
                    <a:pt x="205" y="6"/>
                    <a:pt x="186" y="1"/>
                    <a:pt x="16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7" name="Google Shape;3007;p22"/>
            <p:cNvSpPr/>
            <p:nvPr/>
          </p:nvSpPr>
          <p:spPr>
            <a:xfrm>
              <a:off x="6586525" y="3246075"/>
              <a:ext cx="3000" cy="3300"/>
            </a:xfrm>
            <a:custGeom>
              <a:avLst/>
              <a:gdLst/>
              <a:ahLst/>
              <a:cxnLst/>
              <a:rect l="l" t="t" r="r" b="b"/>
              <a:pathLst>
                <a:path w="120" h="132" extrusionOk="0">
                  <a:moveTo>
                    <a:pt x="120" y="0"/>
                  </a:moveTo>
                  <a:lnTo>
                    <a:pt x="1" y="24"/>
                  </a:lnTo>
                  <a:lnTo>
                    <a:pt x="1" y="36"/>
                  </a:lnTo>
                  <a:cubicBezTo>
                    <a:pt x="12" y="60"/>
                    <a:pt x="12" y="107"/>
                    <a:pt x="1" y="131"/>
                  </a:cubicBezTo>
                  <a:cubicBezTo>
                    <a:pt x="60" y="119"/>
                    <a:pt x="120" y="60"/>
                    <a:pt x="12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8" name="Google Shape;3008;p22"/>
            <p:cNvSpPr/>
            <p:nvPr/>
          </p:nvSpPr>
          <p:spPr>
            <a:xfrm>
              <a:off x="5970675" y="3248450"/>
              <a:ext cx="567350" cy="86050"/>
            </a:xfrm>
            <a:custGeom>
              <a:avLst/>
              <a:gdLst/>
              <a:ahLst/>
              <a:cxnLst/>
              <a:rect l="l" t="t" r="r" b="b"/>
              <a:pathLst>
                <a:path w="22694" h="3442" extrusionOk="0">
                  <a:moveTo>
                    <a:pt x="22634" y="0"/>
                  </a:moveTo>
                  <a:lnTo>
                    <a:pt x="13383" y="1274"/>
                  </a:lnTo>
                  <a:lnTo>
                    <a:pt x="13050" y="1322"/>
                  </a:lnTo>
                  <a:lnTo>
                    <a:pt x="0" y="3120"/>
                  </a:lnTo>
                  <a:lnTo>
                    <a:pt x="0" y="3441"/>
                  </a:lnTo>
                  <a:lnTo>
                    <a:pt x="13205" y="1620"/>
                  </a:lnTo>
                  <a:lnTo>
                    <a:pt x="13526" y="1572"/>
                  </a:lnTo>
                  <a:lnTo>
                    <a:pt x="22694" y="310"/>
                  </a:lnTo>
                  <a:cubicBezTo>
                    <a:pt x="22670" y="203"/>
                    <a:pt x="22634" y="107"/>
                    <a:pt x="2263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9" name="Google Shape;3009;p22"/>
            <p:cNvSpPr/>
            <p:nvPr/>
          </p:nvSpPr>
          <p:spPr>
            <a:xfrm>
              <a:off x="6683850" y="3085625"/>
              <a:ext cx="305425" cy="89325"/>
            </a:xfrm>
            <a:custGeom>
              <a:avLst/>
              <a:gdLst/>
              <a:ahLst/>
              <a:cxnLst/>
              <a:rect l="l" t="t" r="r" b="b"/>
              <a:pathLst>
                <a:path w="12217" h="3573" extrusionOk="0">
                  <a:moveTo>
                    <a:pt x="72" y="1"/>
                  </a:moveTo>
                  <a:cubicBezTo>
                    <a:pt x="60" y="132"/>
                    <a:pt x="37" y="227"/>
                    <a:pt x="1" y="322"/>
                  </a:cubicBezTo>
                  <a:lnTo>
                    <a:pt x="12181" y="3572"/>
                  </a:lnTo>
                  <a:lnTo>
                    <a:pt x="12181" y="3549"/>
                  </a:lnTo>
                  <a:cubicBezTo>
                    <a:pt x="12181" y="3442"/>
                    <a:pt x="12193" y="3358"/>
                    <a:pt x="12217" y="3263"/>
                  </a:cubicBezTo>
                  <a:lnTo>
                    <a:pt x="7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0" name="Google Shape;3010;p22"/>
            <p:cNvSpPr/>
            <p:nvPr/>
          </p:nvSpPr>
          <p:spPr>
            <a:xfrm>
              <a:off x="6585025" y="3175825"/>
              <a:ext cx="403650" cy="70850"/>
            </a:xfrm>
            <a:custGeom>
              <a:avLst/>
              <a:gdLst/>
              <a:ahLst/>
              <a:cxnLst/>
              <a:rect l="l" t="t" r="r" b="b"/>
              <a:pathLst>
                <a:path w="16146" h="2834" extrusionOk="0">
                  <a:moveTo>
                    <a:pt x="16110" y="0"/>
                  </a:moveTo>
                  <a:lnTo>
                    <a:pt x="1" y="2536"/>
                  </a:lnTo>
                  <a:cubicBezTo>
                    <a:pt x="37" y="2620"/>
                    <a:pt x="61" y="2715"/>
                    <a:pt x="72" y="2834"/>
                  </a:cubicBezTo>
                  <a:lnTo>
                    <a:pt x="191" y="2810"/>
                  </a:lnTo>
                  <a:lnTo>
                    <a:pt x="15658" y="393"/>
                  </a:lnTo>
                  <a:lnTo>
                    <a:pt x="16146" y="131"/>
                  </a:lnTo>
                  <a:cubicBezTo>
                    <a:pt x="16134" y="95"/>
                    <a:pt x="16134" y="48"/>
                    <a:pt x="1611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1" name="Google Shape;3011;p22"/>
            <p:cNvSpPr/>
            <p:nvPr/>
          </p:nvSpPr>
          <p:spPr>
            <a:xfrm>
              <a:off x="6566575" y="3113300"/>
              <a:ext cx="76525" cy="112850"/>
            </a:xfrm>
            <a:custGeom>
              <a:avLst/>
              <a:gdLst/>
              <a:ahLst/>
              <a:cxnLst/>
              <a:rect l="l" t="t" r="r" b="b"/>
              <a:pathLst>
                <a:path w="3061" h="4514" extrusionOk="0">
                  <a:moveTo>
                    <a:pt x="2739" y="1"/>
                  </a:moveTo>
                  <a:lnTo>
                    <a:pt x="1" y="4394"/>
                  </a:lnTo>
                  <a:cubicBezTo>
                    <a:pt x="108" y="4418"/>
                    <a:pt x="215" y="4454"/>
                    <a:pt x="298" y="4513"/>
                  </a:cubicBezTo>
                  <a:lnTo>
                    <a:pt x="3061" y="108"/>
                  </a:lnTo>
                  <a:cubicBezTo>
                    <a:pt x="2954" y="72"/>
                    <a:pt x="2846" y="49"/>
                    <a:pt x="273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2" name="Google Shape;3012;p22"/>
            <p:cNvSpPr/>
            <p:nvPr/>
          </p:nvSpPr>
          <p:spPr>
            <a:xfrm>
              <a:off x="6412700" y="3263025"/>
              <a:ext cx="135750" cy="210775"/>
            </a:xfrm>
            <a:custGeom>
              <a:avLst/>
              <a:gdLst/>
              <a:ahLst/>
              <a:cxnLst/>
              <a:rect l="l" t="t" r="r" b="b"/>
              <a:pathLst>
                <a:path w="5430" h="8431" extrusionOk="0">
                  <a:moveTo>
                    <a:pt x="5179" y="1"/>
                  </a:moveTo>
                  <a:lnTo>
                    <a:pt x="0" y="8287"/>
                  </a:lnTo>
                  <a:cubicBezTo>
                    <a:pt x="107" y="8311"/>
                    <a:pt x="191" y="8359"/>
                    <a:pt x="286" y="8430"/>
                  </a:cubicBezTo>
                  <a:lnTo>
                    <a:pt x="5430" y="203"/>
                  </a:lnTo>
                  <a:cubicBezTo>
                    <a:pt x="5310" y="156"/>
                    <a:pt x="5239" y="84"/>
                    <a:pt x="517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3" name="Google Shape;3013;p22"/>
            <p:cNvSpPr/>
            <p:nvPr/>
          </p:nvSpPr>
          <p:spPr>
            <a:xfrm>
              <a:off x="6420425" y="3178800"/>
              <a:ext cx="572425" cy="303325"/>
            </a:xfrm>
            <a:custGeom>
              <a:avLst/>
              <a:gdLst/>
              <a:ahLst/>
              <a:cxnLst/>
              <a:rect l="l" t="t" r="r" b="b"/>
              <a:pathLst>
                <a:path w="22897" h="12133" extrusionOk="0">
                  <a:moveTo>
                    <a:pt x="22742" y="0"/>
                  </a:moveTo>
                  <a:lnTo>
                    <a:pt x="22242" y="274"/>
                  </a:lnTo>
                  <a:lnTo>
                    <a:pt x="1" y="11859"/>
                  </a:lnTo>
                  <a:cubicBezTo>
                    <a:pt x="72" y="11942"/>
                    <a:pt x="132" y="12026"/>
                    <a:pt x="168" y="12133"/>
                  </a:cubicBezTo>
                  <a:lnTo>
                    <a:pt x="22897" y="286"/>
                  </a:lnTo>
                  <a:cubicBezTo>
                    <a:pt x="22813" y="203"/>
                    <a:pt x="22777" y="107"/>
                    <a:pt x="2274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4" name="Google Shape;3014;p22"/>
            <p:cNvSpPr/>
            <p:nvPr/>
          </p:nvSpPr>
          <p:spPr>
            <a:xfrm>
              <a:off x="6093300" y="3491025"/>
              <a:ext cx="300075" cy="161375"/>
            </a:xfrm>
            <a:custGeom>
              <a:avLst/>
              <a:gdLst/>
              <a:ahLst/>
              <a:cxnLst/>
              <a:rect l="l" t="t" r="r" b="b"/>
              <a:pathLst>
                <a:path w="12003" h="6455" extrusionOk="0">
                  <a:moveTo>
                    <a:pt x="11871" y="1"/>
                  </a:moveTo>
                  <a:lnTo>
                    <a:pt x="1" y="6192"/>
                  </a:lnTo>
                  <a:cubicBezTo>
                    <a:pt x="60" y="6228"/>
                    <a:pt x="108" y="6299"/>
                    <a:pt x="144" y="6359"/>
                  </a:cubicBezTo>
                  <a:cubicBezTo>
                    <a:pt x="156" y="6383"/>
                    <a:pt x="168" y="6430"/>
                    <a:pt x="179" y="6454"/>
                  </a:cubicBezTo>
                  <a:lnTo>
                    <a:pt x="12002" y="287"/>
                  </a:lnTo>
                  <a:cubicBezTo>
                    <a:pt x="11943" y="191"/>
                    <a:pt x="11895" y="108"/>
                    <a:pt x="1187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5" name="Google Shape;3015;p22"/>
            <p:cNvSpPr/>
            <p:nvPr/>
          </p:nvSpPr>
          <p:spPr>
            <a:xfrm>
              <a:off x="6187075" y="3708325"/>
              <a:ext cx="191425" cy="58075"/>
            </a:xfrm>
            <a:custGeom>
              <a:avLst/>
              <a:gdLst/>
              <a:ahLst/>
              <a:cxnLst/>
              <a:rect l="l" t="t" r="r" b="b"/>
              <a:pathLst>
                <a:path w="7657" h="2323" extrusionOk="0">
                  <a:moveTo>
                    <a:pt x="7561" y="0"/>
                  </a:moveTo>
                  <a:lnTo>
                    <a:pt x="0" y="2013"/>
                  </a:lnTo>
                  <a:cubicBezTo>
                    <a:pt x="36" y="2084"/>
                    <a:pt x="60" y="2167"/>
                    <a:pt x="60" y="2275"/>
                  </a:cubicBezTo>
                  <a:cubicBezTo>
                    <a:pt x="48" y="2286"/>
                    <a:pt x="48" y="2310"/>
                    <a:pt x="48" y="2322"/>
                  </a:cubicBezTo>
                  <a:lnTo>
                    <a:pt x="7656" y="298"/>
                  </a:lnTo>
                  <a:cubicBezTo>
                    <a:pt x="7608" y="203"/>
                    <a:pt x="7561" y="108"/>
                    <a:pt x="756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6" name="Google Shape;3016;p22"/>
            <p:cNvSpPr/>
            <p:nvPr/>
          </p:nvSpPr>
          <p:spPr>
            <a:xfrm>
              <a:off x="5970675" y="3494300"/>
              <a:ext cx="107775" cy="154525"/>
            </a:xfrm>
            <a:custGeom>
              <a:avLst/>
              <a:gdLst/>
              <a:ahLst/>
              <a:cxnLst/>
              <a:rect l="l" t="t" r="r" b="b"/>
              <a:pathLst>
                <a:path w="4311" h="6181" extrusionOk="0">
                  <a:moveTo>
                    <a:pt x="0" y="1"/>
                  </a:moveTo>
                  <a:lnTo>
                    <a:pt x="0" y="537"/>
                  </a:lnTo>
                  <a:lnTo>
                    <a:pt x="4072" y="6180"/>
                  </a:lnTo>
                  <a:cubicBezTo>
                    <a:pt x="4120" y="6109"/>
                    <a:pt x="4191" y="6025"/>
                    <a:pt x="4287" y="5990"/>
                  </a:cubicBezTo>
                  <a:cubicBezTo>
                    <a:pt x="4299" y="5990"/>
                    <a:pt x="4299" y="5966"/>
                    <a:pt x="4311" y="5966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7" name="Google Shape;3017;p22"/>
            <p:cNvSpPr/>
            <p:nvPr/>
          </p:nvSpPr>
          <p:spPr>
            <a:xfrm>
              <a:off x="5970675" y="3658025"/>
              <a:ext cx="102725" cy="61925"/>
            </a:xfrm>
            <a:custGeom>
              <a:avLst/>
              <a:gdLst/>
              <a:ahLst/>
              <a:cxnLst/>
              <a:rect l="l" t="t" r="r" b="b"/>
              <a:pathLst>
                <a:path w="4109" h="2477" extrusionOk="0">
                  <a:moveTo>
                    <a:pt x="3989" y="0"/>
                  </a:moveTo>
                  <a:lnTo>
                    <a:pt x="0" y="2120"/>
                  </a:lnTo>
                  <a:lnTo>
                    <a:pt x="0" y="2477"/>
                  </a:lnTo>
                  <a:lnTo>
                    <a:pt x="4108" y="286"/>
                  </a:lnTo>
                  <a:cubicBezTo>
                    <a:pt x="4096" y="250"/>
                    <a:pt x="4061" y="227"/>
                    <a:pt x="4049" y="191"/>
                  </a:cubicBezTo>
                  <a:cubicBezTo>
                    <a:pt x="4001" y="131"/>
                    <a:pt x="3989" y="72"/>
                    <a:pt x="3989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8" name="Google Shape;3018;p22"/>
            <p:cNvSpPr/>
            <p:nvPr/>
          </p:nvSpPr>
          <p:spPr>
            <a:xfrm>
              <a:off x="6172775" y="3780950"/>
              <a:ext cx="177425" cy="231600"/>
            </a:xfrm>
            <a:custGeom>
              <a:avLst/>
              <a:gdLst/>
              <a:ahLst/>
              <a:cxnLst/>
              <a:rect l="l" t="t" r="r" b="b"/>
              <a:pathLst>
                <a:path w="7097" h="9264" extrusionOk="0">
                  <a:moveTo>
                    <a:pt x="310" y="1"/>
                  </a:moveTo>
                  <a:cubicBezTo>
                    <a:pt x="215" y="60"/>
                    <a:pt x="120" y="96"/>
                    <a:pt x="1" y="120"/>
                  </a:cubicBezTo>
                  <a:lnTo>
                    <a:pt x="6585" y="8966"/>
                  </a:lnTo>
                  <a:lnTo>
                    <a:pt x="7085" y="9264"/>
                  </a:lnTo>
                  <a:lnTo>
                    <a:pt x="7097" y="9121"/>
                  </a:lnTo>
                  <a:lnTo>
                    <a:pt x="31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9" name="Google Shape;3019;p22"/>
            <p:cNvSpPr/>
            <p:nvPr/>
          </p:nvSpPr>
          <p:spPr>
            <a:xfrm>
              <a:off x="6354950" y="4022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0" name="Google Shape;3020;p22"/>
            <p:cNvSpPr/>
            <p:nvPr/>
          </p:nvSpPr>
          <p:spPr>
            <a:xfrm>
              <a:off x="6356150" y="4020850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3"/>
                  </a:moveTo>
                  <a:cubicBezTo>
                    <a:pt x="0" y="1"/>
                    <a:pt x="0" y="1"/>
                    <a:pt x="0" y="13"/>
                  </a:cubicBezTo>
                  <a:cubicBezTo>
                    <a:pt x="0" y="1"/>
                    <a:pt x="0" y="1"/>
                    <a:pt x="0" y="13"/>
                  </a:cubicBezTo>
                  <a:cubicBezTo>
                    <a:pt x="0" y="1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1" name="Google Shape;3021;p22"/>
            <p:cNvSpPr/>
            <p:nvPr/>
          </p:nvSpPr>
          <p:spPr>
            <a:xfrm>
              <a:off x="6088250" y="3665750"/>
              <a:ext cx="70275" cy="92900"/>
            </a:xfrm>
            <a:custGeom>
              <a:avLst/>
              <a:gdLst/>
              <a:ahLst/>
              <a:cxnLst/>
              <a:rect l="l" t="t" r="r" b="b"/>
              <a:pathLst>
                <a:path w="2811" h="3716" extrusionOk="0">
                  <a:moveTo>
                    <a:pt x="250" y="1"/>
                  </a:moveTo>
                  <a:cubicBezTo>
                    <a:pt x="203" y="48"/>
                    <a:pt x="167" y="96"/>
                    <a:pt x="96" y="120"/>
                  </a:cubicBezTo>
                  <a:cubicBezTo>
                    <a:pt x="72" y="156"/>
                    <a:pt x="48" y="168"/>
                    <a:pt x="0" y="179"/>
                  </a:cubicBezTo>
                  <a:lnTo>
                    <a:pt x="2620" y="3716"/>
                  </a:lnTo>
                  <a:cubicBezTo>
                    <a:pt x="2656" y="3608"/>
                    <a:pt x="2739" y="3513"/>
                    <a:pt x="2810" y="3442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2" name="Google Shape;3022;p22"/>
            <p:cNvSpPr/>
            <p:nvPr/>
          </p:nvSpPr>
          <p:spPr>
            <a:xfrm>
              <a:off x="6356425" y="4019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3" name="Google Shape;3023;p22"/>
            <p:cNvSpPr/>
            <p:nvPr/>
          </p:nvSpPr>
          <p:spPr>
            <a:xfrm>
              <a:off x="6355850" y="4021150"/>
              <a:ext cx="325" cy="325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13"/>
                  </a:moveTo>
                  <a:cubicBezTo>
                    <a:pt x="0" y="13"/>
                    <a:pt x="0" y="1"/>
                    <a:pt x="0" y="13"/>
                  </a:cubicBezTo>
                  <a:cubicBezTo>
                    <a:pt x="12" y="1"/>
                    <a:pt x="12" y="1"/>
                    <a:pt x="0" y="13"/>
                  </a:cubicBezTo>
                  <a:cubicBezTo>
                    <a:pt x="0" y="1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4" name="Google Shape;3024;p22"/>
            <p:cNvSpPr/>
            <p:nvPr/>
          </p:nvSpPr>
          <p:spPr>
            <a:xfrm>
              <a:off x="6349900" y="3725000"/>
              <a:ext cx="47650" cy="294700"/>
            </a:xfrm>
            <a:custGeom>
              <a:avLst/>
              <a:gdLst/>
              <a:ahLst/>
              <a:cxnLst/>
              <a:rect l="l" t="t" r="r" b="b"/>
              <a:pathLst>
                <a:path w="1906" h="11788" extrusionOk="0">
                  <a:moveTo>
                    <a:pt x="1572" y="0"/>
                  </a:moveTo>
                  <a:lnTo>
                    <a:pt x="12" y="11359"/>
                  </a:lnTo>
                  <a:lnTo>
                    <a:pt x="0" y="11502"/>
                  </a:lnTo>
                  <a:lnTo>
                    <a:pt x="202" y="11621"/>
                  </a:lnTo>
                  <a:cubicBezTo>
                    <a:pt x="214" y="11621"/>
                    <a:pt x="214" y="11644"/>
                    <a:pt x="238" y="11656"/>
                  </a:cubicBezTo>
                  <a:lnTo>
                    <a:pt x="238" y="11668"/>
                  </a:lnTo>
                  <a:lnTo>
                    <a:pt x="250" y="11680"/>
                  </a:lnTo>
                  <a:cubicBezTo>
                    <a:pt x="250" y="11680"/>
                    <a:pt x="250" y="11704"/>
                    <a:pt x="262" y="11704"/>
                  </a:cubicBezTo>
                  <a:cubicBezTo>
                    <a:pt x="274" y="11716"/>
                    <a:pt x="274" y="11728"/>
                    <a:pt x="274" y="11740"/>
                  </a:cubicBezTo>
                  <a:lnTo>
                    <a:pt x="274" y="11764"/>
                  </a:lnTo>
                  <a:lnTo>
                    <a:pt x="274" y="11787"/>
                  </a:lnTo>
                  <a:lnTo>
                    <a:pt x="1905" y="48"/>
                  </a:lnTo>
                  <a:lnTo>
                    <a:pt x="1869" y="48"/>
                  </a:lnTo>
                  <a:cubicBezTo>
                    <a:pt x="1762" y="48"/>
                    <a:pt x="1667" y="36"/>
                    <a:pt x="157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5" name="Google Shape;3025;p22"/>
            <p:cNvSpPr/>
            <p:nvPr/>
          </p:nvSpPr>
          <p:spPr>
            <a:xfrm>
              <a:off x="6354950" y="4022050"/>
              <a:ext cx="325" cy="25"/>
            </a:xfrm>
            <a:custGeom>
              <a:avLst/>
              <a:gdLst/>
              <a:ahLst/>
              <a:cxnLst/>
              <a:rect l="l" t="t" r="r" b="b"/>
              <a:pathLst>
                <a:path w="13" h="1" extrusionOk="0">
                  <a:moveTo>
                    <a:pt x="0" y="1"/>
                  </a:moveTo>
                  <a:cubicBezTo>
                    <a:pt x="12" y="1"/>
                    <a:pt x="12" y="1"/>
                    <a:pt x="0" y="1"/>
                  </a:cubicBezTo>
                  <a:cubicBezTo>
                    <a:pt x="12" y="1"/>
                    <a:pt x="12" y="1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6" name="Google Shape;3026;p22"/>
            <p:cNvSpPr/>
            <p:nvPr/>
          </p:nvSpPr>
          <p:spPr>
            <a:xfrm>
              <a:off x="6356150" y="4020850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cubicBezTo>
                    <a:pt x="0" y="13"/>
                    <a:pt x="0" y="1"/>
                    <a:pt x="0" y="13"/>
                  </a:cubicBezTo>
                  <a:cubicBezTo>
                    <a:pt x="0" y="1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7" name="Google Shape;3027;p22"/>
            <p:cNvSpPr/>
            <p:nvPr/>
          </p:nvSpPr>
          <p:spPr>
            <a:xfrm>
              <a:off x="6355850" y="4016400"/>
              <a:ext cx="325" cy="325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0"/>
                  </a:moveTo>
                  <a:lnTo>
                    <a:pt x="12" y="12"/>
                  </a:lnTo>
                  <a:cubicBezTo>
                    <a:pt x="12" y="12"/>
                    <a:pt x="12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8" name="Google Shape;3028;p22"/>
            <p:cNvSpPr/>
            <p:nvPr/>
          </p:nvSpPr>
          <p:spPr>
            <a:xfrm>
              <a:off x="6155225" y="4019075"/>
              <a:ext cx="199750" cy="125625"/>
            </a:xfrm>
            <a:custGeom>
              <a:avLst/>
              <a:gdLst/>
              <a:ahLst/>
              <a:cxnLst/>
              <a:rect l="l" t="t" r="r" b="b"/>
              <a:pathLst>
                <a:path w="7990" h="5025" extrusionOk="0">
                  <a:moveTo>
                    <a:pt x="7620" y="1"/>
                  </a:moveTo>
                  <a:lnTo>
                    <a:pt x="0" y="5025"/>
                  </a:lnTo>
                  <a:lnTo>
                    <a:pt x="560" y="5025"/>
                  </a:lnTo>
                  <a:lnTo>
                    <a:pt x="7989" y="132"/>
                  </a:lnTo>
                  <a:lnTo>
                    <a:pt x="7989" y="132"/>
                  </a:lnTo>
                  <a:cubicBezTo>
                    <a:pt x="7966" y="143"/>
                    <a:pt x="7936" y="149"/>
                    <a:pt x="7906" y="149"/>
                  </a:cubicBezTo>
                  <a:cubicBezTo>
                    <a:pt x="7876" y="149"/>
                    <a:pt x="7847" y="143"/>
                    <a:pt x="7823" y="132"/>
                  </a:cubicBezTo>
                  <a:lnTo>
                    <a:pt x="762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9" name="Google Shape;3029;p22"/>
            <p:cNvSpPr/>
            <p:nvPr/>
          </p:nvSpPr>
          <p:spPr>
            <a:xfrm>
              <a:off x="6356150" y="40211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0" name="Google Shape;3030;p22"/>
            <p:cNvSpPr/>
            <p:nvPr/>
          </p:nvSpPr>
          <p:spPr>
            <a:xfrm>
              <a:off x="6356425" y="4019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1" name="Google Shape;3031;p22"/>
            <p:cNvSpPr/>
            <p:nvPr/>
          </p:nvSpPr>
          <p:spPr>
            <a:xfrm>
              <a:off x="6356150" y="40170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2" name="Google Shape;3032;p22"/>
            <p:cNvSpPr/>
            <p:nvPr/>
          </p:nvSpPr>
          <p:spPr>
            <a:xfrm>
              <a:off x="5970975" y="3781850"/>
              <a:ext cx="385775" cy="240975"/>
            </a:xfrm>
            <a:custGeom>
              <a:avLst/>
              <a:gdLst/>
              <a:ahLst/>
              <a:cxnLst/>
              <a:rect l="l" t="t" r="r" b="b"/>
              <a:pathLst>
                <a:path w="15431" h="9639" extrusionOk="0">
                  <a:moveTo>
                    <a:pt x="0" y="0"/>
                  </a:moveTo>
                  <a:lnTo>
                    <a:pt x="0" y="381"/>
                  </a:lnTo>
                  <a:lnTo>
                    <a:pt x="15002" y="9490"/>
                  </a:lnTo>
                  <a:lnTo>
                    <a:pt x="15217" y="9621"/>
                  </a:lnTo>
                  <a:cubicBezTo>
                    <a:pt x="15246" y="9632"/>
                    <a:pt x="15276" y="9638"/>
                    <a:pt x="15303" y="9638"/>
                  </a:cubicBezTo>
                  <a:cubicBezTo>
                    <a:pt x="15330" y="9638"/>
                    <a:pt x="15353" y="9632"/>
                    <a:pt x="15371" y="9621"/>
                  </a:cubicBezTo>
                  <a:lnTo>
                    <a:pt x="15395" y="9609"/>
                  </a:lnTo>
                  <a:lnTo>
                    <a:pt x="15407" y="9585"/>
                  </a:lnTo>
                  <a:cubicBezTo>
                    <a:pt x="15407" y="9585"/>
                    <a:pt x="15407" y="9573"/>
                    <a:pt x="15419" y="9573"/>
                  </a:cubicBezTo>
                  <a:cubicBezTo>
                    <a:pt x="15419" y="9561"/>
                    <a:pt x="15431" y="9537"/>
                    <a:pt x="15431" y="9537"/>
                  </a:cubicBezTo>
                  <a:lnTo>
                    <a:pt x="15431" y="9525"/>
                  </a:lnTo>
                  <a:lnTo>
                    <a:pt x="15431" y="9466"/>
                  </a:lnTo>
                  <a:cubicBezTo>
                    <a:pt x="15431" y="9442"/>
                    <a:pt x="15419" y="9430"/>
                    <a:pt x="15419" y="9406"/>
                  </a:cubicBezTo>
                  <a:cubicBezTo>
                    <a:pt x="15419" y="9394"/>
                    <a:pt x="15407" y="9394"/>
                    <a:pt x="15407" y="9382"/>
                  </a:cubicBezTo>
                  <a:lnTo>
                    <a:pt x="15407" y="9370"/>
                  </a:lnTo>
                  <a:lnTo>
                    <a:pt x="15371" y="9335"/>
                  </a:lnTo>
                  <a:lnTo>
                    <a:pt x="15169" y="9216"/>
                  </a:lnTo>
                  <a:lnTo>
                    <a:pt x="14681" y="89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3" name="Google Shape;3033;p22"/>
            <p:cNvSpPr/>
            <p:nvPr/>
          </p:nvSpPr>
          <p:spPr>
            <a:xfrm>
              <a:off x="6535325" y="3221950"/>
              <a:ext cx="50625" cy="50675"/>
            </a:xfrm>
            <a:custGeom>
              <a:avLst/>
              <a:gdLst/>
              <a:ahLst/>
              <a:cxnLst/>
              <a:rect l="l" t="t" r="r" b="b"/>
              <a:pathLst>
                <a:path w="2025" h="2027" extrusionOk="0">
                  <a:moveTo>
                    <a:pt x="1001" y="1"/>
                  </a:moveTo>
                  <a:cubicBezTo>
                    <a:pt x="441" y="36"/>
                    <a:pt x="1" y="489"/>
                    <a:pt x="36" y="1048"/>
                  </a:cubicBezTo>
                  <a:cubicBezTo>
                    <a:pt x="36" y="1144"/>
                    <a:pt x="60" y="1251"/>
                    <a:pt x="96" y="1358"/>
                  </a:cubicBezTo>
                  <a:cubicBezTo>
                    <a:pt x="120" y="1465"/>
                    <a:pt x="179" y="1548"/>
                    <a:pt x="239" y="1620"/>
                  </a:cubicBezTo>
                  <a:cubicBezTo>
                    <a:pt x="334" y="1727"/>
                    <a:pt x="405" y="1799"/>
                    <a:pt x="501" y="1858"/>
                  </a:cubicBezTo>
                  <a:cubicBezTo>
                    <a:pt x="642" y="1967"/>
                    <a:pt x="834" y="2026"/>
                    <a:pt x="1021" y="2026"/>
                  </a:cubicBezTo>
                  <a:cubicBezTo>
                    <a:pt x="1038" y="2026"/>
                    <a:pt x="1055" y="2026"/>
                    <a:pt x="1072" y="2025"/>
                  </a:cubicBezTo>
                  <a:cubicBezTo>
                    <a:pt x="1584" y="2013"/>
                    <a:pt x="2001" y="1608"/>
                    <a:pt x="2025" y="1096"/>
                  </a:cubicBezTo>
                  <a:lnTo>
                    <a:pt x="2025" y="989"/>
                  </a:lnTo>
                  <a:lnTo>
                    <a:pt x="2025" y="965"/>
                  </a:lnTo>
                  <a:cubicBezTo>
                    <a:pt x="2025" y="858"/>
                    <a:pt x="2001" y="763"/>
                    <a:pt x="1965" y="656"/>
                  </a:cubicBezTo>
                  <a:cubicBezTo>
                    <a:pt x="1894" y="453"/>
                    <a:pt x="1727" y="263"/>
                    <a:pt x="1537" y="155"/>
                  </a:cubicBezTo>
                  <a:cubicBezTo>
                    <a:pt x="1453" y="96"/>
                    <a:pt x="1346" y="60"/>
                    <a:pt x="1239" y="36"/>
                  </a:cubicBezTo>
                  <a:cubicBezTo>
                    <a:pt x="1167" y="13"/>
                    <a:pt x="1072" y="1"/>
                    <a:pt x="100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4" name="Google Shape;3034;p22"/>
            <p:cNvSpPr/>
            <p:nvPr/>
          </p:nvSpPr>
          <p:spPr>
            <a:xfrm>
              <a:off x="6615100" y="3045125"/>
              <a:ext cx="70575" cy="71475"/>
            </a:xfrm>
            <a:custGeom>
              <a:avLst/>
              <a:gdLst/>
              <a:ahLst/>
              <a:cxnLst/>
              <a:rect l="l" t="t" r="r" b="b"/>
              <a:pathLst>
                <a:path w="2823" h="2859" extrusionOk="0">
                  <a:moveTo>
                    <a:pt x="1389" y="1"/>
                  </a:moveTo>
                  <a:cubicBezTo>
                    <a:pt x="1375" y="1"/>
                    <a:pt x="1360" y="1"/>
                    <a:pt x="1346" y="1"/>
                  </a:cubicBezTo>
                  <a:cubicBezTo>
                    <a:pt x="989" y="25"/>
                    <a:pt x="667" y="168"/>
                    <a:pt x="429" y="406"/>
                  </a:cubicBezTo>
                  <a:cubicBezTo>
                    <a:pt x="358" y="478"/>
                    <a:pt x="274" y="561"/>
                    <a:pt x="215" y="644"/>
                  </a:cubicBezTo>
                  <a:cubicBezTo>
                    <a:pt x="120" y="859"/>
                    <a:pt x="24" y="1061"/>
                    <a:pt x="12" y="1299"/>
                  </a:cubicBezTo>
                  <a:cubicBezTo>
                    <a:pt x="12" y="1359"/>
                    <a:pt x="1" y="1430"/>
                    <a:pt x="1" y="1513"/>
                  </a:cubicBezTo>
                  <a:cubicBezTo>
                    <a:pt x="1" y="1537"/>
                    <a:pt x="1" y="1585"/>
                    <a:pt x="12" y="1609"/>
                  </a:cubicBezTo>
                  <a:cubicBezTo>
                    <a:pt x="72" y="2121"/>
                    <a:pt x="382" y="2537"/>
                    <a:pt x="822" y="2728"/>
                  </a:cubicBezTo>
                  <a:cubicBezTo>
                    <a:pt x="917" y="2776"/>
                    <a:pt x="1013" y="2799"/>
                    <a:pt x="1132" y="2835"/>
                  </a:cubicBezTo>
                  <a:cubicBezTo>
                    <a:pt x="1251" y="2859"/>
                    <a:pt x="1358" y="2859"/>
                    <a:pt x="1477" y="2859"/>
                  </a:cubicBezTo>
                  <a:cubicBezTo>
                    <a:pt x="2048" y="2835"/>
                    <a:pt x="2548" y="2466"/>
                    <a:pt x="2739" y="1942"/>
                  </a:cubicBezTo>
                  <a:cubicBezTo>
                    <a:pt x="2763" y="1835"/>
                    <a:pt x="2798" y="1752"/>
                    <a:pt x="2810" y="1633"/>
                  </a:cubicBezTo>
                  <a:cubicBezTo>
                    <a:pt x="2822" y="1537"/>
                    <a:pt x="2822" y="1466"/>
                    <a:pt x="2822" y="1371"/>
                  </a:cubicBezTo>
                  <a:cubicBezTo>
                    <a:pt x="2799" y="611"/>
                    <a:pt x="2145" y="1"/>
                    <a:pt x="138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5" name="Google Shape;3035;p22"/>
            <p:cNvSpPr/>
            <p:nvPr/>
          </p:nvSpPr>
          <p:spPr>
            <a:xfrm>
              <a:off x="5970675" y="2098000"/>
              <a:ext cx="13425" cy="55400"/>
            </a:xfrm>
            <a:custGeom>
              <a:avLst/>
              <a:gdLst/>
              <a:ahLst/>
              <a:cxnLst/>
              <a:rect l="l" t="t" r="r" b="b"/>
              <a:pathLst>
                <a:path w="537" h="2216" extrusionOk="0">
                  <a:moveTo>
                    <a:pt x="0" y="1"/>
                  </a:moveTo>
                  <a:lnTo>
                    <a:pt x="0" y="2215"/>
                  </a:lnTo>
                  <a:cubicBezTo>
                    <a:pt x="60" y="2168"/>
                    <a:pt x="120" y="2108"/>
                    <a:pt x="179" y="2049"/>
                  </a:cubicBezTo>
                  <a:cubicBezTo>
                    <a:pt x="251" y="1977"/>
                    <a:pt x="310" y="1882"/>
                    <a:pt x="358" y="1799"/>
                  </a:cubicBezTo>
                  <a:cubicBezTo>
                    <a:pt x="477" y="1596"/>
                    <a:pt x="536" y="1334"/>
                    <a:pt x="536" y="1072"/>
                  </a:cubicBezTo>
                  <a:cubicBezTo>
                    <a:pt x="536" y="953"/>
                    <a:pt x="524" y="846"/>
                    <a:pt x="489" y="763"/>
                  </a:cubicBezTo>
                  <a:cubicBezTo>
                    <a:pt x="417" y="465"/>
                    <a:pt x="239" y="191"/>
                    <a:pt x="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6" name="Google Shape;3036;p22"/>
            <p:cNvSpPr/>
            <p:nvPr/>
          </p:nvSpPr>
          <p:spPr>
            <a:xfrm>
              <a:off x="6103125" y="1404475"/>
              <a:ext cx="36950" cy="36050"/>
            </a:xfrm>
            <a:custGeom>
              <a:avLst/>
              <a:gdLst/>
              <a:ahLst/>
              <a:cxnLst/>
              <a:rect l="l" t="t" r="r" b="b"/>
              <a:pathLst>
                <a:path w="1478" h="1442" extrusionOk="0">
                  <a:moveTo>
                    <a:pt x="715" y="0"/>
                  </a:moveTo>
                  <a:cubicBezTo>
                    <a:pt x="644" y="0"/>
                    <a:pt x="572" y="12"/>
                    <a:pt x="525" y="24"/>
                  </a:cubicBezTo>
                  <a:cubicBezTo>
                    <a:pt x="227" y="131"/>
                    <a:pt x="1" y="417"/>
                    <a:pt x="13" y="738"/>
                  </a:cubicBezTo>
                  <a:cubicBezTo>
                    <a:pt x="13" y="786"/>
                    <a:pt x="25" y="834"/>
                    <a:pt x="25" y="881"/>
                  </a:cubicBezTo>
                  <a:cubicBezTo>
                    <a:pt x="60" y="977"/>
                    <a:pt x="96" y="1084"/>
                    <a:pt x="167" y="1155"/>
                  </a:cubicBezTo>
                  <a:cubicBezTo>
                    <a:pt x="292" y="1326"/>
                    <a:pt x="504" y="1442"/>
                    <a:pt x="740" y="1442"/>
                  </a:cubicBezTo>
                  <a:cubicBezTo>
                    <a:pt x="752" y="1442"/>
                    <a:pt x="763" y="1441"/>
                    <a:pt x="775" y="1441"/>
                  </a:cubicBezTo>
                  <a:cubicBezTo>
                    <a:pt x="989" y="1429"/>
                    <a:pt x="1191" y="1322"/>
                    <a:pt x="1322" y="1155"/>
                  </a:cubicBezTo>
                  <a:cubicBezTo>
                    <a:pt x="1382" y="1072"/>
                    <a:pt x="1441" y="977"/>
                    <a:pt x="1453" y="881"/>
                  </a:cubicBezTo>
                  <a:cubicBezTo>
                    <a:pt x="1477" y="846"/>
                    <a:pt x="1477" y="786"/>
                    <a:pt x="1477" y="715"/>
                  </a:cubicBezTo>
                  <a:cubicBezTo>
                    <a:pt x="1453" y="357"/>
                    <a:pt x="1191" y="72"/>
                    <a:pt x="846" y="12"/>
                  </a:cubicBezTo>
                  <a:cubicBezTo>
                    <a:pt x="798" y="12"/>
                    <a:pt x="763" y="0"/>
                    <a:pt x="71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7" name="Google Shape;3037;p22"/>
            <p:cNvSpPr/>
            <p:nvPr/>
          </p:nvSpPr>
          <p:spPr>
            <a:xfrm>
              <a:off x="6109075" y="1694975"/>
              <a:ext cx="37250" cy="36950"/>
            </a:xfrm>
            <a:custGeom>
              <a:avLst/>
              <a:gdLst/>
              <a:ahLst/>
              <a:cxnLst/>
              <a:rect l="l" t="t" r="r" b="b"/>
              <a:pathLst>
                <a:path w="1490" h="1478" extrusionOk="0">
                  <a:moveTo>
                    <a:pt x="703" y="1"/>
                  </a:moveTo>
                  <a:cubicBezTo>
                    <a:pt x="310" y="13"/>
                    <a:pt x="1" y="346"/>
                    <a:pt x="1" y="751"/>
                  </a:cubicBezTo>
                  <a:lnTo>
                    <a:pt x="1" y="763"/>
                  </a:lnTo>
                  <a:cubicBezTo>
                    <a:pt x="1" y="870"/>
                    <a:pt x="25" y="965"/>
                    <a:pt x="72" y="1060"/>
                  </a:cubicBezTo>
                  <a:cubicBezTo>
                    <a:pt x="132" y="1168"/>
                    <a:pt x="203" y="1263"/>
                    <a:pt x="310" y="1346"/>
                  </a:cubicBezTo>
                  <a:cubicBezTo>
                    <a:pt x="394" y="1406"/>
                    <a:pt x="489" y="1441"/>
                    <a:pt x="608" y="1465"/>
                  </a:cubicBezTo>
                  <a:cubicBezTo>
                    <a:pt x="668" y="1477"/>
                    <a:pt x="715" y="1477"/>
                    <a:pt x="775" y="1477"/>
                  </a:cubicBezTo>
                  <a:cubicBezTo>
                    <a:pt x="1180" y="1465"/>
                    <a:pt x="1489" y="1120"/>
                    <a:pt x="1477" y="715"/>
                  </a:cubicBezTo>
                  <a:lnTo>
                    <a:pt x="1477" y="703"/>
                  </a:lnTo>
                  <a:cubicBezTo>
                    <a:pt x="1477" y="596"/>
                    <a:pt x="1442" y="489"/>
                    <a:pt x="1382" y="406"/>
                  </a:cubicBezTo>
                  <a:cubicBezTo>
                    <a:pt x="1334" y="310"/>
                    <a:pt x="1275" y="239"/>
                    <a:pt x="1192" y="179"/>
                  </a:cubicBezTo>
                  <a:cubicBezTo>
                    <a:pt x="1120" y="120"/>
                    <a:pt x="1013" y="60"/>
                    <a:pt x="906" y="36"/>
                  </a:cubicBezTo>
                  <a:cubicBezTo>
                    <a:pt x="846" y="13"/>
                    <a:pt x="775" y="1"/>
                    <a:pt x="70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8" name="Google Shape;3038;p22"/>
            <p:cNvSpPr/>
            <p:nvPr/>
          </p:nvSpPr>
          <p:spPr>
            <a:xfrm>
              <a:off x="6425200" y="2059300"/>
              <a:ext cx="25925" cy="25325"/>
            </a:xfrm>
            <a:custGeom>
              <a:avLst/>
              <a:gdLst/>
              <a:ahLst/>
              <a:cxnLst/>
              <a:rect l="l" t="t" r="r" b="b"/>
              <a:pathLst>
                <a:path w="1037" h="1013" extrusionOk="0">
                  <a:moveTo>
                    <a:pt x="522" y="0"/>
                  </a:moveTo>
                  <a:cubicBezTo>
                    <a:pt x="515" y="0"/>
                    <a:pt x="508" y="1"/>
                    <a:pt x="500" y="1"/>
                  </a:cubicBezTo>
                  <a:cubicBezTo>
                    <a:pt x="238" y="1"/>
                    <a:pt x="48" y="191"/>
                    <a:pt x="0" y="430"/>
                  </a:cubicBezTo>
                  <a:lnTo>
                    <a:pt x="0" y="525"/>
                  </a:lnTo>
                  <a:cubicBezTo>
                    <a:pt x="0" y="608"/>
                    <a:pt x="36" y="680"/>
                    <a:pt x="60" y="739"/>
                  </a:cubicBezTo>
                  <a:cubicBezTo>
                    <a:pt x="155" y="906"/>
                    <a:pt x="334" y="1013"/>
                    <a:pt x="524" y="1013"/>
                  </a:cubicBezTo>
                  <a:cubicBezTo>
                    <a:pt x="810" y="1013"/>
                    <a:pt x="1036" y="775"/>
                    <a:pt x="1012" y="489"/>
                  </a:cubicBezTo>
                  <a:cubicBezTo>
                    <a:pt x="1012" y="211"/>
                    <a:pt x="787" y="0"/>
                    <a:pt x="52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9" name="Google Shape;3039;p22"/>
            <p:cNvSpPr/>
            <p:nvPr/>
          </p:nvSpPr>
          <p:spPr>
            <a:xfrm>
              <a:off x="6057300" y="3078375"/>
              <a:ext cx="35725" cy="35300"/>
            </a:xfrm>
            <a:custGeom>
              <a:avLst/>
              <a:gdLst/>
              <a:ahLst/>
              <a:cxnLst/>
              <a:rect l="l" t="t" r="r" b="b"/>
              <a:pathLst>
                <a:path w="1429" h="1412" extrusionOk="0">
                  <a:moveTo>
                    <a:pt x="759" y="1"/>
                  </a:moveTo>
                  <a:cubicBezTo>
                    <a:pt x="737" y="1"/>
                    <a:pt x="714" y="2"/>
                    <a:pt x="691" y="5"/>
                  </a:cubicBezTo>
                  <a:cubicBezTo>
                    <a:pt x="584" y="5"/>
                    <a:pt x="488" y="29"/>
                    <a:pt x="405" y="76"/>
                  </a:cubicBezTo>
                  <a:cubicBezTo>
                    <a:pt x="310" y="124"/>
                    <a:pt x="226" y="195"/>
                    <a:pt x="167" y="267"/>
                  </a:cubicBezTo>
                  <a:cubicBezTo>
                    <a:pt x="60" y="398"/>
                    <a:pt x="0" y="553"/>
                    <a:pt x="12" y="731"/>
                  </a:cubicBezTo>
                  <a:cubicBezTo>
                    <a:pt x="12" y="1099"/>
                    <a:pt x="334" y="1411"/>
                    <a:pt x="709" y="1411"/>
                  </a:cubicBezTo>
                  <a:cubicBezTo>
                    <a:pt x="723" y="1411"/>
                    <a:pt x="737" y="1411"/>
                    <a:pt x="750" y="1410"/>
                  </a:cubicBezTo>
                  <a:cubicBezTo>
                    <a:pt x="988" y="1410"/>
                    <a:pt x="1179" y="1291"/>
                    <a:pt x="1310" y="1112"/>
                  </a:cubicBezTo>
                  <a:cubicBezTo>
                    <a:pt x="1369" y="1029"/>
                    <a:pt x="1417" y="922"/>
                    <a:pt x="1429" y="814"/>
                  </a:cubicBezTo>
                  <a:lnTo>
                    <a:pt x="1429" y="684"/>
                  </a:lnTo>
                  <a:cubicBezTo>
                    <a:pt x="1429" y="612"/>
                    <a:pt x="1417" y="541"/>
                    <a:pt x="1381" y="457"/>
                  </a:cubicBezTo>
                  <a:cubicBezTo>
                    <a:pt x="1358" y="350"/>
                    <a:pt x="1298" y="267"/>
                    <a:pt x="1203" y="195"/>
                  </a:cubicBezTo>
                  <a:cubicBezTo>
                    <a:pt x="1087" y="79"/>
                    <a:pt x="934" y="1"/>
                    <a:pt x="75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0" name="Google Shape;3040;p22"/>
            <p:cNvSpPr/>
            <p:nvPr/>
          </p:nvSpPr>
          <p:spPr>
            <a:xfrm>
              <a:off x="6380550" y="2852850"/>
              <a:ext cx="35750" cy="35750"/>
            </a:xfrm>
            <a:custGeom>
              <a:avLst/>
              <a:gdLst/>
              <a:ahLst/>
              <a:cxnLst/>
              <a:rect l="l" t="t" r="r" b="b"/>
              <a:pathLst>
                <a:path w="1430" h="1430" extrusionOk="0">
                  <a:moveTo>
                    <a:pt x="620" y="1"/>
                  </a:moveTo>
                  <a:cubicBezTo>
                    <a:pt x="512" y="13"/>
                    <a:pt x="417" y="49"/>
                    <a:pt x="346" y="108"/>
                  </a:cubicBezTo>
                  <a:cubicBezTo>
                    <a:pt x="262" y="168"/>
                    <a:pt x="179" y="239"/>
                    <a:pt x="119" y="334"/>
                  </a:cubicBezTo>
                  <a:cubicBezTo>
                    <a:pt x="48" y="453"/>
                    <a:pt x="0" y="584"/>
                    <a:pt x="0" y="727"/>
                  </a:cubicBezTo>
                  <a:cubicBezTo>
                    <a:pt x="0" y="834"/>
                    <a:pt x="36" y="930"/>
                    <a:pt x="60" y="1013"/>
                  </a:cubicBezTo>
                  <a:cubicBezTo>
                    <a:pt x="108" y="1108"/>
                    <a:pt x="167" y="1180"/>
                    <a:pt x="239" y="1251"/>
                  </a:cubicBezTo>
                  <a:cubicBezTo>
                    <a:pt x="322" y="1323"/>
                    <a:pt x="417" y="1370"/>
                    <a:pt x="524" y="1406"/>
                  </a:cubicBezTo>
                  <a:cubicBezTo>
                    <a:pt x="596" y="1418"/>
                    <a:pt x="679" y="1430"/>
                    <a:pt x="750" y="1430"/>
                  </a:cubicBezTo>
                  <a:cubicBezTo>
                    <a:pt x="893" y="1430"/>
                    <a:pt x="1036" y="1382"/>
                    <a:pt x="1131" y="1299"/>
                  </a:cubicBezTo>
                  <a:cubicBezTo>
                    <a:pt x="1227" y="1239"/>
                    <a:pt x="1298" y="1144"/>
                    <a:pt x="1346" y="1061"/>
                  </a:cubicBezTo>
                  <a:cubicBezTo>
                    <a:pt x="1405" y="953"/>
                    <a:pt x="1429" y="822"/>
                    <a:pt x="1429" y="703"/>
                  </a:cubicBezTo>
                  <a:cubicBezTo>
                    <a:pt x="1429" y="394"/>
                    <a:pt x="1227" y="132"/>
                    <a:pt x="941" y="49"/>
                  </a:cubicBezTo>
                  <a:cubicBezTo>
                    <a:pt x="870" y="13"/>
                    <a:pt x="798" y="13"/>
                    <a:pt x="703" y="13"/>
                  </a:cubicBezTo>
                  <a:cubicBezTo>
                    <a:pt x="655" y="1"/>
                    <a:pt x="631" y="1"/>
                    <a:pt x="62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1" name="Google Shape;3041;p22"/>
            <p:cNvSpPr/>
            <p:nvPr/>
          </p:nvSpPr>
          <p:spPr>
            <a:xfrm>
              <a:off x="6112050" y="2933525"/>
              <a:ext cx="25625" cy="25350"/>
            </a:xfrm>
            <a:custGeom>
              <a:avLst/>
              <a:gdLst/>
              <a:ahLst/>
              <a:cxnLst/>
              <a:rect l="l" t="t" r="r" b="b"/>
              <a:pathLst>
                <a:path w="1025" h="1014" extrusionOk="0">
                  <a:moveTo>
                    <a:pt x="489" y="1"/>
                  </a:moveTo>
                  <a:cubicBezTo>
                    <a:pt x="227" y="24"/>
                    <a:pt x="1" y="262"/>
                    <a:pt x="1" y="524"/>
                  </a:cubicBezTo>
                  <a:cubicBezTo>
                    <a:pt x="1" y="803"/>
                    <a:pt x="227" y="1013"/>
                    <a:pt x="502" y="1013"/>
                  </a:cubicBezTo>
                  <a:cubicBezTo>
                    <a:pt x="510" y="1013"/>
                    <a:pt x="517" y="1013"/>
                    <a:pt x="525" y="1013"/>
                  </a:cubicBezTo>
                  <a:cubicBezTo>
                    <a:pt x="715" y="1013"/>
                    <a:pt x="858" y="905"/>
                    <a:pt x="953" y="751"/>
                  </a:cubicBezTo>
                  <a:cubicBezTo>
                    <a:pt x="1001" y="679"/>
                    <a:pt x="1013" y="584"/>
                    <a:pt x="1013" y="489"/>
                  </a:cubicBezTo>
                  <a:cubicBezTo>
                    <a:pt x="1025" y="477"/>
                    <a:pt x="1025" y="465"/>
                    <a:pt x="1013" y="429"/>
                  </a:cubicBezTo>
                  <a:cubicBezTo>
                    <a:pt x="1001" y="334"/>
                    <a:pt x="953" y="239"/>
                    <a:pt x="894" y="167"/>
                  </a:cubicBezTo>
                  <a:cubicBezTo>
                    <a:pt x="822" y="96"/>
                    <a:pt x="727" y="36"/>
                    <a:pt x="608" y="24"/>
                  </a:cubicBezTo>
                  <a:cubicBezTo>
                    <a:pt x="584" y="24"/>
                    <a:pt x="537" y="1"/>
                    <a:pt x="48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2" name="Google Shape;3042;p22"/>
            <p:cNvSpPr/>
            <p:nvPr/>
          </p:nvSpPr>
          <p:spPr>
            <a:xfrm>
              <a:off x="6306125" y="3104075"/>
              <a:ext cx="25925" cy="25350"/>
            </a:xfrm>
            <a:custGeom>
              <a:avLst/>
              <a:gdLst/>
              <a:ahLst/>
              <a:cxnLst/>
              <a:rect l="l" t="t" r="r" b="b"/>
              <a:pathLst>
                <a:path w="1037" h="1014" extrusionOk="0">
                  <a:moveTo>
                    <a:pt x="522" y="0"/>
                  </a:moveTo>
                  <a:cubicBezTo>
                    <a:pt x="515" y="0"/>
                    <a:pt x="508" y="0"/>
                    <a:pt x="501" y="1"/>
                  </a:cubicBezTo>
                  <a:cubicBezTo>
                    <a:pt x="215" y="13"/>
                    <a:pt x="1" y="251"/>
                    <a:pt x="1" y="525"/>
                  </a:cubicBezTo>
                  <a:cubicBezTo>
                    <a:pt x="1" y="792"/>
                    <a:pt x="227" y="1013"/>
                    <a:pt x="503" y="1013"/>
                  </a:cubicBezTo>
                  <a:cubicBezTo>
                    <a:pt x="510" y="1013"/>
                    <a:pt x="517" y="1013"/>
                    <a:pt x="525" y="1013"/>
                  </a:cubicBezTo>
                  <a:cubicBezTo>
                    <a:pt x="810" y="1013"/>
                    <a:pt x="1037" y="775"/>
                    <a:pt x="1013" y="489"/>
                  </a:cubicBezTo>
                  <a:cubicBezTo>
                    <a:pt x="1001" y="211"/>
                    <a:pt x="775" y="0"/>
                    <a:pt x="52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3" name="Google Shape;3043;p22"/>
            <p:cNvSpPr/>
            <p:nvPr/>
          </p:nvSpPr>
          <p:spPr>
            <a:xfrm>
              <a:off x="6408525" y="2464700"/>
              <a:ext cx="25325" cy="25350"/>
            </a:xfrm>
            <a:custGeom>
              <a:avLst/>
              <a:gdLst/>
              <a:ahLst/>
              <a:cxnLst/>
              <a:rect l="l" t="t" r="r" b="b"/>
              <a:pathLst>
                <a:path w="1013" h="1014" extrusionOk="0">
                  <a:moveTo>
                    <a:pt x="513" y="1"/>
                  </a:moveTo>
                  <a:cubicBezTo>
                    <a:pt x="505" y="1"/>
                    <a:pt x="497" y="1"/>
                    <a:pt x="489" y="1"/>
                  </a:cubicBezTo>
                  <a:cubicBezTo>
                    <a:pt x="382" y="1"/>
                    <a:pt x="298" y="37"/>
                    <a:pt x="227" y="96"/>
                  </a:cubicBezTo>
                  <a:cubicBezTo>
                    <a:pt x="132" y="156"/>
                    <a:pt x="60" y="239"/>
                    <a:pt x="36" y="347"/>
                  </a:cubicBezTo>
                  <a:cubicBezTo>
                    <a:pt x="12" y="406"/>
                    <a:pt x="1" y="466"/>
                    <a:pt x="1" y="525"/>
                  </a:cubicBezTo>
                  <a:cubicBezTo>
                    <a:pt x="1" y="644"/>
                    <a:pt x="48" y="763"/>
                    <a:pt x="120" y="835"/>
                  </a:cubicBezTo>
                  <a:lnTo>
                    <a:pt x="120" y="858"/>
                  </a:lnTo>
                  <a:cubicBezTo>
                    <a:pt x="179" y="918"/>
                    <a:pt x="251" y="954"/>
                    <a:pt x="334" y="989"/>
                  </a:cubicBezTo>
                  <a:cubicBezTo>
                    <a:pt x="393" y="1001"/>
                    <a:pt x="453" y="1013"/>
                    <a:pt x="513" y="1013"/>
                  </a:cubicBezTo>
                  <a:cubicBezTo>
                    <a:pt x="548" y="1013"/>
                    <a:pt x="608" y="1001"/>
                    <a:pt x="655" y="989"/>
                  </a:cubicBezTo>
                  <a:cubicBezTo>
                    <a:pt x="667" y="989"/>
                    <a:pt x="691" y="978"/>
                    <a:pt x="703" y="978"/>
                  </a:cubicBezTo>
                  <a:cubicBezTo>
                    <a:pt x="810" y="930"/>
                    <a:pt x="882" y="858"/>
                    <a:pt x="941" y="763"/>
                  </a:cubicBezTo>
                  <a:cubicBezTo>
                    <a:pt x="953" y="751"/>
                    <a:pt x="953" y="739"/>
                    <a:pt x="965" y="716"/>
                  </a:cubicBezTo>
                  <a:cubicBezTo>
                    <a:pt x="1001" y="644"/>
                    <a:pt x="1013" y="585"/>
                    <a:pt x="1013" y="501"/>
                  </a:cubicBezTo>
                  <a:cubicBezTo>
                    <a:pt x="1013" y="454"/>
                    <a:pt x="1001" y="394"/>
                    <a:pt x="977" y="347"/>
                  </a:cubicBezTo>
                  <a:cubicBezTo>
                    <a:pt x="908" y="151"/>
                    <a:pt x="729" y="1"/>
                    <a:pt x="51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4" name="Google Shape;3044;p22"/>
            <p:cNvSpPr/>
            <p:nvPr/>
          </p:nvSpPr>
          <p:spPr>
            <a:xfrm>
              <a:off x="6123675" y="2252200"/>
              <a:ext cx="25325" cy="25625"/>
            </a:xfrm>
            <a:custGeom>
              <a:avLst/>
              <a:gdLst/>
              <a:ahLst/>
              <a:cxnLst/>
              <a:rect l="l" t="t" r="r" b="b"/>
              <a:pathLst>
                <a:path w="1013" h="1025" extrusionOk="0">
                  <a:moveTo>
                    <a:pt x="488" y="0"/>
                  </a:moveTo>
                  <a:cubicBezTo>
                    <a:pt x="381" y="0"/>
                    <a:pt x="298" y="48"/>
                    <a:pt x="203" y="107"/>
                  </a:cubicBezTo>
                  <a:cubicBezTo>
                    <a:pt x="119" y="167"/>
                    <a:pt x="60" y="262"/>
                    <a:pt x="24" y="357"/>
                  </a:cubicBezTo>
                  <a:cubicBezTo>
                    <a:pt x="12" y="405"/>
                    <a:pt x="0" y="465"/>
                    <a:pt x="0" y="524"/>
                  </a:cubicBezTo>
                  <a:cubicBezTo>
                    <a:pt x="0" y="750"/>
                    <a:pt x="155" y="941"/>
                    <a:pt x="369" y="1000"/>
                  </a:cubicBezTo>
                  <a:cubicBezTo>
                    <a:pt x="417" y="1024"/>
                    <a:pt x="477" y="1024"/>
                    <a:pt x="512" y="1024"/>
                  </a:cubicBezTo>
                  <a:cubicBezTo>
                    <a:pt x="572" y="1024"/>
                    <a:pt x="631" y="1000"/>
                    <a:pt x="679" y="988"/>
                  </a:cubicBezTo>
                  <a:cubicBezTo>
                    <a:pt x="715" y="977"/>
                    <a:pt x="750" y="965"/>
                    <a:pt x="786" y="941"/>
                  </a:cubicBezTo>
                  <a:cubicBezTo>
                    <a:pt x="869" y="881"/>
                    <a:pt x="953" y="798"/>
                    <a:pt x="977" y="691"/>
                  </a:cubicBezTo>
                  <a:cubicBezTo>
                    <a:pt x="989" y="631"/>
                    <a:pt x="1012" y="572"/>
                    <a:pt x="1012" y="500"/>
                  </a:cubicBezTo>
                  <a:cubicBezTo>
                    <a:pt x="1012" y="334"/>
                    <a:pt x="929" y="203"/>
                    <a:pt x="810" y="107"/>
                  </a:cubicBezTo>
                  <a:cubicBezTo>
                    <a:pt x="727" y="48"/>
                    <a:pt x="619" y="0"/>
                    <a:pt x="51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5" name="Google Shape;3045;p22"/>
            <p:cNvSpPr/>
            <p:nvPr/>
          </p:nvSpPr>
          <p:spPr>
            <a:xfrm>
              <a:off x="6508250" y="1603550"/>
              <a:ext cx="25625" cy="25400"/>
            </a:xfrm>
            <a:custGeom>
              <a:avLst/>
              <a:gdLst/>
              <a:ahLst/>
              <a:cxnLst/>
              <a:rect l="l" t="t" r="r" b="b"/>
              <a:pathLst>
                <a:path w="1025" h="1016" extrusionOk="0">
                  <a:moveTo>
                    <a:pt x="530" y="1"/>
                  </a:moveTo>
                  <a:cubicBezTo>
                    <a:pt x="516" y="1"/>
                    <a:pt x="502" y="1"/>
                    <a:pt x="488" y="3"/>
                  </a:cubicBezTo>
                  <a:cubicBezTo>
                    <a:pt x="357" y="3"/>
                    <a:pt x="238" y="74"/>
                    <a:pt x="155" y="157"/>
                  </a:cubicBezTo>
                  <a:cubicBezTo>
                    <a:pt x="72" y="241"/>
                    <a:pt x="36" y="336"/>
                    <a:pt x="12" y="443"/>
                  </a:cubicBezTo>
                  <a:cubicBezTo>
                    <a:pt x="0" y="491"/>
                    <a:pt x="0" y="503"/>
                    <a:pt x="0" y="514"/>
                  </a:cubicBezTo>
                  <a:cubicBezTo>
                    <a:pt x="0" y="634"/>
                    <a:pt x="48" y="741"/>
                    <a:pt x="107" y="812"/>
                  </a:cubicBezTo>
                  <a:cubicBezTo>
                    <a:pt x="185" y="945"/>
                    <a:pt x="334" y="1016"/>
                    <a:pt x="488" y="1016"/>
                  </a:cubicBezTo>
                  <a:cubicBezTo>
                    <a:pt x="500" y="1016"/>
                    <a:pt x="512" y="1015"/>
                    <a:pt x="524" y="1015"/>
                  </a:cubicBezTo>
                  <a:cubicBezTo>
                    <a:pt x="810" y="1015"/>
                    <a:pt x="1024" y="776"/>
                    <a:pt x="1012" y="491"/>
                  </a:cubicBezTo>
                  <a:cubicBezTo>
                    <a:pt x="1012" y="219"/>
                    <a:pt x="797" y="1"/>
                    <a:pt x="53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6" name="Google Shape;3046;p22"/>
            <p:cNvSpPr/>
            <p:nvPr/>
          </p:nvSpPr>
          <p:spPr>
            <a:xfrm>
              <a:off x="6389175" y="3469300"/>
              <a:ext cx="36650" cy="35450"/>
            </a:xfrm>
            <a:custGeom>
              <a:avLst/>
              <a:gdLst/>
              <a:ahLst/>
              <a:cxnLst/>
              <a:rect l="l" t="t" r="r" b="b"/>
              <a:pathLst>
                <a:path w="1466" h="1418" extrusionOk="0">
                  <a:moveTo>
                    <a:pt x="703" y="1"/>
                  </a:moveTo>
                  <a:cubicBezTo>
                    <a:pt x="644" y="1"/>
                    <a:pt x="584" y="25"/>
                    <a:pt x="536" y="36"/>
                  </a:cubicBezTo>
                  <a:cubicBezTo>
                    <a:pt x="429" y="60"/>
                    <a:pt x="346" y="120"/>
                    <a:pt x="251" y="179"/>
                  </a:cubicBezTo>
                  <a:cubicBezTo>
                    <a:pt x="108" y="322"/>
                    <a:pt x="1" y="525"/>
                    <a:pt x="13" y="739"/>
                  </a:cubicBezTo>
                  <a:cubicBezTo>
                    <a:pt x="13" y="775"/>
                    <a:pt x="13" y="810"/>
                    <a:pt x="36" y="858"/>
                  </a:cubicBezTo>
                  <a:cubicBezTo>
                    <a:pt x="48" y="953"/>
                    <a:pt x="96" y="1060"/>
                    <a:pt x="167" y="1132"/>
                  </a:cubicBezTo>
                  <a:cubicBezTo>
                    <a:pt x="298" y="1310"/>
                    <a:pt x="525" y="1418"/>
                    <a:pt x="763" y="1418"/>
                  </a:cubicBezTo>
                  <a:cubicBezTo>
                    <a:pt x="1144" y="1418"/>
                    <a:pt x="1465" y="1072"/>
                    <a:pt x="1441" y="691"/>
                  </a:cubicBezTo>
                  <a:cubicBezTo>
                    <a:pt x="1441" y="632"/>
                    <a:pt x="1429" y="560"/>
                    <a:pt x="1418" y="501"/>
                  </a:cubicBezTo>
                  <a:cubicBezTo>
                    <a:pt x="1382" y="394"/>
                    <a:pt x="1322" y="298"/>
                    <a:pt x="1251" y="227"/>
                  </a:cubicBezTo>
                  <a:lnTo>
                    <a:pt x="1203" y="179"/>
                  </a:lnTo>
                  <a:cubicBezTo>
                    <a:pt x="1132" y="108"/>
                    <a:pt x="1025" y="60"/>
                    <a:pt x="929" y="36"/>
                  </a:cubicBezTo>
                  <a:cubicBezTo>
                    <a:pt x="846" y="25"/>
                    <a:pt x="775" y="1"/>
                    <a:pt x="70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7" name="Google Shape;3047;p22"/>
            <p:cNvSpPr/>
            <p:nvPr/>
          </p:nvSpPr>
          <p:spPr>
            <a:xfrm>
              <a:off x="6987775" y="3156175"/>
              <a:ext cx="36325" cy="35750"/>
            </a:xfrm>
            <a:custGeom>
              <a:avLst/>
              <a:gdLst/>
              <a:ahLst/>
              <a:cxnLst/>
              <a:rect l="l" t="t" r="r" b="b"/>
              <a:pathLst>
                <a:path w="1453" h="1430" extrusionOk="0">
                  <a:moveTo>
                    <a:pt x="713" y="0"/>
                  </a:moveTo>
                  <a:cubicBezTo>
                    <a:pt x="706" y="0"/>
                    <a:pt x="698" y="0"/>
                    <a:pt x="691" y="0"/>
                  </a:cubicBezTo>
                  <a:cubicBezTo>
                    <a:pt x="584" y="0"/>
                    <a:pt x="476" y="24"/>
                    <a:pt x="393" y="84"/>
                  </a:cubicBezTo>
                  <a:cubicBezTo>
                    <a:pt x="298" y="131"/>
                    <a:pt x="214" y="203"/>
                    <a:pt x="155" y="298"/>
                  </a:cubicBezTo>
                  <a:cubicBezTo>
                    <a:pt x="119" y="346"/>
                    <a:pt x="95" y="405"/>
                    <a:pt x="60" y="465"/>
                  </a:cubicBezTo>
                  <a:cubicBezTo>
                    <a:pt x="36" y="548"/>
                    <a:pt x="0" y="643"/>
                    <a:pt x="24" y="739"/>
                  </a:cubicBezTo>
                  <a:lnTo>
                    <a:pt x="24" y="774"/>
                  </a:lnTo>
                  <a:cubicBezTo>
                    <a:pt x="24" y="822"/>
                    <a:pt x="36" y="858"/>
                    <a:pt x="48" y="905"/>
                  </a:cubicBezTo>
                  <a:cubicBezTo>
                    <a:pt x="83" y="1012"/>
                    <a:pt x="119" y="1096"/>
                    <a:pt x="203" y="1191"/>
                  </a:cubicBezTo>
                  <a:cubicBezTo>
                    <a:pt x="334" y="1334"/>
                    <a:pt x="536" y="1429"/>
                    <a:pt x="750" y="1429"/>
                  </a:cubicBezTo>
                  <a:cubicBezTo>
                    <a:pt x="1131" y="1429"/>
                    <a:pt x="1453" y="1084"/>
                    <a:pt x="1429" y="703"/>
                  </a:cubicBezTo>
                  <a:cubicBezTo>
                    <a:pt x="1417" y="306"/>
                    <a:pt x="1107" y="0"/>
                    <a:pt x="7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8" name="Google Shape;3048;p22"/>
            <p:cNvSpPr/>
            <p:nvPr/>
          </p:nvSpPr>
          <p:spPr>
            <a:xfrm>
              <a:off x="6376075" y="3686575"/>
              <a:ext cx="40225" cy="39625"/>
            </a:xfrm>
            <a:custGeom>
              <a:avLst/>
              <a:gdLst/>
              <a:ahLst/>
              <a:cxnLst/>
              <a:rect l="l" t="t" r="r" b="b"/>
              <a:pathLst>
                <a:path w="1609" h="1585" extrusionOk="0">
                  <a:moveTo>
                    <a:pt x="816" y="0"/>
                  </a:moveTo>
                  <a:cubicBezTo>
                    <a:pt x="803" y="0"/>
                    <a:pt x="789" y="1"/>
                    <a:pt x="775" y="1"/>
                  </a:cubicBezTo>
                  <a:cubicBezTo>
                    <a:pt x="346" y="37"/>
                    <a:pt x="1" y="394"/>
                    <a:pt x="25" y="823"/>
                  </a:cubicBezTo>
                  <a:lnTo>
                    <a:pt x="25" y="882"/>
                  </a:lnTo>
                  <a:cubicBezTo>
                    <a:pt x="37" y="990"/>
                    <a:pt x="60" y="1085"/>
                    <a:pt x="108" y="1180"/>
                  </a:cubicBezTo>
                  <a:cubicBezTo>
                    <a:pt x="179" y="1347"/>
                    <a:pt x="346" y="1466"/>
                    <a:pt x="525" y="1537"/>
                  </a:cubicBezTo>
                  <a:cubicBezTo>
                    <a:pt x="620" y="1573"/>
                    <a:pt x="715" y="1585"/>
                    <a:pt x="822" y="1585"/>
                  </a:cubicBezTo>
                  <a:lnTo>
                    <a:pt x="858" y="1585"/>
                  </a:lnTo>
                  <a:cubicBezTo>
                    <a:pt x="1275" y="1549"/>
                    <a:pt x="1608" y="1192"/>
                    <a:pt x="1596" y="763"/>
                  </a:cubicBezTo>
                  <a:cubicBezTo>
                    <a:pt x="1585" y="348"/>
                    <a:pt x="1238" y="0"/>
                    <a:pt x="81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9" name="Google Shape;3049;p22"/>
            <p:cNvSpPr/>
            <p:nvPr/>
          </p:nvSpPr>
          <p:spPr>
            <a:xfrm>
              <a:off x="6069500" y="3642400"/>
              <a:ext cx="29200" cy="28375"/>
            </a:xfrm>
            <a:custGeom>
              <a:avLst/>
              <a:gdLst/>
              <a:ahLst/>
              <a:cxnLst/>
              <a:rect l="l" t="t" r="r" b="b"/>
              <a:pathLst>
                <a:path w="1168" h="1135" extrusionOk="0">
                  <a:moveTo>
                    <a:pt x="568" y="0"/>
                  </a:moveTo>
                  <a:cubicBezTo>
                    <a:pt x="494" y="0"/>
                    <a:pt x="418" y="14"/>
                    <a:pt x="346" y="42"/>
                  </a:cubicBezTo>
                  <a:cubicBezTo>
                    <a:pt x="334" y="42"/>
                    <a:pt x="322" y="66"/>
                    <a:pt x="322" y="66"/>
                  </a:cubicBezTo>
                  <a:cubicBezTo>
                    <a:pt x="227" y="101"/>
                    <a:pt x="155" y="173"/>
                    <a:pt x="108" y="256"/>
                  </a:cubicBezTo>
                  <a:cubicBezTo>
                    <a:pt x="36" y="363"/>
                    <a:pt x="0" y="494"/>
                    <a:pt x="24" y="625"/>
                  </a:cubicBezTo>
                  <a:cubicBezTo>
                    <a:pt x="36" y="697"/>
                    <a:pt x="48" y="756"/>
                    <a:pt x="84" y="828"/>
                  </a:cubicBezTo>
                  <a:cubicBezTo>
                    <a:pt x="96" y="863"/>
                    <a:pt x="108" y="887"/>
                    <a:pt x="143" y="923"/>
                  </a:cubicBezTo>
                  <a:cubicBezTo>
                    <a:pt x="253" y="1060"/>
                    <a:pt x="412" y="1134"/>
                    <a:pt x="582" y="1134"/>
                  </a:cubicBezTo>
                  <a:cubicBezTo>
                    <a:pt x="633" y="1134"/>
                    <a:pt x="686" y="1127"/>
                    <a:pt x="739" y="1113"/>
                  </a:cubicBezTo>
                  <a:cubicBezTo>
                    <a:pt x="774" y="1102"/>
                    <a:pt x="810" y="1090"/>
                    <a:pt x="834" y="1066"/>
                  </a:cubicBezTo>
                  <a:cubicBezTo>
                    <a:pt x="893" y="1042"/>
                    <a:pt x="953" y="994"/>
                    <a:pt x="989" y="959"/>
                  </a:cubicBezTo>
                  <a:cubicBezTo>
                    <a:pt x="1120" y="804"/>
                    <a:pt x="1167" y="601"/>
                    <a:pt x="1108" y="423"/>
                  </a:cubicBezTo>
                  <a:cubicBezTo>
                    <a:pt x="1096" y="387"/>
                    <a:pt x="1072" y="340"/>
                    <a:pt x="1060" y="316"/>
                  </a:cubicBezTo>
                  <a:cubicBezTo>
                    <a:pt x="1060" y="244"/>
                    <a:pt x="1012" y="185"/>
                    <a:pt x="953" y="137"/>
                  </a:cubicBezTo>
                  <a:cubicBezTo>
                    <a:pt x="851" y="51"/>
                    <a:pt x="712" y="0"/>
                    <a:pt x="56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0" name="Google Shape;3050;p22"/>
            <p:cNvSpPr/>
            <p:nvPr/>
          </p:nvSpPr>
          <p:spPr>
            <a:xfrm>
              <a:off x="6322200" y="2992450"/>
              <a:ext cx="14925" cy="14025"/>
            </a:xfrm>
            <a:custGeom>
              <a:avLst/>
              <a:gdLst/>
              <a:ahLst/>
              <a:cxnLst/>
              <a:rect l="l" t="t" r="r" b="b"/>
              <a:pathLst>
                <a:path w="597" h="561" extrusionOk="0">
                  <a:moveTo>
                    <a:pt x="287" y="1"/>
                  </a:moveTo>
                  <a:cubicBezTo>
                    <a:pt x="120" y="13"/>
                    <a:pt x="1" y="144"/>
                    <a:pt x="1" y="299"/>
                  </a:cubicBezTo>
                  <a:cubicBezTo>
                    <a:pt x="1" y="358"/>
                    <a:pt x="13" y="406"/>
                    <a:pt x="48" y="430"/>
                  </a:cubicBezTo>
                  <a:cubicBezTo>
                    <a:pt x="60" y="453"/>
                    <a:pt x="72" y="477"/>
                    <a:pt x="84" y="489"/>
                  </a:cubicBezTo>
                  <a:cubicBezTo>
                    <a:pt x="144" y="537"/>
                    <a:pt x="227" y="561"/>
                    <a:pt x="298" y="561"/>
                  </a:cubicBezTo>
                  <a:lnTo>
                    <a:pt x="346" y="561"/>
                  </a:lnTo>
                  <a:cubicBezTo>
                    <a:pt x="489" y="549"/>
                    <a:pt x="584" y="442"/>
                    <a:pt x="596" y="311"/>
                  </a:cubicBezTo>
                  <a:lnTo>
                    <a:pt x="596" y="275"/>
                  </a:lnTo>
                  <a:cubicBezTo>
                    <a:pt x="596" y="132"/>
                    <a:pt x="477" y="13"/>
                    <a:pt x="3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1" name="Google Shape;3051;p22"/>
            <p:cNvSpPr/>
            <p:nvPr/>
          </p:nvSpPr>
          <p:spPr>
            <a:xfrm>
              <a:off x="6251950" y="2719800"/>
              <a:ext cx="14925" cy="14925"/>
            </a:xfrm>
            <a:custGeom>
              <a:avLst/>
              <a:gdLst/>
              <a:ahLst/>
              <a:cxnLst/>
              <a:rect l="l" t="t" r="r" b="b"/>
              <a:pathLst>
                <a:path w="597" h="597" extrusionOk="0">
                  <a:moveTo>
                    <a:pt x="287" y="1"/>
                  </a:moveTo>
                  <a:cubicBezTo>
                    <a:pt x="191" y="1"/>
                    <a:pt x="120" y="37"/>
                    <a:pt x="60" y="120"/>
                  </a:cubicBezTo>
                  <a:cubicBezTo>
                    <a:pt x="13" y="179"/>
                    <a:pt x="1" y="239"/>
                    <a:pt x="1" y="310"/>
                  </a:cubicBezTo>
                  <a:cubicBezTo>
                    <a:pt x="1" y="394"/>
                    <a:pt x="49" y="477"/>
                    <a:pt x="108" y="537"/>
                  </a:cubicBezTo>
                  <a:cubicBezTo>
                    <a:pt x="168" y="572"/>
                    <a:pt x="227" y="596"/>
                    <a:pt x="299" y="596"/>
                  </a:cubicBezTo>
                  <a:cubicBezTo>
                    <a:pt x="406" y="572"/>
                    <a:pt x="477" y="549"/>
                    <a:pt x="525" y="501"/>
                  </a:cubicBezTo>
                  <a:cubicBezTo>
                    <a:pt x="549" y="477"/>
                    <a:pt x="560" y="441"/>
                    <a:pt x="584" y="394"/>
                  </a:cubicBezTo>
                  <a:cubicBezTo>
                    <a:pt x="596" y="370"/>
                    <a:pt x="596" y="322"/>
                    <a:pt x="596" y="275"/>
                  </a:cubicBezTo>
                  <a:cubicBezTo>
                    <a:pt x="596" y="156"/>
                    <a:pt x="525" y="72"/>
                    <a:pt x="430" y="25"/>
                  </a:cubicBezTo>
                  <a:lnTo>
                    <a:pt x="418" y="25"/>
                  </a:lnTo>
                  <a:cubicBezTo>
                    <a:pt x="370" y="13"/>
                    <a:pt x="322" y="1"/>
                    <a:pt x="28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2" name="Google Shape;3052;p22"/>
            <p:cNvSpPr/>
            <p:nvPr/>
          </p:nvSpPr>
          <p:spPr>
            <a:xfrm>
              <a:off x="6174575" y="2838875"/>
              <a:ext cx="14900" cy="14300"/>
            </a:xfrm>
            <a:custGeom>
              <a:avLst/>
              <a:gdLst/>
              <a:ahLst/>
              <a:cxnLst/>
              <a:rect l="l" t="t" r="r" b="b"/>
              <a:pathLst>
                <a:path w="596" h="572" extrusionOk="0">
                  <a:moveTo>
                    <a:pt x="286" y="0"/>
                  </a:moveTo>
                  <a:cubicBezTo>
                    <a:pt x="131" y="12"/>
                    <a:pt x="0" y="131"/>
                    <a:pt x="0" y="298"/>
                  </a:cubicBezTo>
                  <a:cubicBezTo>
                    <a:pt x="0" y="405"/>
                    <a:pt x="72" y="500"/>
                    <a:pt x="179" y="548"/>
                  </a:cubicBezTo>
                  <a:cubicBezTo>
                    <a:pt x="215" y="560"/>
                    <a:pt x="262" y="572"/>
                    <a:pt x="310" y="572"/>
                  </a:cubicBezTo>
                  <a:cubicBezTo>
                    <a:pt x="477" y="572"/>
                    <a:pt x="596" y="441"/>
                    <a:pt x="596" y="274"/>
                  </a:cubicBezTo>
                  <a:cubicBezTo>
                    <a:pt x="596" y="191"/>
                    <a:pt x="548" y="108"/>
                    <a:pt x="488" y="72"/>
                  </a:cubicBezTo>
                  <a:cubicBezTo>
                    <a:pt x="429" y="24"/>
                    <a:pt x="369" y="0"/>
                    <a:pt x="28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3" name="Google Shape;3053;p22"/>
            <p:cNvSpPr/>
            <p:nvPr/>
          </p:nvSpPr>
          <p:spPr>
            <a:xfrm>
              <a:off x="6164450" y="2236725"/>
              <a:ext cx="14600" cy="14600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286" y="0"/>
                  </a:moveTo>
                  <a:cubicBezTo>
                    <a:pt x="120" y="0"/>
                    <a:pt x="0" y="131"/>
                    <a:pt x="0" y="298"/>
                  </a:cubicBezTo>
                  <a:cubicBezTo>
                    <a:pt x="0" y="464"/>
                    <a:pt x="131" y="583"/>
                    <a:pt x="298" y="583"/>
                  </a:cubicBezTo>
                  <a:cubicBezTo>
                    <a:pt x="465" y="583"/>
                    <a:pt x="584" y="453"/>
                    <a:pt x="584" y="286"/>
                  </a:cubicBezTo>
                  <a:cubicBezTo>
                    <a:pt x="584" y="119"/>
                    <a:pt x="453" y="0"/>
                    <a:pt x="28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4" name="Google Shape;3054;p22"/>
            <p:cNvSpPr/>
            <p:nvPr/>
          </p:nvSpPr>
          <p:spPr>
            <a:xfrm>
              <a:off x="5982275" y="2068825"/>
              <a:ext cx="14325" cy="14625"/>
            </a:xfrm>
            <a:custGeom>
              <a:avLst/>
              <a:gdLst/>
              <a:ahLst/>
              <a:cxnLst/>
              <a:rect l="l" t="t" r="r" b="b"/>
              <a:pathLst>
                <a:path w="573" h="585" extrusionOk="0">
                  <a:moveTo>
                    <a:pt x="275" y="1"/>
                  </a:moveTo>
                  <a:cubicBezTo>
                    <a:pt x="132" y="25"/>
                    <a:pt x="1" y="144"/>
                    <a:pt x="1" y="299"/>
                  </a:cubicBezTo>
                  <a:cubicBezTo>
                    <a:pt x="1" y="465"/>
                    <a:pt x="132" y="584"/>
                    <a:pt x="298" y="584"/>
                  </a:cubicBezTo>
                  <a:cubicBezTo>
                    <a:pt x="453" y="584"/>
                    <a:pt x="572" y="453"/>
                    <a:pt x="572" y="287"/>
                  </a:cubicBezTo>
                  <a:cubicBezTo>
                    <a:pt x="572" y="120"/>
                    <a:pt x="441" y="1"/>
                    <a:pt x="27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5" name="Google Shape;3055;p22"/>
            <p:cNvSpPr/>
            <p:nvPr/>
          </p:nvSpPr>
          <p:spPr>
            <a:xfrm>
              <a:off x="6225775" y="1468775"/>
              <a:ext cx="14900" cy="14425"/>
            </a:xfrm>
            <a:custGeom>
              <a:avLst/>
              <a:gdLst/>
              <a:ahLst/>
              <a:cxnLst/>
              <a:rect l="l" t="t" r="r" b="b"/>
              <a:pathLst>
                <a:path w="596" h="577" extrusionOk="0">
                  <a:moveTo>
                    <a:pt x="286" y="0"/>
                  </a:moveTo>
                  <a:cubicBezTo>
                    <a:pt x="262" y="0"/>
                    <a:pt x="226" y="12"/>
                    <a:pt x="214" y="12"/>
                  </a:cubicBezTo>
                  <a:cubicBezTo>
                    <a:pt x="167" y="36"/>
                    <a:pt x="143" y="48"/>
                    <a:pt x="107" y="71"/>
                  </a:cubicBezTo>
                  <a:cubicBezTo>
                    <a:pt x="48" y="131"/>
                    <a:pt x="0" y="214"/>
                    <a:pt x="24" y="298"/>
                  </a:cubicBezTo>
                  <a:cubicBezTo>
                    <a:pt x="24" y="333"/>
                    <a:pt x="36" y="357"/>
                    <a:pt x="36" y="393"/>
                  </a:cubicBezTo>
                  <a:cubicBezTo>
                    <a:pt x="60" y="464"/>
                    <a:pt x="107" y="512"/>
                    <a:pt x="167" y="536"/>
                  </a:cubicBezTo>
                  <a:cubicBezTo>
                    <a:pt x="214" y="572"/>
                    <a:pt x="262" y="572"/>
                    <a:pt x="322" y="572"/>
                  </a:cubicBezTo>
                  <a:cubicBezTo>
                    <a:pt x="338" y="575"/>
                    <a:pt x="352" y="576"/>
                    <a:pt x="365" y="576"/>
                  </a:cubicBezTo>
                  <a:cubicBezTo>
                    <a:pt x="400" y="576"/>
                    <a:pt x="426" y="565"/>
                    <a:pt x="453" y="548"/>
                  </a:cubicBezTo>
                  <a:cubicBezTo>
                    <a:pt x="536" y="512"/>
                    <a:pt x="595" y="417"/>
                    <a:pt x="595" y="310"/>
                  </a:cubicBezTo>
                  <a:lnTo>
                    <a:pt x="595" y="286"/>
                  </a:lnTo>
                  <a:cubicBezTo>
                    <a:pt x="595" y="214"/>
                    <a:pt x="572" y="155"/>
                    <a:pt x="524" y="107"/>
                  </a:cubicBezTo>
                  <a:cubicBezTo>
                    <a:pt x="464" y="48"/>
                    <a:pt x="393" y="0"/>
                    <a:pt x="28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6" name="Google Shape;3056;p22"/>
            <p:cNvSpPr/>
            <p:nvPr/>
          </p:nvSpPr>
          <p:spPr>
            <a:xfrm>
              <a:off x="6000750" y="1963775"/>
              <a:ext cx="14600" cy="14300"/>
            </a:xfrm>
            <a:custGeom>
              <a:avLst/>
              <a:gdLst/>
              <a:ahLst/>
              <a:cxnLst/>
              <a:rect l="l" t="t" r="r" b="b"/>
              <a:pathLst>
                <a:path w="584" h="572" extrusionOk="0">
                  <a:moveTo>
                    <a:pt x="286" y="0"/>
                  </a:moveTo>
                  <a:cubicBezTo>
                    <a:pt x="238" y="0"/>
                    <a:pt x="191" y="12"/>
                    <a:pt x="167" y="24"/>
                  </a:cubicBezTo>
                  <a:cubicBezTo>
                    <a:pt x="60" y="72"/>
                    <a:pt x="0" y="167"/>
                    <a:pt x="0" y="298"/>
                  </a:cubicBezTo>
                  <a:cubicBezTo>
                    <a:pt x="0" y="322"/>
                    <a:pt x="12" y="369"/>
                    <a:pt x="12" y="393"/>
                  </a:cubicBezTo>
                  <a:cubicBezTo>
                    <a:pt x="60" y="500"/>
                    <a:pt x="167" y="572"/>
                    <a:pt x="286" y="572"/>
                  </a:cubicBezTo>
                  <a:lnTo>
                    <a:pt x="298" y="572"/>
                  </a:lnTo>
                  <a:cubicBezTo>
                    <a:pt x="417" y="572"/>
                    <a:pt x="512" y="500"/>
                    <a:pt x="548" y="393"/>
                  </a:cubicBezTo>
                  <a:cubicBezTo>
                    <a:pt x="572" y="345"/>
                    <a:pt x="583" y="310"/>
                    <a:pt x="583" y="262"/>
                  </a:cubicBezTo>
                  <a:cubicBezTo>
                    <a:pt x="583" y="202"/>
                    <a:pt x="572" y="143"/>
                    <a:pt x="524" y="95"/>
                  </a:cubicBezTo>
                  <a:cubicBezTo>
                    <a:pt x="464" y="36"/>
                    <a:pt x="393" y="0"/>
                    <a:pt x="28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7" name="Google Shape;3057;p22"/>
            <p:cNvSpPr/>
            <p:nvPr/>
          </p:nvSpPr>
          <p:spPr>
            <a:xfrm>
              <a:off x="6232600" y="2329000"/>
              <a:ext cx="14925" cy="14900"/>
            </a:xfrm>
            <a:custGeom>
              <a:avLst/>
              <a:gdLst/>
              <a:ahLst/>
              <a:cxnLst/>
              <a:rect l="l" t="t" r="r" b="b"/>
              <a:pathLst>
                <a:path w="597" h="596" extrusionOk="0">
                  <a:moveTo>
                    <a:pt x="251" y="0"/>
                  </a:moveTo>
                  <a:cubicBezTo>
                    <a:pt x="108" y="36"/>
                    <a:pt x="1" y="155"/>
                    <a:pt x="13" y="298"/>
                  </a:cubicBezTo>
                  <a:lnTo>
                    <a:pt x="13" y="310"/>
                  </a:lnTo>
                  <a:cubicBezTo>
                    <a:pt x="25" y="488"/>
                    <a:pt x="168" y="595"/>
                    <a:pt x="311" y="595"/>
                  </a:cubicBezTo>
                  <a:cubicBezTo>
                    <a:pt x="382" y="595"/>
                    <a:pt x="465" y="572"/>
                    <a:pt x="501" y="500"/>
                  </a:cubicBezTo>
                  <a:cubicBezTo>
                    <a:pt x="561" y="452"/>
                    <a:pt x="596" y="369"/>
                    <a:pt x="596" y="286"/>
                  </a:cubicBezTo>
                  <a:cubicBezTo>
                    <a:pt x="596" y="119"/>
                    <a:pt x="453" y="0"/>
                    <a:pt x="299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8" name="Google Shape;3058;p22"/>
            <p:cNvSpPr/>
            <p:nvPr/>
          </p:nvSpPr>
          <p:spPr>
            <a:xfrm>
              <a:off x="6047175" y="2542100"/>
              <a:ext cx="14900" cy="14625"/>
            </a:xfrm>
            <a:custGeom>
              <a:avLst/>
              <a:gdLst/>
              <a:ahLst/>
              <a:cxnLst/>
              <a:rect l="l" t="t" r="r" b="b"/>
              <a:pathLst>
                <a:path w="596" h="585" extrusionOk="0">
                  <a:moveTo>
                    <a:pt x="298" y="1"/>
                  </a:moveTo>
                  <a:cubicBezTo>
                    <a:pt x="143" y="1"/>
                    <a:pt x="0" y="156"/>
                    <a:pt x="24" y="299"/>
                  </a:cubicBezTo>
                  <a:cubicBezTo>
                    <a:pt x="24" y="465"/>
                    <a:pt x="155" y="584"/>
                    <a:pt x="322" y="584"/>
                  </a:cubicBezTo>
                  <a:cubicBezTo>
                    <a:pt x="477" y="584"/>
                    <a:pt x="596" y="453"/>
                    <a:pt x="596" y="287"/>
                  </a:cubicBezTo>
                  <a:cubicBezTo>
                    <a:pt x="596" y="120"/>
                    <a:pt x="465" y="1"/>
                    <a:pt x="29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9" name="Google Shape;3059;p22"/>
            <p:cNvSpPr/>
            <p:nvPr/>
          </p:nvSpPr>
          <p:spPr>
            <a:xfrm>
              <a:off x="6294225" y="2244150"/>
              <a:ext cx="14900" cy="14650"/>
            </a:xfrm>
            <a:custGeom>
              <a:avLst/>
              <a:gdLst/>
              <a:ahLst/>
              <a:cxnLst/>
              <a:rect l="l" t="t" r="r" b="b"/>
              <a:pathLst>
                <a:path w="596" h="586" extrusionOk="0">
                  <a:moveTo>
                    <a:pt x="298" y="1"/>
                  </a:moveTo>
                  <a:cubicBezTo>
                    <a:pt x="143" y="1"/>
                    <a:pt x="1" y="156"/>
                    <a:pt x="24" y="298"/>
                  </a:cubicBezTo>
                  <a:cubicBezTo>
                    <a:pt x="24" y="334"/>
                    <a:pt x="36" y="358"/>
                    <a:pt x="36" y="394"/>
                  </a:cubicBezTo>
                  <a:cubicBezTo>
                    <a:pt x="81" y="505"/>
                    <a:pt x="167" y="585"/>
                    <a:pt x="295" y="585"/>
                  </a:cubicBezTo>
                  <a:cubicBezTo>
                    <a:pt x="304" y="585"/>
                    <a:pt x="313" y="585"/>
                    <a:pt x="322" y="584"/>
                  </a:cubicBezTo>
                  <a:cubicBezTo>
                    <a:pt x="477" y="584"/>
                    <a:pt x="596" y="453"/>
                    <a:pt x="596" y="286"/>
                  </a:cubicBezTo>
                  <a:cubicBezTo>
                    <a:pt x="596" y="132"/>
                    <a:pt x="477" y="13"/>
                    <a:pt x="33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0" name="Google Shape;3060;p22"/>
            <p:cNvSpPr/>
            <p:nvPr/>
          </p:nvSpPr>
          <p:spPr>
            <a:xfrm>
              <a:off x="6151950" y="3747600"/>
              <a:ext cx="36625" cy="36350"/>
            </a:xfrm>
            <a:custGeom>
              <a:avLst/>
              <a:gdLst/>
              <a:ahLst/>
              <a:cxnLst/>
              <a:rect l="l" t="t" r="r" b="b"/>
              <a:pathLst>
                <a:path w="1465" h="1454" extrusionOk="0">
                  <a:moveTo>
                    <a:pt x="733" y="1"/>
                  </a:moveTo>
                  <a:cubicBezTo>
                    <a:pt x="723" y="1"/>
                    <a:pt x="713" y="1"/>
                    <a:pt x="703" y="1"/>
                  </a:cubicBezTo>
                  <a:cubicBezTo>
                    <a:pt x="548" y="1"/>
                    <a:pt x="393" y="84"/>
                    <a:pt x="274" y="168"/>
                  </a:cubicBezTo>
                  <a:cubicBezTo>
                    <a:pt x="191" y="227"/>
                    <a:pt x="119" y="323"/>
                    <a:pt x="72" y="418"/>
                  </a:cubicBezTo>
                  <a:cubicBezTo>
                    <a:pt x="24" y="525"/>
                    <a:pt x="0" y="632"/>
                    <a:pt x="12" y="751"/>
                  </a:cubicBezTo>
                  <a:cubicBezTo>
                    <a:pt x="24" y="1156"/>
                    <a:pt x="369" y="1454"/>
                    <a:pt x="774" y="1454"/>
                  </a:cubicBezTo>
                  <a:lnTo>
                    <a:pt x="846" y="1454"/>
                  </a:lnTo>
                  <a:cubicBezTo>
                    <a:pt x="965" y="1430"/>
                    <a:pt x="1072" y="1394"/>
                    <a:pt x="1155" y="1335"/>
                  </a:cubicBezTo>
                  <a:cubicBezTo>
                    <a:pt x="1346" y="1192"/>
                    <a:pt x="1465" y="989"/>
                    <a:pt x="1465" y="751"/>
                  </a:cubicBezTo>
                  <a:lnTo>
                    <a:pt x="1465" y="704"/>
                  </a:lnTo>
                  <a:cubicBezTo>
                    <a:pt x="1465" y="620"/>
                    <a:pt x="1441" y="525"/>
                    <a:pt x="1405" y="442"/>
                  </a:cubicBezTo>
                  <a:cubicBezTo>
                    <a:pt x="1290" y="176"/>
                    <a:pt x="1041" y="1"/>
                    <a:pt x="73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61" name="Google Shape;3061;p22"/>
          <p:cNvGrpSpPr/>
          <p:nvPr/>
        </p:nvGrpSpPr>
        <p:grpSpPr>
          <a:xfrm flipH="1">
            <a:off x="7237610" y="44"/>
            <a:ext cx="1906399" cy="5143420"/>
            <a:chOff x="5970375" y="1301775"/>
            <a:chExt cx="1053725" cy="2842925"/>
          </a:xfrm>
        </p:grpSpPr>
        <p:sp>
          <p:nvSpPr>
            <p:cNvPr id="3062" name="Google Shape;3062;p22"/>
            <p:cNvSpPr/>
            <p:nvPr/>
          </p:nvSpPr>
          <p:spPr>
            <a:xfrm>
              <a:off x="6219225" y="1995325"/>
              <a:ext cx="325" cy="25"/>
            </a:xfrm>
            <a:custGeom>
              <a:avLst/>
              <a:gdLst/>
              <a:ahLst/>
              <a:cxnLst/>
              <a:rect l="l" t="t" r="r" b="b"/>
              <a:pathLst>
                <a:path w="13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12" y="0"/>
                    <a:pt x="12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3" name="Google Shape;3063;p22"/>
            <p:cNvSpPr/>
            <p:nvPr/>
          </p:nvSpPr>
          <p:spPr>
            <a:xfrm>
              <a:off x="6136175" y="2102475"/>
              <a:ext cx="53900" cy="152425"/>
            </a:xfrm>
            <a:custGeom>
              <a:avLst/>
              <a:gdLst/>
              <a:ahLst/>
              <a:cxnLst/>
              <a:rect l="l" t="t" r="r" b="b"/>
              <a:pathLst>
                <a:path w="2156" h="6097" extrusionOk="0">
                  <a:moveTo>
                    <a:pt x="2155" y="0"/>
                  </a:moveTo>
                  <a:lnTo>
                    <a:pt x="1834" y="48"/>
                  </a:lnTo>
                  <a:lnTo>
                    <a:pt x="0" y="6001"/>
                  </a:lnTo>
                  <a:cubicBezTo>
                    <a:pt x="119" y="6001"/>
                    <a:pt x="215" y="6037"/>
                    <a:pt x="298" y="6096"/>
                  </a:cubicBezTo>
                  <a:lnTo>
                    <a:pt x="215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4" name="Google Shape;3064;p22"/>
            <p:cNvSpPr/>
            <p:nvPr/>
          </p:nvSpPr>
          <p:spPr>
            <a:xfrm>
              <a:off x="6184700" y="2002450"/>
              <a:ext cx="34250" cy="92900"/>
            </a:xfrm>
            <a:custGeom>
              <a:avLst/>
              <a:gdLst/>
              <a:ahLst/>
              <a:cxnLst/>
              <a:rect l="l" t="t" r="r" b="b"/>
              <a:pathLst>
                <a:path w="1370" h="3716" extrusionOk="0">
                  <a:moveTo>
                    <a:pt x="1143" y="1"/>
                  </a:moveTo>
                  <a:lnTo>
                    <a:pt x="0" y="3716"/>
                  </a:lnTo>
                  <a:lnTo>
                    <a:pt x="333" y="3692"/>
                  </a:lnTo>
                  <a:lnTo>
                    <a:pt x="1369" y="322"/>
                  </a:lnTo>
                  <a:lnTo>
                    <a:pt x="1226" y="13"/>
                  </a:lnTo>
                  <a:lnTo>
                    <a:pt x="114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5" name="Google Shape;3065;p22"/>
            <p:cNvSpPr/>
            <p:nvPr/>
          </p:nvSpPr>
          <p:spPr>
            <a:xfrm>
              <a:off x="6221900" y="19971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6" name="Google Shape;3066;p22"/>
            <p:cNvSpPr/>
            <p:nvPr/>
          </p:nvSpPr>
          <p:spPr>
            <a:xfrm>
              <a:off x="6312675" y="2223325"/>
              <a:ext cx="108075" cy="243800"/>
            </a:xfrm>
            <a:custGeom>
              <a:avLst/>
              <a:gdLst/>
              <a:ahLst/>
              <a:cxnLst/>
              <a:rect l="l" t="t" r="r" b="b"/>
              <a:pathLst>
                <a:path w="4323" h="9752" extrusionOk="0">
                  <a:moveTo>
                    <a:pt x="215" y="0"/>
                  </a:moveTo>
                  <a:lnTo>
                    <a:pt x="1" y="298"/>
                  </a:lnTo>
                  <a:lnTo>
                    <a:pt x="4001" y="9704"/>
                  </a:lnTo>
                  <a:lnTo>
                    <a:pt x="4061" y="9751"/>
                  </a:lnTo>
                  <a:cubicBezTo>
                    <a:pt x="4132" y="9692"/>
                    <a:pt x="4227" y="9656"/>
                    <a:pt x="4323" y="9656"/>
                  </a:cubicBezTo>
                  <a:lnTo>
                    <a:pt x="21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7" name="Google Shape;3067;p22"/>
            <p:cNvSpPr/>
            <p:nvPr/>
          </p:nvSpPr>
          <p:spPr>
            <a:xfrm>
              <a:off x="6255225" y="2095025"/>
              <a:ext cx="59275" cy="127725"/>
            </a:xfrm>
            <a:custGeom>
              <a:avLst/>
              <a:gdLst/>
              <a:ahLst/>
              <a:cxnLst/>
              <a:rect l="l" t="t" r="r" b="b"/>
              <a:pathLst>
                <a:path w="2371" h="5109" extrusionOk="0">
                  <a:moveTo>
                    <a:pt x="334" y="1"/>
                  </a:moveTo>
                  <a:lnTo>
                    <a:pt x="1" y="48"/>
                  </a:lnTo>
                  <a:lnTo>
                    <a:pt x="2144" y="5108"/>
                  </a:lnTo>
                  <a:lnTo>
                    <a:pt x="2370" y="4811"/>
                  </a:lnTo>
                  <a:lnTo>
                    <a:pt x="33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8" name="Google Shape;3068;p22"/>
            <p:cNvSpPr/>
            <p:nvPr/>
          </p:nvSpPr>
          <p:spPr>
            <a:xfrm>
              <a:off x="6215350" y="1997100"/>
              <a:ext cx="44675" cy="91100"/>
            </a:xfrm>
            <a:custGeom>
              <a:avLst/>
              <a:gdLst/>
              <a:ahLst/>
              <a:cxnLst/>
              <a:rect l="l" t="t" r="r" b="b"/>
              <a:pathLst>
                <a:path w="1787" h="3644" extrusionOk="0">
                  <a:moveTo>
                    <a:pt x="262" y="1"/>
                  </a:moveTo>
                  <a:lnTo>
                    <a:pt x="262" y="12"/>
                  </a:lnTo>
                  <a:lnTo>
                    <a:pt x="272" y="35"/>
                  </a:lnTo>
                  <a:lnTo>
                    <a:pt x="272" y="35"/>
                  </a:lnTo>
                  <a:cubicBezTo>
                    <a:pt x="270" y="22"/>
                    <a:pt x="267" y="10"/>
                    <a:pt x="262" y="1"/>
                  </a:cubicBezTo>
                  <a:close/>
                  <a:moveTo>
                    <a:pt x="272" y="35"/>
                  </a:moveTo>
                  <a:cubicBezTo>
                    <a:pt x="274" y="53"/>
                    <a:pt x="274" y="75"/>
                    <a:pt x="274" y="96"/>
                  </a:cubicBezTo>
                  <a:cubicBezTo>
                    <a:pt x="262" y="179"/>
                    <a:pt x="179" y="239"/>
                    <a:pt x="96" y="239"/>
                  </a:cubicBezTo>
                  <a:lnTo>
                    <a:pt x="0" y="227"/>
                  </a:lnTo>
                  <a:lnTo>
                    <a:pt x="143" y="536"/>
                  </a:lnTo>
                  <a:lnTo>
                    <a:pt x="1465" y="3644"/>
                  </a:lnTo>
                  <a:lnTo>
                    <a:pt x="1786" y="3620"/>
                  </a:lnTo>
                  <a:lnTo>
                    <a:pt x="272" y="35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9" name="Google Shape;3069;p22"/>
            <p:cNvSpPr/>
            <p:nvPr/>
          </p:nvSpPr>
          <p:spPr>
            <a:xfrm>
              <a:off x="6221300" y="1996500"/>
              <a:ext cx="625" cy="625"/>
            </a:xfrm>
            <a:custGeom>
              <a:avLst/>
              <a:gdLst/>
              <a:ahLst/>
              <a:cxnLst/>
              <a:rect l="l" t="t" r="r" b="b"/>
              <a:pathLst>
                <a:path w="25" h="25" extrusionOk="0">
                  <a:moveTo>
                    <a:pt x="1" y="1"/>
                  </a:moveTo>
                  <a:cubicBezTo>
                    <a:pt x="1" y="13"/>
                    <a:pt x="1" y="13"/>
                    <a:pt x="24" y="25"/>
                  </a:cubicBezTo>
                  <a:cubicBezTo>
                    <a:pt x="24" y="13"/>
                    <a:pt x="1" y="13"/>
                    <a:pt x="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0" name="Google Shape;3070;p22"/>
            <p:cNvSpPr/>
            <p:nvPr/>
          </p:nvSpPr>
          <p:spPr>
            <a:xfrm>
              <a:off x="6220700" y="1995900"/>
              <a:ext cx="325" cy="625"/>
            </a:xfrm>
            <a:custGeom>
              <a:avLst/>
              <a:gdLst/>
              <a:ahLst/>
              <a:cxnLst/>
              <a:rect l="l" t="t" r="r" b="b"/>
              <a:pathLst>
                <a:path w="13" h="25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ubicBezTo>
                    <a:pt x="1" y="1"/>
                    <a:pt x="13" y="1"/>
                    <a:pt x="1" y="1"/>
                  </a:cubicBezTo>
                  <a:cubicBezTo>
                    <a:pt x="13" y="25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1" name="Google Shape;3071;p22"/>
            <p:cNvSpPr/>
            <p:nvPr/>
          </p:nvSpPr>
          <p:spPr>
            <a:xfrm>
              <a:off x="6218925" y="1995325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24" y="0"/>
                  </a:moveTo>
                  <a:cubicBezTo>
                    <a:pt x="12" y="0"/>
                    <a:pt x="12" y="0"/>
                    <a:pt x="24" y="0"/>
                  </a:cubicBezTo>
                  <a:lnTo>
                    <a:pt x="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2" name="Google Shape;3072;p22"/>
            <p:cNvSpPr/>
            <p:nvPr/>
          </p:nvSpPr>
          <p:spPr>
            <a:xfrm>
              <a:off x="6231425" y="1302075"/>
              <a:ext cx="94675" cy="169400"/>
            </a:xfrm>
            <a:custGeom>
              <a:avLst/>
              <a:gdLst/>
              <a:ahLst/>
              <a:cxnLst/>
              <a:rect l="l" t="t" r="r" b="b"/>
              <a:pathLst>
                <a:path w="3787" h="6776" extrusionOk="0">
                  <a:moveTo>
                    <a:pt x="3429" y="1"/>
                  </a:moveTo>
                  <a:lnTo>
                    <a:pt x="0" y="6680"/>
                  </a:lnTo>
                  <a:cubicBezTo>
                    <a:pt x="36" y="6668"/>
                    <a:pt x="48" y="6668"/>
                    <a:pt x="72" y="6668"/>
                  </a:cubicBezTo>
                  <a:cubicBezTo>
                    <a:pt x="179" y="6668"/>
                    <a:pt x="250" y="6704"/>
                    <a:pt x="310" y="6775"/>
                  </a:cubicBezTo>
                  <a:lnTo>
                    <a:pt x="378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3" name="Google Shape;3073;p22"/>
            <p:cNvSpPr/>
            <p:nvPr/>
          </p:nvSpPr>
          <p:spPr>
            <a:xfrm>
              <a:off x="6115625" y="1301775"/>
              <a:ext cx="69975" cy="103900"/>
            </a:xfrm>
            <a:custGeom>
              <a:avLst/>
              <a:gdLst/>
              <a:ahLst/>
              <a:cxnLst/>
              <a:rect l="l" t="t" r="r" b="b"/>
              <a:pathLst>
                <a:path w="2799" h="4156" extrusionOk="0">
                  <a:moveTo>
                    <a:pt x="2430" y="1"/>
                  </a:moveTo>
                  <a:lnTo>
                    <a:pt x="37" y="4037"/>
                  </a:lnTo>
                  <a:cubicBezTo>
                    <a:pt x="25" y="4061"/>
                    <a:pt x="1" y="4108"/>
                    <a:pt x="25" y="4156"/>
                  </a:cubicBezTo>
                  <a:cubicBezTo>
                    <a:pt x="84" y="4132"/>
                    <a:pt x="156" y="4120"/>
                    <a:pt x="215" y="4120"/>
                  </a:cubicBezTo>
                  <a:lnTo>
                    <a:pt x="346" y="4120"/>
                  </a:lnTo>
                  <a:lnTo>
                    <a:pt x="279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4" name="Google Shape;3074;p22"/>
            <p:cNvSpPr/>
            <p:nvPr/>
          </p:nvSpPr>
          <p:spPr>
            <a:xfrm>
              <a:off x="5970675" y="1427100"/>
              <a:ext cx="136650" cy="81875"/>
            </a:xfrm>
            <a:custGeom>
              <a:avLst/>
              <a:gdLst/>
              <a:ahLst/>
              <a:cxnLst/>
              <a:rect l="l" t="t" r="r" b="b"/>
              <a:pathLst>
                <a:path w="5466" h="3275" extrusionOk="0">
                  <a:moveTo>
                    <a:pt x="5323" y="0"/>
                  </a:moveTo>
                  <a:lnTo>
                    <a:pt x="0" y="2917"/>
                  </a:lnTo>
                  <a:lnTo>
                    <a:pt x="0" y="3274"/>
                  </a:lnTo>
                  <a:lnTo>
                    <a:pt x="5465" y="286"/>
                  </a:lnTo>
                  <a:cubicBezTo>
                    <a:pt x="5406" y="191"/>
                    <a:pt x="5358" y="107"/>
                    <a:pt x="532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5" name="Google Shape;3075;p22"/>
            <p:cNvSpPr/>
            <p:nvPr/>
          </p:nvSpPr>
          <p:spPr>
            <a:xfrm>
              <a:off x="6136175" y="1427100"/>
              <a:ext cx="92600" cy="51500"/>
            </a:xfrm>
            <a:custGeom>
              <a:avLst/>
              <a:gdLst/>
              <a:ahLst/>
              <a:cxnLst/>
              <a:rect l="l" t="t" r="r" b="b"/>
              <a:pathLst>
                <a:path w="3704" h="2060" extrusionOk="0">
                  <a:moveTo>
                    <a:pt x="131" y="0"/>
                  </a:moveTo>
                  <a:cubicBezTo>
                    <a:pt x="108" y="107"/>
                    <a:pt x="60" y="214"/>
                    <a:pt x="0" y="286"/>
                  </a:cubicBezTo>
                  <a:lnTo>
                    <a:pt x="3632" y="2060"/>
                  </a:lnTo>
                  <a:cubicBezTo>
                    <a:pt x="3620" y="2024"/>
                    <a:pt x="3620" y="2000"/>
                    <a:pt x="3620" y="1965"/>
                  </a:cubicBezTo>
                  <a:cubicBezTo>
                    <a:pt x="3608" y="1881"/>
                    <a:pt x="3644" y="1798"/>
                    <a:pt x="3703" y="1738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6" name="Google Shape;3076;p22"/>
            <p:cNvSpPr/>
            <p:nvPr/>
          </p:nvSpPr>
          <p:spPr>
            <a:xfrm>
              <a:off x="6237075" y="1476500"/>
              <a:ext cx="274475" cy="138425"/>
            </a:xfrm>
            <a:custGeom>
              <a:avLst/>
              <a:gdLst/>
              <a:ahLst/>
              <a:cxnLst/>
              <a:rect l="l" t="t" r="r" b="b"/>
              <a:pathLst>
                <a:path w="10979" h="5537" extrusionOk="0">
                  <a:moveTo>
                    <a:pt x="167" y="1"/>
                  </a:moveTo>
                  <a:cubicBezTo>
                    <a:pt x="143" y="108"/>
                    <a:pt x="84" y="203"/>
                    <a:pt x="1" y="239"/>
                  </a:cubicBezTo>
                  <a:cubicBezTo>
                    <a:pt x="12" y="263"/>
                    <a:pt x="12" y="274"/>
                    <a:pt x="12" y="286"/>
                  </a:cubicBezTo>
                  <a:lnTo>
                    <a:pt x="10847" y="5537"/>
                  </a:lnTo>
                  <a:cubicBezTo>
                    <a:pt x="10859" y="5442"/>
                    <a:pt x="10907" y="5335"/>
                    <a:pt x="10978" y="5263"/>
                  </a:cubicBezTo>
                  <a:lnTo>
                    <a:pt x="16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7" name="Google Shape;3077;p22"/>
            <p:cNvSpPr/>
            <p:nvPr/>
          </p:nvSpPr>
          <p:spPr>
            <a:xfrm>
              <a:off x="6132900" y="1482450"/>
              <a:ext cx="104800" cy="217325"/>
            </a:xfrm>
            <a:custGeom>
              <a:avLst/>
              <a:gdLst/>
              <a:ahLst/>
              <a:cxnLst/>
              <a:rect l="l" t="t" r="r" b="b"/>
              <a:pathLst>
                <a:path w="4192" h="8693" extrusionOk="0">
                  <a:moveTo>
                    <a:pt x="3918" y="1"/>
                  </a:moveTo>
                  <a:lnTo>
                    <a:pt x="3918" y="25"/>
                  </a:lnTo>
                  <a:lnTo>
                    <a:pt x="0" y="8549"/>
                  </a:lnTo>
                  <a:cubicBezTo>
                    <a:pt x="108" y="8573"/>
                    <a:pt x="191" y="8621"/>
                    <a:pt x="286" y="8692"/>
                  </a:cubicBezTo>
                  <a:lnTo>
                    <a:pt x="4179" y="144"/>
                  </a:lnTo>
                  <a:cubicBezTo>
                    <a:pt x="4191" y="108"/>
                    <a:pt x="4191" y="84"/>
                    <a:pt x="4191" y="48"/>
                  </a:cubicBezTo>
                  <a:cubicBezTo>
                    <a:pt x="4191" y="36"/>
                    <a:pt x="4191" y="25"/>
                    <a:pt x="4179" y="1"/>
                  </a:cubicBezTo>
                  <a:cubicBezTo>
                    <a:pt x="4132" y="25"/>
                    <a:pt x="4108" y="36"/>
                    <a:pt x="4060" y="36"/>
                  </a:cubicBezTo>
                  <a:cubicBezTo>
                    <a:pt x="4001" y="36"/>
                    <a:pt x="3953" y="25"/>
                    <a:pt x="3918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8" name="Google Shape;3078;p22"/>
            <p:cNvSpPr/>
            <p:nvPr/>
          </p:nvSpPr>
          <p:spPr>
            <a:xfrm>
              <a:off x="6007575" y="1728325"/>
              <a:ext cx="116725" cy="237850"/>
            </a:xfrm>
            <a:custGeom>
              <a:avLst/>
              <a:gdLst/>
              <a:ahLst/>
              <a:cxnLst/>
              <a:rect l="l" t="t" r="r" b="b"/>
              <a:pathLst>
                <a:path w="4669" h="9514" extrusionOk="0">
                  <a:moveTo>
                    <a:pt x="4370" y="0"/>
                  </a:moveTo>
                  <a:lnTo>
                    <a:pt x="1" y="9406"/>
                  </a:lnTo>
                  <a:cubicBezTo>
                    <a:pt x="96" y="9418"/>
                    <a:pt x="191" y="9442"/>
                    <a:pt x="251" y="9513"/>
                  </a:cubicBezTo>
                  <a:cubicBezTo>
                    <a:pt x="263" y="9513"/>
                    <a:pt x="299" y="9501"/>
                    <a:pt x="310" y="9501"/>
                  </a:cubicBezTo>
                  <a:lnTo>
                    <a:pt x="4668" y="119"/>
                  </a:lnTo>
                  <a:cubicBezTo>
                    <a:pt x="4561" y="107"/>
                    <a:pt x="4466" y="60"/>
                    <a:pt x="437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9" name="Google Shape;3079;p22"/>
            <p:cNvSpPr/>
            <p:nvPr/>
          </p:nvSpPr>
          <p:spPr>
            <a:xfrm>
              <a:off x="6143900" y="1616400"/>
              <a:ext cx="367050" cy="96175"/>
            </a:xfrm>
            <a:custGeom>
              <a:avLst/>
              <a:gdLst/>
              <a:ahLst/>
              <a:cxnLst/>
              <a:rect l="l" t="t" r="r" b="b"/>
              <a:pathLst>
                <a:path w="14682" h="3847" extrusionOk="0">
                  <a:moveTo>
                    <a:pt x="14574" y="0"/>
                  </a:moveTo>
                  <a:lnTo>
                    <a:pt x="1" y="3549"/>
                  </a:lnTo>
                  <a:cubicBezTo>
                    <a:pt x="49" y="3632"/>
                    <a:pt x="84" y="3739"/>
                    <a:pt x="96" y="3846"/>
                  </a:cubicBezTo>
                  <a:lnTo>
                    <a:pt x="14681" y="298"/>
                  </a:lnTo>
                  <a:cubicBezTo>
                    <a:pt x="14610" y="227"/>
                    <a:pt x="14574" y="120"/>
                    <a:pt x="1457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0" name="Google Shape;3080;p22"/>
            <p:cNvSpPr/>
            <p:nvPr/>
          </p:nvSpPr>
          <p:spPr>
            <a:xfrm>
              <a:off x="5970375" y="1714025"/>
              <a:ext cx="140525" cy="44075"/>
            </a:xfrm>
            <a:custGeom>
              <a:avLst/>
              <a:gdLst/>
              <a:ahLst/>
              <a:cxnLst/>
              <a:rect l="l" t="t" r="r" b="b"/>
              <a:pathLst>
                <a:path w="5621" h="1763" extrusionOk="0">
                  <a:moveTo>
                    <a:pt x="5561" y="1"/>
                  </a:moveTo>
                  <a:lnTo>
                    <a:pt x="1" y="1441"/>
                  </a:lnTo>
                  <a:lnTo>
                    <a:pt x="1" y="1763"/>
                  </a:lnTo>
                  <a:lnTo>
                    <a:pt x="5620" y="298"/>
                  </a:lnTo>
                  <a:cubicBezTo>
                    <a:pt x="5597" y="203"/>
                    <a:pt x="5561" y="120"/>
                    <a:pt x="556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1" name="Google Shape;3081;p22"/>
            <p:cNvSpPr/>
            <p:nvPr/>
          </p:nvSpPr>
          <p:spPr>
            <a:xfrm>
              <a:off x="5970675" y="1973575"/>
              <a:ext cx="37525" cy="103625"/>
            </a:xfrm>
            <a:custGeom>
              <a:avLst/>
              <a:gdLst/>
              <a:ahLst/>
              <a:cxnLst/>
              <a:rect l="l" t="t" r="r" b="b"/>
              <a:pathLst>
                <a:path w="1501" h="4145" extrusionOk="0">
                  <a:moveTo>
                    <a:pt x="1239" y="1"/>
                  </a:moveTo>
                  <a:lnTo>
                    <a:pt x="0" y="3251"/>
                  </a:lnTo>
                  <a:lnTo>
                    <a:pt x="0" y="4144"/>
                  </a:lnTo>
                  <a:lnTo>
                    <a:pt x="1501" y="180"/>
                  </a:lnTo>
                  <a:cubicBezTo>
                    <a:pt x="1382" y="180"/>
                    <a:pt x="1274" y="108"/>
                    <a:pt x="123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2" name="Google Shape;3082;p22"/>
            <p:cNvSpPr/>
            <p:nvPr/>
          </p:nvSpPr>
          <p:spPr>
            <a:xfrm>
              <a:off x="5970675" y="1952450"/>
              <a:ext cx="34250" cy="18775"/>
            </a:xfrm>
            <a:custGeom>
              <a:avLst/>
              <a:gdLst/>
              <a:ahLst/>
              <a:cxnLst/>
              <a:rect l="l" t="t" r="r" b="b"/>
              <a:pathLst>
                <a:path w="1370" h="751" extrusionOk="0">
                  <a:moveTo>
                    <a:pt x="0" y="1"/>
                  </a:moveTo>
                  <a:lnTo>
                    <a:pt x="0" y="322"/>
                  </a:lnTo>
                  <a:lnTo>
                    <a:pt x="1215" y="751"/>
                  </a:lnTo>
                  <a:cubicBezTo>
                    <a:pt x="1203" y="620"/>
                    <a:pt x="1263" y="525"/>
                    <a:pt x="1370" y="47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3" name="Google Shape;3083;p22"/>
            <p:cNvSpPr/>
            <p:nvPr/>
          </p:nvSpPr>
          <p:spPr>
            <a:xfrm>
              <a:off x="6014125" y="1966450"/>
              <a:ext cx="208100" cy="36925"/>
            </a:xfrm>
            <a:custGeom>
              <a:avLst/>
              <a:gdLst/>
              <a:ahLst/>
              <a:cxnLst/>
              <a:rect l="l" t="t" r="r" b="b"/>
              <a:pathLst>
                <a:path w="8324" h="1477" extrusionOk="0">
                  <a:moveTo>
                    <a:pt x="60" y="0"/>
                  </a:moveTo>
                  <a:cubicBezTo>
                    <a:pt x="37" y="0"/>
                    <a:pt x="13" y="0"/>
                    <a:pt x="1" y="24"/>
                  </a:cubicBezTo>
                  <a:cubicBezTo>
                    <a:pt x="48" y="60"/>
                    <a:pt x="60" y="119"/>
                    <a:pt x="72" y="203"/>
                  </a:cubicBezTo>
                  <a:cubicBezTo>
                    <a:pt x="72" y="238"/>
                    <a:pt x="60" y="286"/>
                    <a:pt x="48" y="334"/>
                  </a:cubicBezTo>
                  <a:lnTo>
                    <a:pt x="7978" y="1465"/>
                  </a:lnTo>
                  <a:lnTo>
                    <a:pt x="8073" y="1477"/>
                  </a:lnTo>
                  <a:lnTo>
                    <a:pt x="8145" y="1465"/>
                  </a:lnTo>
                  <a:cubicBezTo>
                    <a:pt x="8152" y="1466"/>
                    <a:pt x="8159" y="1466"/>
                    <a:pt x="8166" y="1466"/>
                  </a:cubicBezTo>
                  <a:cubicBezTo>
                    <a:pt x="8240" y="1466"/>
                    <a:pt x="8301" y="1410"/>
                    <a:pt x="8323" y="1334"/>
                  </a:cubicBezTo>
                  <a:cubicBezTo>
                    <a:pt x="8323" y="1298"/>
                    <a:pt x="8323" y="1262"/>
                    <a:pt x="8311" y="1238"/>
                  </a:cubicBezTo>
                  <a:cubicBezTo>
                    <a:pt x="8311" y="1227"/>
                    <a:pt x="8288" y="1227"/>
                    <a:pt x="8288" y="1215"/>
                  </a:cubicBezTo>
                  <a:lnTo>
                    <a:pt x="8276" y="1203"/>
                  </a:lnTo>
                  <a:lnTo>
                    <a:pt x="8264" y="1203"/>
                  </a:lnTo>
                  <a:lnTo>
                    <a:pt x="8252" y="1179"/>
                  </a:lnTo>
                  <a:lnTo>
                    <a:pt x="8228" y="1179"/>
                  </a:lnTo>
                  <a:cubicBezTo>
                    <a:pt x="8216" y="1179"/>
                    <a:pt x="8216" y="1179"/>
                    <a:pt x="8204" y="1167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4" name="Google Shape;3084;p22"/>
            <p:cNvSpPr/>
            <p:nvPr/>
          </p:nvSpPr>
          <p:spPr>
            <a:xfrm>
              <a:off x="5982875" y="2070275"/>
              <a:ext cx="442350" cy="54550"/>
            </a:xfrm>
            <a:custGeom>
              <a:avLst/>
              <a:gdLst/>
              <a:ahLst/>
              <a:cxnLst/>
              <a:rect l="l" t="t" r="r" b="b"/>
              <a:pathLst>
                <a:path w="17694" h="2182" extrusionOk="0">
                  <a:moveTo>
                    <a:pt x="17669" y="0"/>
                  </a:moveTo>
                  <a:cubicBezTo>
                    <a:pt x="17651" y="0"/>
                    <a:pt x="17634" y="4"/>
                    <a:pt x="17617" y="11"/>
                  </a:cubicBezTo>
                  <a:lnTo>
                    <a:pt x="17617" y="11"/>
                  </a:lnTo>
                  <a:lnTo>
                    <a:pt x="17693" y="2"/>
                  </a:lnTo>
                  <a:cubicBezTo>
                    <a:pt x="17685" y="1"/>
                    <a:pt x="17677" y="0"/>
                    <a:pt x="17669" y="0"/>
                  </a:cubicBezTo>
                  <a:close/>
                  <a:moveTo>
                    <a:pt x="17617" y="11"/>
                  </a:moveTo>
                  <a:lnTo>
                    <a:pt x="11085" y="705"/>
                  </a:lnTo>
                  <a:lnTo>
                    <a:pt x="10764" y="741"/>
                  </a:lnTo>
                  <a:lnTo>
                    <a:pt x="8406" y="991"/>
                  </a:lnTo>
                  <a:lnTo>
                    <a:pt x="8073" y="1015"/>
                  </a:lnTo>
                  <a:lnTo>
                    <a:pt x="1" y="1884"/>
                  </a:lnTo>
                  <a:cubicBezTo>
                    <a:pt x="13" y="1955"/>
                    <a:pt x="36" y="2062"/>
                    <a:pt x="48" y="2181"/>
                  </a:cubicBezTo>
                  <a:lnTo>
                    <a:pt x="7966" y="1336"/>
                  </a:lnTo>
                  <a:lnTo>
                    <a:pt x="8311" y="1300"/>
                  </a:lnTo>
                  <a:lnTo>
                    <a:pt x="10895" y="1038"/>
                  </a:lnTo>
                  <a:lnTo>
                    <a:pt x="11228" y="1003"/>
                  </a:lnTo>
                  <a:lnTo>
                    <a:pt x="17336" y="348"/>
                  </a:lnTo>
                  <a:lnTo>
                    <a:pt x="17550" y="62"/>
                  </a:lnTo>
                  <a:cubicBezTo>
                    <a:pt x="17564" y="42"/>
                    <a:pt x="17588" y="22"/>
                    <a:pt x="17617" y="1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5" name="Google Shape;3085;p22"/>
            <p:cNvSpPr/>
            <p:nvPr/>
          </p:nvSpPr>
          <p:spPr>
            <a:xfrm>
              <a:off x="5975150" y="2142950"/>
              <a:ext cx="153600" cy="118500"/>
            </a:xfrm>
            <a:custGeom>
              <a:avLst/>
              <a:gdLst/>
              <a:ahLst/>
              <a:cxnLst/>
              <a:rect l="l" t="t" r="r" b="b"/>
              <a:pathLst>
                <a:path w="6144" h="4740" extrusionOk="0">
                  <a:moveTo>
                    <a:pt x="179" y="1"/>
                  </a:moveTo>
                  <a:cubicBezTo>
                    <a:pt x="131" y="96"/>
                    <a:pt x="60" y="179"/>
                    <a:pt x="0" y="251"/>
                  </a:cubicBezTo>
                  <a:lnTo>
                    <a:pt x="5965" y="4739"/>
                  </a:lnTo>
                  <a:cubicBezTo>
                    <a:pt x="6001" y="4644"/>
                    <a:pt x="6060" y="4561"/>
                    <a:pt x="6144" y="4477"/>
                  </a:cubicBezTo>
                  <a:lnTo>
                    <a:pt x="17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6" name="Google Shape;3086;p22"/>
            <p:cNvSpPr/>
            <p:nvPr/>
          </p:nvSpPr>
          <p:spPr>
            <a:xfrm>
              <a:off x="6230825" y="2337325"/>
              <a:ext cx="183375" cy="136050"/>
            </a:xfrm>
            <a:custGeom>
              <a:avLst/>
              <a:gdLst/>
              <a:ahLst/>
              <a:cxnLst/>
              <a:rect l="l" t="t" r="r" b="b"/>
              <a:pathLst>
                <a:path w="7335" h="5442" extrusionOk="0">
                  <a:moveTo>
                    <a:pt x="96" y="0"/>
                  </a:moveTo>
                  <a:lnTo>
                    <a:pt x="1" y="131"/>
                  </a:lnTo>
                  <a:lnTo>
                    <a:pt x="7156" y="5442"/>
                  </a:lnTo>
                  <a:cubicBezTo>
                    <a:pt x="7168" y="5334"/>
                    <a:pt x="7240" y="5251"/>
                    <a:pt x="7335" y="5191"/>
                  </a:cubicBezTo>
                  <a:lnTo>
                    <a:pt x="7275" y="5144"/>
                  </a:lnTo>
                  <a:lnTo>
                    <a:pt x="596" y="179"/>
                  </a:lnTo>
                  <a:cubicBezTo>
                    <a:pt x="548" y="215"/>
                    <a:pt x="477" y="250"/>
                    <a:pt x="393" y="262"/>
                  </a:cubicBezTo>
                  <a:cubicBezTo>
                    <a:pt x="239" y="262"/>
                    <a:pt x="120" y="155"/>
                    <a:pt x="9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7" name="Google Shape;3087;p22"/>
            <p:cNvSpPr/>
            <p:nvPr/>
          </p:nvSpPr>
          <p:spPr>
            <a:xfrm>
              <a:off x="6143325" y="2269750"/>
              <a:ext cx="85750" cy="66400"/>
            </a:xfrm>
            <a:custGeom>
              <a:avLst/>
              <a:gdLst/>
              <a:ahLst/>
              <a:cxnLst/>
              <a:rect l="l" t="t" r="r" b="b"/>
              <a:pathLst>
                <a:path w="3430" h="2656" extrusionOk="0">
                  <a:moveTo>
                    <a:pt x="203" y="1"/>
                  </a:moveTo>
                  <a:cubicBezTo>
                    <a:pt x="143" y="96"/>
                    <a:pt x="83" y="179"/>
                    <a:pt x="0" y="239"/>
                  </a:cubicBezTo>
                  <a:lnTo>
                    <a:pt x="3239" y="2656"/>
                  </a:lnTo>
                  <a:lnTo>
                    <a:pt x="3429" y="2406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8" name="Google Shape;3088;p22"/>
            <p:cNvSpPr/>
            <p:nvPr/>
          </p:nvSpPr>
          <p:spPr>
            <a:xfrm>
              <a:off x="6078425" y="2276900"/>
              <a:ext cx="62225" cy="254225"/>
            </a:xfrm>
            <a:custGeom>
              <a:avLst/>
              <a:gdLst/>
              <a:ahLst/>
              <a:cxnLst/>
              <a:rect l="l" t="t" r="r" b="b"/>
              <a:pathLst>
                <a:path w="2489" h="10169" extrusionOk="0">
                  <a:moveTo>
                    <a:pt x="2489" y="0"/>
                  </a:moveTo>
                  <a:cubicBezTo>
                    <a:pt x="2441" y="12"/>
                    <a:pt x="2382" y="36"/>
                    <a:pt x="2322" y="36"/>
                  </a:cubicBezTo>
                  <a:cubicBezTo>
                    <a:pt x="2287" y="36"/>
                    <a:pt x="2227" y="36"/>
                    <a:pt x="2179" y="12"/>
                  </a:cubicBezTo>
                  <a:lnTo>
                    <a:pt x="1" y="10168"/>
                  </a:lnTo>
                  <a:lnTo>
                    <a:pt x="1" y="10168"/>
                  </a:lnTo>
                  <a:lnTo>
                    <a:pt x="453" y="9561"/>
                  </a:lnTo>
                  <a:lnTo>
                    <a:pt x="2489" y="60"/>
                  </a:lnTo>
                  <a:lnTo>
                    <a:pt x="248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9" name="Google Shape;3089;p22"/>
            <p:cNvSpPr/>
            <p:nvPr/>
          </p:nvSpPr>
          <p:spPr>
            <a:xfrm>
              <a:off x="6173375" y="2632600"/>
              <a:ext cx="89325" cy="90200"/>
            </a:xfrm>
            <a:custGeom>
              <a:avLst/>
              <a:gdLst/>
              <a:ahLst/>
              <a:cxnLst/>
              <a:rect l="l" t="t" r="r" b="b"/>
              <a:pathLst>
                <a:path w="3573" h="3608" extrusionOk="0">
                  <a:moveTo>
                    <a:pt x="286" y="0"/>
                  </a:moveTo>
                  <a:lnTo>
                    <a:pt x="1" y="167"/>
                  </a:lnTo>
                  <a:lnTo>
                    <a:pt x="3215" y="3608"/>
                  </a:lnTo>
                  <a:cubicBezTo>
                    <a:pt x="3275" y="3525"/>
                    <a:pt x="3346" y="3501"/>
                    <a:pt x="3442" y="3489"/>
                  </a:cubicBezTo>
                  <a:cubicBezTo>
                    <a:pt x="3489" y="3489"/>
                    <a:pt x="3525" y="3501"/>
                    <a:pt x="3573" y="3513"/>
                  </a:cubicBezTo>
                  <a:lnTo>
                    <a:pt x="28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0" name="Google Shape;3090;p22"/>
            <p:cNvSpPr/>
            <p:nvPr/>
          </p:nvSpPr>
          <p:spPr>
            <a:xfrm>
              <a:off x="6264450" y="2726650"/>
              <a:ext cx="124750" cy="133975"/>
            </a:xfrm>
            <a:custGeom>
              <a:avLst/>
              <a:gdLst/>
              <a:ahLst/>
              <a:cxnLst/>
              <a:rect l="l" t="t" r="r" b="b"/>
              <a:pathLst>
                <a:path w="4990" h="5359" extrusionOk="0">
                  <a:moveTo>
                    <a:pt x="168" y="1"/>
                  </a:moveTo>
                  <a:lnTo>
                    <a:pt x="96" y="120"/>
                  </a:lnTo>
                  <a:cubicBezTo>
                    <a:pt x="84" y="167"/>
                    <a:pt x="60" y="203"/>
                    <a:pt x="37" y="227"/>
                  </a:cubicBezTo>
                  <a:lnTo>
                    <a:pt x="1" y="275"/>
                  </a:lnTo>
                  <a:lnTo>
                    <a:pt x="4775" y="5359"/>
                  </a:lnTo>
                  <a:cubicBezTo>
                    <a:pt x="4811" y="5287"/>
                    <a:pt x="4906" y="5216"/>
                    <a:pt x="4990" y="5156"/>
                  </a:cubicBezTo>
                  <a:lnTo>
                    <a:pt x="16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1" name="Google Shape;3091;p22"/>
            <p:cNvSpPr/>
            <p:nvPr/>
          </p:nvSpPr>
          <p:spPr>
            <a:xfrm>
              <a:off x="6082000" y="2532575"/>
              <a:ext cx="92900" cy="98250"/>
            </a:xfrm>
            <a:custGeom>
              <a:avLst/>
              <a:gdLst/>
              <a:ahLst/>
              <a:cxnLst/>
              <a:rect l="l" t="t" r="r" b="b"/>
              <a:pathLst>
                <a:path w="3716" h="3930" extrusionOk="0">
                  <a:moveTo>
                    <a:pt x="191" y="1"/>
                  </a:moveTo>
                  <a:lnTo>
                    <a:pt x="0" y="263"/>
                  </a:lnTo>
                  <a:lnTo>
                    <a:pt x="3429" y="3930"/>
                  </a:lnTo>
                  <a:lnTo>
                    <a:pt x="3715" y="3763"/>
                  </a:lnTo>
                  <a:lnTo>
                    <a:pt x="19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2" name="Google Shape;3092;p22"/>
            <p:cNvSpPr/>
            <p:nvPr/>
          </p:nvSpPr>
          <p:spPr>
            <a:xfrm>
              <a:off x="5970975" y="2070325"/>
              <a:ext cx="455725" cy="618550"/>
            </a:xfrm>
            <a:custGeom>
              <a:avLst/>
              <a:gdLst/>
              <a:ahLst/>
              <a:cxnLst/>
              <a:rect l="l" t="t" r="r" b="b"/>
              <a:pathLst>
                <a:path w="18229" h="24742" extrusionOk="0">
                  <a:moveTo>
                    <a:pt x="18193" y="0"/>
                  </a:moveTo>
                  <a:cubicBezTo>
                    <a:pt x="18134" y="0"/>
                    <a:pt x="18074" y="12"/>
                    <a:pt x="18038" y="60"/>
                  </a:cubicBezTo>
                  <a:lnTo>
                    <a:pt x="17836" y="346"/>
                  </a:lnTo>
                  <a:lnTo>
                    <a:pt x="13752" y="5787"/>
                  </a:lnTo>
                  <a:lnTo>
                    <a:pt x="13526" y="6085"/>
                  </a:lnTo>
                  <a:lnTo>
                    <a:pt x="10323" y="10371"/>
                  </a:lnTo>
                  <a:lnTo>
                    <a:pt x="10133" y="10633"/>
                  </a:lnTo>
                  <a:lnTo>
                    <a:pt x="4763" y="17836"/>
                  </a:lnTo>
                  <a:lnTo>
                    <a:pt x="4322" y="18443"/>
                  </a:lnTo>
                  <a:lnTo>
                    <a:pt x="0" y="24218"/>
                  </a:lnTo>
                  <a:lnTo>
                    <a:pt x="0" y="24742"/>
                  </a:lnTo>
                  <a:lnTo>
                    <a:pt x="4465" y="18765"/>
                  </a:lnTo>
                  <a:lnTo>
                    <a:pt x="4656" y="18515"/>
                  </a:lnTo>
                  <a:lnTo>
                    <a:pt x="10371" y="10811"/>
                  </a:lnTo>
                  <a:lnTo>
                    <a:pt x="10478" y="10680"/>
                  </a:lnTo>
                  <a:lnTo>
                    <a:pt x="10478" y="10657"/>
                  </a:lnTo>
                  <a:cubicBezTo>
                    <a:pt x="10466" y="10514"/>
                    <a:pt x="10573" y="10395"/>
                    <a:pt x="10716" y="10359"/>
                  </a:cubicBezTo>
                  <a:lnTo>
                    <a:pt x="12966" y="7359"/>
                  </a:lnTo>
                  <a:cubicBezTo>
                    <a:pt x="12954" y="7323"/>
                    <a:pt x="12954" y="7299"/>
                    <a:pt x="12954" y="7263"/>
                  </a:cubicBezTo>
                  <a:cubicBezTo>
                    <a:pt x="12931" y="7109"/>
                    <a:pt x="13073" y="6966"/>
                    <a:pt x="13228" y="6966"/>
                  </a:cubicBezTo>
                  <a:lnTo>
                    <a:pt x="13264" y="6966"/>
                  </a:lnTo>
                  <a:lnTo>
                    <a:pt x="13669" y="6430"/>
                  </a:lnTo>
                  <a:lnTo>
                    <a:pt x="13883" y="6132"/>
                  </a:lnTo>
                  <a:lnTo>
                    <a:pt x="18229" y="310"/>
                  </a:lnTo>
                  <a:cubicBezTo>
                    <a:pt x="18193" y="239"/>
                    <a:pt x="18169" y="167"/>
                    <a:pt x="18169" y="96"/>
                  </a:cubicBezTo>
                  <a:cubicBezTo>
                    <a:pt x="18169" y="60"/>
                    <a:pt x="18169" y="36"/>
                    <a:pt x="1819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3" name="Google Shape;3093;p22"/>
            <p:cNvSpPr/>
            <p:nvPr/>
          </p:nvSpPr>
          <p:spPr>
            <a:xfrm>
              <a:off x="6432625" y="2473600"/>
              <a:ext cx="5700" cy="9000"/>
            </a:xfrm>
            <a:custGeom>
              <a:avLst/>
              <a:gdLst/>
              <a:ahLst/>
              <a:cxnLst/>
              <a:rect l="l" t="t" r="r" b="b"/>
              <a:pathLst>
                <a:path w="228" h="360" extrusionOk="0">
                  <a:moveTo>
                    <a:pt x="52" y="0"/>
                  </a:moveTo>
                  <a:cubicBezTo>
                    <a:pt x="43" y="0"/>
                    <a:pt x="34" y="1"/>
                    <a:pt x="25" y="2"/>
                  </a:cubicBezTo>
                  <a:cubicBezTo>
                    <a:pt x="37" y="50"/>
                    <a:pt x="49" y="98"/>
                    <a:pt x="49" y="157"/>
                  </a:cubicBezTo>
                  <a:cubicBezTo>
                    <a:pt x="49" y="217"/>
                    <a:pt x="37" y="288"/>
                    <a:pt x="1" y="360"/>
                  </a:cubicBezTo>
                  <a:lnTo>
                    <a:pt x="120" y="288"/>
                  </a:lnTo>
                  <a:cubicBezTo>
                    <a:pt x="203" y="241"/>
                    <a:pt x="227" y="157"/>
                    <a:pt x="180" y="86"/>
                  </a:cubicBezTo>
                  <a:cubicBezTo>
                    <a:pt x="159" y="34"/>
                    <a:pt x="111" y="0"/>
                    <a:pt x="5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4" name="Google Shape;3094;p22"/>
            <p:cNvSpPr/>
            <p:nvPr/>
          </p:nvSpPr>
          <p:spPr>
            <a:xfrm>
              <a:off x="5970675" y="2486150"/>
              <a:ext cx="441150" cy="271775"/>
            </a:xfrm>
            <a:custGeom>
              <a:avLst/>
              <a:gdLst/>
              <a:ahLst/>
              <a:cxnLst/>
              <a:rect l="l" t="t" r="r" b="b"/>
              <a:pathLst>
                <a:path w="17646" h="10871" extrusionOk="0">
                  <a:moveTo>
                    <a:pt x="17646" y="0"/>
                  </a:moveTo>
                  <a:lnTo>
                    <a:pt x="8180" y="5632"/>
                  </a:lnTo>
                  <a:lnTo>
                    <a:pt x="7906" y="5799"/>
                  </a:lnTo>
                  <a:lnTo>
                    <a:pt x="0" y="10502"/>
                  </a:lnTo>
                  <a:lnTo>
                    <a:pt x="0" y="10871"/>
                  </a:lnTo>
                  <a:lnTo>
                    <a:pt x="8121" y="6037"/>
                  </a:lnTo>
                  <a:lnTo>
                    <a:pt x="8406" y="5870"/>
                  </a:lnTo>
                  <a:lnTo>
                    <a:pt x="17288" y="572"/>
                  </a:lnTo>
                  <a:lnTo>
                    <a:pt x="17646" y="12"/>
                  </a:lnTo>
                  <a:lnTo>
                    <a:pt x="176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5" name="Google Shape;3095;p22"/>
            <p:cNvSpPr/>
            <p:nvPr/>
          </p:nvSpPr>
          <p:spPr>
            <a:xfrm>
              <a:off x="5970675" y="2940975"/>
              <a:ext cx="97050" cy="144075"/>
            </a:xfrm>
            <a:custGeom>
              <a:avLst/>
              <a:gdLst/>
              <a:ahLst/>
              <a:cxnLst/>
              <a:rect l="l" t="t" r="r" b="b"/>
              <a:pathLst>
                <a:path w="3882" h="5763" extrusionOk="0">
                  <a:moveTo>
                    <a:pt x="0" y="0"/>
                  </a:moveTo>
                  <a:lnTo>
                    <a:pt x="0" y="560"/>
                  </a:lnTo>
                  <a:lnTo>
                    <a:pt x="3632" y="5763"/>
                  </a:lnTo>
                  <a:cubicBezTo>
                    <a:pt x="3703" y="5691"/>
                    <a:pt x="3775" y="5620"/>
                    <a:pt x="3882" y="557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6" name="Google Shape;3096;p22"/>
            <p:cNvSpPr/>
            <p:nvPr/>
          </p:nvSpPr>
          <p:spPr>
            <a:xfrm>
              <a:off x="6244225" y="2877875"/>
              <a:ext cx="142300" cy="98825"/>
            </a:xfrm>
            <a:custGeom>
              <a:avLst/>
              <a:gdLst/>
              <a:ahLst/>
              <a:cxnLst/>
              <a:rect l="l" t="t" r="r" b="b"/>
              <a:pathLst>
                <a:path w="5692" h="3953" extrusionOk="0">
                  <a:moveTo>
                    <a:pt x="5513" y="0"/>
                  </a:moveTo>
                  <a:lnTo>
                    <a:pt x="0" y="3846"/>
                  </a:lnTo>
                  <a:lnTo>
                    <a:pt x="393" y="3953"/>
                  </a:lnTo>
                  <a:lnTo>
                    <a:pt x="5668" y="274"/>
                  </a:lnTo>
                  <a:lnTo>
                    <a:pt x="5692" y="238"/>
                  </a:lnTo>
                  <a:cubicBezTo>
                    <a:pt x="5620" y="179"/>
                    <a:pt x="5561" y="83"/>
                    <a:pt x="551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7" name="Google Shape;3097;p22"/>
            <p:cNvSpPr/>
            <p:nvPr/>
          </p:nvSpPr>
          <p:spPr>
            <a:xfrm>
              <a:off x="6087350" y="2980250"/>
              <a:ext cx="158375" cy="109575"/>
            </a:xfrm>
            <a:custGeom>
              <a:avLst/>
              <a:gdLst/>
              <a:ahLst/>
              <a:cxnLst/>
              <a:rect l="l" t="t" r="r" b="b"/>
              <a:pathLst>
                <a:path w="6335" h="4383" extrusionOk="0">
                  <a:moveTo>
                    <a:pt x="5930" y="1"/>
                  </a:moveTo>
                  <a:lnTo>
                    <a:pt x="1" y="4120"/>
                  </a:lnTo>
                  <a:cubicBezTo>
                    <a:pt x="84" y="4192"/>
                    <a:pt x="144" y="4287"/>
                    <a:pt x="179" y="4382"/>
                  </a:cubicBezTo>
                  <a:lnTo>
                    <a:pt x="6335" y="96"/>
                  </a:lnTo>
                  <a:lnTo>
                    <a:pt x="593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8" name="Google Shape;3098;p22"/>
            <p:cNvSpPr/>
            <p:nvPr/>
          </p:nvSpPr>
          <p:spPr>
            <a:xfrm>
              <a:off x="6127250" y="2732300"/>
              <a:ext cx="137825" cy="205425"/>
            </a:xfrm>
            <a:custGeom>
              <a:avLst/>
              <a:gdLst/>
              <a:ahLst/>
              <a:cxnLst/>
              <a:rect l="l" t="t" r="r" b="b"/>
              <a:pathLst>
                <a:path w="5513" h="8217" extrusionOk="0">
                  <a:moveTo>
                    <a:pt x="5513" y="1"/>
                  </a:moveTo>
                  <a:cubicBezTo>
                    <a:pt x="5465" y="49"/>
                    <a:pt x="5394" y="96"/>
                    <a:pt x="5310" y="96"/>
                  </a:cubicBezTo>
                  <a:cubicBezTo>
                    <a:pt x="5239" y="96"/>
                    <a:pt x="5179" y="72"/>
                    <a:pt x="5120" y="37"/>
                  </a:cubicBezTo>
                  <a:lnTo>
                    <a:pt x="2381" y="4347"/>
                  </a:lnTo>
                  <a:cubicBezTo>
                    <a:pt x="2441" y="4394"/>
                    <a:pt x="2489" y="4466"/>
                    <a:pt x="2489" y="4561"/>
                  </a:cubicBezTo>
                  <a:cubicBezTo>
                    <a:pt x="2489" y="4716"/>
                    <a:pt x="2370" y="4859"/>
                    <a:pt x="2203" y="4859"/>
                  </a:cubicBezTo>
                  <a:cubicBezTo>
                    <a:pt x="2155" y="4859"/>
                    <a:pt x="2119" y="4835"/>
                    <a:pt x="2072" y="4823"/>
                  </a:cubicBezTo>
                  <a:lnTo>
                    <a:pt x="0" y="8061"/>
                  </a:lnTo>
                  <a:cubicBezTo>
                    <a:pt x="107" y="8085"/>
                    <a:pt x="203" y="8145"/>
                    <a:pt x="286" y="8216"/>
                  </a:cubicBezTo>
                  <a:lnTo>
                    <a:pt x="5477" y="49"/>
                  </a:lnTo>
                  <a:lnTo>
                    <a:pt x="551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9" name="Google Shape;3099;p22"/>
            <p:cNvSpPr/>
            <p:nvPr/>
          </p:nvSpPr>
          <p:spPr>
            <a:xfrm>
              <a:off x="6263575" y="2486150"/>
              <a:ext cx="153900" cy="243500"/>
            </a:xfrm>
            <a:custGeom>
              <a:avLst/>
              <a:gdLst/>
              <a:ahLst/>
              <a:cxnLst/>
              <a:rect l="l" t="t" r="r" b="b"/>
              <a:pathLst>
                <a:path w="6156" h="9740" extrusionOk="0">
                  <a:moveTo>
                    <a:pt x="5953" y="0"/>
                  </a:moveTo>
                  <a:lnTo>
                    <a:pt x="5584" y="560"/>
                  </a:lnTo>
                  <a:lnTo>
                    <a:pt x="0" y="9371"/>
                  </a:lnTo>
                  <a:cubicBezTo>
                    <a:pt x="84" y="9418"/>
                    <a:pt x="155" y="9502"/>
                    <a:pt x="155" y="9621"/>
                  </a:cubicBezTo>
                  <a:cubicBezTo>
                    <a:pt x="155" y="9668"/>
                    <a:pt x="155" y="9704"/>
                    <a:pt x="143" y="9740"/>
                  </a:cubicBezTo>
                  <a:lnTo>
                    <a:pt x="215" y="9621"/>
                  </a:lnTo>
                  <a:lnTo>
                    <a:pt x="6144" y="262"/>
                  </a:lnTo>
                  <a:lnTo>
                    <a:pt x="6156" y="131"/>
                  </a:lnTo>
                  <a:cubicBezTo>
                    <a:pt x="6072" y="96"/>
                    <a:pt x="6013" y="60"/>
                    <a:pt x="595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0" name="Google Shape;3100;p22"/>
            <p:cNvSpPr/>
            <p:nvPr/>
          </p:nvSpPr>
          <p:spPr>
            <a:xfrm>
              <a:off x="6396025" y="2489125"/>
              <a:ext cx="29200" cy="364050"/>
            </a:xfrm>
            <a:custGeom>
              <a:avLst/>
              <a:gdLst/>
              <a:ahLst/>
              <a:cxnLst/>
              <a:rect l="l" t="t" r="r" b="b"/>
              <a:pathLst>
                <a:path w="1168" h="14562" extrusionOk="0">
                  <a:moveTo>
                    <a:pt x="846" y="1"/>
                  </a:moveTo>
                  <a:lnTo>
                    <a:pt x="834" y="132"/>
                  </a:lnTo>
                  <a:lnTo>
                    <a:pt x="1" y="14550"/>
                  </a:lnTo>
                  <a:cubicBezTo>
                    <a:pt x="24" y="14550"/>
                    <a:pt x="36" y="14550"/>
                    <a:pt x="72" y="14538"/>
                  </a:cubicBezTo>
                  <a:cubicBezTo>
                    <a:pt x="155" y="14538"/>
                    <a:pt x="239" y="14538"/>
                    <a:pt x="310" y="14562"/>
                  </a:cubicBezTo>
                  <a:lnTo>
                    <a:pt x="1167" y="1"/>
                  </a:lnTo>
                  <a:lnTo>
                    <a:pt x="1167" y="1"/>
                  </a:lnTo>
                  <a:cubicBezTo>
                    <a:pt x="1132" y="12"/>
                    <a:pt x="1084" y="24"/>
                    <a:pt x="1024" y="24"/>
                  </a:cubicBezTo>
                  <a:cubicBezTo>
                    <a:pt x="965" y="24"/>
                    <a:pt x="905" y="24"/>
                    <a:pt x="84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1" name="Google Shape;3101;p22"/>
            <p:cNvSpPr/>
            <p:nvPr/>
          </p:nvSpPr>
          <p:spPr>
            <a:xfrm>
              <a:off x="6426100" y="2483775"/>
              <a:ext cx="571225" cy="679875"/>
            </a:xfrm>
            <a:custGeom>
              <a:avLst/>
              <a:gdLst/>
              <a:ahLst/>
              <a:cxnLst/>
              <a:rect l="l" t="t" r="r" b="b"/>
              <a:pathLst>
                <a:path w="22849" h="27195" extrusionOk="0">
                  <a:moveTo>
                    <a:pt x="226" y="0"/>
                  </a:moveTo>
                  <a:cubicBezTo>
                    <a:pt x="191" y="95"/>
                    <a:pt x="107" y="167"/>
                    <a:pt x="0" y="215"/>
                  </a:cubicBezTo>
                  <a:lnTo>
                    <a:pt x="22610" y="27194"/>
                  </a:lnTo>
                  <a:cubicBezTo>
                    <a:pt x="22670" y="27099"/>
                    <a:pt x="22753" y="27039"/>
                    <a:pt x="22848" y="26980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2" name="Google Shape;3102;p22"/>
            <p:cNvSpPr/>
            <p:nvPr/>
          </p:nvSpPr>
          <p:spPr>
            <a:xfrm>
              <a:off x="6408525" y="2878750"/>
              <a:ext cx="217325" cy="182800"/>
            </a:xfrm>
            <a:custGeom>
              <a:avLst/>
              <a:gdLst/>
              <a:ahLst/>
              <a:cxnLst/>
              <a:rect l="l" t="t" r="r" b="b"/>
              <a:pathLst>
                <a:path w="8693" h="7312" extrusionOk="0">
                  <a:moveTo>
                    <a:pt x="215" y="1"/>
                  </a:moveTo>
                  <a:cubicBezTo>
                    <a:pt x="167" y="108"/>
                    <a:pt x="96" y="191"/>
                    <a:pt x="1" y="239"/>
                  </a:cubicBezTo>
                  <a:lnTo>
                    <a:pt x="8490" y="7311"/>
                  </a:lnTo>
                  <a:cubicBezTo>
                    <a:pt x="8549" y="7228"/>
                    <a:pt x="8609" y="7145"/>
                    <a:pt x="8692" y="7073"/>
                  </a:cubicBezTo>
                  <a:lnTo>
                    <a:pt x="21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3" name="Google Shape;3103;p22"/>
            <p:cNvSpPr/>
            <p:nvPr/>
          </p:nvSpPr>
          <p:spPr>
            <a:xfrm>
              <a:off x="6323100" y="3003175"/>
              <a:ext cx="1800" cy="1525"/>
            </a:xfrm>
            <a:custGeom>
              <a:avLst/>
              <a:gdLst/>
              <a:ahLst/>
              <a:cxnLst/>
              <a:rect l="l" t="t" r="r" b="b"/>
              <a:pathLst>
                <a:path w="72" h="61" extrusionOk="0">
                  <a:moveTo>
                    <a:pt x="24" y="1"/>
                  </a:moveTo>
                  <a:lnTo>
                    <a:pt x="0" y="48"/>
                  </a:lnTo>
                  <a:lnTo>
                    <a:pt x="72" y="60"/>
                  </a:lnTo>
                  <a:cubicBezTo>
                    <a:pt x="60" y="48"/>
                    <a:pt x="36" y="13"/>
                    <a:pt x="2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4" name="Google Shape;3104;p22"/>
            <p:cNvSpPr/>
            <p:nvPr/>
          </p:nvSpPr>
          <p:spPr>
            <a:xfrm>
              <a:off x="6135275" y="2944250"/>
              <a:ext cx="183975" cy="57750"/>
            </a:xfrm>
            <a:custGeom>
              <a:avLst/>
              <a:gdLst/>
              <a:ahLst/>
              <a:cxnLst/>
              <a:rect l="l" t="t" r="r" b="b"/>
              <a:pathLst>
                <a:path w="7359" h="2310" extrusionOk="0">
                  <a:moveTo>
                    <a:pt x="72" y="0"/>
                  </a:moveTo>
                  <a:lnTo>
                    <a:pt x="72" y="60"/>
                  </a:lnTo>
                  <a:cubicBezTo>
                    <a:pt x="72" y="155"/>
                    <a:pt x="48" y="250"/>
                    <a:pt x="1" y="322"/>
                  </a:cubicBezTo>
                  <a:lnTo>
                    <a:pt x="3977" y="1417"/>
                  </a:lnTo>
                  <a:lnTo>
                    <a:pt x="4382" y="1524"/>
                  </a:lnTo>
                  <a:lnTo>
                    <a:pt x="7192" y="2310"/>
                  </a:lnTo>
                  <a:lnTo>
                    <a:pt x="7359" y="2036"/>
                  </a:lnTo>
                  <a:lnTo>
                    <a:pt x="4739" y="1298"/>
                  </a:lnTo>
                  <a:lnTo>
                    <a:pt x="4335" y="1191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5" name="Google Shape;3105;p22"/>
            <p:cNvSpPr/>
            <p:nvPr/>
          </p:nvSpPr>
          <p:spPr>
            <a:xfrm>
              <a:off x="6331425" y="3000200"/>
              <a:ext cx="284000" cy="85150"/>
            </a:xfrm>
            <a:custGeom>
              <a:avLst/>
              <a:gdLst/>
              <a:ahLst/>
              <a:cxnLst/>
              <a:rect l="l" t="t" r="r" b="b"/>
              <a:pathLst>
                <a:path w="11360" h="3406" extrusionOk="0">
                  <a:moveTo>
                    <a:pt x="239" y="1"/>
                  </a:moveTo>
                  <a:cubicBezTo>
                    <a:pt x="227" y="132"/>
                    <a:pt x="144" y="239"/>
                    <a:pt x="1" y="274"/>
                  </a:cubicBezTo>
                  <a:lnTo>
                    <a:pt x="11288" y="3406"/>
                  </a:lnTo>
                  <a:lnTo>
                    <a:pt x="11359" y="3406"/>
                  </a:lnTo>
                  <a:cubicBezTo>
                    <a:pt x="11359" y="3382"/>
                    <a:pt x="11348" y="3334"/>
                    <a:pt x="11348" y="3310"/>
                  </a:cubicBezTo>
                  <a:cubicBezTo>
                    <a:pt x="11348" y="3227"/>
                    <a:pt x="11348" y="3156"/>
                    <a:pt x="11359" y="3096"/>
                  </a:cubicBezTo>
                  <a:lnTo>
                    <a:pt x="23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6" name="Google Shape;3106;p22"/>
            <p:cNvSpPr/>
            <p:nvPr/>
          </p:nvSpPr>
          <p:spPr>
            <a:xfrm>
              <a:off x="6231125" y="2883825"/>
              <a:ext cx="162550" cy="263450"/>
            </a:xfrm>
            <a:custGeom>
              <a:avLst/>
              <a:gdLst/>
              <a:ahLst/>
              <a:cxnLst/>
              <a:rect l="l" t="t" r="r" b="b"/>
              <a:pathLst>
                <a:path w="6502" h="10538" extrusionOk="0">
                  <a:moveTo>
                    <a:pt x="6216" y="0"/>
                  </a:moveTo>
                  <a:lnTo>
                    <a:pt x="6192" y="60"/>
                  </a:lnTo>
                  <a:lnTo>
                    <a:pt x="3537" y="4465"/>
                  </a:lnTo>
                  <a:lnTo>
                    <a:pt x="3382" y="4751"/>
                  </a:lnTo>
                  <a:lnTo>
                    <a:pt x="0" y="10359"/>
                  </a:lnTo>
                  <a:lnTo>
                    <a:pt x="120" y="10406"/>
                  </a:lnTo>
                  <a:lnTo>
                    <a:pt x="143" y="10406"/>
                  </a:lnTo>
                  <a:cubicBezTo>
                    <a:pt x="143" y="10406"/>
                    <a:pt x="155" y="10406"/>
                    <a:pt x="155" y="10418"/>
                  </a:cubicBezTo>
                  <a:lnTo>
                    <a:pt x="179" y="10418"/>
                  </a:lnTo>
                  <a:lnTo>
                    <a:pt x="191" y="10430"/>
                  </a:lnTo>
                  <a:cubicBezTo>
                    <a:pt x="191" y="10442"/>
                    <a:pt x="203" y="10442"/>
                    <a:pt x="203" y="10466"/>
                  </a:cubicBezTo>
                  <a:lnTo>
                    <a:pt x="250" y="10537"/>
                  </a:lnTo>
                  <a:lnTo>
                    <a:pt x="3703" y="4810"/>
                  </a:lnTo>
                  <a:lnTo>
                    <a:pt x="3703" y="4775"/>
                  </a:lnTo>
                  <a:cubicBezTo>
                    <a:pt x="3679" y="4727"/>
                    <a:pt x="3656" y="4691"/>
                    <a:pt x="3656" y="4644"/>
                  </a:cubicBezTo>
                  <a:cubicBezTo>
                    <a:pt x="3656" y="4489"/>
                    <a:pt x="3775" y="4358"/>
                    <a:pt x="3941" y="4346"/>
                  </a:cubicBezTo>
                  <a:lnTo>
                    <a:pt x="3977" y="4346"/>
                  </a:lnTo>
                  <a:lnTo>
                    <a:pt x="6501" y="143"/>
                  </a:lnTo>
                  <a:cubicBezTo>
                    <a:pt x="6394" y="119"/>
                    <a:pt x="6311" y="72"/>
                    <a:pt x="621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7" name="Google Shape;3107;p22"/>
            <p:cNvSpPr/>
            <p:nvPr/>
          </p:nvSpPr>
          <p:spPr>
            <a:xfrm>
              <a:off x="5970675" y="3148425"/>
              <a:ext cx="260175" cy="142325"/>
            </a:xfrm>
            <a:custGeom>
              <a:avLst/>
              <a:gdLst/>
              <a:ahLst/>
              <a:cxnLst/>
              <a:rect l="l" t="t" r="r" b="b"/>
              <a:pathLst>
                <a:path w="10407" h="5693" extrusionOk="0">
                  <a:moveTo>
                    <a:pt x="10061" y="1"/>
                  </a:moveTo>
                  <a:lnTo>
                    <a:pt x="0" y="5335"/>
                  </a:lnTo>
                  <a:lnTo>
                    <a:pt x="0" y="5692"/>
                  </a:lnTo>
                  <a:lnTo>
                    <a:pt x="10407" y="168"/>
                  </a:lnTo>
                  <a:lnTo>
                    <a:pt x="10359" y="84"/>
                  </a:lnTo>
                  <a:lnTo>
                    <a:pt x="1006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8" name="Google Shape;3108;p22"/>
            <p:cNvSpPr/>
            <p:nvPr/>
          </p:nvSpPr>
          <p:spPr>
            <a:xfrm>
              <a:off x="6090025" y="3098425"/>
              <a:ext cx="143800" cy="51825"/>
            </a:xfrm>
            <a:custGeom>
              <a:avLst/>
              <a:gdLst/>
              <a:ahLst/>
              <a:cxnLst/>
              <a:rect l="l" t="t" r="r" b="b"/>
              <a:pathLst>
                <a:path w="5752" h="2073" extrusionOk="0">
                  <a:moveTo>
                    <a:pt x="120" y="1"/>
                  </a:moveTo>
                  <a:cubicBezTo>
                    <a:pt x="108" y="108"/>
                    <a:pt x="60" y="215"/>
                    <a:pt x="1" y="298"/>
                  </a:cubicBezTo>
                  <a:lnTo>
                    <a:pt x="5299" y="1977"/>
                  </a:lnTo>
                  <a:lnTo>
                    <a:pt x="5597" y="2072"/>
                  </a:lnTo>
                  <a:lnTo>
                    <a:pt x="5597" y="2072"/>
                  </a:lnTo>
                  <a:lnTo>
                    <a:pt x="5549" y="2025"/>
                  </a:lnTo>
                  <a:cubicBezTo>
                    <a:pt x="5513" y="1953"/>
                    <a:pt x="5537" y="1846"/>
                    <a:pt x="5633" y="1822"/>
                  </a:cubicBezTo>
                  <a:cubicBezTo>
                    <a:pt x="5668" y="1798"/>
                    <a:pt x="5716" y="1798"/>
                    <a:pt x="5752" y="1798"/>
                  </a:cubicBezTo>
                  <a:lnTo>
                    <a:pt x="5633" y="1763"/>
                  </a:lnTo>
                  <a:lnTo>
                    <a:pt x="12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9" name="Google Shape;3109;p22"/>
            <p:cNvSpPr/>
            <p:nvPr/>
          </p:nvSpPr>
          <p:spPr>
            <a:xfrm>
              <a:off x="6300775" y="3287725"/>
              <a:ext cx="102125" cy="186675"/>
            </a:xfrm>
            <a:custGeom>
              <a:avLst/>
              <a:gdLst/>
              <a:ahLst/>
              <a:cxnLst/>
              <a:rect l="l" t="t" r="r" b="b"/>
              <a:pathLst>
                <a:path w="4085" h="7467" extrusionOk="0">
                  <a:moveTo>
                    <a:pt x="322" y="1"/>
                  </a:moveTo>
                  <a:lnTo>
                    <a:pt x="1" y="49"/>
                  </a:lnTo>
                  <a:lnTo>
                    <a:pt x="3799" y="7466"/>
                  </a:lnTo>
                  <a:cubicBezTo>
                    <a:pt x="3882" y="7383"/>
                    <a:pt x="3977" y="7347"/>
                    <a:pt x="4084" y="7311"/>
                  </a:cubicBezTo>
                  <a:lnTo>
                    <a:pt x="32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0" name="Google Shape;3110;p22"/>
            <p:cNvSpPr/>
            <p:nvPr/>
          </p:nvSpPr>
          <p:spPr>
            <a:xfrm>
              <a:off x="6228150" y="3143850"/>
              <a:ext cx="77125" cy="138250"/>
            </a:xfrm>
            <a:custGeom>
              <a:avLst/>
              <a:gdLst/>
              <a:ahLst/>
              <a:cxnLst/>
              <a:rect l="l" t="t" r="r" b="b"/>
              <a:pathLst>
                <a:path w="3085" h="5530" extrusionOk="0">
                  <a:moveTo>
                    <a:pt x="169" y="1"/>
                  </a:moveTo>
                  <a:cubicBezTo>
                    <a:pt x="147" y="1"/>
                    <a:pt x="127" y="9"/>
                    <a:pt x="108" y="29"/>
                  </a:cubicBezTo>
                  <a:cubicBezTo>
                    <a:pt x="24" y="77"/>
                    <a:pt x="0" y="160"/>
                    <a:pt x="24" y="231"/>
                  </a:cubicBezTo>
                  <a:lnTo>
                    <a:pt x="60" y="291"/>
                  </a:lnTo>
                  <a:lnTo>
                    <a:pt x="108" y="386"/>
                  </a:lnTo>
                  <a:lnTo>
                    <a:pt x="2751" y="5530"/>
                  </a:lnTo>
                  <a:lnTo>
                    <a:pt x="3084" y="5494"/>
                  </a:lnTo>
                  <a:lnTo>
                    <a:pt x="358" y="148"/>
                  </a:lnTo>
                  <a:lnTo>
                    <a:pt x="310" y="77"/>
                  </a:lnTo>
                  <a:cubicBezTo>
                    <a:pt x="310" y="53"/>
                    <a:pt x="298" y="53"/>
                    <a:pt x="298" y="41"/>
                  </a:cubicBezTo>
                  <a:cubicBezTo>
                    <a:pt x="298" y="41"/>
                    <a:pt x="298" y="29"/>
                    <a:pt x="286" y="29"/>
                  </a:cubicBezTo>
                  <a:lnTo>
                    <a:pt x="262" y="29"/>
                  </a:lnTo>
                  <a:cubicBezTo>
                    <a:pt x="262" y="29"/>
                    <a:pt x="250" y="29"/>
                    <a:pt x="250" y="17"/>
                  </a:cubicBezTo>
                  <a:lnTo>
                    <a:pt x="227" y="17"/>
                  </a:lnTo>
                  <a:cubicBezTo>
                    <a:pt x="205" y="6"/>
                    <a:pt x="186" y="1"/>
                    <a:pt x="16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1" name="Google Shape;3111;p22"/>
            <p:cNvSpPr/>
            <p:nvPr/>
          </p:nvSpPr>
          <p:spPr>
            <a:xfrm>
              <a:off x="6586525" y="3246075"/>
              <a:ext cx="3000" cy="3300"/>
            </a:xfrm>
            <a:custGeom>
              <a:avLst/>
              <a:gdLst/>
              <a:ahLst/>
              <a:cxnLst/>
              <a:rect l="l" t="t" r="r" b="b"/>
              <a:pathLst>
                <a:path w="120" h="132" extrusionOk="0">
                  <a:moveTo>
                    <a:pt x="120" y="0"/>
                  </a:moveTo>
                  <a:lnTo>
                    <a:pt x="1" y="24"/>
                  </a:lnTo>
                  <a:lnTo>
                    <a:pt x="1" y="36"/>
                  </a:lnTo>
                  <a:cubicBezTo>
                    <a:pt x="12" y="60"/>
                    <a:pt x="12" y="107"/>
                    <a:pt x="1" y="131"/>
                  </a:cubicBezTo>
                  <a:cubicBezTo>
                    <a:pt x="60" y="119"/>
                    <a:pt x="120" y="60"/>
                    <a:pt x="12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2" name="Google Shape;3112;p22"/>
            <p:cNvSpPr/>
            <p:nvPr/>
          </p:nvSpPr>
          <p:spPr>
            <a:xfrm>
              <a:off x="5970675" y="3248450"/>
              <a:ext cx="567350" cy="86050"/>
            </a:xfrm>
            <a:custGeom>
              <a:avLst/>
              <a:gdLst/>
              <a:ahLst/>
              <a:cxnLst/>
              <a:rect l="l" t="t" r="r" b="b"/>
              <a:pathLst>
                <a:path w="22694" h="3442" extrusionOk="0">
                  <a:moveTo>
                    <a:pt x="22634" y="0"/>
                  </a:moveTo>
                  <a:lnTo>
                    <a:pt x="13383" y="1274"/>
                  </a:lnTo>
                  <a:lnTo>
                    <a:pt x="13050" y="1322"/>
                  </a:lnTo>
                  <a:lnTo>
                    <a:pt x="0" y="3120"/>
                  </a:lnTo>
                  <a:lnTo>
                    <a:pt x="0" y="3441"/>
                  </a:lnTo>
                  <a:lnTo>
                    <a:pt x="13205" y="1620"/>
                  </a:lnTo>
                  <a:lnTo>
                    <a:pt x="13526" y="1572"/>
                  </a:lnTo>
                  <a:lnTo>
                    <a:pt x="22694" y="310"/>
                  </a:lnTo>
                  <a:cubicBezTo>
                    <a:pt x="22670" y="203"/>
                    <a:pt x="22634" y="107"/>
                    <a:pt x="2263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3" name="Google Shape;3113;p22"/>
            <p:cNvSpPr/>
            <p:nvPr/>
          </p:nvSpPr>
          <p:spPr>
            <a:xfrm>
              <a:off x="6683850" y="3085625"/>
              <a:ext cx="305425" cy="89325"/>
            </a:xfrm>
            <a:custGeom>
              <a:avLst/>
              <a:gdLst/>
              <a:ahLst/>
              <a:cxnLst/>
              <a:rect l="l" t="t" r="r" b="b"/>
              <a:pathLst>
                <a:path w="12217" h="3573" extrusionOk="0">
                  <a:moveTo>
                    <a:pt x="72" y="1"/>
                  </a:moveTo>
                  <a:cubicBezTo>
                    <a:pt x="60" y="132"/>
                    <a:pt x="37" y="227"/>
                    <a:pt x="1" y="322"/>
                  </a:cubicBezTo>
                  <a:lnTo>
                    <a:pt x="12181" y="3572"/>
                  </a:lnTo>
                  <a:lnTo>
                    <a:pt x="12181" y="3549"/>
                  </a:lnTo>
                  <a:cubicBezTo>
                    <a:pt x="12181" y="3442"/>
                    <a:pt x="12193" y="3358"/>
                    <a:pt x="12217" y="3263"/>
                  </a:cubicBezTo>
                  <a:lnTo>
                    <a:pt x="7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4" name="Google Shape;3114;p22"/>
            <p:cNvSpPr/>
            <p:nvPr/>
          </p:nvSpPr>
          <p:spPr>
            <a:xfrm>
              <a:off x="6585025" y="3175825"/>
              <a:ext cx="403650" cy="70850"/>
            </a:xfrm>
            <a:custGeom>
              <a:avLst/>
              <a:gdLst/>
              <a:ahLst/>
              <a:cxnLst/>
              <a:rect l="l" t="t" r="r" b="b"/>
              <a:pathLst>
                <a:path w="16146" h="2834" extrusionOk="0">
                  <a:moveTo>
                    <a:pt x="16110" y="0"/>
                  </a:moveTo>
                  <a:lnTo>
                    <a:pt x="1" y="2536"/>
                  </a:lnTo>
                  <a:cubicBezTo>
                    <a:pt x="37" y="2620"/>
                    <a:pt x="61" y="2715"/>
                    <a:pt x="72" y="2834"/>
                  </a:cubicBezTo>
                  <a:lnTo>
                    <a:pt x="191" y="2810"/>
                  </a:lnTo>
                  <a:lnTo>
                    <a:pt x="15658" y="393"/>
                  </a:lnTo>
                  <a:lnTo>
                    <a:pt x="16146" y="131"/>
                  </a:lnTo>
                  <a:cubicBezTo>
                    <a:pt x="16134" y="95"/>
                    <a:pt x="16134" y="48"/>
                    <a:pt x="1611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5" name="Google Shape;3115;p22"/>
            <p:cNvSpPr/>
            <p:nvPr/>
          </p:nvSpPr>
          <p:spPr>
            <a:xfrm>
              <a:off x="6566575" y="3113300"/>
              <a:ext cx="76525" cy="112850"/>
            </a:xfrm>
            <a:custGeom>
              <a:avLst/>
              <a:gdLst/>
              <a:ahLst/>
              <a:cxnLst/>
              <a:rect l="l" t="t" r="r" b="b"/>
              <a:pathLst>
                <a:path w="3061" h="4514" extrusionOk="0">
                  <a:moveTo>
                    <a:pt x="2739" y="1"/>
                  </a:moveTo>
                  <a:lnTo>
                    <a:pt x="1" y="4394"/>
                  </a:lnTo>
                  <a:cubicBezTo>
                    <a:pt x="108" y="4418"/>
                    <a:pt x="215" y="4454"/>
                    <a:pt x="298" y="4513"/>
                  </a:cubicBezTo>
                  <a:lnTo>
                    <a:pt x="3061" y="108"/>
                  </a:lnTo>
                  <a:cubicBezTo>
                    <a:pt x="2954" y="72"/>
                    <a:pt x="2846" y="49"/>
                    <a:pt x="273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6" name="Google Shape;3116;p22"/>
            <p:cNvSpPr/>
            <p:nvPr/>
          </p:nvSpPr>
          <p:spPr>
            <a:xfrm>
              <a:off x="6412700" y="3263025"/>
              <a:ext cx="135750" cy="210775"/>
            </a:xfrm>
            <a:custGeom>
              <a:avLst/>
              <a:gdLst/>
              <a:ahLst/>
              <a:cxnLst/>
              <a:rect l="l" t="t" r="r" b="b"/>
              <a:pathLst>
                <a:path w="5430" h="8431" extrusionOk="0">
                  <a:moveTo>
                    <a:pt x="5179" y="1"/>
                  </a:moveTo>
                  <a:lnTo>
                    <a:pt x="0" y="8287"/>
                  </a:lnTo>
                  <a:cubicBezTo>
                    <a:pt x="107" y="8311"/>
                    <a:pt x="191" y="8359"/>
                    <a:pt x="286" y="8430"/>
                  </a:cubicBezTo>
                  <a:lnTo>
                    <a:pt x="5430" y="203"/>
                  </a:lnTo>
                  <a:cubicBezTo>
                    <a:pt x="5310" y="156"/>
                    <a:pt x="5239" y="84"/>
                    <a:pt x="517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7" name="Google Shape;3117;p22"/>
            <p:cNvSpPr/>
            <p:nvPr/>
          </p:nvSpPr>
          <p:spPr>
            <a:xfrm>
              <a:off x="6420425" y="3178800"/>
              <a:ext cx="572425" cy="303325"/>
            </a:xfrm>
            <a:custGeom>
              <a:avLst/>
              <a:gdLst/>
              <a:ahLst/>
              <a:cxnLst/>
              <a:rect l="l" t="t" r="r" b="b"/>
              <a:pathLst>
                <a:path w="22897" h="12133" extrusionOk="0">
                  <a:moveTo>
                    <a:pt x="22742" y="0"/>
                  </a:moveTo>
                  <a:lnTo>
                    <a:pt x="22242" y="274"/>
                  </a:lnTo>
                  <a:lnTo>
                    <a:pt x="1" y="11859"/>
                  </a:lnTo>
                  <a:cubicBezTo>
                    <a:pt x="72" y="11942"/>
                    <a:pt x="132" y="12026"/>
                    <a:pt x="168" y="12133"/>
                  </a:cubicBezTo>
                  <a:lnTo>
                    <a:pt x="22897" y="286"/>
                  </a:lnTo>
                  <a:cubicBezTo>
                    <a:pt x="22813" y="203"/>
                    <a:pt x="22777" y="107"/>
                    <a:pt x="2274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8" name="Google Shape;3118;p22"/>
            <p:cNvSpPr/>
            <p:nvPr/>
          </p:nvSpPr>
          <p:spPr>
            <a:xfrm>
              <a:off x="6093300" y="3491025"/>
              <a:ext cx="300075" cy="161375"/>
            </a:xfrm>
            <a:custGeom>
              <a:avLst/>
              <a:gdLst/>
              <a:ahLst/>
              <a:cxnLst/>
              <a:rect l="l" t="t" r="r" b="b"/>
              <a:pathLst>
                <a:path w="12003" h="6455" extrusionOk="0">
                  <a:moveTo>
                    <a:pt x="11871" y="1"/>
                  </a:moveTo>
                  <a:lnTo>
                    <a:pt x="1" y="6192"/>
                  </a:lnTo>
                  <a:cubicBezTo>
                    <a:pt x="60" y="6228"/>
                    <a:pt x="108" y="6299"/>
                    <a:pt x="144" y="6359"/>
                  </a:cubicBezTo>
                  <a:cubicBezTo>
                    <a:pt x="156" y="6383"/>
                    <a:pt x="168" y="6430"/>
                    <a:pt x="179" y="6454"/>
                  </a:cubicBezTo>
                  <a:lnTo>
                    <a:pt x="12002" y="287"/>
                  </a:lnTo>
                  <a:cubicBezTo>
                    <a:pt x="11943" y="191"/>
                    <a:pt x="11895" y="108"/>
                    <a:pt x="1187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9" name="Google Shape;3119;p22"/>
            <p:cNvSpPr/>
            <p:nvPr/>
          </p:nvSpPr>
          <p:spPr>
            <a:xfrm>
              <a:off x="6187075" y="3708325"/>
              <a:ext cx="191425" cy="58075"/>
            </a:xfrm>
            <a:custGeom>
              <a:avLst/>
              <a:gdLst/>
              <a:ahLst/>
              <a:cxnLst/>
              <a:rect l="l" t="t" r="r" b="b"/>
              <a:pathLst>
                <a:path w="7657" h="2323" extrusionOk="0">
                  <a:moveTo>
                    <a:pt x="7561" y="0"/>
                  </a:moveTo>
                  <a:lnTo>
                    <a:pt x="0" y="2013"/>
                  </a:lnTo>
                  <a:cubicBezTo>
                    <a:pt x="36" y="2084"/>
                    <a:pt x="60" y="2167"/>
                    <a:pt x="60" y="2275"/>
                  </a:cubicBezTo>
                  <a:cubicBezTo>
                    <a:pt x="48" y="2286"/>
                    <a:pt x="48" y="2310"/>
                    <a:pt x="48" y="2322"/>
                  </a:cubicBezTo>
                  <a:lnTo>
                    <a:pt x="7656" y="298"/>
                  </a:lnTo>
                  <a:cubicBezTo>
                    <a:pt x="7608" y="203"/>
                    <a:pt x="7561" y="108"/>
                    <a:pt x="756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0" name="Google Shape;3120;p22"/>
            <p:cNvSpPr/>
            <p:nvPr/>
          </p:nvSpPr>
          <p:spPr>
            <a:xfrm>
              <a:off x="5970675" y="3494300"/>
              <a:ext cx="107775" cy="154525"/>
            </a:xfrm>
            <a:custGeom>
              <a:avLst/>
              <a:gdLst/>
              <a:ahLst/>
              <a:cxnLst/>
              <a:rect l="l" t="t" r="r" b="b"/>
              <a:pathLst>
                <a:path w="4311" h="6181" extrusionOk="0">
                  <a:moveTo>
                    <a:pt x="0" y="1"/>
                  </a:moveTo>
                  <a:lnTo>
                    <a:pt x="0" y="537"/>
                  </a:lnTo>
                  <a:lnTo>
                    <a:pt x="4072" y="6180"/>
                  </a:lnTo>
                  <a:cubicBezTo>
                    <a:pt x="4120" y="6109"/>
                    <a:pt x="4191" y="6025"/>
                    <a:pt x="4287" y="5990"/>
                  </a:cubicBezTo>
                  <a:cubicBezTo>
                    <a:pt x="4299" y="5990"/>
                    <a:pt x="4299" y="5966"/>
                    <a:pt x="4311" y="5966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1" name="Google Shape;3121;p22"/>
            <p:cNvSpPr/>
            <p:nvPr/>
          </p:nvSpPr>
          <p:spPr>
            <a:xfrm>
              <a:off x="5970675" y="3658025"/>
              <a:ext cx="102725" cy="61925"/>
            </a:xfrm>
            <a:custGeom>
              <a:avLst/>
              <a:gdLst/>
              <a:ahLst/>
              <a:cxnLst/>
              <a:rect l="l" t="t" r="r" b="b"/>
              <a:pathLst>
                <a:path w="4109" h="2477" extrusionOk="0">
                  <a:moveTo>
                    <a:pt x="3989" y="0"/>
                  </a:moveTo>
                  <a:lnTo>
                    <a:pt x="0" y="2120"/>
                  </a:lnTo>
                  <a:lnTo>
                    <a:pt x="0" y="2477"/>
                  </a:lnTo>
                  <a:lnTo>
                    <a:pt x="4108" y="286"/>
                  </a:lnTo>
                  <a:cubicBezTo>
                    <a:pt x="4096" y="250"/>
                    <a:pt x="4061" y="227"/>
                    <a:pt x="4049" y="191"/>
                  </a:cubicBezTo>
                  <a:cubicBezTo>
                    <a:pt x="4001" y="131"/>
                    <a:pt x="3989" y="72"/>
                    <a:pt x="3989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2" name="Google Shape;3122;p22"/>
            <p:cNvSpPr/>
            <p:nvPr/>
          </p:nvSpPr>
          <p:spPr>
            <a:xfrm>
              <a:off x="6172775" y="3780950"/>
              <a:ext cx="177425" cy="231600"/>
            </a:xfrm>
            <a:custGeom>
              <a:avLst/>
              <a:gdLst/>
              <a:ahLst/>
              <a:cxnLst/>
              <a:rect l="l" t="t" r="r" b="b"/>
              <a:pathLst>
                <a:path w="7097" h="9264" extrusionOk="0">
                  <a:moveTo>
                    <a:pt x="310" y="1"/>
                  </a:moveTo>
                  <a:cubicBezTo>
                    <a:pt x="215" y="60"/>
                    <a:pt x="120" y="96"/>
                    <a:pt x="1" y="120"/>
                  </a:cubicBezTo>
                  <a:lnTo>
                    <a:pt x="6585" y="8966"/>
                  </a:lnTo>
                  <a:lnTo>
                    <a:pt x="7085" y="9264"/>
                  </a:lnTo>
                  <a:lnTo>
                    <a:pt x="7097" y="9121"/>
                  </a:lnTo>
                  <a:lnTo>
                    <a:pt x="31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3" name="Google Shape;3123;p22"/>
            <p:cNvSpPr/>
            <p:nvPr/>
          </p:nvSpPr>
          <p:spPr>
            <a:xfrm>
              <a:off x="6354950" y="4022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4" name="Google Shape;3124;p22"/>
            <p:cNvSpPr/>
            <p:nvPr/>
          </p:nvSpPr>
          <p:spPr>
            <a:xfrm>
              <a:off x="6356150" y="4020850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3"/>
                  </a:moveTo>
                  <a:cubicBezTo>
                    <a:pt x="0" y="1"/>
                    <a:pt x="0" y="1"/>
                    <a:pt x="0" y="13"/>
                  </a:cubicBezTo>
                  <a:cubicBezTo>
                    <a:pt x="0" y="1"/>
                    <a:pt x="0" y="1"/>
                    <a:pt x="0" y="13"/>
                  </a:cubicBezTo>
                  <a:cubicBezTo>
                    <a:pt x="0" y="1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5" name="Google Shape;3125;p22"/>
            <p:cNvSpPr/>
            <p:nvPr/>
          </p:nvSpPr>
          <p:spPr>
            <a:xfrm>
              <a:off x="6088250" y="3665750"/>
              <a:ext cx="70275" cy="92900"/>
            </a:xfrm>
            <a:custGeom>
              <a:avLst/>
              <a:gdLst/>
              <a:ahLst/>
              <a:cxnLst/>
              <a:rect l="l" t="t" r="r" b="b"/>
              <a:pathLst>
                <a:path w="2811" h="3716" extrusionOk="0">
                  <a:moveTo>
                    <a:pt x="250" y="1"/>
                  </a:moveTo>
                  <a:cubicBezTo>
                    <a:pt x="203" y="48"/>
                    <a:pt x="167" y="96"/>
                    <a:pt x="96" y="120"/>
                  </a:cubicBezTo>
                  <a:cubicBezTo>
                    <a:pt x="72" y="156"/>
                    <a:pt x="48" y="168"/>
                    <a:pt x="0" y="179"/>
                  </a:cubicBezTo>
                  <a:lnTo>
                    <a:pt x="2620" y="3716"/>
                  </a:lnTo>
                  <a:cubicBezTo>
                    <a:pt x="2656" y="3608"/>
                    <a:pt x="2739" y="3513"/>
                    <a:pt x="2810" y="3442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6" name="Google Shape;3126;p22"/>
            <p:cNvSpPr/>
            <p:nvPr/>
          </p:nvSpPr>
          <p:spPr>
            <a:xfrm>
              <a:off x="6356425" y="4019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7" name="Google Shape;3127;p22"/>
            <p:cNvSpPr/>
            <p:nvPr/>
          </p:nvSpPr>
          <p:spPr>
            <a:xfrm>
              <a:off x="6355850" y="4021150"/>
              <a:ext cx="325" cy="325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13"/>
                  </a:moveTo>
                  <a:cubicBezTo>
                    <a:pt x="0" y="13"/>
                    <a:pt x="0" y="1"/>
                    <a:pt x="0" y="13"/>
                  </a:cubicBezTo>
                  <a:cubicBezTo>
                    <a:pt x="12" y="1"/>
                    <a:pt x="12" y="1"/>
                    <a:pt x="0" y="13"/>
                  </a:cubicBezTo>
                  <a:cubicBezTo>
                    <a:pt x="0" y="1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8" name="Google Shape;3128;p22"/>
            <p:cNvSpPr/>
            <p:nvPr/>
          </p:nvSpPr>
          <p:spPr>
            <a:xfrm>
              <a:off x="6349900" y="3725000"/>
              <a:ext cx="47650" cy="294700"/>
            </a:xfrm>
            <a:custGeom>
              <a:avLst/>
              <a:gdLst/>
              <a:ahLst/>
              <a:cxnLst/>
              <a:rect l="l" t="t" r="r" b="b"/>
              <a:pathLst>
                <a:path w="1906" h="11788" extrusionOk="0">
                  <a:moveTo>
                    <a:pt x="1572" y="0"/>
                  </a:moveTo>
                  <a:lnTo>
                    <a:pt x="12" y="11359"/>
                  </a:lnTo>
                  <a:lnTo>
                    <a:pt x="0" y="11502"/>
                  </a:lnTo>
                  <a:lnTo>
                    <a:pt x="202" y="11621"/>
                  </a:lnTo>
                  <a:cubicBezTo>
                    <a:pt x="214" y="11621"/>
                    <a:pt x="214" y="11644"/>
                    <a:pt x="238" y="11656"/>
                  </a:cubicBezTo>
                  <a:lnTo>
                    <a:pt x="238" y="11668"/>
                  </a:lnTo>
                  <a:lnTo>
                    <a:pt x="250" y="11680"/>
                  </a:lnTo>
                  <a:cubicBezTo>
                    <a:pt x="250" y="11680"/>
                    <a:pt x="250" y="11704"/>
                    <a:pt x="262" y="11704"/>
                  </a:cubicBezTo>
                  <a:cubicBezTo>
                    <a:pt x="274" y="11716"/>
                    <a:pt x="274" y="11728"/>
                    <a:pt x="274" y="11740"/>
                  </a:cubicBezTo>
                  <a:lnTo>
                    <a:pt x="274" y="11764"/>
                  </a:lnTo>
                  <a:lnTo>
                    <a:pt x="274" y="11787"/>
                  </a:lnTo>
                  <a:lnTo>
                    <a:pt x="1905" y="48"/>
                  </a:lnTo>
                  <a:lnTo>
                    <a:pt x="1869" y="48"/>
                  </a:lnTo>
                  <a:cubicBezTo>
                    <a:pt x="1762" y="48"/>
                    <a:pt x="1667" y="36"/>
                    <a:pt x="157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9" name="Google Shape;3129;p22"/>
            <p:cNvSpPr/>
            <p:nvPr/>
          </p:nvSpPr>
          <p:spPr>
            <a:xfrm>
              <a:off x="6354950" y="4022050"/>
              <a:ext cx="325" cy="25"/>
            </a:xfrm>
            <a:custGeom>
              <a:avLst/>
              <a:gdLst/>
              <a:ahLst/>
              <a:cxnLst/>
              <a:rect l="l" t="t" r="r" b="b"/>
              <a:pathLst>
                <a:path w="13" h="1" extrusionOk="0">
                  <a:moveTo>
                    <a:pt x="0" y="1"/>
                  </a:moveTo>
                  <a:cubicBezTo>
                    <a:pt x="12" y="1"/>
                    <a:pt x="12" y="1"/>
                    <a:pt x="0" y="1"/>
                  </a:cubicBezTo>
                  <a:cubicBezTo>
                    <a:pt x="12" y="1"/>
                    <a:pt x="12" y="1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0" name="Google Shape;3130;p22"/>
            <p:cNvSpPr/>
            <p:nvPr/>
          </p:nvSpPr>
          <p:spPr>
            <a:xfrm>
              <a:off x="6356150" y="4020850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cubicBezTo>
                    <a:pt x="0" y="13"/>
                    <a:pt x="0" y="1"/>
                    <a:pt x="0" y="13"/>
                  </a:cubicBezTo>
                  <a:cubicBezTo>
                    <a:pt x="0" y="1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1" name="Google Shape;3131;p22"/>
            <p:cNvSpPr/>
            <p:nvPr/>
          </p:nvSpPr>
          <p:spPr>
            <a:xfrm>
              <a:off x="6355850" y="4016400"/>
              <a:ext cx="325" cy="325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0"/>
                  </a:moveTo>
                  <a:lnTo>
                    <a:pt x="12" y="12"/>
                  </a:lnTo>
                  <a:cubicBezTo>
                    <a:pt x="12" y="12"/>
                    <a:pt x="12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2" name="Google Shape;3132;p22"/>
            <p:cNvSpPr/>
            <p:nvPr/>
          </p:nvSpPr>
          <p:spPr>
            <a:xfrm>
              <a:off x="6155225" y="4019075"/>
              <a:ext cx="199750" cy="125625"/>
            </a:xfrm>
            <a:custGeom>
              <a:avLst/>
              <a:gdLst/>
              <a:ahLst/>
              <a:cxnLst/>
              <a:rect l="l" t="t" r="r" b="b"/>
              <a:pathLst>
                <a:path w="7990" h="5025" extrusionOk="0">
                  <a:moveTo>
                    <a:pt x="7620" y="1"/>
                  </a:moveTo>
                  <a:lnTo>
                    <a:pt x="0" y="5025"/>
                  </a:lnTo>
                  <a:lnTo>
                    <a:pt x="560" y="5025"/>
                  </a:lnTo>
                  <a:lnTo>
                    <a:pt x="7989" y="132"/>
                  </a:lnTo>
                  <a:lnTo>
                    <a:pt x="7989" y="132"/>
                  </a:lnTo>
                  <a:cubicBezTo>
                    <a:pt x="7966" y="143"/>
                    <a:pt x="7936" y="149"/>
                    <a:pt x="7906" y="149"/>
                  </a:cubicBezTo>
                  <a:cubicBezTo>
                    <a:pt x="7876" y="149"/>
                    <a:pt x="7847" y="143"/>
                    <a:pt x="7823" y="132"/>
                  </a:cubicBezTo>
                  <a:lnTo>
                    <a:pt x="762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3" name="Google Shape;3133;p22"/>
            <p:cNvSpPr/>
            <p:nvPr/>
          </p:nvSpPr>
          <p:spPr>
            <a:xfrm>
              <a:off x="6356150" y="40211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4" name="Google Shape;3134;p22"/>
            <p:cNvSpPr/>
            <p:nvPr/>
          </p:nvSpPr>
          <p:spPr>
            <a:xfrm>
              <a:off x="6356425" y="4019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5" name="Google Shape;3135;p22"/>
            <p:cNvSpPr/>
            <p:nvPr/>
          </p:nvSpPr>
          <p:spPr>
            <a:xfrm>
              <a:off x="6356150" y="40170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6" name="Google Shape;3136;p22"/>
            <p:cNvSpPr/>
            <p:nvPr/>
          </p:nvSpPr>
          <p:spPr>
            <a:xfrm>
              <a:off x="5970975" y="3781850"/>
              <a:ext cx="385775" cy="240975"/>
            </a:xfrm>
            <a:custGeom>
              <a:avLst/>
              <a:gdLst/>
              <a:ahLst/>
              <a:cxnLst/>
              <a:rect l="l" t="t" r="r" b="b"/>
              <a:pathLst>
                <a:path w="15431" h="9639" extrusionOk="0">
                  <a:moveTo>
                    <a:pt x="0" y="0"/>
                  </a:moveTo>
                  <a:lnTo>
                    <a:pt x="0" y="381"/>
                  </a:lnTo>
                  <a:lnTo>
                    <a:pt x="15002" y="9490"/>
                  </a:lnTo>
                  <a:lnTo>
                    <a:pt x="15217" y="9621"/>
                  </a:lnTo>
                  <a:cubicBezTo>
                    <a:pt x="15246" y="9632"/>
                    <a:pt x="15276" y="9638"/>
                    <a:pt x="15303" y="9638"/>
                  </a:cubicBezTo>
                  <a:cubicBezTo>
                    <a:pt x="15330" y="9638"/>
                    <a:pt x="15353" y="9632"/>
                    <a:pt x="15371" y="9621"/>
                  </a:cubicBezTo>
                  <a:lnTo>
                    <a:pt x="15395" y="9609"/>
                  </a:lnTo>
                  <a:lnTo>
                    <a:pt x="15407" y="9585"/>
                  </a:lnTo>
                  <a:cubicBezTo>
                    <a:pt x="15407" y="9585"/>
                    <a:pt x="15407" y="9573"/>
                    <a:pt x="15419" y="9573"/>
                  </a:cubicBezTo>
                  <a:cubicBezTo>
                    <a:pt x="15419" y="9561"/>
                    <a:pt x="15431" y="9537"/>
                    <a:pt x="15431" y="9537"/>
                  </a:cubicBezTo>
                  <a:lnTo>
                    <a:pt x="15431" y="9525"/>
                  </a:lnTo>
                  <a:lnTo>
                    <a:pt x="15431" y="9466"/>
                  </a:lnTo>
                  <a:cubicBezTo>
                    <a:pt x="15431" y="9442"/>
                    <a:pt x="15419" y="9430"/>
                    <a:pt x="15419" y="9406"/>
                  </a:cubicBezTo>
                  <a:cubicBezTo>
                    <a:pt x="15419" y="9394"/>
                    <a:pt x="15407" y="9394"/>
                    <a:pt x="15407" y="9382"/>
                  </a:cubicBezTo>
                  <a:lnTo>
                    <a:pt x="15407" y="9370"/>
                  </a:lnTo>
                  <a:lnTo>
                    <a:pt x="15371" y="9335"/>
                  </a:lnTo>
                  <a:lnTo>
                    <a:pt x="15169" y="9216"/>
                  </a:lnTo>
                  <a:lnTo>
                    <a:pt x="14681" y="89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7" name="Google Shape;3137;p22"/>
            <p:cNvSpPr/>
            <p:nvPr/>
          </p:nvSpPr>
          <p:spPr>
            <a:xfrm>
              <a:off x="6535325" y="3221950"/>
              <a:ext cx="50625" cy="50675"/>
            </a:xfrm>
            <a:custGeom>
              <a:avLst/>
              <a:gdLst/>
              <a:ahLst/>
              <a:cxnLst/>
              <a:rect l="l" t="t" r="r" b="b"/>
              <a:pathLst>
                <a:path w="2025" h="2027" extrusionOk="0">
                  <a:moveTo>
                    <a:pt x="1001" y="1"/>
                  </a:moveTo>
                  <a:cubicBezTo>
                    <a:pt x="441" y="36"/>
                    <a:pt x="1" y="489"/>
                    <a:pt x="36" y="1048"/>
                  </a:cubicBezTo>
                  <a:cubicBezTo>
                    <a:pt x="36" y="1144"/>
                    <a:pt x="60" y="1251"/>
                    <a:pt x="96" y="1358"/>
                  </a:cubicBezTo>
                  <a:cubicBezTo>
                    <a:pt x="120" y="1465"/>
                    <a:pt x="179" y="1548"/>
                    <a:pt x="239" y="1620"/>
                  </a:cubicBezTo>
                  <a:cubicBezTo>
                    <a:pt x="334" y="1727"/>
                    <a:pt x="405" y="1799"/>
                    <a:pt x="501" y="1858"/>
                  </a:cubicBezTo>
                  <a:cubicBezTo>
                    <a:pt x="642" y="1967"/>
                    <a:pt x="834" y="2026"/>
                    <a:pt x="1021" y="2026"/>
                  </a:cubicBezTo>
                  <a:cubicBezTo>
                    <a:pt x="1038" y="2026"/>
                    <a:pt x="1055" y="2026"/>
                    <a:pt x="1072" y="2025"/>
                  </a:cubicBezTo>
                  <a:cubicBezTo>
                    <a:pt x="1584" y="2013"/>
                    <a:pt x="2001" y="1608"/>
                    <a:pt x="2025" y="1096"/>
                  </a:cubicBezTo>
                  <a:lnTo>
                    <a:pt x="2025" y="989"/>
                  </a:lnTo>
                  <a:lnTo>
                    <a:pt x="2025" y="965"/>
                  </a:lnTo>
                  <a:cubicBezTo>
                    <a:pt x="2025" y="858"/>
                    <a:pt x="2001" y="763"/>
                    <a:pt x="1965" y="656"/>
                  </a:cubicBezTo>
                  <a:cubicBezTo>
                    <a:pt x="1894" y="453"/>
                    <a:pt x="1727" y="263"/>
                    <a:pt x="1537" y="155"/>
                  </a:cubicBezTo>
                  <a:cubicBezTo>
                    <a:pt x="1453" y="96"/>
                    <a:pt x="1346" y="60"/>
                    <a:pt x="1239" y="36"/>
                  </a:cubicBezTo>
                  <a:cubicBezTo>
                    <a:pt x="1167" y="13"/>
                    <a:pt x="1072" y="1"/>
                    <a:pt x="100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8" name="Google Shape;3138;p22"/>
            <p:cNvSpPr/>
            <p:nvPr/>
          </p:nvSpPr>
          <p:spPr>
            <a:xfrm>
              <a:off x="6615100" y="3045125"/>
              <a:ext cx="70575" cy="71475"/>
            </a:xfrm>
            <a:custGeom>
              <a:avLst/>
              <a:gdLst/>
              <a:ahLst/>
              <a:cxnLst/>
              <a:rect l="l" t="t" r="r" b="b"/>
              <a:pathLst>
                <a:path w="2823" h="2859" extrusionOk="0">
                  <a:moveTo>
                    <a:pt x="1389" y="1"/>
                  </a:moveTo>
                  <a:cubicBezTo>
                    <a:pt x="1375" y="1"/>
                    <a:pt x="1360" y="1"/>
                    <a:pt x="1346" y="1"/>
                  </a:cubicBezTo>
                  <a:cubicBezTo>
                    <a:pt x="989" y="25"/>
                    <a:pt x="667" y="168"/>
                    <a:pt x="429" y="406"/>
                  </a:cubicBezTo>
                  <a:cubicBezTo>
                    <a:pt x="358" y="478"/>
                    <a:pt x="274" y="561"/>
                    <a:pt x="215" y="644"/>
                  </a:cubicBezTo>
                  <a:cubicBezTo>
                    <a:pt x="120" y="859"/>
                    <a:pt x="24" y="1061"/>
                    <a:pt x="12" y="1299"/>
                  </a:cubicBezTo>
                  <a:cubicBezTo>
                    <a:pt x="12" y="1359"/>
                    <a:pt x="1" y="1430"/>
                    <a:pt x="1" y="1513"/>
                  </a:cubicBezTo>
                  <a:cubicBezTo>
                    <a:pt x="1" y="1537"/>
                    <a:pt x="1" y="1585"/>
                    <a:pt x="12" y="1609"/>
                  </a:cubicBezTo>
                  <a:cubicBezTo>
                    <a:pt x="72" y="2121"/>
                    <a:pt x="382" y="2537"/>
                    <a:pt x="822" y="2728"/>
                  </a:cubicBezTo>
                  <a:cubicBezTo>
                    <a:pt x="917" y="2776"/>
                    <a:pt x="1013" y="2799"/>
                    <a:pt x="1132" y="2835"/>
                  </a:cubicBezTo>
                  <a:cubicBezTo>
                    <a:pt x="1251" y="2859"/>
                    <a:pt x="1358" y="2859"/>
                    <a:pt x="1477" y="2859"/>
                  </a:cubicBezTo>
                  <a:cubicBezTo>
                    <a:pt x="2048" y="2835"/>
                    <a:pt x="2548" y="2466"/>
                    <a:pt x="2739" y="1942"/>
                  </a:cubicBezTo>
                  <a:cubicBezTo>
                    <a:pt x="2763" y="1835"/>
                    <a:pt x="2798" y="1752"/>
                    <a:pt x="2810" y="1633"/>
                  </a:cubicBezTo>
                  <a:cubicBezTo>
                    <a:pt x="2822" y="1537"/>
                    <a:pt x="2822" y="1466"/>
                    <a:pt x="2822" y="1371"/>
                  </a:cubicBezTo>
                  <a:cubicBezTo>
                    <a:pt x="2799" y="611"/>
                    <a:pt x="2145" y="1"/>
                    <a:pt x="138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9" name="Google Shape;3139;p22"/>
            <p:cNvSpPr/>
            <p:nvPr/>
          </p:nvSpPr>
          <p:spPr>
            <a:xfrm>
              <a:off x="5970675" y="2098000"/>
              <a:ext cx="13425" cy="55400"/>
            </a:xfrm>
            <a:custGeom>
              <a:avLst/>
              <a:gdLst/>
              <a:ahLst/>
              <a:cxnLst/>
              <a:rect l="l" t="t" r="r" b="b"/>
              <a:pathLst>
                <a:path w="537" h="2216" extrusionOk="0">
                  <a:moveTo>
                    <a:pt x="0" y="1"/>
                  </a:moveTo>
                  <a:lnTo>
                    <a:pt x="0" y="2215"/>
                  </a:lnTo>
                  <a:cubicBezTo>
                    <a:pt x="60" y="2168"/>
                    <a:pt x="120" y="2108"/>
                    <a:pt x="179" y="2049"/>
                  </a:cubicBezTo>
                  <a:cubicBezTo>
                    <a:pt x="251" y="1977"/>
                    <a:pt x="310" y="1882"/>
                    <a:pt x="358" y="1799"/>
                  </a:cubicBezTo>
                  <a:cubicBezTo>
                    <a:pt x="477" y="1596"/>
                    <a:pt x="536" y="1334"/>
                    <a:pt x="536" y="1072"/>
                  </a:cubicBezTo>
                  <a:cubicBezTo>
                    <a:pt x="536" y="953"/>
                    <a:pt x="524" y="846"/>
                    <a:pt x="489" y="763"/>
                  </a:cubicBezTo>
                  <a:cubicBezTo>
                    <a:pt x="417" y="465"/>
                    <a:pt x="239" y="191"/>
                    <a:pt x="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0" name="Google Shape;3140;p22"/>
            <p:cNvSpPr/>
            <p:nvPr/>
          </p:nvSpPr>
          <p:spPr>
            <a:xfrm>
              <a:off x="6103125" y="1404475"/>
              <a:ext cx="36950" cy="36050"/>
            </a:xfrm>
            <a:custGeom>
              <a:avLst/>
              <a:gdLst/>
              <a:ahLst/>
              <a:cxnLst/>
              <a:rect l="l" t="t" r="r" b="b"/>
              <a:pathLst>
                <a:path w="1478" h="1442" extrusionOk="0">
                  <a:moveTo>
                    <a:pt x="715" y="0"/>
                  </a:moveTo>
                  <a:cubicBezTo>
                    <a:pt x="644" y="0"/>
                    <a:pt x="572" y="12"/>
                    <a:pt x="525" y="24"/>
                  </a:cubicBezTo>
                  <a:cubicBezTo>
                    <a:pt x="227" y="131"/>
                    <a:pt x="1" y="417"/>
                    <a:pt x="13" y="738"/>
                  </a:cubicBezTo>
                  <a:cubicBezTo>
                    <a:pt x="13" y="786"/>
                    <a:pt x="25" y="834"/>
                    <a:pt x="25" y="881"/>
                  </a:cubicBezTo>
                  <a:cubicBezTo>
                    <a:pt x="60" y="977"/>
                    <a:pt x="96" y="1084"/>
                    <a:pt x="167" y="1155"/>
                  </a:cubicBezTo>
                  <a:cubicBezTo>
                    <a:pt x="292" y="1326"/>
                    <a:pt x="504" y="1442"/>
                    <a:pt x="740" y="1442"/>
                  </a:cubicBezTo>
                  <a:cubicBezTo>
                    <a:pt x="752" y="1442"/>
                    <a:pt x="763" y="1441"/>
                    <a:pt x="775" y="1441"/>
                  </a:cubicBezTo>
                  <a:cubicBezTo>
                    <a:pt x="989" y="1429"/>
                    <a:pt x="1191" y="1322"/>
                    <a:pt x="1322" y="1155"/>
                  </a:cubicBezTo>
                  <a:cubicBezTo>
                    <a:pt x="1382" y="1072"/>
                    <a:pt x="1441" y="977"/>
                    <a:pt x="1453" y="881"/>
                  </a:cubicBezTo>
                  <a:cubicBezTo>
                    <a:pt x="1477" y="846"/>
                    <a:pt x="1477" y="786"/>
                    <a:pt x="1477" y="715"/>
                  </a:cubicBezTo>
                  <a:cubicBezTo>
                    <a:pt x="1453" y="357"/>
                    <a:pt x="1191" y="72"/>
                    <a:pt x="846" y="12"/>
                  </a:cubicBezTo>
                  <a:cubicBezTo>
                    <a:pt x="798" y="12"/>
                    <a:pt x="763" y="0"/>
                    <a:pt x="71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1" name="Google Shape;3141;p22"/>
            <p:cNvSpPr/>
            <p:nvPr/>
          </p:nvSpPr>
          <p:spPr>
            <a:xfrm>
              <a:off x="6109075" y="1694975"/>
              <a:ext cx="37250" cy="36950"/>
            </a:xfrm>
            <a:custGeom>
              <a:avLst/>
              <a:gdLst/>
              <a:ahLst/>
              <a:cxnLst/>
              <a:rect l="l" t="t" r="r" b="b"/>
              <a:pathLst>
                <a:path w="1490" h="1478" extrusionOk="0">
                  <a:moveTo>
                    <a:pt x="703" y="1"/>
                  </a:moveTo>
                  <a:cubicBezTo>
                    <a:pt x="310" y="13"/>
                    <a:pt x="1" y="346"/>
                    <a:pt x="1" y="751"/>
                  </a:cubicBezTo>
                  <a:lnTo>
                    <a:pt x="1" y="763"/>
                  </a:lnTo>
                  <a:cubicBezTo>
                    <a:pt x="1" y="870"/>
                    <a:pt x="25" y="965"/>
                    <a:pt x="72" y="1060"/>
                  </a:cubicBezTo>
                  <a:cubicBezTo>
                    <a:pt x="132" y="1168"/>
                    <a:pt x="203" y="1263"/>
                    <a:pt x="310" y="1346"/>
                  </a:cubicBezTo>
                  <a:cubicBezTo>
                    <a:pt x="394" y="1406"/>
                    <a:pt x="489" y="1441"/>
                    <a:pt x="608" y="1465"/>
                  </a:cubicBezTo>
                  <a:cubicBezTo>
                    <a:pt x="668" y="1477"/>
                    <a:pt x="715" y="1477"/>
                    <a:pt x="775" y="1477"/>
                  </a:cubicBezTo>
                  <a:cubicBezTo>
                    <a:pt x="1180" y="1465"/>
                    <a:pt x="1489" y="1120"/>
                    <a:pt x="1477" y="715"/>
                  </a:cubicBezTo>
                  <a:lnTo>
                    <a:pt x="1477" y="703"/>
                  </a:lnTo>
                  <a:cubicBezTo>
                    <a:pt x="1477" y="596"/>
                    <a:pt x="1442" y="489"/>
                    <a:pt x="1382" y="406"/>
                  </a:cubicBezTo>
                  <a:cubicBezTo>
                    <a:pt x="1334" y="310"/>
                    <a:pt x="1275" y="239"/>
                    <a:pt x="1192" y="179"/>
                  </a:cubicBezTo>
                  <a:cubicBezTo>
                    <a:pt x="1120" y="120"/>
                    <a:pt x="1013" y="60"/>
                    <a:pt x="906" y="36"/>
                  </a:cubicBezTo>
                  <a:cubicBezTo>
                    <a:pt x="846" y="13"/>
                    <a:pt x="775" y="1"/>
                    <a:pt x="70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2" name="Google Shape;3142;p22"/>
            <p:cNvSpPr/>
            <p:nvPr/>
          </p:nvSpPr>
          <p:spPr>
            <a:xfrm>
              <a:off x="6425200" y="2059300"/>
              <a:ext cx="25925" cy="25325"/>
            </a:xfrm>
            <a:custGeom>
              <a:avLst/>
              <a:gdLst/>
              <a:ahLst/>
              <a:cxnLst/>
              <a:rect l="l" t="t" r="r" b="b"/>
              <a:pathLst>
                <a:path w="1037" h="1013" extrusionOk="0">
                  <a:moveTo>
                    <a:pt x="522" y="0"/>
                  </a:moveTo>
                  <a:cubicBezTo>
                    <a:pt x="515" y="0"/>
                    <a:pt x="508" y="1"/>
                    <a:pt x="500" y="1"/>
                  </a:cubicBezTo>
                  <a:cubicBezTo>
                    <a:pt x="238" y="1"/>
                    <a:pt x="48" y="191"/>
                    <a:pt x="0" y="430"/>
                  </a:cubicBezTo>
                  <a:lnTo>
                    <a:pt x="0" y="525"/>
                  </a:lnTo>
                  <a:cubicBezTo>
                    <a:pt x="0" y="608"/>
                    <a:pt x="36" y="680"/>
                    <a:pt x="60" y="739"/>
                  </a:cubicBezTo>
                  <a:cubicBezTo>
                    <a:pt x="155" y="906"/>
                    <a:pt x="334" y="1013"/>
                    <a:pt x="524" y="1013"/>
                  </a:cubicBezTo>
                  <a:cubicBezTo>
                    <a:pt x="810" y="1013"/>
                    <a:pt x="1036" y="775"/>
                    <a:pt x="1012" y="489"/>
                  </a:cubicBezTo>
                  <a:cubicBezTo>
                    <a:pt x="1012" y="211"/>
                    <a:pt x="787" y="0"/>
                    <a:pt x="52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3" name="Google Shape;3143;p22"/>
            <p:cNvSpPr/>
            <p:nvPr/>
          </p:nvSpPr>
          <p:spPr>
            <a:xfrm>
              <a:off x="6057300" y="3078375"/>
              <a:ext cx="35725" cy="35300"/>
            </a:xfrm>
            <a:custGeom>
              <a:avLst/>
              <a:gdLst/>
              <a:ahLst/>
              <a:cxnLst/>
              <a:rect l="l" t="t" r="r" b="b"/>
              <a:pathLst>
                <a:path w="1429" h="1412" extrusionOk="0">
                  <a:moveTo>
                    <a:pt x="759" y="1"/>
                  </a:moveTo>
                  <a:cubicBezTo>
                    <a:pt x="737" y="1"/>
                    <a:pt x="714" y="2"/>
                    <a:pt x="691" y="5"/>
                  </a:cubicBezTo>
                  <a:cubicBezTo>
                    <a:pt x="584" y="5"/>
                    <a:pt x="488" y="29"/>
                    <a:pt x="405" y="76"/>
                  </a:cubicBezTo>
                  <a:cubicBezTo>
                    <a:pt x="310" y="124"/>
                    <a:pt x="226" y="195"/>
                    <a:pt x="167" y="267"/>
                  </a:cubicBezTo>
                  <a:cubicBezTo>
                    <a:pt x="60" y="398"/>
                    <a:pt x="0" y="553"/>
                    <a:pt x="12" y="731"/>
                  </a:cubicBezTo>
                  <a:cubicBezTo>
                    <a:pt x="12" y="1099"/>
                    <a:pt x="334" y="1411"/>
                    <a:pt x="709" y="1411"/>
                  </a:cubicBezTo>
                  <a:cubicBezTo>
                    <a:pt x="723" y="1411"/>
                    <a:pt x="737" y="1411"/>
                    <a:pt x="750" y="1410"/>
                  </a:cubicBezTo>
                  <a:cubicBezTo>
                    <a:pt x="988" y="1410"/>
                    <a:pt x="1179" y="1291"/>
                    <a:pt x="1310" y="1112"/>
                  </a:cubicBezTo>
                  <a:cubicBezTo>
                    <a:pt x="1369" y="1029"/>
                    <a:pt x="1417" y="922"/>
                    <a:pt x="1429" y="814"/>
                  </a:cubicBezTo>
                  <a:lnTo>
                    <a:pt x="1429" y="684"/>
                  </a:lnTo>
                  <a:cubicBezTo>
                    <a:pt x="1429" y="612"/>
                    <a:pt x="1417" y="541"/>
                    <a:pt x="1381" y="457"/>
                  </a:cubicBezTo>
                  <a:cubicBezTo>
                    <a:pt x="1358" y="350"/>
                    <a:pt x="1298" y="267"/>
                    <a:pt x="1203" y="195"/>
                  </a:cubicBezTo>
                  <a:cubicBezTo>
                    <a:pt x="1087" y="79"/>
                    <a:pt x="934" y="1"/>
                    <a:pt x="75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4" name="Google Shape;3144;p22"/>
            <p:cNvSpPr/>
            <p:nvPr/>
          </p:nvSpPr>
          <p:spPr>
            <a:xfrm>
              <a:off x="6380550" y="2852850"/>
              <a:ext cx="35750" cy="35750"/>
            </a:xfrm>
            <a:custGeom>
              <a:avLst/>
              <a:gdLst/>
              <a:ahLst/>
              <a:cxnLst/>
              <a:rect l="l" t="t" r="r" b="b"/>
              <a:pathLst>
                <a:path w="1430" h="1430" extrusionOk="0">
                  <a:moveTo>
                    <a:pt x="620" y="1"/>
                  </a:moveTo>
                  <a:cubicBezTo>
                    <a:pt x="512" y="13"/>
                    <a:pt x="417" y="49"/>
                    <a:pt x="346" y="108"/>
                  </a:cubicBezTo>
                  <a:cubicBezTo>
                    <a:pt x="262" y="168"/>
                    <a:pt x="179" y="239"/>
                    <a:pt x="119" y="334"/>
                  </a:cubicBezTo>
                  <a:cubicBezTo>
                    <a:pt x="48" y="453"/>
                    <a:pt x="0" y="584"/>
                    <a:pt x="0" y="727"/>
                  </a:cubicBezTo>
                  <a:cubicBezTo>
                    <a:pt x="0" y="834"/>
                    <a:pt x="36" y="930"/>
                    <a:pt x="60" y="1013"/>
                  </a:cubicBezTo>
                  <a:cubicBezTo>
                    <a:pt x="108" y="1108"/>
                    <a:pt x="167" y="1180"/>
                    <a:pt x="239" y="1251"/>
                  </a:cubicBezTo>
                  <a:cubicBezTo>
                    <a:pt x="322" y="1323"/>
                    <a:pt x="417" y="1370"/>
                    <a:pt x="524" y="1406"/>
                  </a:cubicBezTo>
                  <a:cubicBezTo>
                    <a:pt x="596" y="1418"/>
                    <a:pt x="679" y="1430"/>
                    <a:pt x="750" y="1430"/>
                  </a:cubicBezTo>
                  <a:cubicBezTo>
                    <a:pt x="893" y="1430"/>
                    <a:pt x="1036" y="1382"/>
                    <a:pt x="1131" y="1299"/>
                  </a:cubicBezTo>
                  <a:cubicBezTo>
                    <a:pt x="1227" y="1239"/>
                    <a:pt x="1298" y="1144"/>
                    <a:pt x="1346" y="1061"/>
                  </a:cubicBezTo>
                  <a:cubicBezTo>
                    <a:pt x="1405" y="953"/>
                    <a:pt x="1429" y="822"/>
                    <a:pt x="1429" y="703"/>
                  </a:cubicBezTo>
                  <a:cubicBezTo>
                    <a:pt x="1429" y="394"/>
                    <a:pt x="1227" y="132"/>
                    <a:pt x="941" y="49"/>
                  </a:cubicBezTo>
                  <a:cubicBezTo>
                    <a:pt x="870" y="13"/>
                    <a:pt x="798" y="13"/>
                    <a:pt x="703" y="13"/>
                  </a:cubicBezTo>
                  <a:cubicBezTo>
                    <a:pt x="655" y="1"/>
                    <a:pt x="631" y="1"/>
                    <a:pt x="62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5" name="Google Shape;3145;p22"/>
            <p:cNvSpPr/>
            <p:nvPr/>
          </p:nvSpPr>
          <p:spPr>
            <a:xfrm>
              <a:off x="6112050" y="2933525"/>
              <a:ext cx="25625" cy="25350"/>
            </a:xfrm>
            <a:custGeom>
              <a:avLst/>
              <a:gdLst/>
              <a:ahLst/>
              <a:cxnLst/>
              <a:rect l="l" t="t" r="r" b="b"/>
              <a:pathLst>
                <a:path w="1025" h="1014" extrusionOk="0">
                  <a:moveTo>
                    <a:pt x="489" y="1"/>
                  </a:moveTo>
                  <a:cubicBezTo>
                    <a:pt x="227" y="24"/>
                    <a:pt x="1" y="262"/>
                    <a:pt x="1" y="524"/>
                  </a:cubicBezTo>
                  <a:cubicBezTo>
                    <a:pt x="1" y="803"/>
                    <a:pt x="227" y="1013"/>
                    <a:pt x="502" y="1013"/>
                  </a:cubicBezTo>
                  <a:cubicBezTo>
                    <a:pt x="510" y="1013"/>
                    <a:pt x="517" y="1013"/>
                    <a:pt x="525" y="1013"/>
                  </a:cubicBezTo>
                  <a:cubicBezTo>
                    <a:pt x="715" y="1013"/>
                    <a:pt x="858" y="905"/>
                    <a:pt x="953" y="751"/>
                  </a:cubicBezTo>
                  <a:cubicBezTo>
                    <a:pt x="1001" y="679"/>
                    <a:pt x="1013" y="584"/>
                    <a:pt x="1013" y="489"/>
                  </a:cubicBezTo>
                  <a:cubicBezTo>
                    <a:pt x="1025" y="477"/>
                    <a:pt x="1025" y="465"/>
                    <a:pt x="1013" y="429"/>
                  </a:cubicBezTo>
                  <a:cubicBezTo>
                    <a:pt x="1001" y="334"/>
                    <a:pt x="953" y="239"/>
                    <a:pt x="894" y="167"/>
                  </a:cubicBezTo>
                  <a:cubicBezTo>
                    <a:pt x="822" y="96"/>
                    <a:pt x="727" y="36"/>
                    <a:pt x="608" y="24"/>
                  </a:cubicBezTo>
                  <a:cubicBezTo>
                    <a:pt x="584" y="24"/>
                    <a:pt x="537" y="1"/>
                    <a:pt x="48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6" name="Google Shape;3146;p22"/>
            <p:cNvSpPr/>
            <p:nvPr/>
          </p:nvSpPr>
          <p:spPr>
            <a:xfrm>
              <a:off x="6306125" y="3104075"/>
              <a:ext cx="25925" cy="25350"/>
            </a:xfrm>
            <a:custGeom>
              <a:avLst/>
              <a:gdLst/>
              <a:ahLst/>
              <a:cxnLst/>
              <a:rect l="l" t="t" r="r" b="b"/>
              <a:pathLst>
                <a:path w="1037" h="1014" extrusionOk="0">
                  <a:moveTo>
                    <a:pt x="522" y="0"/>
                  </a:moveTo>
                  <a:cubicBezTo>
                    <a:pt x="515" y="0"/>
                    <a:pt x="508" y="0"/>
                    <a:pt x="501" y="1"/>
                  </a:cubicBezTo>
                  <a:cubicBezTo>
                    <a:pt x="215" y="13"/>
                    <a:pt x="1" y="251"/>
                    <a:pt x="1" y="525"/>
                  </a:cubicBezTo>
                  <a:cubicBezTo>
                    <a:pt x="1" y="792"/>
                    <a:pt x="227" y="1013"/>
                    <a:pt x="503" y="1013"/>
                  </a:cubicBezTo>
                  <a:cubicBezTo>
                    <a:pt x="510" y="1013"/>
                    <a:pt x="517" y="1013"/>
                    <a:pt x="525" y="1013"/>
                  </a:cubicBezTo>
                  <a:cubicBezTo>
                    <a:pt x="810" y="1013"/>
                    <a:pt x="1037" y="775"/>
                    <a:pt x="1013" y="489"/>
                  </a:cubicBezTo>
                  <a:cubicBezTo>
                    <a:pt x="1001" y="211"/>
                    <a:pt x="775" y="0"/>
                    <a:pt x="52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7" name="Google Shape;3147;p22"/>
            <p:cNvSpPr/>
            <p:nvPr/>
          </p:nvSpPr>
          <p:spPr>
            <a:xfrm>
              <a:off x="6408525" y="2464700"/>
              <a:ext cx="25325" cy="25350"/>
            </a:xfrm>
            <a:custGeom>
              <a:avLst/>
              <a:gdLst/>
              <a:ahLst/>
              <a:cxnLst/>
              <a:rect l="l" t="t" r="r" b="b"/>
              <a:pathLst>
                <a:path w="1013" h="1014" extrusionOk="0">
                  <a:moveTo>
                    <a:pt x="513" y="1"/>
                  </a:moveTo>
                  <a:cubicBezTo>
                    <a:pt x="505" y="1"/>
                    <a:pt x="497" y="1"/>
                    <a:pt x="489" y="1"/>
                  </a:cubicBezTo>
                  <a:cubicBezTo>
                    <a:pt x="382" y="1"/>
                    <a:pt x="298" y="37"/>
                    <a:pt x="227" y="96"/>
                  </a:cubicBezTo>
                  <a:cubicBezTo>
                    <a:pt x="132" y="156"/>
                    <a:pt x="60" y="239"/>
                    <a:pt x="36" y="347"/>
                  </a:cubicBezTo>
                  <a:cubicBezTo>
                    <a:pt x="12" y="406"/>
                    <a:pt x="1" y="466"/>
                    <a:pt x="1" y="525"/>
                  </a:cubicBezTo>
                  <a:cubicBezTo>
                    <a:pt x="1" y="644"/>
                    <a:pt x="48" y="763"/>
                    <a:pt x="120" y="835"/>
                  </a:cubicBezTo>
                  <a:lnTo>
                    <a:pt x="120" y="858"/>
                  </a:lnTo>
                  <a:cubicBezTo>
                    <a:pt x="179" y="918"/>
                    <a:pt x="251" y="954"/>
                    <a:pt x="334" y="989"/>
                  </a:cubicBezTo>
                  <a:cubicBezTo>
                    <a:pt x="393" y="1001"/>
                    <a:pt x="453" y="1013"/>
                    <a:pt x="513" y="1013"/>
                  </a:cubicBezTo>
                  <a:cubicBezTo>
                    <a:pt x="548" y="1013"/>
                    <a:pt x="608" y="1001"/>
                    <a:pt x="655" y="989"/>
                  </a:cubicBezTo>
                  <a:cubicBezTo>
                    <a:pt x="667" y="989"/>
                    <a:pt x="691" y="978"/>
                    <a:pt x="703" y="978"/>
                  </a:cubicBezTo>
                  <a:cubicBezTo>
                    <a:pt x="810" y="930"/>
                    <a:pt x="882" y="858"/>
                    <a:pt x="941" y="763"/>
                  </a:cubicBezTo>
                  <a:cubicBezTo>
                    <a:pt x="953" y="751"/>
                    <a:pt x="953" y="739"/>
                    <a:pt x="965" y="716"/>
                  </a:cubicBezTo>
                  <a:cubicBezTo>
                    <a:pt x="1001" y="644"/>
                    <a:pt x="1013" y="585"/>
                    <a:pt x="1013" y="501"/>
                  </a:cubicBezTo>
                  <a:cubicBezTo>
                    <a:pt x="1013" y="454"/>
                    <a:pt x="1001" y="394"/>
                    <a:pt x="977" y="347"/>
                  </a:cubicBezTo>
                  <a:cubicBezTo>
                    <a:pt x="908" y="151"/>
                    <a:pt x="729" y="1"/>
                    <a:pt x="51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8" name="Google Shape;3148;p22"/>
            <p:cNvSpPr/>
            <p:nvPr/>
          </p:nvSpPr>
          <p:spPr>
            <a:xfrm>
              <a:off x="6123675" y="2252200"/>
              <a:ext cx="25325" cy="25625"/>
            </a:xfrm>
            <a:custGeom>
              <a:avLst/>
              <a:gdLst/>
              <a:ahLst/>
              <a:cxnLst/>
              <a:rect l="l" t="t" r="r" b="b"/>
              <a:pathLst>
                <a:path w="1013" h="1025" extrusionOk="0">
                  <a:moveTo>
                    <a:pt x="488" y="0"/>
                  </a:moveTo>
                  <a:cubicBezTo>
                    <a:pt x="381" y="0"/>
                    <a:pt x="298" y="48"/>
                    <a:pt x="203" y="107"/>
                  </a:cubicBezTo>
                  <a:cubicBezTo>
                    <a:pt x="119" y="167"/>
                    <a:pt x="60" y="262"/>
                    <a:pt x="24" y="357"/>
                  </a:cubicBezTo>
                  <a:cubicBezTo>
                    <a:pt x="12" y="405"/>
                    <a:pt x="0" y="465"/>
                    <a:pt x="0" y="524"/>
                  </a:cubicBezTo>
                  <a:cubicBezTo>
                    <a:pt x="0" y="750"/>
                    <a:pt x="155" y="941"/>
                    <a:pt x="369" y="1000"/>
                  </a:cubicBezTo>
                  <a:cubicBezTo>
                    <a:pt x="417" y="1024"/>
                    <a:pt x="477" y="1024"/>
                    <a:pt x="512" y="1024"/>
                  </a:cubicBezTo>
                  <a:cubicBezTo>
                    <a:pt x="572" y="1024"/>
                    <a:pt x="631" y="1000"/>
                    <a:pt x="679" y="988"/>
                  </a:cubicBezTo>
                  <a:cubicBezTo>
                    <a:pt x="715" y="977"/>
                    <a:pt x="750" y="965"/>
                    <a:pt x="786" y="941"/>
                  </a:cubicBezTo>
                  <a:cubicBezTo>
                    <a:pt x="869" y="881"/>
                    <a:pt x="953" y="798"/>
                    <a:pt x="977" y="691"/>
                  </a:cubicBezTo>
                  <a:cubicBezTo>
                    <a:pt x="989" y="631"/>
                    <a:pt x="1012" y="572"/>
                    <a:pt x="1012" y="500"/>
                  </a:cubicBezTo>
                  <a:cubicBezTo>
                    <a:pt x="1012" y="334"/>
                    <a:pt x="929" y="203"/>
                    <a:pt x="810" y="107"/>
                  </a:cubicBezTo>
                  <a:cubicBezTo>
                    <a:pt x="727" y="48"/>
                    <a:pt x="619" y="0"/>
                    <a:pt x="51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9" name="Google Shape;3149;p22"/>
            <p:cNvSpPr/>
            <p:nvPr/>
          </p:nvSpPr>
          <p:spPr>
            <a:xfrm>
              <a:off x="6508250" y="1603550"/>
              <a:ext cx="25625" cy="25400"/>
            </a:xfrm>
            <a:custGeom>
              <a:avLst/>
              <a:gdLst/>
              <a:ahLst/>
              <a:cxnLst/>
              <a:rect l="l" t="t" r="r" b="b"/>
              <a:pathLst>
                <a:path w="1025" h="1016" extrusionOk="0">
                  <a:moveTo>
                    <a:pt x="530" y="1"/>
                  </a:moveTo>
                  <a:cubicBezTo>
                    <a:pt x="516" y="1"/>
                    <a:pt x="502" y="1"/>
                    <a:pt x="488" y="3"/>
                  </a:cubicBezTo>
                  <a:cubicBezTo>
                    <a:pt x="357" y="3"/>
                    <a:pt x="238" y="74"/>
                    <a:pt x="155" y="157"/>
                  </a:cubicBezTo>
                  <a:cubicBezTo>
                    <a:pt x="72" y="241"/>
                    <a:pt x="36" y="336"/>
                    <a:pt x="12" y="443"/>
                  </a:cubicBezTo>
                  <a:cubicBezTo>
                    <a:pt x="0" y="491"/>
                    <a:pt x="0" y="503"/>
                    <a:pt x="0" y="514"/>
                  </a:cubicBezTo>
                  <a:cubicBezTo>
                    <a:pt x="0" y="634"/>
                    <a:pt x="48" y="741"/>
                    <a:pt x="107" y="812"/>
                  </a:cubicBezTo>
                  <a:cubicBezTo>
                    <a:pt x="185" y="945"/>
                    <a:pt x="334" y="1016"/>
                    <a:pt x="488" y="1016"/>
                  </a:cubicBezTo>
                  <a:cubicBezTo>
                    <a:pt x="500" y="1016"/>
                    <a:pt x="512" y="1015"/>
                    <a:pt x="524" y="1015"/>
                  </a:cubicBezTo>
                  <a:cubicBezTo>
                    <a:pt x="810" y="1015"/>
                    <a:pt x="1024" y="776"/>
                    <a:pt x="1012" y="491"/>
                  </a:cubicBezTo>
                  <a:cubicBezTo>
                    <a:pt x="1012" y="219"/>
                    <a:pt x="797" y="1"/>
                    <a:pt x="53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0" name="Google Shape;3150;p22"/>
            <p:cNvSpPr/>
            <p:nvPr/>
          </p:nvSpPr>
          <p:spPr>
            <a:xfrm>
              <a:off x="6389175" y="3469300"/>
              <a:ext cx="36650" cy="35450"/>
            </a:xfrm>
            <a:custGeom>
              <a:avLst/>
              <a:gdLst/>
              <a:ahLst/>
              <a:cxnLst/>
              <a:rect l="l" t="t" r="r" b="b"/>
              <a:pathLst>
                <a:path w="1466" h="1418" extrusionOk="0">
                  <a:moveTo>
                    <a:pt x="703" y="1"/>
                  </a:moveTo>
                  <a:cubicBezTo>
                    <a:pt x="644" y="1"/>
                    <a:pt x="584" y="25"/>
                    <a:pt x="536" y="36"/>
                  </a:cubicBezTo>
                  <a:cubicBezTo>
                    <a:pt x="429" y="60"/>
                    <a:pt x="346" y="120"/>
                    <a:pt x="251" y="179"/>
                  </a:cubicBezTo>
                  <a:cubicBezTo>
                    <a:pt x="108" y="322"/>
                    <a:pt x="1" y="525"/>
                    <a:pt x="13" y="739"/>
                  </a:cubicBezTo>
                  <a:cubicBezTo>
                    <a:pt x="13" y="775"/>
                    <a:pt x="13" y="810"/>
                    <a:pt x="36" y="858"/>
                  </a:cubicBezTo>
                  <a:cubicBezTo>
                    <a:pt x="48" y="953"/>
                    <a:pt x="96" y="1060"/>
                    <a:pt x="167" y="1132"/>
                  </a:cubicBezTo>
                  <a:cubicBezTo>
                    <a:pt x="298" y="1310"/>
                    <a:pt x="525" y="1418"/>
                    <a:pt x="763" y="1418"/>
                  </a:cubicBezTo>
                  <a:cubicBezTo>
                    <a:pt x="1144" y="1418"/>
                    <a:pt x="1465" y="1072"/>
                    <a:pt x="1441" y="691"/>
                  </a:cubicBezTo>
                  <a:cubicBezTo>
                    <a:pt x="1441" y="632"/>
                    <a:pt x="1429" y="560"/>
                    <a:pt x="1418" y="501"/>
                  </a:cubicBezTo>
                  <a:cubicBezTo>
                    <a:pt x="1382" y="394"/>
                    <a:pt x="1322" y="298"/>
                    <a:pt x="1251" y="227"/>
                  </a:cubicBezTo>
                  <a:lnTo>
                    <a:pt x="1203" y="179"/>
                  </a:lnTo>
                  <a:cubicBezTo>
                    <a:pt x="1132" y="108"/>
                    <a:pt x="1025" y="60"/>
                    <a:pt x="929" y="36"/>
                  </a:cubicBezTo>
                  <a:cubicBezTo>
                    <a:pt x="846" y="25"/>
                    <a:pt x="775" y="1"/>
                    <a:pt x="70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1" name="Google Shape;3151;p22"/>
            <p:cNvSpPr/>
            <p:nvPr/>
          </p:nvSpPr>
          <p:spPr>
            <a:xfrm>
              <a:off x="6987775" y="3156175"/>
              <a:ext cx="36325" cy="35750"/>
            </a:xfrm>
            <a:custGeom>
              <a:avLst/>
              <a:gdLst/>
              <a:ahLst/>
              <a:cxnLst/>
              <a:rect l="l" t="t" r="r" b="b"/>
              <a:pathLst>
                <a:path w="1453" h="1430" extrusionOk="0">
                  <a:moveTo>
                    <a:pt x="713" y="0"/>
                  </a:moveTo>
                  <a:cubicBezTo>
                    <a:pt x="706" y="0"/>
                    <a:pt x="698" y="0"/>
                    <a:pt x="691" y="0"/>
                  </a:cubicBezTo>
                  <a:cubicBezTo>
                    <a:pt x="584" y="0"/>
                    <a:pt x="476" y="24"/>
                    <a:pt x="393" y="84"/>
                  </a:cubicBezTo>
                  <a:cubicBezTo>
                    <a:pt x="298" y="131"/>
                    <a:pt x="214" y="203"/>
                    <a:pt x="155" y="298"/>
                  </a:cubicBezTo>
                  <a:cubicBezTo>
                    <a:pt x="119" y="346"/>
                    <a:pt x="95" y="405"/>
                    <a:pt x="60" y="465"/>
                  </a:cubicBezTo>
                  <a:cubicBezTo>
                    <a:pt x="36" y="548"/>
                    <a:pt x="0" y="643"/>
                    <a:pt x="24" y="739"/>
                  </a:cubicBezTo>
                  <a:lnTo>
                    <a:pt x="24" y="774"/>
                  </a:lnTo>
                  <a:cubicBezTo>
                    <a:pt x="24" y="822"/>
                    <a:pt x="36" y="858"/>
                    <a:pt x="48" y="905"/>
                  </a:cubicBezTo>
                  <a:cubicBezTo>
                    <a:pt x="83" y="1012"/>
                    <a:pt x="119" y="1096"/>
                    <a:pt x="203" y="1191"/>
                  </a:cubicBezTo>
                  <a:cubicBezTo>
                    <a:pt x="334" y="1334"/>
                    <a:pt x="536" y="1429"/>
                    <a:pt x="750" y="1429"/>
                  </a:cubicBezTo>
                  <a:cubicBezTo>
                    <a:pt x="1131" y="1429"/>
                    <a:pt x="1453" y="1084"/>
                    <a:pt x="1429" y="703"/>
                  </a:cubicBezTo>
                  <a:cubicBezTo>
                    <a:pt x="1417" y="306"/>
                    <a:pt x="1107" y="0"/>
                    <a:pt x="7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2" name="Google Shape;3152;p22"/>
            <p:cNvSpPr/>
            <p:nvPr/>
          </p:nvSpPr>
          <p:spPr>
            <a:xfrm>
              <a:off x="6376075" y="3686575"/>
              <a:ext cx="40225" cy="39625"/>
            </a:xfrm>
            <a:custGeom>
              <a:avLst/>
              <a:gdLst/>
              <a:ahLst/>
              <a:cxnLst/>
              <a:rect l="l" t="t" r="r" b="b"/>
              <a:pathLst>
                <a:path w="1609" h="1585" extrusionOk="0">
                  <a:moveTo>
                    <a:pt x="816" y="0"/>
                  </a:moveTo>
                  <a:cubicBezTo>
                    <a:pt x="803" y="0"/>
                    <a:pt x="789" y="1"/>
                    <a:pt x="775" y="1"/>
                  </a:cubicBezTo>
                  <a:cubicBezTo>
                    <a:pt x="346" y="37"/>
                    <a:pt x="1" y="394"/>
                    <a:pt x="25" y="823"/>
                  </a:cubicBezTo>
                  <a:lnTo>
                    <a:pt x="25" y="882"/>
                  </a:lnTo>
                  <a:cubicBezTo>
                    <a:pt x="37" y="990"/>
                    <a:pt x="60" y="1085"/>
                    <a:pt x="108" y="1180"/>
                  </a:cubicBezTo>
                  <a:cubicBezTo>
                    <a:pt x="179" y="1347"/>
                    <a:pt x="346" y="1466"/>
                    <a:pt x="525" y="1537"/>
                  </a:cubicBezTo>
                  <a:cubicBezTo>
                    <a:pt x="620" y="1573"/>
                    <a:pt x="715" y="1585"/>
                    <a:pt x="822" y="1585"/>
                  </a:cubicBezTo>
                  <a:lnTo>
                    <a:pt x="858" y="1585"/>
                  </a:lnTo>
                  <a:cubicBezTo>
                    <a:pt x="1275" y="1549"/>
                    <a:pt x="1608" y="1192"/>
                    <a:pt x="1596" y="763"/>
                  </a:cubicBezTo>
                  <a:cubicBezTo>
                    <a:pt x="1585" y="348"/>
                    <a:pt x="1238" y="0"/>
                    <a:pt x="81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3" name="Google Shape;3153;p22"/>
            <p:cNvSpPr/>
            <p:nvPr/>
          </p:nvSpPr>
          <p:spPr>
            <a:xfrm>
              <a:off x="6069500" y="3642400"/>
              <a:ext cx="29200" cy="28375"/>
            </a:xfrm>
            <a:custGeom>
              <a:avLst/>
              <a:gdLst/>
              <a:ahLst/>
              <a:cxnLst/>
              <a:rect l="l" t="t" r="r" b="b"/>
              <a:pathLst>
                <a:path w="1168" h="1135" extrusionOk="0">
                  <a:moveTo>
                    <a:pt x="568" y="0"/>
                  </a:moveTo>
                  <a:cubicBezTo>
                    <a:pt x="494" y="0"/>
                    <a:pt x="418" y="14"/>
                    <a:pt x="346" y="42"/>
                  </a:cubicBezTo>
                  <a:cubicBezTo>
                    <a:pt x="334" y="42"/>
                    <a:pt x="322" y="66"/>
                    <a:pt x="322" y="66"/>
                  </a:cubicBezTo>
                  <a:cubicBezTo>
                    <a:pt x="227" y="101"/>
                    <a:pt x="155" y="173"/>
                    <a:pt x="108" y="256"/>
                  </a:cubicBezTo>
                  <a:cubicBezTo>
                    <a:pt x="36" y="363"/>
                    <a:pt x="0" y="494"/>
                    <a:pt x="24" y="625"/>
                  </a:cubicBezTo>
                  <a:cubicBezTo>
                    <a:pt x="36" y="697"/>
                    <a:pt x="48" y="756"/>
                    <a:pt x="84" y="828"/>
                  </a:cubicBezTo>
                  <a:cubicBezTo>
                    <a:pt x="96" y="863"/>
                    <a:pt x="108" y="887"/>
                    <a:pt x="143" y="923"/>
                  </a:cubicBezTo>
                  <a:cubicBezTo>
                    <a:pt x="253" y="1060"/>
                    <a:pt x="412" y="1134"/>
                    <a:pt x="582" y="1134"/>
                  </a:cubicBezTo>
                  <a:cubicBezTo>
                    <a:pt x="633" y="1134"/>
                    <a:pt x="686" y="1127"/>
                    <a:pt x="739" y="1113"/>
                  </a:cubicBezTo>
                  <a:cubicBezTo>
                    <a:pt x="774" y="1102"/>
                    <a:pt x="810" y="1090"/>
                    <a:pt x="834" y="1066"/>
                  </a:cubicBezTo>
                  <a:cubicBezTo>
                    <a:pt x="893" y="1042"/>
                    <a:pt x="953" y="994"/>
                    <a:pt x="989" y="959"/>
                  </a:cubicBezTo>
                  <a:cubicBezTo>
                    <a:pt x="1120" y="804"/>
                    <a:pt x="1167" y="601"/>
                    <a:pt x="1108" y="423"/>
                  </a:cubicBezTo>
                  <a:cubicBezTo>
                    <a:pt x="1096" y="387"/>
                    <a:pt x="1072" y="340"/>
                    <a:pt x="1060" y="316"/>
                  </a:cubicBezTo>
                  <a:cubicBezTo>
                    <a:pt x="1060" y="244"/>
                    <a:pt x="1012" y="185"/>
                    <a:pt x="953" y="137"/>
                  </a:cubicBezTo>
                  <a:cubicBezTo>
                    <a:pt x="851" y="51"/>
                    <a:pt x="712" y="0"/>
                    <a:pt x="56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4" name="Google Shape;3154;p22"/>
            <p:cNvSpPr/>
            <p:nvPr/>
          </p:nvSpPr>
          <p:spPr>
            <a:xfrm>
              <a:off x="6322200" y="2992450"/>
              <a:ext cx="14925" cy="14025"/>
            </a:xfrm>
            <a:custGeom>
              <a:avLst/>
              <a:gdLst/>
              <a:ahLst/>
              <a:cxnLst/>
              <a:rect l="l" t="t" r="r" b="b"/>
              <a:pathLst>
                <a:path w="597" h="561" extrusionOk="0">
                  <a:moveTo>
                    <a:pt x="287" y="1"/>
                  </a:moveTo>
                  <a:cubicBezTo>
                    <a:pt x="120" y="13"/>
                    <a:pt x="1" y="144"/>
                    <a:pt x="1" y="299"/>
                  </a:cubicBezTo>
                  <a:cubicBezTo>
                    <a:pt x="1" y="358"/>
                    <a:pt x="13" y="406"/>
                    <a:pt x="48" y="430"/>
                  </a:cubicBezTo>
                  <a:cubicBezTo>
                    <a:pt x="60" y="453"/>
                    <a:pt x="72" y="477"/>
                    <a:pt x="84" y="489"/>
                  </a:cubicBezTo>
                  <a:cubicBezTo>
                    <a:pt x="144" y="537"/>
                    <a:pt x="227" y="561"/>
                    <a:pt x="298" y="561"/>
                  </a:cubicBezTo>
                  <a:lnTo>
                    <a:pt x="346" y="561"/>
                  </a:lnTo>
                  <a:cubicBezTo>
                    <a:pt x="489" y="549"/>
                    <a:pt x="584" y="442"/>
                    <a:pt x="596" y="311"/>
                  </a:cubicBezTo>
                  <a:lnTo>
                    <a:pt x="596" y="275"/>
                  </a:lnTo>
                  <a:cubicBezTo>
                    <a:pt x="596" y="132"/>
                    <a:pt x="477" y="13"/>
                    <a:pt x="3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5" name="Google Shape;3155;p22"/>
            <p:cNvSpPr/>
            <p:nvPr/>
          </p:nvSpPr>
          <p:spPr>
            <a:xfrm>
              <a:off x="6251950" y="2719800"/>
              <a:ext cx="14925" cy="14925"/>
            </a:xfrm>
            <a:custGeom>
              <a:avLst/>
              <a:gdLst/>
              <a:ahLst/>
              <a:cxnLst/>
              <a:rect l="l" t="t" r="r" b="b"/>
              <a:pathLst>
                <a:path w="597" h="597" extrusionOk="0">
                  <a:moveTo>
                    <a:pt x="287" y="1"/>
                  </a:moveTo>
                  <a:cubicBezTo>
                    <a:pt x="191" y="1"/>
                    <a:pt x="120" y="37"/>
                    <a:pt x="60" y="120"/>
                  </a:cubicBezTo>
                  <a:cubicBezTo>
                    <a:pt x="13" y="179"/>
                    <a:pt x="1" y="239"/>
                    <a:pt x="1" y="310"/>
                  </a:cubicBezTo>
                  <a:cubicBezTo>
                    <a:pt x="1" y="394"/>
                    <a:pt x="49" y="477"/>
                    <a:pt x="108" y="537"/>
                  </a:cubicBezTo>
                  <a:cubicBezTo>
                    <a:pt x="168" y="572"/>
                    <a:pt x="227" y="596"/>
                    <a:pt x="299" y="596"/>
                  </a:cubicBezTo>
                  <a:cubicBezTo>
                    <a:pt x="406" y="572"/>
                    <a:pt x="477" y="549"/>
                    <a:pt x="525" y="501"/>
                  </a:cubicBezTo>
                  <a:cubicBezTo>
                    <a:pt x="549" y="477"/>
                    <a:pt x="560" y="441"/>
                    <a:pt x="584" y="394"/>
                  </a:cubicBezTo>
                  <a:cubicBezTo>
                    <a:pt x="596" y="370"/>
                    <a:pt x="596" y="322"/>
                    <a:pt x="596" y="275"/>
                  </a:cubicBezTo>
                  <a:cubicBezTo>
                    <a:pt x="596" y="156"/>
                    <a:pt x="525" y="72"/>
                    <a:pt x="430" y="25"/>
                  </a:cubicBezTo>
                  <a:lnTo>
                    <a:pt x="418" y="25"/>
                  </a:lnTo>
                  <a:cubicBezTo>
                    <a:pt x="370" y="13"/>
                    <a:pt x="322" y="1"/>
                    <a:pt x="28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6" name="Google Shape;3156;p22"/>
            <p:cNvSpPr/>
            <p:nvPr/>
          </p:nvSpPr>
          <p:spPr>
            <a:xfrm>
              <a:off x="6174575" y="2838875"/>
              <a:ext cx="14900" cy="14300"/>
            </a:xfrm>
            <a:custGeom>
              <a:avLst/>
              <a:gdLst/>
              <a:ahLst/>
              <a:cxnLst/>
              <a:rect l="l" t="t" r="r" b="b"/>
              <a:pathLst>
                <a:path w="596" h="572" extrusionOk="0">
                  <a:moveTo>
                    <a:pt x="286" y="0"/>
                  </a:moveTo>
                  <a:cubicBezTo>
                    <a:pt x="131" y="12"/>
                    <a:pt x="0" y="131"/>
                    <a:pt x="0" y="298"/>
                  </a:cubicBezTo>
                  <a:cubicBezTo>
                    <a:pt x="0" y="405"/>
                    <a:pt x="72" y="500"/>
                    <a:pt x="179" y="548"/>
                  </a:cubicBezTo>
                  <a:cubicBezTo>
                    <a:pt x="215" y="560"/>
                    <a:pt x="262" y="572"/>
                    <a:pt x="310" y="572"/>
                  </a:cubicBezTo>
                  <a:cubicBezTo>
                    <a:pt x="477" y="572"/>
                    <a:pt x="596" y="441"/>
                    <a:pt x="596" y="274"/>
                  </a:cubicBezTo>
                  <a:cubicBezTo>
                    <a:pt x="596" y="191"/>
                    <a:pt x="548" y="108"/>
                    <a:pt x="488" y="72"/>
                  </a:cubicBezTo>
                  <a:cubicBezTo>
                    <a:pt x="429" y="24"/>
                    <a:pt x="369" y="0"/>
                    <a:pt x="28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7" name="Google Shape;3157;p22"/>
            <p:cNvSpPr/>
            <p:nvPr/>
          </p:nvSpPr>
          <p:spPr>
            <a:xfrm>
              <a:off x="6164450" y="2236725"/>
              <a:ext cx="14600" cy="14600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286" y="0"/>
                  </a:moveTo>
                  <a:cubicBezTo>
                    <a:pt x="120" y="0"/>
                    <a:pt x="0" y="131"/>
                    <a:pt x="0" y="298"/>
                  </a:cubicBezTo>
                  <a:cubicBezTo>
                    <a:pt x="0" y="464"/>
                    <a:pt x="131" y="583"/>
                    <a:pt x="298" y="583"/>
                  </a:cubicBezTo>
                  <a:cubicBezTo>
                    <a:pt x="465" y="583"/>
                    <a:pt x="584" y="453"/>
                    <a:pt x="584" y="286"/>
                  </a:cubicBezTo>
                  <a:cubicBezTo>
                    <a:pt x="584" y="119"/>
                    <a:pt x="453" y="0"/>
                    <a:pt x="28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8" name="Google Shape;3158;p22"/>
            <p:cNvSpPr/>
            <p:nvPr/>
          </p:nvSpPr>
          <p:spPr>
            <a:xfrm>
              <a:off x="5982275" y="2068825"/>
              <a:ext cx="14325" cy="14625"/>
            </a:xfrm>
            <a:custGeom>
              <a:avLst/>
              <a:gdLst/>
              <a:ahLst/>
              <a:cxnLst/>
              <a:rect l="l" t="t" r="r" b="b"/>
              <a:pathLst>
                <a:path w="573" h="585" extrusionOk="0">
                  <a:moveTo>
                    <a:pt x="275" y="1"/>
                  </a:moveTo>
                  <a:cubicBezTo>
                    <a:pt x="132" y="25"/>
                    <a:pt x="1" y="144"/>
                    <a:pt x="1" y="299"/>
                  </a:cubicBezTo>
                  <a:cubicBezTo>
                    <a:pt x="1" y="465"/>
                    <a:pt x="132" y="584"/>
                    <a:pt x="298" y="584"/>
                  </a:cubicBezTo>
                  <a:cubicBezTo>
                    <a:pt x="453" y="584"/>
                    <a:pt x="572" y="453"/>
                    <a:pt x="572" y="287"/>
                  </a:cubicBezTo>
                  <a:cubicBezTo>
                    <a:pt x="572" y="120"/>
                    <a:pt x="441" y="1"/>
                    <a:pt x="27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9" name="Google Shape;3159;p22"/>
            <p:cNvSpPr/>
            <p:nvPr/>
          </p:nvSpPr>
          <p:spPr>
            <a:xfrm>
              <a:off x="6225775" y="1468775"/>
              <a:ext cx="14900" cy="14425"/>
            </a:xfrm>
            <a:custGeom>
              <a:avLst/>
              <a:gdLst/>
              <a:ahLst/>
              <a:cxnLst/>
              <a:rect l="l" t="t" r="r" b="b"/>
              <a:pathLst>
                <a:path w="596" h="577" extrusionOk="0">
                  <a:moveTo>
                    <a:pt x="286" y="0"/>
                  </a:moveTo>
                  <a:cubicBezTo>
                    <a:pt x="262" y="0"/>
                    <a:pt x="226" y="12"/>
                    <a:pt x="214" y="12"/>
                  </a:cubicBezTo>
                  <a:cubicBezTo>
                    <a:pt x="167" y="36"/>
                    <a:pt x="143" y="48"/>
                    <a:pt x="107" y="71"/>
                  </a:cubicBezTo>
                  <a:cubicBezTo>
                    <a:pt x="48" y="131"/>
                    <a:pt x="0" y="214"/>
                    <a:pt x="24" y="298"/>
                  </a:cubicBezTo>
                  <a:cubicBezTo>
                    <a:pt x="24" y="333"/>
                    <a:pt x="36" y="357"/>
                    <a:pt x="36" y="393"/>
                  </a:cubicBezTo>
                  <a:cubicBezTo>
                    <a:pt x="60" y="464"/>
                    <a:pt x="107" y="512"/>
                    <a:pt x="167" y="536"/>
                  </a:cubicBezTo>
                  <a:cubicBezTo>
                    <a:pt x="214" y="572"/>
                    <a:pt x="262" y="572"/>
                    <a:pt x="322" y="572"/>
                  </a:cubicBezTo>
                  <a:cubicBezTo>
                    <a:pt x="338" y="575"/>
                    <a:pt x="352" y="576"/>
                    <a:pt x="365" y="576"/>
                  </a:cubicBezTo>
                  <a:cubicBezTo>
                    <a:pt x="400" y="576"/>
                    <a:pt x="426" y="565"/>
                    <a:pt x="453" y="548"/>
                  </a:cubicBezTo>
                  <a:cubicBezTo>
                    <a:pt x="536" y="512"/>
                    <a:pt x="595" y="417"/>
                    <a:pt x="595" y="310"/>
                  </a:cubicBezTo>
                  <a:lnTo>
                    <a:pt x="595" y="286"/>
                  </a:lnTo>
                  <a:cubicBezTo>
                    <a:pt x="595" y="214"/>
                    <a:pt x="572" y="155"/>
                    <a:pt x="524" y="107"/>
                  </a:cubicBezTo>
                  <a:cubicBezTo>
                    <a:pt x="464" y="48"/>
                    <a:pt x="393" y="0"/>
                    <a:pt x="28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0" name="Google Shape;3160;p22"/>
            <p:cNvSpPr/>
            <p:nvPr/>
          </p:nvSpPr>
          <p:spPr>
            <a:xfrm>
              <a:off x="6000750" y="1963775"/>
              <a:ext cx="14600" cy="14300"/>
            </a:xfrm>
            <a:custGeom>
              <a:avLst/>
              <a:gdLst/>
              <a:ahLst/>
              <a:cxnLst/>
              <a:rect l="l" t="t" r="r" b="b"/>
              <a:pathLst>
                <a:path w="584" h="572" extrusionOk="0">
                  <a:moveTo>
                    <a:pt x="286" y="0"/>
                  </a:moveTo>
                  <a:cubicBezTo>
                    <a:pt x="238" y="0"/>
                    <a:pt x="191" y="12"/>
                    <a:pt x="167" y="24"/>
                  </a:cubicBezTo>
                  <a:cubicBezTo>
                    <a:pt x="60" y="72"/>
                    <a:pt x="0" y="167"/>
                    <a:pt x="0" y="298"/>
                  </a:cubicBezTo>
                  <a:cubicBezTo>
                    <a:pt x="0" y="322"/>
                    <a:pt x="12" y="369"/>
                    <a:pt x="12" y="393"/>
                  </a:cubicBezTo>
                  <a:cubicBezTo>
                    <a:pt x="60" y="500"/>
                    <a:pt x="167" y="572"/>
                    <a:pt x="286" y="572"/>
                  </a:cubicBezTo>
                  <a:lnTo>
                    <a:pt x="298" y="572"/>
                  </a:lnTo>
                  <a:cubicBezTo>
                    <a:pt x="417" y="572"/>
                    <a:pt x="512" y="500"/>
                    <a:pt x="548" y="393"/>
                  </a:cubicBezTo>
                  <a:cubicBezTo>
                    <a:pt x="572" y="345"/>
                    <a:pt x="583" y="310"/>
                    <a:pt x="583" y="262"/>
                  </a:cubicBezTo>
                  <a:cubicBezTo>
                    <a:pt x="583" y="202"/>
                    <a:pt x="572" y="143"/>
                    <a:pt x="524" y="95"/>
                  </a:cubicBezTo>
                  <a:cubicBezTo>
                    <a:pt x="464" y="36"/>
                    <a:pt x="393" y="0"/>
                    <a:pt x="28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1" name="Google Shape;3161;p22"/>
            <p:cNvSpPr/>
            <p:nvPr/>
          </p:nvSpPr>
          <p:spPr>
            <a:xfrm>
              <a:off x="6232600" y="2329000"/>
              <a:ext cx="14925" cy="14900"/>
            </a:xfrm>
            <a:custGeom>
              <a:avLst/>
              <a:gdLst/>
              <a:ahLst/>
              <a:cxnLst/>
              <a:rect l="l" t="t" r="r" b="b"/>
              <a:pathLst>
                <a:path w="597" h="596" extrusionOk="0">
                  <a:moveTo>
                    <a:pt x="251" y="0"/>
                  </a:moveTo>
                  <a:cubicBezTo>
                    <a:pt x="108" y="36"/>
                    <a:pt x="1" y="155"/>
                    <a:pt x="13" y="298"/>
                  </a:cubicBezTo>
                  <a:lnTo>
                    <a:pt x="13" y="310"/>
                  </a:lnTo>
                  <a:cubicBezTo>
                    <a:pt x="25" y="488"/>
                    <a:pt x="168" y="595"/>
                    <a:pt x="311" y="595"/>
                  </a:cubicBezTo>
                  <a:cubicBezTo>
                    <a:pt x="382" y="595"/>
                    <a:pt x="465" y="572"/>
                    <a:pt x="501" y="500"/>
                  </a:cubicBezTo>
                  <a:cubicBezTo>
                    <a:pt x="561" y="452"/>
                    <a:pt x="596" y="369"/>
                    <a:pt x="596" y="286"/>
                  </a:cubicBezTo>
                  <a:cubicBezTo>
                    <a:pt x="596" y="119"/>
                    <a:pt x="453" y="0"/>
                    <a:pt x="299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2" name="Google Shape;3162;p22"/>
            <p:cNvSpPr/>
            <p:nvPr/>
          </p:nvSpPr>
          <p:spPr>
            <a:xfrm>
              <a:off x="6047175" y="2542100"/>
              <a:ext cx="14900" cy="14625"/>
            </a:xfrm>
            <a:custGeom>
              <a:avLst/>
              <a:gdLst/>
              <a:ahLst/>
              <a:cxnLst/>
              <a:rect l="l" t="t" r="r" b="b"/>
              <a:pathLst>
                <a:path w="596" h="585" extrusionOk="0">
                  <a:moveTo>
                    <a:pt x="298" y="1"/>
                  </a:moveTo>
                  <a:cubicBezTo>
                    <a:pt x="143" y="1"/>
                    <a:pt x="0" y="156"/>
                    <a:pt x="24" y="299"/>
                  </a:cubicBezTo>
                  <a:cubicBezTo>
                    <a:pt x="24" y="465"/>
                    <a:pt x="155" y="584"/>
                    <a:pt x="322" y="584"/>
                  </a:cubicBezTo>
                  <a:cubicBezTo>
                    <a:pt x="477" y="584"/>
                    <a:pt x="596" y="453"/>
                    <a:pt x="596" y="287"/>
                  </a:cubicBezTo>
                  <a:cubicBezTo>
                    <a:pt x="596" y="120"/>
                    <a:pt x="465" y="1"/>
                    <a:pt x="29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3" name="Google Shape;3163;p22"/>
            <p:cNvSpPr/>
            <p:nvPr/>
          </p:nvSpPr>
          <p:spPr>
            <a:xfrm>
              <a:off x="6294225" y="2244150"/>
              <a:ext cx="14900" cy="14650"/>
            </a:xfrm>
            <a:custGeom>
              <a:avLst/>
              <a:gdLst/>
              <a:ahLst/>
              <a:cxnLst/>
              <a:rect l="l" t="t" r="r" b="b"/>
              <a:pathLst>
                <a:path w="596" h="586" extrusionOk="0">
                  <a:moveTo>
                    <a:pt x="298" y="1"/>
                  </a:moveTo>
                  <a:cubicBezTo>
                    <a:pt x="143" y="1"/>
                    <a:pt x="1" y="156"/>
                    <a:pt x="24" y="298"/>
                  </a:cubicBezTo>
                  <a:cubicBezTo>
                    <a:pt x="24" y="334"/>
                    <a:pt x="36" y="358"/>
                    <a:pt x="36" y="394"/>
                  </a:cubicBezTo>
                  <a:cubicBezTo>
                    <a:pt x="81" y="505"/>
                    <a:pt x="167" y="585"/>
                    <a:pt x="295" y="585"/>
                  </a:cubicBezTo>
                  <a:cubicBezTo>
                    <a:pt x="304" y="585"/>
                    <a:pt x="313" y="585"/>
                    <a:pt x="322" y="584"/>
                  </a:cubicBezTo>
                  <a:cubicBezTo>
                    <a:pt x="477" y="584"/>
                    <a:pt x="596" y="453"/>
                    <a:pt x="596" y="286"/>
                  </a:cubicBezTo>
                  <a:cubicBezTo>
                    <a:pt x="596" y="132"/>
                    <a:pt x="477" y="13"/>
                    <a:pt x="33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4" name="Google Shape;3164;p22"/>
            <p:cNvSpPr/>
            <p:nvPr/>
          </p:nvSpPr>
          <p:spPr>
            <a:xfrm>
              <a:off x="6151950" y="3747600"/>
              <a:ext cx="36625" cy="36350"/>
            </a:xfrm>
            <a:custGeom>
              <a:avLst/>
              <a:gdLst/>
              <a:ahLst/>
              <a:cxnLst/>
              <a:rect l="l" t="t" r="r" b="b"/>
              <a:pathLst>
                <a:path w="1465" h="1454" extrusionOk="0">
                  <a:moveTo>
                    <a:pt x="733" y="1"/>
                  </a:moveTo>
                  <a:cubicBezTo>
                    <a:pt x="723" y="1"/>
                    <a:pt x="713" y="1"/>
                    <a:pt x="703" y="1"/>
                  </a:cubicBezTo>
                  <a:cubicBezTo>
                    <a:pt x="548" y="1"/>
                    <a:pt x="393" y="84"/>
                    <a:pt x="274" y="168"/>
                  </a:cubicBezTo>
                  <a:cubicBezTo>
                    <a:pt x="191" y="227"/>
                    <a:pt x="119" y="323"/>
                    <a:pt x="72" y="418"/>
                  </a:cubicBezTo>
                  <a:cubicBezTo>
                    <a:pt x="24" y="525"/>
                    <a:pt x="0" y="632"/>
                    <a:pt x="12" y="751"/>
                  </a:cubicBezTo>
                  <a:cubicBezTo>
                    <a:pt x="24" y="1156"/>
                    <a:pt x="369" y="1454"/>
                    <a:pt x="774" y="1454"/>
                  </a:cubicBezTo>
                  <a:lnTo>
                    <a:pt x="846" y="1454"/>
                  </a:lnTo>
                  <a:cubicBezTo>
                    <a:pt x="965" y="1430"/>
                    <a:pt x="1072" y="1394"/>
                    <a:pt x="1155" y="1335"/>
                  </a:cubicBezTo>
                  <a:cubicBezTo>
                    <a:pt x="1346" y="1192"/>
                    <a:pt x="1465" y="989"/>
                    <a:pt x="1465" y="751"/>
                  </a:cubicBezTo>
                  <a:lnTo>
                    <a:pt x="1465" y="704"/>
                  </a:lnTo>
                  <a:cubicBezTo>
                    <a:pt x="1465" y="620"/>
                    <a:pt x="1441" y="525"/>
                    <a:pt x="1405" y="442"/>
                  </a:cubicBezTo>
                  <a:cubicBezTo>
                    <a:pt x="1290" y="176"/>
                    <a:pt x="1041" y="1"/>
                    <a:pt x="73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65" name="Google Shape;3165;p2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166" name="Google Shape;3166;p22"/>
          <p:cNvSpPr txBox="1">
            <a:spLocks noGrp="1"/>
          </p:cNvSpPr>
          <p:nvPr>
            <p:ph type="title" idx="2"/>
          </p:nvPr>
        </p:nvSpPr>
        <p:spPr>
          <a:xfrm>
            <a:off x="2102413" y="1896675"/>
            <a:ext cx="21990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167" name="Google Shape;3167;p22"/>
          <p:cNvSpPr txBox="1">
            <a:spLocks noGrp="1"/>
          </p:cNvSpPr>
          <p:nvPr>
            <p:ph type="subTitle" idx="1"/>
          </p:nvPr>
        </p:nvSpPr>
        <p:spPr>
          <a:xfrm>
            <a:off x="2102413" y="2208125"/>
            <a:ext cx="2199000" cy="6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168" name="Google Shape;3168;p22"/>
          <p:cNvSpPr txBox="1">
            <a:spLocks noGrp="1"/>
          </p:cNvSpPr>
          <p:nvPr>
            <p:ph type="title" idx="3"/>
          </p:nvPr>
        </p:nvSpPr>
        <p:spPr>
          <a:xfrm>
            <a:off x="4902892" y="1896675"/>
            <a:ext cx="21387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169" name="Google Shape;3169;p22"/>
          <p:cNvSpPr txBox="1">
            <a:spLocks noGrp="1"/>
          </p:cNvSpPr>
          <p:nvPr>
            <p:ph type="subTitle" idx="4"/>
          </p:nvPr>
        </p:nvSpPr>
        <p:spPr>
          <a:xfrm>
            <a:off x="4902887" y="2208125"/>
            <a:ext cx="2138700" cy="6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170" name="Google Shape;3170;p22"/>
          <p:cNvSpPr txBox="1">
            <a:spLocks noGrp="1"/>
          </p:cNvSpPr>
          <p:nvPr>
            <p:ph type="title" idx="5"/>
          </p:nvPr>
        </p:nvSpPr>
        <p:spPr>
          <a:xfrm>
            <a:off x="2102413" y="3664275"/>
            <a:ext cx="21990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171" name="Google Shape;3171;p22"/>
          <p:cNvSpPr txBox="1">
            <a:spLocks noGrp="1"/>
          </p:cNvSpPr>
          <p:nvPr>
            <p:ph type="subTitle" idx="6"/>
          </p:nvPr>
        </p:nvSpPr>
        <p:spPr>
          <a:xfrm>
            <a:off x="2102413" y="3975725"/>
            <a:ext cx="2199000" cy="6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172" name="Google Shape;3172;p22"/>
          <p:cNvSpPr txBox="1">
            <a:spLocks noGrp="1"/>
          </p:cNvSpPr>
          <p:nvPr>
            <p:ph type="title" idx="7"/>
          </p:nvPr>
        </p:nvSpPr>
        <p:spPr>
          <a:xfrm>
            <a:off x="4902867" y="3664275"/>
            <a:ext cx="21387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173" name="Google Shape;3173;p22"/>
          <p:cNvSpPr txBox="1">
            <a:spLocks noGrp="1"/>
          </p:cNvSpPr>
          <p:nvPr>
            <p:ph type="subTitle" idx="8"/>
          </p:nvPr>
        </p:nvSpPr>
        <p:spPr>
          <a:xfrm>
            <a:off x="4902862" y="3975725"/>
            <a:ext cx="2138700" cy="6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ive columns">
  <p:cSld name="CUSTOM_11">
    <p:spTree>
      <p:nvGrpSpPr>
        <p:cNvPr id="1" name="Shape 3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5" name="Google Shape;3175;p23"/>
          <p:cNvGrpSpPr/>
          <p:nvPr/>
        </p:nvGrpSpPr>
        <p:grpSpPr>
          <a:xfrm>
            <a:off x="6992246" y="1992053"/>
            <a:ext cx="2140156" cy="3151313"/>
            <a:chOff x="2525900" y="1699450"/>
            <a:chExt cx="1076050" cy="1584450"/>
          </a:xfrm>
        </p:grpSpPr>
        <p:sp>
          <p:nvSpPr>
            <p:cNvPr id="3176" name="Google Shape;3176;p23"/>
            <p:cNvSpPr/>
            <p:nvPr/>
          </p:nvSpPr>
          <p:spPr>
            <a:xfrm>
              <a:off x="3569775" y="2193250"/>
              <a:ext cx="31875" cy="43775"/>
            </a:xfrm>
            <a:custGeom>
              <a:avLst/>
              <a:gdLst/>
              <a:ahLst/>
              <a:cxnLst/>
              <a:rect l="l" t="t" r="r" b="b"/>
              <a:pathLst>
                <a:path w="1275" h="1751" extrusionOk="0">
                  <a:moveTo>
                    <a:pt x="1275" y="1"/>
                  </a:moveTo>
                  <a:lnTo>
                    <a:pt x="1" y="1691"/>
                  </a:lnTo>
                  <a:lnTo>
                    <a:pt x="275" y="1751"/>
                  </a:lnTo>
                  <a:lnTo>
                    <a:pt x="1275" y="441"/>
                  </a:lnTo>
                  <a:lnTo>
                    <a:pt x="127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7" name="Google Shape;3177;p23"/>
            <p:cNvSpPr/>
            <p:nvPr/>
          </p:nvSpPr>
          <p:spPr>
            <a:xfrm>
              <a:off x="3486425" y="2241175"/>
              <a:ext cx="85750" cy="108375"/>
            </a:xfrm>
            <a:custGeom>
              <a:avLst/>
              <a:gdLst/>
              <a:ahLst/>
              <a:cxnLst/>
              <a:rect l="l" t="t" r="r" b="b"/>
              <a:pathLst>
                <a:path w="3430" h="4335" extrusionOk="0">
                  <a:moveTo>
                    <a:pt x="3156" y="1"/>
                  </a:moveTo>
                  <a:lnTo>
                    <a:pt x="1" y="4168"/>
                  </a:lnTo>
                  <a:cubicBezTo>
                    <a:pt x="84" y="4204"/>
                    <a:pt x="156" y="4263"/>
                    <a:pt x="203" y="4335"/>
                  </a:cubicBezTo>
                  <a:lnTo>
                    <a:pt x="3430" y="72"/>
                  </a:lnTo>
                  <a:lnTo>
                    <a:pt x="315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8" name="Google Shape;3178;p23"/>
            <p:cNvSpPr/>
            <p:nvPr/>
          </p:nvSpPr>
          <p:spPr>
            <a:xfrm>
              <a:off x="3361425" y="1699450"/>
              <a:ext cx="240225" cy="42875"/>
            </a:xfrm>
            <a:custGeom>
              <a:avLst/>
              <a:gdLst/>
              <a:ahLst/>
              <a:cxnLst/>
              <a:rect l="l" t="t" r="r" b="b"/>
              <a:pathLst>
                <a:path w="9609" h="1715" extrusionOk="0">
                  <a:moveTo>
                    <a:pt x="9609" y="0"/>
                  </a:moveTo>
                  <a:lnTo>
                    <a:pt x="12" y="1429"/>
                  </a:lnTo>
                  <a:cubicBezTo>
                    <a:pt x="60" y="1524"/>
                    <a:pt x="72" y="1584"/>
                    <a:pt x="36" y="1643"/>
                  </a:cubicBezTo>
                  <a:cubicBezTo>
                    <a:pt x="24" y="1667"/>
                    <a:pt x="12" y="1703"/>
                    <a:pt x="0" y="1715"/>
                  </a:cubicBezTo>
                  <a:lnTo>
                    <a:pt x="9609" y="274"/>
                  </a:lnTo>
                  <a:lnTo>
                    <a:pt x="960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9" name="Google Shape;3179;p23"/>
            <p:cNvSpPr/>
            <p:nvPr/>
          </p:nvSpPr>
          <p:spPr>
            <a:xfrm>
              <a:off x="3354575" y="1742600"/>
              <a:ext cx="9250" cy="139925"/>
            </a:xfrm>
            <a:custGeom>
              <a:avLst/>
              <a:gdLst/>
              <a:ahLst/>
              <a:cxnLst/>
              <a:rect l="l" t="t" r="r" b="b"/>
              <a:pathLst>
                <a:path w="370" h="5597" extrusionOk="0">
                  <a:moveTo>
                    <a:pt x="274" y="1"/>
                  </a:moveTo>
                  <a:cubicBezTo>
                    <a:pt x="231" y="44"/>
                    <a:pt x="175" y="75"/>
                    <a:pt x="116" y="75"/>
                  </a:cubicBezTo>
                  <a:cubicBezTo>
                    <a:pt x="94" y="75"/>
                    <a:pt x="71" y="70"/>
                    <a:pt x="48" y="60"/>
                  </a:cubicBezTo>
                  <a:cubicBezTo>
                    <a:pt x="36" y="60"/>
                    <a:pt x="12" y="48"/>
                    <a:pt x="0" y="48"/>
                  </a:cubicBezTo>
                  <a:lnTo>
                    <a:pt x="108" y="5597"/>
                  </a:lnTo>
                  <a:cubicBezTo>
                    <a:pt x="171" y="5560"/>
                    <a:pt x="242" y="5545"/>
                    <a:pt x="309" y="5545"/>
                  </a:cubicBezTo>
                  <a:cubicBezTo>
                    <a:pt x="330" y="5545"/>
                    <a:pt x="350" y="5546"/>
                    <a:pt x="370" y="5549"/>
                  </a:cubicBezTo>
                  <a:lnTo>
                    <a:pt x="27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0" name="Google Shape;3180;p23"/>
            <p:cNvSpPr/>
            <p:nvPr/>
          </p:nvSpPr>
          <p:spPr>
            <a:xfrm>
              <a:off x="3468575" y="1948000"/>
              <a:ext cx="133075" cy="136625"/>
            </a:xfrm>
            <a:custGeom>
              <a:avLst/>
              <a:gdLst/>
              <a:ahLst/>
              <a:cxnLst/>
              <a:rect l="l" t="t" r="r" b="b"/>
              <a:pathLst>
                <a:path w="5323" h="5465" extrusionOk="0">
                  <a:moveTo>
                    <a:pt x="5323" y="0"/>
                  </a:moveTo>
                  <a:lnTo>
                    <a:pt x="1" y="5298"/>
                  </a:lnTo>
                  <a:cubicBezTo>
                    <a:pt x="72" y="5334"/>
                    <a:pt x="132" y="5370"/>
                    <a:pt x="155" y="5453"/>
                  </a:cubicBezTo>
                  <a:cubicBezTo>
                    <a:pt x="179" y="5453"/>
                    <a:pt x="203" y="5453"/>
                    <a:pt x="215" y="5465"/>
                  </a:cubicBezTo>
                  <a:lnTo>
                    <a:pt x="5323" y="369"/>
                  </a:lnTo>
                  <a:lnTo>
                    <a:pt x="532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1" name="Google Shape;3181;p23"/>
            <p:cNvSpPr/>
            <p:nvPr/>
          </p:nvSpPr>
          <p:spPr>
            <a:xfrm>
              <a:off x="3371850" y="1888750"/>
              <a:ext cx="229800" cy="29200"/>
            </a:xfrm>
            <a:custGeom>
              <a:avLst/>
              <a:gdLst/>
              <a:ahLst/>
              <a:cxnLst/>
              <a:rect l="l" t="t" r="r" b="b"/>
              <a:pathLst>
                <a:path w="9192" h="1168" extrusionOk="0">
                  <a:moveTo>
                    <a:pt x="12" y="1"/>
                  </a:moveTo>
                  <a:cubicBezTo>
                    <a:pt x="24" y="84"/>
                    <a:pt x="24" y="167"/>
                    <a:pt x="0" y="263"/>
                  </a:cubicBezTo>
                  <a:lnTo>
                    <a:pt x="9192" y="1168"/>
                  </a:lnTo>
                  <a:lnTo>
                    <a:pt x="9192" y="894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2" name="Google Shape;3182;p23"/>
            <p:cNvSpPr/>
            <p:nvPr/>
          </p:nvSpPr>
          <p:spPr>
            <a:xfrm>
              <a:off x="3233425" y="1875350"/>
              <a:ext cx="119375" cy="17900"/>
            </a:xfrm>
            <a:custGeom>
              <a:avLst/>
              <a:gdLst/>
              <a:ahLst/>
              <a:cxnLst/>
              <a:rect l="l" t="t" r="r" b="b"/>
              <a:pathLst>
                <a:path w="4775" h="716" extrusionOk="0">
                  <a:moveTo>
                    <a:pt x="36" y="1"/>
                  </a:moveTo>
                  <a:cubicBezTo>
                    <a:pt x="36" y="84"/>
                    <a:pt x="24" y="156"/>
                    <a:pt x="13" y="215"/>
                  </a:cubicBezTo>
                  <a:cubicBezTo>
                    <a:pt x="13" y="227"/>
                    <a:pt x="1" y="239"/>
                    <a:pt x="1" y="263"/>
                  </a:cubicBezTo>
                  <a:lnTo>
                    <a:pt x="4727" y="715"/>
                  </a:lnTo>
                  <a:cubicBezTo>
                    <a:pt x="4715" y="656"/>
                    <a:pt x="4727" y="584"/>
                    <a:pt x="4739" y="525"/>
                  </a:cubicBezTo>
                  <a:cubicBezTo>
                    <a:pt x="4763" y="501"/>
                    <a:pt x="4763" y="477"/>
                    <a:pt x="4775" y="465"/>
                  </a:cubicBezTo>
                  <a:lnTo>
                    <a:pt x="3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3" name="Google Shape;3183;p23"/>
            <p:cNvSpPr/>
            <p:nvPr/>
          </p:nvSpPr>
          <p:spPr>
            <a:xfrm>
              <a:off x="3357850" y="1901550"/>
              <a:ext cx="10150" cy="91100"/>
            </a:xfrm>
            <a:custGeom>
              <a:avLst/>
              <a:gdLst/>
              <a:ahLst/>
              <a:cxnLst/>
              <a:rect l="l" t="t" r="r" b="b"/>
              <a:pathLst>
                <a:path w="406" h="3644" extrusionOk="0">
                  <a:moveTo>
                    <a:pt x="0" y="1"/>
                  </a:moveTo>
                  <a:lnTo>
                    <a:pt x="143" y="3620"/>
                  </a:lnTo>
                  <a:cubicBezTo>
                    <a:pt x="175" y="3609"/>
                    <a:pt x="208" y="3604"/>
                    <a:pt x="242" y="3604"/>
                  </a:cubicBezTo>
                  <a:cubicBezTo>
                    <a:pt x="284" y="3604"/>
                    <a:pt x="329" y="3612"/>
                    <a:pt x="381" y="3632"/>
                  </a:cubicBezTo>
                  <a:cubicBezTo>
                    <a:pt x="393" y="3632"/>
                    <a:pt x="393" y="3644"/>
                    <a:pt x="405" y="3644"/>
                  </a:cubicBezTo>
                  <a:lnTo>
                    <a:pt x="274" y="24"/>
                  </a:lnTo>
                  <a:cubicBezTo>
                    <a:pt x="242" y="35"/>
                    <a:pt x="205" y="41"/>
                    <a:pt x="168" y="41"/>
                  </a:cubicBezTo>
                  <a:cubicBezTo>
                    <a:pt x="122" y="41"/>
                    <a:pt x="75" y="32"/>
                    <a:pt x="36" y="13"/>
                  </a:cubicBezTo>
                  <a:cubicBezTo>
                    <a:pt x="24" y="13"/>
                    <a:pt x="24" y="13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4" name="Google Shape;3184;p23"/>
            <p:cNvSpPr/>
            <p:nvPr/>
          </p:nvSpPr>
          <p:spPr>
            <a:xfrm>
              <a:off x="3391475" y="2086400"/>
              <a:ext cx="73250" cy="83675"/>
            </a:xfrm>
            <a:custGeom>
              <a:avLst/>
              <a:gdLst/>
              <a:ahLst/>
              <a:cxnLst/>
              <a:rect l="l" t="t" r="r" b="b"/>
              <a:pathLst>
                <a:path w="2930" h="3347" extrusionOk="0">
                  <a:moveTo>
                    <a:pt x="2763" y="0"/>
                  </a:moveTo>
                  <a:lnTo>
                    <a:pt x="1" y="3191"/>
                  </a:lnTo>
                  <a:cubicBezTo>
                    <a:pt x="72" y="3227"/>
                    <a:pt x="144" y="3287"/>
                    <a:pt x="203" y="3346"/>
                  </a:cubicBezTo>
                  <a:lnTo>
                    <a:pt x="2930" y="227"/>
                  </a:lnTo>
                  <a:cubicBezTo>
                    <a:pt x="2846" y="191"/>
                    <a:pt x="2763" y="108"/>
                    <a:pt x="276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5" name="Google Shape;3185;p23"/>
            <p:cNvSpPr/>
            <p:nvPr/>
          </p:nvSpPr>
          <p:spPr>
            <a:xfrm>
              <a:off x="3226875" y="1884000"/>
              <a:ext cx="132200" cy="113425"/>
            </a:xfrm>
            <a:custGeom>
              <a:avLst/>
              <a:gdLst/>
              <a:ahLst/>
              <a:cxnLst/>
              <a:rect l="l" t="t" r="r" b="b"/>
              <a:pathLst>
                <a:path w="5288" h="4537" extrusionOk="0">
                  <a:moveTo>
                    <a:pt x="191" y="0"/>
                  </a:moveTo>
                  <a:cubicBezTo>
                    <a:pt x="155" y="72"/>
                    <a:pt x="84" y="131"/>
                    <a:pt x="1" y="191"/>
                  </a:cubicBezTo>
                  <a:lnTo>
                    <a:pt x="5097" y="4536"/>
                  </a:lnTo>
                  <a:cubicBezTo>
                    <a:pt x="5156" y="4453"/>
                    <a:pt x="5216" y="4394"/>
                    <a:pt x="5287" y="4346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6" name="Google Shape;3186;p23"/>
            <p:cNvSpPr/>
            <p:nvPr/>
          </p:nvSpPr>
          <p:spPr>
            <a:xfrm>
              <a:off x="3370650" y="2004850"/>
              <a:ext cx="95275" cy="79500"/>
            </a:xfrm>
            <a:custGeom>
              <a:avLst/>
              <a:gdLst/>
              <a:ahLst/>
              <a:cxnLst/>
              <a:rect l="l" t="t" r="r" b="b"/>
              <a:pathLst>
                <a:path w="3811" h="3180" extrusionOk="0">
                  <a:moveTo>
                    <a:pt x="131" y="0"/>
                  </a:moveTo>
                  <a:lnTo>
                    <a:pt x="131" y="24"/>
                  </a:lnTo>
                  <a:cubicBezTo>
                    <a:pt x="96" y="107"/>
                    <a:pt x="60" y="167"/>
                    <a:pt x="0" y="226"/>
                  </a:cubicBezTo>
                  <a:lnTo>
                    <a:pt x="3620" y="3179"/>
                  </a:lnTo>
                  <a:cubicBezTo>
                    <a:pt x="3644" y="3084"/>
                    <a:pt x="3715" y="3024"/>
                    <a:pt x="3810" y="3012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7" name="Google Shape;3187;p23"/>
            <p:cNvSpPr/>
            <p:nvPr/>
          </p:nvSpPr>
          <p:spPr>
            <a:xfrm>
              <a:off x="3470950" y="2084325"/>
              <a:ext cx="130700" cy="76500"/>
            </a:xfrm>
            <a:custGeom>
              <a:avLst/>
              <a:gdLst/>
              <a:ahLst/>
              <a:cxnLst/>
              <a:rect l="l" t="t" r="r" b="b"/>
              <a:pathLst>
                <a:path w="5228" h="3060" extrusionOk="0">
                  <a:moveTo>
                    <a:pt x="60" y="0"/>
                  </a:moveTo>
                  <a:cubicBezTo>
                    <a:pt x="84" y="36"/>
                    <a:pt x="84" y="95"/>
                    <a:pt x="60" y="155"/>
                  </a:cubicBezTo>
                  <a:cubicBezTo>
                    <a:pt x="48" y="191"/>
                    <a:pt x="37" y="238"/>
                    <a:pt x="1" y="250"/>
                  </a:cubicBezTo>
                  <a:lnTo>
                    <a:pt x="5228" y="3060"/>
                  </a:lnTo>
                  <a:lnTo>
                    <a:pt x="5228" y="2762"/>
                  </a:lnTo>
                  <a:lnTo>
                    <a:pt x="120" y="12"/>
                  </a:lnTo>
                  <a:cubicBezTo>
                    <a:pt x="108" y="0"/>
                    <a:pt x="96" y="0"/>
                    <a:pt x="6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8" name="Google Shape;3188;p23"/>
            <p:cNvSpPr/>
            <p:nvPr/>
          </p:nvSpPr>
          <p:spPr>
            <a:xfrm>
              <a:off x="3403100" y="2193850"/>
              <a:ext cx="198550" cy="56575"/>
            </a:xfrm>
            <a:custGeom>
              <a:avLst/>
              <a:gdLst/>
              <a:ahLst/>
              <a:cxnLst/>
              <a:rect l="l" t="t" r="r" b="b"/>
              <a:pathLst>
                <a:path w="7942" h="2263" extrusionOk="0">
                  <a:moveTo>
                    <a:pt x="60" y="1"/>
                  </a:moveTo>
                  <a:cubicBezTo>
                    <a:pt x="36" y="96"/>
                    <a:pt x="24" y="167"/>
                    <a:pt x="0" y="263"/>
                  </a:cubicBezTo>
                  <a:lnTo>
                    <a:pt x="6489" y="1894"/>
                  </a:lnTo>
                  <a:lnTo>
                    <a:pt x="6763" y="1965"/>
                  </a:lnTo>
                  <a:lnTo>
                    <a:pt x="7942" y="2263"/>
                  </a:lnTo>
                  <a:lnTo>
                    <a:pt x="7942" y="2001"/>
                  </a:lnTo>
                  <a:lnTo>
                    <a:pt x="6942" y="1751"/>
                  </a:lnTo>
                  <a:lnTo>
                    <a:pt x="6668" y="1667"/>
                  </a:lnTo>
                  <a:lnTo>
                    <a:pt x="6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9" name="Google Shape;3189;p23"/>
            <p:cNvSpPr/>
            <p:nvPr/>
          </p:nvSpPr>
          <p:spPr>
            <a:xfrm>
              <a:off x="3388800" y="2213200"/>
              <a:ext cx="90825" cy="135150"/>
            </a:xfrm>
            <a:custGeom>
              <a:avLst/>
              <a:gdLst/>
              <a:ahLst/>
              <a:cxnLst/>
              <a:rect l="l" t="t" r="r" b="b"/>
              <a:pathLst>
                <a:path w="3633" h="5406" extrusionOk="0">
                  <a:moveTo>
                    <a:pt x="227" y="0"/>
                  </a:moveTo>
                  <a:cubicBezTo>
                    <a:pt x="155" y="60"/>
                    <a:pt x="96" y="108"/>
                    <a:pt x="1" y="155"/>
                  </a:cubicBezTo>
                  <a:lnTo>
                    <a:pt x="3406" y="5406"/>
                  </a:lnTo>
                  <a:cubicBezTo>
                    <a:pt x="3465" y="5346"/>
                    <a:pt x="3549" y="5299"/>
                    <a:pt x="3632" y="5275"/>
                  </a:cubicBezTo>
                  <a:lnTo>
                    <a:pt x="22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0" name="Google Shape;3190;p23"/>
            <p:cNvSpPr/>
            <p:nvPr/>
          </p:nvSpPr>
          <p:spPr>
            <a:xfrm>
              <a:off x="3534650" y="2440025"/>
              <a:ext cx="66700" cy="103600"/>
            </a:xfrm>
            <a:custGeom>
              <a:avLst/>
              <a:gdLst/>
              <a:ahLst/>
              <a:cxnLst/>
              <a:rect l="l" t="t" r="r" b="b"/>
              <a:pathLst>
                <a:path w="2668" h="4144" extrusionOk="0">
                  <a:moveTo>
                    <a:pt x="120" y="0"/>
                  </a:moveTo>
                  <a:lnTo>
                    <a:pt x="1" y="71"/>
                  </a:lnTo>
                  <a:lnTo>
                    <a:pt x="2668" y="4143"/>
                  </a:lnTo>
                  <a:lnTo>
                    <a:pt x="2668" y="3667"/>
                  </a:lnTo>
                  <a:lnTo>
                    <a:pt x="453" y="298"/>
                  </a:lnTo>
                  <a:cubicBezTo>
                    <a:pt x="429" y="304"/>
                    <a:pt x="403" y="307"/>
                    <a:pt x="374" y="307"/>
                  </a:cubicBezTo>
                  <a:cubicBezTo>
                    <a:pt x="346" y="307"/>
                    <a:pt x="316" y="304"/>
                    <a:pt x="286" y="298"/>
                  </a:cubicBezTo>
                  <a:cubicBezTo>
                    <a:pt x="167" y="250"/>
                    <a:pt x="96" y="131"/>
                    <a:pt x="12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1" name="Google Shape;3191;p23"/>
            <p:cNvSpPr/>
            <p:nvPr/>
          </p:nvSpPr>
          <p:spPr>
            <a:xfrm>
              <a:off x="3484950" y="2361725"/>
              <a:ext cx="52100" cy="74450"/>
            </a:xfrm>
            <a:custGeom>
              <a:avLst/>
              <a:gdLst/>
              <a:ahLst/>
              <a:cxnLst/>
              <a:rect l="l" t="t" r="r" b="b"/>
              <a:pathLst>
                <a:path w="2084" h="2978" extrusionOk="0">
                  <a:moveTo>
                    <a:pt x="239" y="1"/>
                  </a:moveTo>
                  <a:cubicBezTo>
                    <a:pt x="155" y="72"/>
                    <a:pt x="84" y="132"/>
                    <a:pt x="0" y="155"/>
                  </a:cubicBezTo>
                  <a:lnTo>
                    <a:pt x="1858" y="2977"/>
                  </a:lnTo>
                  <a:lnTo>
                    <a:pt x="2084" y="2834"/>
                  </a:lnTo>
                  <a:lnTo>
                    <a:pt x="23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2" name="Google Shape;3192;p23"/>
            <p:cNvSpPr/>
            <p:nvPr/>
          </p:nvSpPr>
          <p:spPr>
            <a:xfrm>
              <a:off x="3359925" y="2364100"/>
              <a:ext cx="122675" cy="183700"/>
            </a:xfrm>
            <a:custGeom>
              <a:avLst/>
              <a:gdLst/>
              <a:ahLst/>
              <a:cxnLst/>
              <a:rect l="l" t="t" r="r" b="b"/>
              <a:pathLst>
                <a:path w="4907" h="7348" extrusionOk="0">
                  <a:moveTo>
                    <a:pt x="4656" y="1"/>
                  </a:moveTo>
                  <a:lnTo>
                    <a:pt x="1" y="7347"/>
                  </a:lnTo>
                  <a:lnTo>
                    <a:pt x="537" y="7002"/>
                  </a:lnTo>
                  <a:lnTo>
                    <a:pt x="4894" y="120"/>
                  </a:lnTo>
                  <a:cubicBezTo>
                    <a:pt x="4906" y="96"/>
                    <a:pt x="4906" y="84"/>
                    <a:pt x="4906" y="72"/>
                  </a:cubicBezTo>
                  <a:cubicBezTo>
                    <a:pt x="4859" y="72"/>
                    <a:pt x="4823" y="72"/>
                    <a:pt x="4775" y="60"/>
                  </a:cubicBezTo>
                  <a:cubicBezTo>
                    <a:pt x="4728" y="37"/>
                    <a:pt x="4704" y="25"/>
                    <a:pt x="465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3" name="Google Shape;3193;p23"/>
            <p:cNvSpPr/>
            <p:nvPr/>
          </p:nvSpPr>
          <p:spPr>
            <a:xfrm>
              <a:off x="3403975" y="2657300"/>
              <a:ext cx="46175" cy="92900"/>
            </a:xfrm>
            <a:custGeom>
              <a:avLst/>
              <a:gdLst/>
              <a:ahLst/>
              <a:cxnLst/>
              <a:rect l="l" t="t" r="r" b="b"/>
              <a:pathLst>
                <a:path w="1847" h="3716" extrusionOk="0">
                  <a:moveTo>
                    <a:pt x="275" y="1"/>
                  </a:moveTo>
                  <a:lnTo>
                    <a:pt x="1" y="36"/>
                  </a:lnTo>
                  <a:lnTo>
                    <a:pt x="1549" y="3691"/>
                  </a:lnTo>
                  <a:cubicBezTo>
                    <a:pt x="1593" y="3665"/>
                    <a:pt x="1651" y="3651"/>
                    <a:pt x="1708" y="3651"/>
                  </a:cubicBezTo>
                  <a:cubicBezTo>
                    <a:pt x="1727" y="3651"/>
                    <a:pt x="1745" y="3653"/>
                    <a:pt x="1763" y="3656"/>
                  </a:cubicBezTo>
                  <a:cubicBezTo>
                    <a:pt x="1799" y="3668"/>
                    <a:pt x="1834" y="3691"/>
                    <a:pt x="1846" y="3715"/>
                  </a:cubicBezTo>
                  <a:lnTo>
                    <a:pt x="27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4" name="Google Shape;3194;p23"/>
            <p:cNvSpPr/>
            <p:nvPr/>
          </p:nvSpPr>
          <p:spPr>
            <a:xfrm>
              <a:off x="3447750" y="2756725"/>
              <a:ext cx="63125" cy="139325"/>
            </a:xfrm>
            <a:custGeom>
              <a:avLst/>
              <a:gdLst/>
              <a:ahLst/>
              <a:cxnLst/>
              <a:rect l="l" t="t" r="r" b="b"/>
              <a:pathLst>
                <a:path w="2525" h="5573" extrusionOk="0">
                  <a:moveTo>
                    <a:pt x="214" y="0"/>
                  </a:moveTo>
                  <a:lnTo>
                    <a:pt x="119" y="84"/>
                  </a:lnTo>
                  <a:cubicBezTo>
                    <a:pt x="95" y="107"/>
                    <a:pt x="72" y="131"/>
                    <a:pt x="36" y="143"/>
                  </a:cubicBezTo>
                  <a:lnTo>
                    <a:pt x="0" y="167"/>
                  </a:lnTo>
                  <a:lnTo>
                    <a:pt x="2286" y="5572"/>
                  </a:lnTo>
                  <a:cubicBezTo>
                    <a:pt x="2358" y="5513"/>
                    <a:pt x="2441" y="5477"/>
                    <a:pt x="2524" y="5465"/>
                  </a:cubicBezTo>
                  <a:lnTo>
                    <a:pt x="21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5" name="Google Shape;3195;p23"/>
            <p:cNvSpPr/>
            <p:nvPr/>
          </p:nvSpPr>
          <p:spPr>
            <a:xfrm>
              <a:off x="3360525" y="2551625"/>
              <a:ext cx="47650" cy="100650"/>
            </a:xfrm>
            <a:custGeom>
              <a:avLst/>
              <a:gdLst/>
              <a:ahLst/>
              <a:cxnLst/>
              <a:rect l="l" t="t" r="r" b="b"/>
              <a:pathLst>
                <a:path w="1906" h="4026" extrusionOk="0">
                  <a:moveTo>
                    <a:pt x="227" y="1"/>
                  </a:moveTo>
                  <a:lnTo>
                    <a:pt x="1" y="144"/>
                  </a:lnTo>
                  <a:lnTo>
                    <a:pt x="1644" y="4025"/>
                  </a:lnTo>
                  <a:lnTo>
                    <a:pt x="1906" y="3989"/>
                  </a:lnTo>
                  <a:lnTo>
                    <a:pt x="22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6" name="Google Shape;3196;p23"/>
            <p:cNvSpPr/>
            <p:nvPr/>
          </p:nvSpPr>
          <p:spPr>
            <a:xfrm>
              <a:off x="3125375" y="2390600"/>
              <a:ext cx="476275" cy="313150"/>
            </a:xfrm>
            <a:custGeom>
              <a:avLst/>
              <a:gdLst/>
              <a:ahLst/>
              <a:cxnLst/>
              <a:rect l="l" t="t" r="r" b="b"/>
              <a:pathLst>
                <a:path w="19051" h="12526" extrusionOk="0">
                  <a:moveTo>
                    <a:pt x="19051" y="1"/>
                  </a:moveTo>
                  <a:lnTo>
                    <a:pt x="16455" y="1691"/>
                  </a:lnTo>
                  <a:lnTo>
                    <a:pt x="16241" y="1834"/>
                  </a:lnTo>
                  <a:lnTo>
                    <a:pt x="9907" y="5942"/>
                  </a:lnTo>
                  <a:lnTo>
                    <a:pt x="9371" y="6287"/>
                  </a:lnTo>
                  <a:lnTo>
                    <a:pt x="1" y="12395"/>
                  </a:lnTo>
                  <a:cubicBezTo>
                    <a:pt x="48" y="12431"/>
                    <a:pt x="72" y="12478"/>
                    <a:pt x="108" y="12526"/>
                  </a:cubicBezTo>
                  <a:lnTo>
                    <a:pt x="358" y="12478"/>
                  </a:lnTo>
                  <a:lnTo>
                    <a:pt x="9407" y="6597"/>
                  </a:lnTo>
                  <a:lnTo>
                    <a:pt x="9633" y="6454"/>
                  </a:lnTo>
                  <a:lnTo>
                    <a:pt x="16384" y="2060"/>
                  </a:lnTo>
                  <a:lnTo>
                    <a:pt x="16503" y="1989"/>
                  </a:lnTo>
                  <a:lnTo>
                    <a:pt x="16503" y="1977"/>
                  </a:lnTo>
                  <a:cubicBezTo>
                    <a:pt x="16533" y="1877"/>
                    <a:pt x="16622" y="1802"/>
                    <a:pt x="16720" y="1802"/>
                  </a:cubicBezTo>
                  <a:cubicBezTo>
                    <a:pt x="16739" y="1802"/>
                    <a:pt x="16758" y="1805"/>
                    <a:pt x="16777" y="1810"/>
                  </a:cubicBezTo>
                  <a:lnTo>
                    <a:pt x="19051" y="322"/>
                  </a:lnTo>
                  <a:lnTo>
                    <a:pt x="1905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7" name="Google Shape;3197;p23"/>
            <p:cNvSpPr/>
            <p:nvPr/>
          </p:nvSpPr>
          <p:spPr>
            <a:xfrm>
              <a:off x="3128050" y="2615625"/>
              <a:ext cx="473900" cy="94675"/>
            </a:xfrm>
            <a:custGeom>
              <a:avLst/>
              <a:gdLst/>
              <a:ahLst/>
              <a:cxnLst/>
              <a:rect l="l" t="t" r="r" b="b"/>
              <a:pathLst>
                <a:path w="18956" h="3787" extrusionOk="0">
                  <a:moveTo>
                    <a:pt x="18956" y="1"/>
                  </a:moveTo>
                  <a:lnTo>
                    <a:pt x="11216" y="1441"/>
                  </a:lnTo>
                  <a:lnTo>
                    <a:pt x="10955" y="1489"/>
                  </a:lnTo>
                  <a:lnTo>
                    <a:pt x="251" y="3477"/>
                  </a:lnTo>
                  <a:lnTo>
                    <a:pt x="1" y="3525"/>
                  </a:lnTo>
                  <a:cubicBezTo>
                    <a:pt x="25" y="3596"/>
                    <a:pt x="37" y="3704"/>
                    <a:pt x="25" y="3787"/>
                  </a:cubicBezTo>
                  <a:lnTo>
                    <a:pt x="11062" y="1739"/>
                  </a:lnTo>
                  <a:lnTo>
                    <a:pt x="11324" y="1691"/>
                  </a:lnTo>
                  <a:lnTo>
                    <a:pt x="18956" y="263"/>
                  </a:lnTo>
                  <a:lnTo>
                    <a:pt x="1895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8" name="Google Shape;3198;p23"/>
            <p:cNvSpPr/>
            <p:nvPr/>
          </p:nvSpPr>
          <p:spPr>
            <a:xfrm>
              <a:off x="3117650" y="2716825"/>
              <a:ext cx="74725" cy="262575"/>
            </a:xfrm>
            <a:custGeom>
              <a:avLst/>
              <a:gdLst/>
              <a:ahLst/>
              <a:cxnLst/>
              <a:rect l="l" t="t" r="r" b="b"/>
              <a:pathLst>
                <a:path w="2989" h="10503" extrusionOk="0">
                  <a:moveTo>
                    <a:pt x="250" y="1"/>
                  </a:moveTo>
                  <a:cubicBezTo>
                    <a:pt x="188" y="32"/>
                    <a:pt x="109" y="63"/>
                    <a:pt x="34" y="63"/>
                  </a:cubicBezTo>
                  <a:cubicBezTo>
                    <a:pt x="23" y="63"/>
                    <a:pt x="11" y="62"/>
                    <a:pt x="0" y="60"/>
                  </a:cubicBezTo>
                  <a:lnTo>
                    <a:pt x="0" y="60"/>
                  </a:lnTo>
                  <a:lnTo>
                    <a:pt x="2739" y="10502"/>
                  </a:lnTo>
                  <a:cubicBezTo>
                    <a:pt x="2810" y="10454"/>
                    <a:pt x="2905" y="10431"/>
                    <a:pt x="2989" y="10419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9" name="Google Shape;3199;p23"/>
            <p:cNvSpPr/>
            <p:nvPr/>
          </p:nvSpPr>
          <p:spPr>
            <a:xfrm>
              <a:off x="3207525" y="2947525"/>
              <a:ext cx="153325" cy="44675"/>
            </a:xfrm>
            <a:custGeom>
              <a:avLst/>
              <a:gdLst/>
              <a:ahLst/>
              <a:cxnLst/>
              <a:rect l="l" t="t" r="r" b="b"/>
              <a:pathLst>
                <a:path w="6133" h="1787" extrusionOk="0">
                  <a:moveTo>
                    <a:pt x="5859" y="0"/>
                  </a:moveTo>
                  <a:lnTo>
                    <a:pt x="1" y="1524"/>
                  </a:lnTo>
                  <a:cubicBezTo>
                    <a:pt x="48" y="1607"/>
                    <a:pt x="60" y="1691"/>
                    <a:pt x="60" y="1786"/>
                  </a:cubicBezTo>
                  <a:lnTo>
                    <a:pt x="6132" y="191"/>
                  </a:lnTo>
                  <a:lnTo>
                    <a:pt x="585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0" name="Google Shape;3200;p23"/>
            <p:cNvSpPr/>
            <p:nvPr/>
          </p:nvSpPr>
          <p:spPr>
            <a:xfrm>
              <a:off x="3362025" y="2909125"/>
              <a:ext cx="138425" cy="40800"/>
            </a:xfrm>
            <a:custGeom>
              <a:avLst/>
              <a:gdLst/>
              <a:ahLst/>
              <a:cxnLst/>
              <a:rect l="l" t="t" r="r" b="b"/>
              <a:pathLst>
                <a:path w="5537" h="1632" extrusionOk="0">
                  <a:moveTo>
                    <a:pt x="5465" y="0"/>
                  </a:moveTo>
                  <a:lnTo>
                    <a:pt x="0" y="1429"/>
                  </a:lnTo>
                  <a:lnTo>
                    <a:pt x="286" y="1631"/>
                  </a:lnTo>
                  <a:lnTo>
                    <a:pt x="5489" y="262"/>
                  </a:lnTo>
                  <a:lnTo>
                    <a:pt x="5537" y="238"/>
                  </a:lnTo>
                  <a:cubicBezTo>
                    <a:pt x="5489" y="155"/>
                    <a:pt x="5477" y="84"/>
                    <a:pt x="546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1" name="Google Shape;3201;p23"/>
            <p:cNvSpPr/>
            <p:nvPr/>
          </p:nvSpPr>
          <p:spPr>
            <a:xfrm>
              <a:off x="3281950" y="2758200"/>
              <a:ext cx="167000" cy="126825"/>
            </a:xfrm>
            <a:custGeom>
              <a:avLst/>
              <a:gdLst/>
              <a:ahLst/>
              <a:cxnLst/>
              <a:rect l="l" t="t" r="r" b="b"/>
              <a:pathLst>
                <a:path w="6680" h="5073" extrusionOk="0">
                  <a:moveTo>
                    <a:pt x="6370" y="1"/>
                  </a:moveTo>
                  <a:lnTo>
                    <a:pt x="2965" y="2608"/>
                  </a:lnTo>
                  <a:cubicBezTo>
                    <a:pt x="2977" y="2656"/>
                    <a:pt x="3001" y="2727"/>
                    <a:pt x="2965" y="2787"/>
                  </a:cubicBezTo>
                  <a:cubicBezTo>
                    <a:pt x="2927" y="2900"/>
                    <a:pt x="2837" y="2968"/>
                    <a:pt x="2737" y="2968"/>
                  </a:cubicBezTo>
                  <a:cubicBezTo>
                    <a:pt x="2710" y="2968"/>
                    <a:pt x="2683" y="2963"/>
                    <a:pt x="2655" y="2954"/>
                  </a:cubicBezTo>
                  <a:cubicBezTo>
                    <a:pt x="2608" y="2942"/>
                    <a:pt x="2584" y="2930"/>
                    <a:pt x="2560" y="2894"/>
                  </a:cubicBezTo>
                  <a:lnTo>
                    <a:pt x="0" y="4859"/>
                  </a:lnTo>
                  <a:cubicBezTo>
                    <a:pt x="72" y="4906"/>
                    <a:pt x="131" y="4978"/>
                    <a:pt x="179" y="5073"/>
                  </a:cubicBezTo>
                  <a:lnTo>
                    <a:pt x="6644" y="132"/>
                  </a:lnTo>
                  <a:lnTo>
                    <a:pt x="6680" y="96"/>
                  </a:lnTo>
                  <a:lnTo>
                    <a:pt x="6680" y="96"/>
                  </a:lnTo>
                  <a:cubicBezTo>
                    <a:pt x="6647" y="116"/>
                    <a:pt x="6618" y="125"/>
                    <a:pt x="6586" y="125"/>
                  </a:cubicBezTo>
                  <a:cubicBezTo>
                    <a:pt x="6561" y="125"/>
                    <a:pt x="6533" y="119"/>
                    <a:pt x="6501" y="108"/>
                  </a:cubicBezTo>
                  <a:cubicBezTo>
                    <a:pt x="6442" y="96"/>
                    <a:pt x="6406" y="48"/>
                    <a:pt x="637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2" name="Google Shape;3202;p23"/>
            <p:cNvSpPr/>
            <p:nvPr/>
          </p:nvSpPr>
          <p:spPr>
            <a:xfrm>
              <a:off x="3450725" y="2635275"/>
              <a:ext cx="150925" cy="123850"/>
            </a:xfrm>
            <a:custGeom>
              <a:avLst/>
              <a:gdLst/>
              <a:ahLst/>
              <a:cxnLst/>
              <a:rect l="l" t="t" r="r" b="b"/>
              <a:pathLst>
                <a:path w="6037" h="4954" extrusionOk="0">
                  <a:moveTo>
                    <a:pt x="6037" y="1"/>
                  </a:moveTo>
                  <a:lnTo>
                    <a:pt x="0" y="4632"/>
                  </a:lnTo>
                  <a:cubicBezTo>
                    <a:pt x="60" y="4668"/>
                    <a:pt x="72" y="4775"/>
                    <a:pt x="36" y="4870"/>
                  </a:cubicBezTo>
                  <a:lnTo>
                    <a:pt x="0" y="4953"/>
                  </a:lnTo>
                  <a:lnTo>
                    <a:pt x="0" y="4953"/>
                  </a:lnTo>
                  <a:lnTo>
                    <a:pt x="95" y="4882"/>
                  </a:lnTo>
                  <a:lnTo>
                    <a:pt x="6037" y="322"/>
                  </a:lnTo>
                  <a:lnTo>
                    <a:pt x="603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3" name="Google Shape;3203;p23"/>
            <p:cNvSpPr/>
            <p:nvPr/>
          </p:nvSpPr>
          <p:spPr>
            <a:xfrm>
              <a:off x="3516800" y="2698375"/>
              <a:ext cx="84850" cy="197675"/>
            </a:xfrm>
            <a:custGeom>
              <a:avLst/>
              <a:gdLst/>
              <a:ahLst/>
              <a:cxnLst/>
              <a:rect l="l" t="t" r="r" b="b"/>
              <a:pathLst>
                <a:path w="3394" h="7907" extrusionOk="0">
                  <a:moveTo>
                    <a:pt x="3394" y="1"/>
                  </a:moveTo>
                  <a:lnTo>
                    <a:pt x="0" y="7799"/>
                  </a:lnTo>
                  <a:cubicBezTo>
                    <a:pt x="12" y="7799"/>
                    <a:pt x="48" y="7811"/>
                    <a:pt x="60" y="7811"/>
                  </a:cubicBezTo>
                  <a:cubicBezTo>
                    <a:pt x="119" y="7835"/>
                    <a:pt x="179" y="7883"/>
                    <a:pt x="238" y="7906"/>
                  </a:cubicBezTo>
                  <a:lnTo>
                    <a:pt x="3394" y="667"/>
                  </a:lnTo>
                  <a:lnTo>
                    <a:pt x="339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4" name="Google Shape;3204;p23"/>
            <p:cNvSpPr/>
            <p:nvPr/>
          </p:nvSpPr>
          <p:spPr>
            <a:xfrm>
              <a:off x="3517700" y="2919250"/>
              <a:ext cx="83950" cy="148250"/>
            </a:xfrm>
            <a:custGeom>
              <a:avLst/>
              <a:gdLst/>
              <a:ahLst/>
              <a:cxnLst/>
              <a:rect l="l" t="t" r="r" b="b"/>
              <a:pathLst>
                <a:path w="3358" h="5930" extrusionOk="0">
                  <a:moveTo>
                    <a:pt x="238" y="0"/>
                  </a:moveTo>
                  <a:cubicBezTo>
                    <a:pt x="155" y="60"/>
                    <a:pt x="83" y="95"/>
                    <a:pt x="0" y="131"/>
                  </a:cubicBezTo>
                  <a:lnTo>
                    <a:pt x="3358" y="5929"/>
                  </a:lnTo>
                  <a:lnTo>
                    <a:pt x="3358" y="5394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5" name="Google Shape;3205;p23"/>
            <p:cNvSpPr/>
            <p:nvPr/>
          </p:nvSpPr>
          <p:spPr>
            <a:xfrm>
              <a:off x="3421550" y="2991875"/>
              <a:ext cx="180100" cy="133375"/>
            </a:xfrm>
            <a:custGeom>
              <a:avLst/>
              <a:gdLst/>
              <a:ahLst/>
              <a:cxnLst/>
              <a:rect l="l" t="t" r="r" b="b"/>
              <a:pathLst>
                <a:path w="7204" h="5335" extrusionOk="0">
                  <a:moveTo>
                    <a:pt x="250" y="0"/>
                  </a:moveTo>
                  <a:cubicBezTo>
                    <a:pt x="221" y="110"/>
                    <a:pt x="141" y="161"/>
                    <a:pt x="53" y="161"/>
                  </a:cubicBezTo>
                  <a:cubicBezTo>
                    <a:pt x="36" y="161"/>
                    <a:pt x="18" y="159"/>
                    <a:pt x="0" y="155"/>
                  </a:cubicBezTo>
                  <a:lnTo>
                    <a:pt x="0" y="155"/>
                  </a:lnTo>
                  <a:lnTo>
                    <a:pt x="7204" y="5334"/>
                  </a:lnTo>
                  <a:lnTo>
                    <a:pt x="7204" y="5001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6" name="Google Shape;3206;p23"/>
            <p:cNvSpPr/>
            <p:nvPr/>
          </p:nvSpPr>
          <p:spPr>
            <a:xfrm>
              <a:off x="3415600" y="2991275"/>
              <a:ext cx="1500" cy="1500"/>
            </a:xfrm>
            <a:custGeom>
              <a:avLst/>
              <a:gdLst/>
              <a:ahLst/>
              <a:cxnLst/>
              <a:rect l="l" t="t" r="r" b="b"/>
              <a:pathLst>
                <a:path w="60" h="60" extrusionOk="0">
                  <a:moveTo>
                    <a:pt x="48" y="0"/>
                  </a:moveTo>
                  <a:lnTo>
                    <a:pt x="0" y="12"/>
                  </a:lnTo>
                  <a:lnTo>
                    <a:pt x="60" y="60"/>
                  </a:lnTo>
                  <a:cubicBezTo>
                    <a:pt x="48" y="48"/>
                    <a:pt x="48" y="12"/>
                    <a:pt x="4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7" name="Google Shape;3207;p23"/>
            <p:cNvSpPr/>
            <p:nvPr/>
          </p:nvSpPr>
          <p:spPr>
            <a:xfrm>
              <a:off x="3283125" y="2890950"/>
              <a:ext cx="131900" cy="96475"/>
            </a:xfrm>
            <a:custGeom>
              <a:avLst/>
              <a:gdLst/>
              <a:ahLst/>
              <a:cxnLst/>
              <a:rect l="l" t="t" r="r" b="b"/>
              <a:pathLst>
                <a:path w="5276" h="3859" extrusionOk="0">
                  <a:moveTo>
                    <a:pt x="132" y="1"/>
                  </a:moveTo>
                  <a:cubicBezTo>
                    <a:pt x="132" y="13"/>
                    <a:pt x="132" y="25"/>
                    <a:pt x="120" y="37"/>
                  </a:cubicBezTo>
                  <a:cubicBezTo>
                    <a:pt x="96" y="108"/>
                    <a:pt x="60" y="168"/>
                    <a:pt x="1" y="227"/>
                  </a:cubicBezTo>
                  <a:lnTo>
                    <a:pt x="2811" y="2251"/>
                  </a:lnTo>
                  <a:lnTo>
                    <a:pt x="3097" y="2454"/>
                  </a:lnTo>
                  <a:lnTo>
                    <a:pt x="5061" y="3859"/>
                  </a:lnTo>
                  <a:lnTo>
                    <a:pt x="5275" y="3680"/>
                  </a:lnTo>
                  <a:lnTo>
                    <a:pt x="3430" y="2346"/>
                  </a:lnTo>
                  <a:lnTo>
                    <a:pt x="3156" y="2168"/>
                  </a:lnTo>
                  <a:lnTo>
                    <a:pt x="13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8" name="Google Shape;3208;p23"/>
            <p:cNvSpPr/>
            <p:nvPr/>
          </p:nvSpPr>
          <p:spPr>
            <a:xfrm>
              <a:off x="3303375" y="2915075"/>
              <a:ext cx="202425" cy="165525"/>
            </a:xfrm>
            <a:custGeom>
              <a:avLst/>
              <a:gdLst/>
              <a:ahLst/>
              <a:cxnLst/>
              <a:rect l="l" t="t" r="r" b="b"/>
              <a:pathLst>
                <a:path w="8097" h="6621" extrusionOk="0">
                  <a:moveTo>
                    <a:pt x="7883" y="0"/>
                  </a:moveTo>
                  <a:lnTo>
                    <a:pt x="7835" y="24"/>
                  </a:lnTo>
                  <a:lnTo>
                    <a:pt x="4489" y="2739"/>
                  </a:lnTo>
                  <a:lnTo>
                    <a:pt x="4287" y="2917"/>
                  </a:lnTo>
                  <a:lnTo>
                    <a:pt x="1" y="6370"/>
                  </a:lnTo>
                  <a:lnTo>
                    <a:pt x="84" y="6430"/>
                  </a:lnTo>
                  <a:lnTo>
                    <a:pt x="96" y="6442"/>
                  </a:lnTo>
                  <a:lnTo>
                    <a:pt x="120" y="6454"/>
                  </a:lnTo>
                  <a:lnTo>
                    <a:pt x="132" y="6477"/>
                  </a:lnTo>
                  <a:lnTo>
                    <a:pt x="132" y="6489"/>
                  </a:lnTo>
                  <a:lnTo>
                    <a:pt x="132" y="6501"/>
                  </a:lnTo>
                  <a:lnTo>
                    <a:pt x="132" y="6513"/>
                  </a:lnTo>
                  <a:lnTo>
                    <a:pt x="132" y="6549"/>
                  </a:lnTo>
                  <a:lnTo>
                    <a:pt x="143" y="6620"/>
                  </a:lnTo>
                  <a:lnTo>
                    <a:pt x="4525" y="3108"/>
                  </a:lnTo>
                  <a:lnTo>
                    <a:pt x="4549" y="3084"/>
                  </a:lnTo>
                  <a:cubicBezTo>
                    <a:pt x="4537" y="3036"/>
                    <a:pt x="4549" y="3001"/>
                    <a:pt x="4561" y="2965"/>
                  </a:cubicBezTo>
                  <a:cubicBezTo>
                    <a:pt x="4601" y="2865"/>
                    <a:pt x="4700" y="2790"/>
                    <a:pt x="4815" y="2790"/>
                  </a:cubicBezTo>
                  <a:cubicBezTo>
                    <a:pt x="4837" y="2790"/>
                    <a:pt x="4859" y="2793"/>
                    <a:pt x="4882" y="2798"/>
                  </a:cubicBezTo>
                  <a:cubicBezTo>
                    <a:pt x="4882" y="2798"/>
                    <a:pt x="4894" y="2798"/>
                    <a:pt x="4894" y="2810"/>
                  </a:cubicBezTo>
                  <a:lnTo>
                    <a:pt x="8097" y="238"/>
                  </a:lnTo>
                  <a:cubicBezTo>
                    <a:pt x="7990" y="143"/>
                    <a:pt x="7930" y="72"/>
                    <a:pt x="788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9" name="Google Shape;3209;p23"/>
            <p:cNvSpPr/>
            <p:nvPr/>
          </p:nvSpPr>
          <p:spPr>
            <a:xfrm>
              <a:off x="2964350" y="3075800"/>
              <a:ext cx="335475" cy="51225"/>
            </a:xfrm>
            <a:custGeom>
              <a:avLst/>
              <a:gdLst/>
              <a:ahLst/>
              <a:cxnLst/>
              <a:rect l="l" t="t" r="r" b="b"/>
              <a:pathLst>
                <a:path w="13419" h="2049" extrusionOk="0">
                  <a:moveTo>
                    <a:pt x="13204" y="1"/>
                  </a:moveTo>
                  <a:lnTo>
                    <a:pt x="0" y="1810"/>
                  </a:lnTo>
                  <a:cubicBezTo>
                    <a:pt x="24" y="1870"/>
                    <a:pt x="36" y="1941"/>
                    <a:pt x="60" y="2025"/>
                  </a:cubicBezTo>
                  <a:lnTo>
                    <a:pt x="203" y="2049"/>
                  </a:lnTo>
                  <a:lnTo>
                    <a:pt x="13419" y="239"/>
                  </a:lnTo>
                  <a:lnTo>
                    <a:pt x="13407" y="156"/>
                  </a:lnTo>
                  <a:lnTo>
                    <a:pt x="1320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0" name="Google Shape;3210;p23"/>
            <p:cNvSpPr/>
            <p:nvPr/>
          </p:nvSpPr>
          <p:spPr>
            <a:xfrm>
              <a:off x="3202475" y="2999600"/>
              <a:ext cx="102700" cy="80400"/>
            </a:xfrm>
            <a:custGeom>
              <a:avLst/>
              <a:gdLst/>
              <a:ahLst/>
              <a:cxnLst/>
              <a:rect l="l" t="t" r="r" b="b"/>
              <a:pathLst>
                <a:path w="4108" h="3216" extrusionOk="0">
                  <a:moveTo>
                    <a:pt x="4061" y="3007"/>
                  </a:moveTo>
                  <a:lnTo>
                    <a:pt x="4108" y="3037"/>
                  </a:lnTo>
                  <a:cubicBezTo>
                    <a:pt x="4092" y="3021"/>
                    <a:pt x="4077" y="3012"/>
                    <a:pt x="4061" y="3007"/>
                  </a:cubicBezTo>
                  <a:close/>
                  <a:moveTo>
                    <a:pt x="179" y="1"/>
                  </a:moveTo>
                  <a:cubicBezTo>
                    <a:pt x="131" y="72"/>
                    <a:pt x="72" y="144"/>
                    <a:pt x="0" y="191"/>
                  </a:cubicBezTo>
                  <a:lnTo>
                    <a:pt x="3679" y="3049"/>
                  </a:lnTo>
                  <a:lnTo>
                    <a:pt x="3882" y="3215"/>
                  </a:lnTo>
                  <a:lnTo>
                    <a:pt x="3882" y="3144"/>
                  </a:lnTo>
                  <a:cubicBezTo>
                    <a:pt x="3870" y="3073"/>
                    <a:pt x="3929" y="3013"/>
                    <a:pt x="4001" y="3001"/>
                  </a:cubicBezTo>
                  <a:cubicBezTo>
                    <a:pt x="4021" y="3001"/>
                    <a:pt x="4041" y="3001"/>
                    <a:pt x="4061" y="3007"/>
                  </a:cubicBezTo>
                  <a:lnTo>
                    <a:pt x="4061" y="3007"/>
                  </a:lnTo>
                  <a:lnTo>
                    <a:pt x="4013" y="2977"/>
                  </a:lnTo>
                  <a:lnTo>
                    <a:pt x="17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1" name="Google Shape;3211;p23"/>
            <p:cNvSpPr/>
            <p:nvPr/>
          </p:nvSpPr>
          <p:spPr>
            <a:xfrm>
              <a:off x="3299500" y="3073725"/>
              <a:ext cx="22050" cy="129200"/>
            </a:xfrm>
            <a:custGeom>
              <a:avLst/>
              <a:gdLst/>
              <a:ahLst/>
              <a:cxnLst/>
              <a:rect l="l" t="t" r="r" b="b"/>
              <a:pathLst>
                <a:path w="882" h="5168" extrusionOk="0">
                  <a:moveTo>
                    <a:pt x="120" y="0"/>
                  </a:moveTo>
                  <a:cubicBezTo>
                    <a:pt x="48" y="24"/>
                    <a:pt x="1" y="84"/>
                    <a:pt x="1" y="155"/>
                  </a:cubicBezTo>
                  <a:lnTo>
                    <a:pt x="1" y="215"/>
                  </a:lnTo>
                  <a:lnTo>
                    <a:pt x="13" y="286"/>
                  </a:lnTo>
                  <a:lnTo>
                    <a:pt x="608" y="5108"/>
                  </a:lnTo>
                  <a:lnTo>
                    <a:pt x="882" y="5168"/>
                  </a:lnTo>
                  <a:lnTo>
                    <a:pt x="263" y="179"/>
                  </a:lnTo>
                  <a:lnTo>
                    <a:pt x="275" y="155"/>
                  </a:lnTo>
                  <a:lnTo>
                    <a:pt x="275" y="131"/>
                  </a:lnTo>
                  <a:lnTo>
                    <a:pt x="275" y="108"/>
                  </a:lnTo>
                  <a:lnTo>
                    <a:pt x="275" y="96"/>
                  </a:lnTo>
                  <a:lnTo>
                    <a:pt x="275" y="84"/>
                  </a:lnTo>
                  <a:cubicBezTo>
                    <a:pt x="275" y="84"/>
                    <a:pt x="275" y="60"/>
                    <a:pt x="251" y="60"/>
                  </a:cubicBezTo>
                  <a:lnTo>
                    <a:pt x="239" y="48"/>
                  </a:lnTo>
                  <a:lnTo>
                    <a:pt x="227" y="36"/>
                  </a:lnTo>
                  <a:cubicBezTo>
                    <a:pt x="191" y="24"/>
                    <a:pt x="167" y="0"/>
                    <a:pt x="12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2" name="Google Shape;3212;p23"/>
            <p:cNvSpPr/>
            <p:nvPr/>
          </p:nvSpPr>
          <p:spPr>
            <a:xfrm>
              <a:off x="3315575" y="3209450"/>
              <a:ext cx="16100" cy="73850"/>
            </a:xfrm>
            <a:custGeom>
              <a:avLst/>
              <a:gdLst/>
              <a:ahLst/>
              <a:cxnLst/>
              <a:rect l="l" t="t" r="r" b="b"/>
              <a:pathLst>
                <a:path w="644" h="2954" extrusionOk="0">
                  <a:moveTo>
                    <a:pt x="1" y="1"/>
                  </a:moveTo>
                  <a:lnTo>
                    <a:pt x="370" y="2953"/>
                  </a:lnTo>
                  <a:lnTo>
                    <a:pt x="644" y="2953"/>
                  </a:lnTo>
                  <a:lnTo>
                    <a:pt x="286" y="6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3" name="Google Shape;3213;p23"/>
            <p:cNvSpPr/>
            <p:nvPr/>
          </p:nvSpPr>
          <p:spPr>
            <a:xfrm>
              <a:off x="3552525" y="3258875"/>
              <a:ext cx="3300" cy="2100"/>
            </a:xfrm>
            <a:custGeom>
              <a:avLst/>
              <a:gdLst/>
              <a:ahLst/>
              <a:cxnLst/>
              <a:rect l="l" t="t" r="r" b="b"/>
              <a:pathLst>
                <a:path w="132" h="84" extrusionOk="0">
                  <a:moveTo>
                    <a:pt x="36" y="0"/>
                  </a:moveTo>
                  <a:cubicBezTo>
                    <a:pt x="12" y="24"/>
                    <a:pt x="0" y="60"/>
                    <a:pt x="0" y="83"/>
                  </a:cubicBezTo>
                  <a:cubicBezTo>
                    <a:pt x="60" y="83"/>
                    <a:pt x="107" y="60"/>
                    <a:pt x="131" y="12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4" name="Google Shape;3214;p23"/>
            <p:cNvSpPr/>
            <p:nvPr/>
          </p:nvSpPr>
          <p:spPr>
            <a:xfrm>
              <a:off x="2964650" y="3126400"/>
              <a:ext cx="548300" cy="125650"/>
            </a:xfrm>
            <a:custGeom>
              <a:avLst/>
              <a:gdLst/>
              <a:ahLst/>
              <a:cxnLst/>
              <a:rect l="l" t="t" r="r" b="b"/>
              <a:pathLst>
                <a:path w="21932" h="5026" extrusionOk="0">
                  <a:moveTo>
                    <a:pt x="48" y="1"/>
                  </a:moveTo>
                  <a:cubicBezTo>
                    <a:pt x="48" y="72"/>
                    <a:pt x="48" y="144"/>
                    <a:pt x="12" y="215"/>
                  </a:cubicBezTo>
                  <a:cubicBezTo>
                    <a:pt x="12" y="239"/>
                    <a:pt x="0" y="251"/>
                    <a:pt x="0" y="251"/>
                  </a:cubicBezTo>
                  <a:lnTo>
                    <a:pt x="14038" y="3323"/>
                  </a:lnTo>
                  <a:lnTo>
                    <a:pt x="14300" y="3382"/>
                  </a:lnTo>
                  <a:lnTo>
                    <a:pt x="21896" y="5025"/>
                  </a:lnTo>
                  <a:cubicBezTo>
                    <a:pt x="21896" y="4942"/>
                    <a:pt x="21908" y="4847"/>
                    <a:pt x="21932" y="4763"/>
                  </a:cubicBezTo>
                  <a:lnTo>
                    <a:pt x="14276" y="3096"/>
                  </a:lnTo>
                  <a:lnTo>
                    <a:pt x="14002" y="3037"/>
                  </a:lnTo>
                  <a:lnTo>
                    <a:pt x="191" y="25"/>
                  </a:lnTo>
                  <a:lnTo>
                    <a:pt x="4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5" name="Google Shape;3215;p23"/>
            <p:cNvSpPr/>
            <p:nvPr/>
          </p:nvSpPr>
          <p:spPr>
            <a:xfrm>
              <a:off x="3553400" y="3252025"/>
              <a:ext cx="48250" cy="16400"/>
            </a:xfrm>
            <a:custGeom>
              <a:avLst/>
              <a:gdLst/>
              <a:ahLst/>
              <a:cxnLst/>
              <a:rect l="l" t="t" r="r" b="b"/>
              <a:pathLst>
                <a:path w="1930" h="656" extrusionOk="0">
                  <a:moveTo>
                    <a:pt x="37" y="0"/>
                  </a:moveTo>
                  <a:cubicBezTo>
                    <a:pt x="37" y="95"/>
                    <a:pt x="25" y="179"/>
                    <a:pt x="1" y="274"/>
                  </a:cubicBezTo>
                  <a:lnTo>
                    <a:pt x="84" y="286"/>
                  </a:lnTo>
                  <a:lnTo>
                    <a:pt x="1930" y="655"/>
                  </a:lnTo>
                  <a:lnTo>
                    <a:pt x="1930" y="381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6" name="Google Shape;3216;p23"/>
            <p:cNvSpPr/>
            <p:nvPr/>
          </p:nvSpPr>
          <p:spPr>
            <a:xfrm>
              <a:off x="3481375" y="3258875"/>
              <a:ext cx="35150" cy="24425"/>
            </a:xfrm>
            <a:custGeom>
              <a:avLst/>
              <a:gdLst/>
              <a:ahLst/>
              <a:cxnLst/>
              <a:rect l="l" t="t" r="r" b="b"/>
              <a:pathLst>
                <a:path w="1406" h="977" extrusionOk="0">
                  <a:moveTo>
                    <a:pt x="1286" y="0"/>
                  </a:moveTo>
                  <a:lnTo>
                    <a:pt x="1" y="976"/>
                  </a:lnTo>
                  <a:lnTo>
                    <a:pt x="441" y="976"/>
                  </a:lnTo>
                  <a:lnTo>
                    <a:pt x="1405" y="238"/>
                  </a:lnTo>
                  <a:cubicBezTo>
                    <a:pt x="1346" y="167"/>
                    <a:pt x="1310" y="83"/>
                    <a:pt x="128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7" name="Google Shape;3217;p23"/>
            <p:cNvSpPr/>
            <p:nvPr/>
          </p:nvSpPr>
          <p:spPr>
            <a:xfrm>
              <a:off x="3544475" y="3190100"/>
              <a:ext cx="57175" cy="49150"/>
            </a:xfrm>
            <a:custGeom>
              <a:avLst/>
              <a:gdLst/>
              <a:ahLst/>
              <a:cxnLst/>
              <a:rect l="l" t="t" r="r" b="b"/>
              <a:pathLst>
                <a:path w="2287" h="1966" extrusionOk="0">
                  <a:moveTo>
                    <a:pt x="2287" y="1"/>
                  </a:moveTo>
                  <a:lnTo>
                    <a:pt x="1" y="1763"/>
                  </a:lnTo>
                  <a:cubicBezTo>
                    <a:pt x="72" y="1822"/>
                    <a:pt x="144" y="1882"/>
                    <a:pt x="203" y="1965"/>
                  </a:cubicBezTo>
                  <a:lnTo>
                    <a:pt x="2287" y="334"/>
                  </a:lnTo>
                  <a:lnTo>
                    <a:pt x="228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8" name="Google Shape;3218;p23"/>
            <p:cNvSpPr/>
            <p:nvPr/>
          </p:nvSpPr>
          <p:spPr>
            <a:xfrm>
              <a:off x="2569050" y="3051400"/>
              <a:ext cx="368525" cy="75325"/>
            </a:xfrm>
            <a:custGeom>
              <a:avLst/>
              <a:gdLst/>
              <a:ahLst/>
              <a:cxnLst/>
              <a:rect l="l" t="t" r="r" b="b"/>
              <a:pathLst>
                <a:path w="14741" h="3013" extrusionOk="0">
                  <a:moveTo>
                    <a:pt x="48" y="0"/>
                  </a:moveTo>
                  <a:cubicBezTo>
                    <a:pt x="48" y="84"/>
                    <a:pt x="37" y="167"/>
                    <a:pt x="1" y="239"/>
                  </a:cubicBezTo>
                  <a:lnTo>
                    <a:pt x="1" y="286"/>
                  </a:lnTo>
                  <a:lnTo>
                    <a:pt x="14681" y="3013"/>
                  </a:lnTo>
                  <a:cubicBezTo>
                    <a:pt x="14681" y="2953"/>
                    <a:pt x="14693" y="2894"/>
                    <a:pt x="14705" y="2834"/>
                  </a:cubicBezTo>
                  <a:cubicBezTo>
                    <a:pt x="14729" y="2798"/>
                    <a:pt x="14729" y="2775"/>
                    <a:pt x="14741" y="2739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9" name="Google Shape;3219;p23"/>
            <p:cNvSpPr/>
            <p:nvPr/>
          </p:nvSpPr>
          <p:spPr>
            <a:xfrm>
              <a:off x="2951550" y="3140400"/>
              <a:ext cx="46750" cy="143500"/>
            </a:xfrm>
            <a:custGeom>
              <a:avLst/>
              <a:gdLst/>
              <a:ahLst/>
              <a:cxnLst/>
              <a:rect l="l" t="t" r="r" b="b"/>
              <a:pathLst>
                <a:path w="1870" h="5740" extrusionOk="0">
                  <a:moveTo>
                    <a:pt x="262" y="0"/>
                  </a:moveTo>
                  <a:cubicBezTo>
                    <a:pt x="179" y="48"/>
                    <a:pt x="96" y="60"/>
                    <a:pt x="0" y="84"/>
                  </a:cubicBezTo>
                  <a:lnTo>
                    <a:pt x="1596" y="5739"/>
                  </a:lnTo>
                  <a:lnTo>
                    <a:pt x="1870" y="5739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0" name="Google Shape;3220;p23"/>
            <p:cNvSpPr/>
            <p:nvPr/>
          </p:nvSpPr>
          <p:spPr>
            <a:xfrm>
              <a:off x="2657175" y="3196350"/>
              <a:ext cx="8050" cy="86950"/>
            </a:xfrm>
            <a:custGeom>
              <a:avLst/>
              <a:gdLst/>
              <a:ahLst/>
              <a:cxnLst/>
              <a:rect l="l" t="t" r="r" b="b"/>
              <a:pathLst>
                <a:path w="322" h="3478" extrusionOk="0">
                  <a:moveTo>
                    <a:pt x="143" y="1"/>
                  </a:moveTo>
                  <a:cubicBezTo>
                    <a:pt x="95" y="13"/>
                    <a:pt x="60" y="60"/>
                    <a:pt x="60" y="120"/>
                  </a:cubicBezTo>
                  <a:lnTo>
                    <a:pt x="0" y="3477"/>
                  </a:lnTo>
                  <a:lnTo>
                    <a:pt x="274" y="3477"/>
                  </a:lnTo>
                  <a:lnTo>
                    <a:pt x="322" y="227"/>
                  </a:lnTo>
                  <a:lnTo>
                    <a:pt x="14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1" name="Google Shape;3221;p23"/>
            <p:cNvSpPr/>
            <p:nvPr/>
          </p:nvSpPr>
          <p:spPr>
            <a:xfrm>
              <a:off x="2560125" y="3065400"/>
              <a:ext cx="178625" cy="217900"/>
            </a:xfrm>
            <a:custGeom>
              <a:avLst/>
              <a:gdLst/>
              <a:ahLst/>
              <a:cxnLst/>
              <a:rect l="l" t="t" r="r" b="b"/>
              <a:pathLst>
                <a:path w="7145" h="8716" extrusionOk="0">
                  <a:moveTo>
                    <a:pt x="215" y="0"/>
                  </a:moveTo>
                  <a:cubicBezTo>
                    <a:pt x="155" y="60"/>
                    <a:pt x="72" y="119"/>
                    <a:pt x="1" y="167"/>
                  </a:cubicBezTo>
                  <a:lnTo>
                    <a:pt x="4037" y="5227"/>
                  </a:lnTo>
                  <a:lnTo>
                    <a:pt x="4215" y="5441"/>
                  </a:lnTo>
                  <a:lnTo>
                    <a:pt x="6811" y="8715"/>
                  </a:lnTo>
                  <a:lnTo>
                    <a:pt x="7144" y="8715"/>
                  </a:lnTo>
                  <a:lnTo>
                    <a:pt x="21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2" name="Google Shape;3222;p23"/>
            <p:cNvSpPr/>
            <p:nvPr/>
          </p:nvSpPr>
          <p:spPr>
            <a:xfrm>
              <a:off x="3512025" y="3231250"/>
              <a:ext cx="42000" cy="42050"/>
            </a:xfrm>
            <a:custGeom>
              <a:avLst/>
              <a:gdLst/>
              <a:ahLst/>
              <a:cxnLst/>
              <a:rect l="l" t="t" r="r" b="b"/>
              <a:pathLst>
                <a:path w="1680" h="1682" extrusionOk="0">
                  <a:moveTo>
                    <a:pt x="834" y="1"/>
                  </a:moveTo>
                  <a:cubicBezTo>
                    <a:pt x="481" y="1"/>
                    <a:pt x="154" y="237"/>
                    <a:pt x="48" y="581"/>
                  </a:cubicBezTo>
                  <a:cubicBezTo>
                    <a:pt x="13" y="676"/>
                    <a:pt x="1" y="760"/>
                    <a:pt x="1" y="843"/>
                  </a:cubicBezTo>
                  <a:cubicBezTo>
                    <a:pt x="13" y="926"/>
                    <a:pt x="25" y="1010"/>
                    <a:pt x="48" y="1105"/>
                  </a:cubicBezTo>
                  <a:cubicBezTo>
                    <a:pt x="72" y="1188"/>
                    <a:pt x="120" y="1272"/>
                    <a:pt x="168" y="1343"/>
                  </a:cubicBezTo>
                  <a:cubicBezTo>
                    <a:pt x="263" y="1474"/>
                    <a:pt x="406" y="1581"/>
                    <a:pt x="584" y="1641"/>
                  </a:cubicBezTo>
                  <a:cubicBezTo>
                    <a:pt x="668" y="1669"/>
                    <a:pt x="754" y="1682"/>
                    <a:pt x="839" y="1682"/>
                  </a:cubicBezTo>
                  <a:cubicBezTo>
                    <a:pt x="1157" y="1682"/>
                    <a:pt x="1467" y="1498"/>
                    <a:pt x="1608" y="1188"/>
                  </a:cubicBezTo>
                  <a:cubicBezTo>
                    <a:pt x="1620" y="1165"/>
                    <a:pt x="1632" y="1129"/>
                    <a:pt x="1632" y="1105"/>
                  </a:cubicBezTo>
                  <a:cubicBezTo>
                    <a:pt x="1668" y="1010"/>
                    <a:pt x="1680" y="926"/>
                    <a:pt x="1680" y="831"/>
                  </a:cubicBezTo>
                  <a:cubicBezTo>
                    <a:pt x="1680" y="641"/>
                    <a:pt x="1608" y="462"/>
                    <a:pt x="1489" y="319"/>
                  </a:cubicBezTo>
                  <a:cubicBezTo>
                    <a:pt x="1430" y="236"/>
                    <a:pt x="1370" y="176"/>
                    <a:pt x="1275" y="129"/>
                  </a:cubicBezTo>
                  <a:lnTo>
                    <a:pt x="1096" y="45"/>
                  </a:lnTo>
                  <a:cubicBezTo>
                    <a:pt x="1009" y="15"/>
                    <a:pt x="921" y="1"/>
                    <a:pt x="83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3" name="Google Shape;3223;p23"/>
            <p:cNvSpPr/>
            <p:nvPr/>
          </p:nvSpPr>
          <p:spPr>
            <a:xfrm>
              <a:off x="3341175" y="2161300"/>
              <a:ext cx="64025" cy="59775"/>
            </a:xfrm>
            <a:custGeom>
              <a:avLst/>
              <a:gdLst/>
              <a:ahLst/>
              <a:cxnLst/>
              <a:rect l="l" t="t" r="r" b="b"/>
              <a:pathLst>
                <a:path w="2561" h="2391" extrusionOk="0">
                  <a:moveTo>
                    <a:pt x="1350" y="0"/>
                  </a:moveTo>
                  <a:cubicBezTo>
                    <a:pt x="840" y="0"/>
                    <a:pt x="366" y="323"/>
                    <a:pt x="191" y="826"/>
                  </a:cubicBezTo>
                  <a:cubicBezTo>
                    <a:pt x="1" y="1457"/>
                    <a:pt x="346" y="2124"/>
                    <a:pt x="965" y="2338"/>
                  </a:cubicBezTo>
                  <a:cubicBezTo>
                    <a:pt x="1084" y="2374"/>
                    <a:pt x="1204" y="2391"/>
                    <a:pt x="1323" y="2391"/>
                  </a:cubicBezTo>
                  <a:cubicBezTo>
                    <a:pt x="1525" y="2391"/>
                    <a:pt x="1721" y="2341"/>
                    <a:pt x="1894" y="2243"/>
                  </a:cubicBezTo>
                  <a:cubicBezTo>
                    <a:pt x="1965" y="2196"/>
                    <a:pt x="2037" y="2148"/>
                    <a:pt x="2120" y="2100"/>
                  </a:cubicBezTo>
                  <a:cubicBezTo>
                    <a:pt x="2275" y="1957"/>
                    <a:pt x="2418" y="1779"/>
                    <a:pt x="2477" y="1565"/>
                  </a:cubicBezTo>
                  <a:cubicBezTo>
                    <a:pt x="2501" y="1469"/>
                    <a:pt x="2513" y="1386"/>
                    <a:pt x="2537" y="1303"/>
                  </a:cubicBezTo>
                  <a:cubicBezTo>
                    <a:pt x="2561" y="969"/>
                    <a:pt x="2441" y="612"/>
                    <a:pt x="2203" y="374"/>
                  </a:cubicBezTo>
                  <a:cubicBezTo>
                    <a:pt x="2144" y="314"/>
                    <a:pt x="2072" y="255"/>
                    <a:pt x="2001" y="207"/>
                  </a:cubicBezTo>
                  <a:cubicBezTo>
                    <a:pt x="1906" y="148"/>
                    <a:pt x="1799" y="100"/>
                    <a:pt x="1703" y="52"/>
                  </a:cubicBezTo>
                  <a:cubicBezTo>
                    <a:pt x="1586" y="17"/>
                    <a:pt x="1467" y="0"/>
                    <a:pt x="135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4" name="Google Shape;3224;p23"/>
            <p:cNvSpPr/>
            <p:nvPr/>
          </p:nvSpPr>
          <p:spPr>
            <a:xfrm>
              <a:off x="3201575" y="1860600"/>
              <a:ext cx="32475" cy="30475"/>
            </a:xfrm>
            <a:custGeom>
              <a:avLst/>
              <a:gdLst/>
              <a:ahLst/>
              <a:cxnLst/>
              <a:rect l="l" t="t" r="r" b="b"/>
              <a:pathLst>
                <a:path w="1299" h="1219" extrusionOk="0">
                  <a:moveTo>
                    <a:pt x="690" y="0"/>
                  </a:moveTo>
                  <a:cubicBezTo>
                    <a:pt x="433" y="0"/>
                    <a:pt x="194" y="164"/>
                    <a:pt x="108" y="412"/>
                  </a:cubicBezTo>
                  <a:cubicBezTo>
                    <a:pt x="1" y="746"/>
                    <a:pt x="179" y="1091"/>
                    <a:pt x="501" y="1186"/>
                  </a:cubicBezTo>
                  <a:cubicBezTo>
                    <a:pt x="564" y="1207"/>
                    <a:pt x="630" y="1218"/>
                    <a:pt x="694" y="1218"/>
                  </a:cubicBezTo>
                  <a:cubicBezTo>
                    <a:pt x="809" y="1218"/>
                    <a:pt x="921" y="1184"/>
                    <a:pt x="1013" y="1115"/>
                  </a:cubicBezTo>
                  <a:cubicBezTo>
                    <a:pt x="1108" y="1091"/>
                    <a:pt x="1167" y="1020"/>
                    <a:pt x="1215" y="936"/>
                  </a:cubicBezTo>
                  <a:lnTo>
                    <a:pt x="1251" y="853"/>
                  </a:lnTo>
                  <a:cubicBezTo>
                    <a:pt x="1251" y="829"/>
                    <a:pt x="1275" y="817"/>
                    <a:pt x="1275" y="805"/>
                  </a:cubicBezTo>
                  <a:cubicBezTo>
                    <a:pt x="1298" y="722"/>
                    <a:pt x="1298" y="650"/>
                    <a:pt x="1298" y="579"/>
                  </a:cubicBezTo>
                  <a:cubicBezTo>
                    <a:pt x="1287" y="329"/>
                    <a:pt x="1120" y="103"/>
                    <a:pt x="882" y="31"/>
                  </a:cubicBezTo>
                  <a:cubicBezTo>
                    <a:pt x="818" y="10"/>
                    <a:pt x="753" y="0"/>
                    <a:pt x="69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5" name="Google Shape;3225;p23"/>
            <p:cNvSpPr/>
            <p:nvPr/>
          </p:nvSpPr>
          <p:spPr>
            <a:xfrm>
              <a:off x="3351600" y="1734200"/>
              <a:ext cx="11625" cy="10025"/>
            </a:xfrm>
            <a:custGeom>
              <a:avLst/>
              <a:gdLst/>
              <a:ahLst/>
              <a:cxnLst/>
              <a:rect l="l" t="t" r="r" b="b"/>
              <a:pathLst>
                <a:path w="465" h="401" extrusionOk="0">
                  <a:moveTo>
                    <a:pt x="223" y="0"/>
                  </a:moveTo>
                  <a:cubicBezTo>
                    <a:pt x="135" y="0"/>
                    <a:pt x="62" y="62"/>
                    <a:pt x="24" y="146"/>
                  </a:cubicBezTo>
                  <a:cubicBezTo>
                    <a:pt x="0" y="230"/>
                    <a:pt x="24" y="337"/>
                    <a:pt x="119" y="384"/>
                  </a:cubicBezTo>
                  <a:cubicBezTo>
                    <a:pt x="131" y="396"/>
                    <a:pt x="155" y="396"/>
                    <a:pt x="167" y="396"/>
                  </a:cubicBezTo>
                  <a:cubicBezTo>
                    <a:pt x="186" y="399"/>
                    <a:pt x="205" y="400"/>
                    <a:pt x="223" y="400"/>
                  </a:cubicBezTo>
                  <a:cubicBezTo>
                    <a:pt x="287" y="400"/>
                    <a:pt x="347" y="383"/>
                    <a:pt x="393" y="337"/>
                  </a:cubicBezTo>
                  <a:cubicBezTo>
                    <a:pt x="405" y="325"/>
                    <a:pt x="429" y="289"/>
                    <a:pt x="429" y="265"/>
                  </a:cubicBezTo>
                  <a:cubicBezTo>
                    <a:pt x="465" y="206"/>
                    <a:pt x="453" y="134"/>
                    <a:pt x="405" y="87"/>
                  </a:cubicBezTo>
                  <a:cubicBezTo>
                    <a:pt x="369" y="51"/>
                    <a:pt x="346" y="27"/>
                    <a:pt x="298" y="15"/>
                  </a:cubicBezTo>
                  <a:cubicBezTo>
                    <a:pt x="272" y="5"/>
                    <a:pt x="247" y="0"/>
                    <a:pt x="22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6" name="Google Shape;3226;p23"/>
            <p:cNvSpPr/>
            <p:nvPr/>
          </p:nvSpPr>
          <p:spPr>
            <a:xfrm>
              <a:off x="2525900" y="3030750"/>
              <a:ext cx="45275" cy="41925"/>
            </a:xfrm>
            <a:custGeom>
              <a:avLst/>
              <a:gdLst/>
              <a:ahLst/>
              <a:cxnLst/>
              <a:rect l="l" t="t" r="r" b="b"/>
              <a:pathLst>
                <a:path w="1811" h="1677" extrusionOk="0">
                  <a:moveTo>
                    <a:pt x="954" y="0"/>
                  </a:moveTo>
                  <a:cubicBezTo>
                    <a:pt x="592" y="0"/>
                    <a:pt x="261" y="230"/>
                    <a:pt x="155" y="576"/>
                  </a:cubicBezTo>
                  <a:cubicBezTo>
                    <a:pt x="0" y="1005"/>
                    <a:pt x="262" y="1493"/>
                    <a:pt x="691" y="1636"/>
                  </a:cubicBezTo>
                  <a:cubicBezTo>
                    <a:pt x="780" y="1663"/>
                    <a:pt x="870" y="1676"/>
                    <a:pt x="957" y="1676"/>
                  </a:cubicBezTo>
                  <a:cubicBezTo>
                    <a:pt x="1103" y="1676"/>
                    <a:pt x="1243" y="1639"/>
                    <a:pt x="1370" y="1565"/>
                  </a:cubicBezTo>
                  <a:cubicBezTo>
                    <a:pt x="1453" y="1517"/>
                    <a:pt x="1524" y="1457"/>
                    <a:pt x="1584" y="1398"/>
                  </a:cubicBezTo>
                  <a:cubicBezTo>
                    <a:pt x="1644" y="1303"/>
                    <a:pt x="1691" y="1219"/>
                    <a:pt x="1727" y="1112"/>
                  </a:cubicBezTo>
                  <a:cubicBezTo>
                    <a:pt x="1727" y="1112"/>
                    <a:pt x="1727" y="1100"/>
                    <a:pt x="1751" y="1100"/>
                  </a:cubicBezTo>
                  <a:cubicBezTo>
                    <a:pt x="1774" y="1029"/>
                    <a:pt x="1786" y="934"/>
                    <a:pt x="1786" y="862"/>
                  </a:cubicBezTo>
                  <a:cubicBezTo>
                    <a:pt x="1810" y="505"/>
                    <a:pt x="1572" y="160"/>
                    <a:pt x="1215" y="41"/>
                  </a:cubicBezTo>
                  <a:cubicBezTo>
                    <a:pt x="1128" y="13"/>
                    <a:pt x="1040" y="0"/>
                    <a:pt x="954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7" name="Google Shape;3227;p23"/>
            <p:cNvSpPr/>
            <p:nvPr/>
          </p:nvSpPr>
          <p:spPr>
            <a:xfrm>
              <a:off x="2935775" y="3112575"/>
              <a:ext cx="30375" cy="29925"/>
            </a:xfrm>
            <a:custGeom>
              <a:avLst/>
              <a:gdLst/>
              <a:ahLst/>
              <a:cxnLst/>
              <a:rect l="l" t="t" r="r" b="b"/>
              <a:pathLst>
                <a:path w="1215" h="1197" extrusionOk="0">
                  <a:moveTo>
                    <a:pt x="616" y="0"/>
                  </a:moveTo>
                  <a:cubicBezTo>
                    <a:pt x="393" y="0"/>
                    <a:pt x="187" y="131"/>
                    <a:pt x="84" y="328"/>
                  </a:cubicBezTo>
                  <a:cubicBezTo>
                    <a:pt x="72" y="363"/>
                    <a:pt x="60" y="387"/>
                    <a:pt x="60" y="411"/>
                  </a:cubicBezTo>
                  <a:cubicBezTo>
                    <a:pt x="24" y="459"/>
                    <a:pt x="12" y="518"/>
                    <a:pt x="12" y="578"/>
                  </a:cubicBezTo>
                  <a:cubicBezTo>
                    <a:pt x="0" y="840"/>
                    <a:pt x="155" y="1066"/>
                    <a:pt x="429" y="1161"/>
                  </a:cubicBezTo>
                  <a:cubicBezTo>
                    <a:pt x="500" y="1197"/>
                    <a:pt x="572" y="1197"/>
                    <a:pt x="655" y="1197"/>
                  </a:cubicBezTo>
                  <a:cubicBezTo>
                    <a:pt x="739" y="1197"/>
                    <a:pt x="834" y="1161"/>
                    <a:pt x="905" y="1113"/>
                  </a:cubicBezTo>
                  <a:cubicBezTo>
                    <a:pt x="1024" y="1054"/>
                    <a:pt x="1108" y="959"/>
                    <a:pt x="1167" y="804"/>
                  </a:cubicBezTo>
                  <a:cubicBezTo>
                    <a:pt x="1167" y="792"/>
                    <a:pt x="1191" y="792"/>
                    <a:pt x="1191" y="768"/>
                  </a:cubicBezTo>
                  <a:cubicBezTo>
                    <a:pt x="1215" y="697"/>
                    <a:pt x="1215" y="625"/>
                    <a:pt x="1215" y="554"/>
                  </a:cubicBezTo>
                  <a:cubicBezTo>
                    <a:pt x="1215" y="470"/>
                    <a:pt x="1191" y="399"/>
                    <a:pt x="1155" y="339"/>
                  </a:cubicBezTo>
                  <a:cubicBezTo>
                    <a:pt x="1096" y="197"/>
                    <a:pt x="965" y="78"/>
                    <a:pt x="798" y="30"/>
                  </a:cubicBezTo>
                  <a:cubicBezTo>
                    <a:pt x="737" y="10"/>
                    <a:pt x="676" y="0"/>
                    <a:pt x="61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8" name="Google Shape;3228;p23"/>
            <p:cNvSpPr/>
            <p:nvPr/>
          </p:nvSpPr>
          <p:spPr>
            <a:xfrm>
              <a:off x="3176575" y="2977575"/>
              <a:ext cx="32175" cy="29400"/>
            </a:xfrm>
            <a:custGeom>
              <a:avLst/>
              <a:gdLst/>
              <a:ahLst/>
              <a:cxnLst/>
              <a:rect l="l" t="t" r="r" b="b"/>
              <a:pathLst>
                <a:path w="1287" h="1176" extrusionOk="0">
                  <a:moveTo>
                    <a:pt x="620" y="1"/>
                  </a:moveTo>
                  <a:cubicBezTo>
                    <a:pt x="524" y="13"/>
                    <a:pt x="441" y="36"/>
                    <a:pt x="370" y="84"/>
                  </a:cubicBezTo>
                  <a:cubicBezTo>
                    <a:pt x="251" y="155"/>
                    <a:pt x="155" y="263"/>
                    <a:pt x="108" y="405"/>
                  </a:cubicBezTo>
                  <a:cubicBezTo>
                    <a:pt x="1" y="715"/>
                    <a:pt x="167" y="1048"/>
                    <a:pt x="477" y="1144"/>
                  </a:cubicBezTo>
                  <a:cubicBezTo>
                    <a:pt x="545" y="1165"/>
                    <a:pt x="613" y="1176"/>
                    <a:pt x="679" y="1176"/>
                  </a:cubicBezTo>
                  <a:cubicBezTo>
                    <a:pt x="797" y="1176"/>
                    <a:pt x="909" y="1141"/>
                    <a:pt x="1001" y="1072"/>
                  </a:cubicBezTo>
                  <a:cubicBezTo>
                    <a:pt x="1108" y="1025"/>
                    <a:pt x="1167" y="953"/>
                    <a:pt x="1215" y="882"/>
                  </a:cubicBezTo>
                  <a:cubicBezTo>
                    <a:pt x="1227" y="846"/>
                    <a:pt x="1239" y="798"/>
                    <a:pt x="1263" y="775"/>
                  </a:cubicBezTo>
                  <a:cubicBezTo>
                    <a:pt x="1274" y="715"/>
                    <a:pt x="1286" y="656"/>
                    <a:pt x="1286" y="584"/>
                  </a:cubicBezTo>
                  <a:cubicBezTo>
                    <a:pt x="1286" y="489"/>
                    <a:pt x="1274" y="405"/>
                    <a:pt x="1227" y="322"/>
                  </a:cubicBezTo>
                  <a:cubicBezTo>
                    <a:pt x="1155" y="191"/>
                    <a:pt x="1036" y="72"/>
                    <a:pt x="870" y="24"/>
                  </a:cubicBezTo>
                  <a:cubicBezTo>
                    <a:pt x="798" y="1"/>
                    <a:pt x="703" y="1"/>
                    <a:pt x="62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9" name="Google Shape;3229;p23"/>
            <p:cNvSpPr/>
            <p:nvPr/>
          </p:nvSpPr>
          <p:spPr>
            <a:xfrm>
              <a:off x="3498925" y="2893500"/>
              <a:ext cx="31300" cy="29750"/>
            </a:xfrm>
            <a:custGeom>
              <a:avLst/>
              <a:gdLst/>
              <a:ahLst/>
              <a:cxnLst/>
              <a:rect l="l" t="t" r="r" b="b"/>
              <a:pathLst>
                <a:path w="1252" h="1190" extrusionOk="0">
                  <a:moveTo>
                    <a:pt x="613" y="0"/>
                  </a:moveTo>
                  <a:cubicBezTo>
                    <a:pt x="572" y="0"/>
                    <a:pt x="531" y="6"/>
                    <a:pt x="489" y="18"/>
                  </a:cubicBezTo>
                  <a:cubicBezTo>
                    <a:pt x="406" y="30"/>
                    <a:pt x="334" y="78"/>
                    <a:pt x="251" y="113"/>
                  </a:cubicBezTo>
                  <a:cubicBezTo>
                    <a:pt x="132" y="173"/>
                    <a:pt x="61" y="268"/>
                    <a:pt x="37" y="399"/>
                  </a:cubicBezTo>
                  <a:cubicBezTo>
                    <a:pt x="1" y="470"/>
                    <a:pt x="1" y="566"/>
                    <a:pt x="1" y="637"/>
                  </a:cubicBezTo>
                  <a:cubicBezTo>
                    <a:pt x="1" y="732"/>
                    <a:pt x="37" y="804"/>
                    <a:pt x="72" y="875"/>
                  </a:cubicBezTo>
                  <a:cubicBezTo>
                    <a:pt x="120" y="947"/>
                    <a:pt x="180" y="1030"/>
                    <a:pt x="251" y="1066"/>
                  </a:cubicBezTo>
                  <a:cubicBezTo>
                    <a:pt x="299" y="1101"/>
                    <a:pt x="358" y="1125"/>
                    <a:pt x="418" y="1161"/>
                  </a:cubicBezTo>
                  <a:cubicBezTo>
                    <a:pt x="483" y="1181"/>
                    <a:pt x="549" y="1190"/>
                    <a:pt x="612" y="1190"/>
                  </a:cubicBezTo>
                  <a:cubicBezTo>
                    <a:pt x="664" y="1190"/>
                    <a:pt x="715" y="1184"/>
                    <a:pt x="763" y="1173"/>
                  </a:cubicBezTo>
                  <a:cubicBezTo>
                    <a:pt x="846" y="1137"/>
                    <a:pt x="930" y="1101"/>
                    <a:pt x="1001" y="1042"/>
                  </a:cubicBezTo>
                  <a:cubicBezTo>
                    <a:pt x="1073" y="971"/>
                    <a:pt x="1132" y="875"/>
                    <a:pt x="1168" y="768"/>
                  </a:cubicBezTo>
                  <a:cubicBezTo>
                    <a:pt x="1251" y="530"/>
                    <a:pt x="1168" y="268"/>
                    <a:pt x="965" y="113"/>
                  </a:cubicBezTo>
                  <a:cubicBezTo>
                    <a:pt x="906" y="78"/>
                    <a:pt x="846" y="42"/>
                    <a:pt x="787" y="30"/>
                  </a:cubicBezTo>
                  <a:cubicBezTo>
                    <a:pt x="775" y="30"/>
                    <a:pt x="751" y="18"/>
                    <a:pt x="727" y="18"/>
                  </a:cubicBezTo>
                  <a:cubicBezTo>
                    <a:pt x="692" y="6"/>
                    <a:pt x="653" y="0"/>
                    <a:pt x="6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0" name="Google Shape;3230;p23"/>
            <p:cNvSpPr/>
            <p:nvPr/>
          </p:nvSpPr>
          <p:spPr>
            <a:xfrm>
              <a:off x="3351900" y="1991575"/>
              <a:ext cx="23525" cy="21275"/>
            </a:xfrm>
            <a:custGeom>
              <a:avLst/>
              <a:gdLst/>
              <a:ahLst/>
              <a:cxnLst/>
              <a:rect l="l" t="t" r="r" b="b"/>
              <a:pathLst>
                <a:path w="941" h="851" extrusionOk="0">
                  <a:moveTo>
                    <a:pt x="460" y="0"/>
                  </a:moveTo>
                  <a:cubicBezTo>
                    <a:pt x="430" y="0"/>
                    <a:pt x="400" y="3"/>
                    <a:pt x="369" y="7"/>
                  </a:cubicBezTo>
                  <a:cubicBezTo>
                    <a:pt x="346" y="7"/>
                    <a:pt x="310" y="31"/>
                    <a:pt x="298" y="43"/>
                  </a:cubicBezTo>
                  <a:cubicBezTo>
                    <a:pt x="227" y="91"/>
                    <a:pt x="155" y="150"/>
                    <a:pt x="107" y="233"/>
                  </a:cubicBezTo>
                  <a:cubicBezTo>
                    <a:pt x="96" y="245"/>
                    <a:pt x="96" y="281"/>
                    <a:pt x="72" y="293"/>
                  </a:cubicBezTo>
                  <a:cubicBezTo>
                    <a:pt x="0" y="519"/>
                    <a:pt x="119" y="757"/>
                    <a:pt x="346" y="829"/>
                  </a:cubicBezTo>
                  <a:cubicBezTo>
                    <a:pt x="387" y="844"/>
                    <a:pt x="430" y="850"/>
                    <a:pt x="474" y="850"/>
                  </a:cubicBezTo>
                  <a:cubicBezTo>
                    <a:pt x="570" y="850"/>
                    <a:pt x="669" y="818"/>
                    <a:pt x="750" y="769"/>
                  </a:cubicBezTo>
                  <a:cubicBezTo>
                    <a:pt x="810" y="710"/>
                    <a:pt x="858" y="638"/>
                    <a:pt x="881" y="567"/>
                  </a:cubicBezTo>
                  <a:lnTo>
                    <a:pt x="881" y="543"/>
                  </a:lnTo>
                  <a:cubicBezTo>
                    <a:pt x="941" y="341"/>
                    <a:pt x="834" y="126"/>
                    <a:pt x="643" y="43"/>
                  </a:cubicBezTo>
                  <a:cubicBezTo>
                    <a:pt x="631" y="43"/>
                    <a:pt x="631" y="31"/>
                    <a:pt x="608" y="31"/>
                  </a:cubicBezTo>
                  <a:cubicBezTo>
                    <a:pt x="562" y="8"/>
                    <a:pt x="512" y="0"/>
                    <a:pt x="46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1" name="Google Shape;3231;p23"/>
            <p:cNvSpPr/>
            <p:nvPr/>
          </p:nvSpPr>
          <p:spPr>
            <a:xfrm>
              <a:off x="3264375" y="2877675"/>
              <a:ext cx="22950" cy="21150"/>
            </a:xfrm>
            <a:custGeom>
              <a:avLst/>
              <a:gdLst/>
              <a:ahLst/>
              <a:cxnLst/>
              <a:rect l="l" t="t" r="r" b="b"/>
              <a:pathLst>
                <a:path w="918" h="846" extrusionOk="0">
                  <a:moveTo>
                    <a:pt x="497" y="0"/>
                  </a:moveTo>
                  <a:cubicBezTo>
                    <a:pt x="318" y="0"/>
                    <a:pt x="142" y="118"/>
                    <a:pt x="84" y="282"/>
                  </a:cubicBezTo>
                  <a:cubicBezTo>
                    <a:pt x="1" y="508"/>
                    <a:pt x="120" y="746"/>
                    <a:pt x="346" y="830"/>
                  </a:cubicBezTo>
                  <a:cubicBezTo>
                    <a:pt x="390" y="840"/>
                    <a:pt x="433" y="845"/>
                    <a:pt x="475" y="845"/>
                  </a:cubicBezTo>
                  <a:cubicBezTo>
                    <a:pt x="580" y="845"/>
                    <a:pt x="678" y="811"/>
                    <a:pt x="763" y="734"/>
                  </a:cubicBezTo>
                  <a:cubicBezTo>
                    <a:pt x="822" y="687"/>
                    <a:pt x="870" y="627"/>
                    <a:pt x="882" y="544"/>
                  </a:cubicBezTo>
                  <a:cubicBezTo>
                    <a:pt x="882" y="547"/>
                    <a:pt x="882" y="549"/>
                    <a:pt x="883" y="549"/>
                  </a:cubicBezTo>
                  <a:cubicBezTo>
                    <a:pt x="884" y="549"/>
                    <a:pt x="889" y="540"/>
                    <a:pt x="906" y="532"/>
                  </a:cubicBezTo>
                  <a:cubicBezTo>
                    <a:pt x="918" y="437"/>
                    <a:pt x="918" y="365"/>
                    <a:pt x="882" y="270"/>
                  </a:cubicBezTo>
                  <a:cubicBezTo>
                    <a:pt x="858" y="187"/>
                    <a:pt x="799" y="127"/>
                    <a:pt x="703" y="68"/>
                  </a:cubicBezTo>
                  <a:lnTo>
                    <a:pt x="620" y="20"/>
                  </a:lnTo>
                  <a:cubicBezTo>
                    <a:pt x="580" y="7"/>
                    <a:pt x="538" y="0"/>
                    <a:pt x="49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2" name="Google Shape;3232;p23"/>
            <p:cNvSpPr/>
            <p:nvPr/>
          </p:nvSpPr>
          <p:spPr>
            <a:xfrm>
              <a:off x="3367975" y="3068275"/>
              <a:ext cx="23825" cy="21175"/>
            </a:xfrm>
            <a:custGeom>
              <a:avLst/>
              <a:gdLst/>
              <a:ahLst/>
              <a:cxnLst/>
              <a:rect l="l" t="t" r="r" b="b"/>
              <a:pathLst>
                <a:path w="953" h="847" extrusionOk="0">
                  <a:moveTo>
                    <a:pt x="495" y="1"/>
                  </a:moveTo>
                  <a:cubicBezTo>
                    <a:pt x="315" y="1"/>
                    <a:pt x="141" y="113"/>
                    <a:pt x="72" y="290"/>
                  </a:cubicBezTo>
                  <a:cubicBezTo>
                    <a:pt x="0" y="504"/>
                    <a:pt x="119" y="742"/>
                    <a:pt x="346" y="826"/>
                  </a:cubicBezTo>
                  <a:cubicBezTo>
                    <a:pt x="390" y="840"/>
                    <a:pt x="435" y="846"/>
                    <a:pt x="478" y="846"/>
                  </a:cubicBezTo>
                  <a:cubicBezTo>
                    <a:pt x="659" y="846"/>
                    <a:pt x="824" y="734"/>
                    <a:pt x="881" y="552"/>
                  </a:cubicBezTo>
                  <a:cubicBezTo>
                    <a:pt x="953" y="326"/>
                    <a:pt x="834" y="87"/>
                    <a:pt x="607" y="16"/>
                  </a:cubicBezTo>
                  <a:cubicBezTo>
                    <a:pt x="570" y="6"/>
                    <a:pt x="532" y="1"/>
                    <a:pt x="49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3" name="Google Shape;3233;p23"/>
            <p:cNvSpPr/>
            <p:nvPr/>
          </p:nvSpPr>
          <p:spPr>
            <a:xfrm>
              <a:off x="3106025" y="2697300"/>
              <a:ext cx="23250" cy="21150"/>
            </a:xfrm>
            <a:custGeom>
              <a:avLst/>
              <a:gdLst/>
              <a:ahLst/>
              <a:cxnLst/>
              <a:rect l="l" t="t" r="r" b="b"/>
              <a:pathLst>
                <a:path w="930" h="846" extrusionOk="0">
                  <a:moveTo>
                    <a:pt x="490" y="0"/>
                  </a:moveTo>
                  <a:cubicBezTo>
                    <a:pt x="317" y="0"/>
                    <a:pt x="140" y="117"/>
                    <a:pt x="72" y="282"/>
                  </a:cubicBezTo>
                  <a:cubicBezTo>
                    <a:pt x="1" y="508"/>
                    <a:pt x="120" y="746"/>
                    <a:pt x="346" y="818"/>
                  </a:cubicBezTo>
                  <a:cubicBezTo>
                    <a:pt x="370" y="841"/>
                    <a:pt x="417" y="841"/>
                    <a:pt x="453" y="841"/>
                  </a:cubicBezTo>
                  <a:cubicBezTo>
                    <a:pt x="475" y="844"/>
                    <a:pt x="496" y="845"/>
                    <a:pt x="517" y="845"/>
                  </a:cubicBezTo>
                  <a:cubicBezTo>
                    <a:pt x="590" y="845"/>
                    <a:pt x="660" y="828"/>
                    <a:pt x="715" y="782"/>
                  </a:cubicBezTo>
                  <a:cubicBezTo>
                    <a:pt x="787" y="734"/>
                    <a:pt x="870" y="639"/>
                    <a:pt x="894" y="556"/>
                  </a:cubicBezTo>
                  <a:cubicBezTo>
                    <a:pt x="894" y="544"/>
                    <a:pt x="894" y="520"/>
                    <a:pt x="906" y="508"/>
                  </a:cubicBezTo>
                  <a:cubicBezTo>
                    <a:pt x="929" y="425"/>
                    <a:pt x="929" y="329"/>
                    <a:pt x="882" y="246"/>
                  </a:cubicBezTo>
                  <a:cubicBezTo>
                    <a:pt x="846" y="198"/>
                    <a:pt x="822" y="139"/>
                    <a:pt x="775" y="103"/>
                  </a:cubicBezTo>
                  <a:cubicBezTo>
                    <a:pt x="727" y="67"/>
                    <a:pt x="667" y="32"/>
                    <a:pt x="608" y="20"/>
                  </a:cubicBezTo>
                  <a:cubicBezTo>
                    <a:pt x="570" y="6"/>
                    <a:pt x="530" y="0"/>
                    <a:pt x="49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4" name="Google Shape;3234;p23"/>
            <p:cNvSpPr/>
            <p:nvPr/>
          </p:nvSpPr>
          <p:spPr>
            <a:xfrm>
              <a:off x="3470350" y="2344400"/>
              <a:ext cx="22950" cy="21525"/>
            </a:xfrm>
            <a:custGeom>
              <a:avLst/>
              <a:gdLst/>
              <a:ahLst/>
              <a:cxnLst/>
              <a:rect l="l" t="t" r="r" b="b"/>
              <a:pathLst>
                <a:path w="918" h="861" extrusionOk="0">
                  <a:moveTo>
                    <a:pt x="467" y="0"/>
                  </a:moveTo>
                  <a:cubicBezTo>
                    <a:pt x="427" y="0"/>
                    <a:pt x="388" y="9"/>
                    <a:pt x="346" y="27"/>
                  </a:cubicBezTo>
                  <a:cubicBezTo>
                    <a:pt x="251" y="51"/>
                    <a:pt x="180" y="98"/>
                    <a:pt x="120" y="170"/>
                  </a:cubicBezTo>
                  <a:cubicBezTo>
                    <a:pt x="84" y="206"/>
                    <a:pt x="72" y="253"/>
                    <a:pt x="61" y="289"/>
                  </a:cubicBezTo>
                  <a:cubicBezTo>
                    <a:pt x="1" y="467"/>
                    <a:pt x="72" y="670"/>
                    <a:pt x="227" y="765"/>
                  </a:cubicBezTo>
                  <a:cubicBezTo>
                    <a:pt x="251" y="801"/>
                    <a:pt x="299" y="813"/>
                    <a:pt x="346" y="825"/>
                  </a:cubicBezTo>
                  <a:cubicBezTo>
                    <a:pt x="406" y="848"/>
                    <a:pt x="442" y="860"/>
                    <a:pt x="489" y="860"/>
                  </a:cubicBezTo>
                  <a:cubicBezTo>
                    <a:pt x="525" y="860"/>
                    <a:pt x="549" y="860"/>
                    <a:pt x="584" y="848"/>
                  </a:cubicBezTo>
                  <a:cubicBezTo>
                    <a:pt x="668" y="825"/>
                    <a:pt x="739" y="765"/>
                    <a:pt x="799" y="706"/>
                  </a:cubicBezTo>
                  <a:cubicBezTo>
                    <a:pt x="834" y="670"/>
                    <a:pt x="858" y="622"/>
                    <a:pt x="882" y="563"/>
                  </a:cubicBezTo>
                  <a:cubicBezTo>
                    <a:pt x="918" y="444"/>
                    <a:pt x="894" y="313"/>
                    <a:pt x="834" y="206"/>
                  </a:cubicBezTo>
                  <a:cubicBezTo>
                    <a:pt x="787" y="134"/>
                    <a:pt x="715" y="75"/>
                    <a:pt x="620" y="39"/>
                  </a:cubicBezTo>
                  <a:cubicBezTo>
                    <a:pt x="608" y="39"/>
                    <a:pt x="608" y="39"/>
                    <a:pt x="596" y="27"/>
                  </a:cubicBezTo>
                  <a:cubicBezTo>
                    <a:pt x="549" y="9"/>
                    <a:pt x="507" y="0"/>
                    <a:pt x="4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5" name="Google Shape;3235;p23"/>
            <p:cNvSpPr/>
            <p:nvPr/>
          </p:nvSpPr>
          <p:spPr>
            <a:xfrm>
              <a:off x="3351300" y="1881200"/>
              <a:ext cx="21150" cy="21400"/>
            </a:xfrm>
            <a:custGeom>
              <a:avLst/>
              <a:gdLst/>
              <a:ahLst/>
              <a:cxnLst/>
              <a:rect l="l" t="t" r="r" b="b"/>
              <a:pathLst>
                <a:path w="846" h="856" extrusionOk="0">
                  <a:moveTo>
                    <a:pt x="424" y="1"/>
                  </a:moveTo>
                  <a:cubicBezTo>
                    <a:pt x="358" y="1"/>
                    <a:pt x="289" y="14"/>
                    <a:pt x="227" y="41"/>
                  </a:cubicBezTo>
                  <a:cubicBezTo>
                    <a:pt x="143" y="88"/>
                    <a:pt x="72" y="148"/>
                    <a:pt x="24" y="219"/>
                  </a:cubicBezTo>
                  <a:cubicBezTo>
                    <a:pt x="12" y="231"/>
                    <a:pt x="12" y="267"/>
                    <a:pt x="0" y="279"/>
                  </a:cubicBezTo>
                  <a:lnTo>
                    <a:pt x="0" y="481"/>
                  </a:lnTo>
                  <a:cubicBezTo>
                    <a:pt x="12" y="636"/>
                    <a:pt x="120" y="755"/>
                    <a:pt x="262" y="815"/>
                  </a:cubicBezTo>
                  <a:cubicBezTo>
                    <a:pt x="286" y="815"/>
                    <a:pt x="286" y="827"/>
                    <a:pt x="298" y="827"/>
                  </a:cubicBezTo>
                  <a:cubicBezTo>
                    <a:pt x="337" y="846"/>
                    <a:pt x="384" y="855"/>
                    <a:pt x="430" y="855"/>
                  </a:cubicBezTo>
                  <a:cubicBezTo>
                    <a:pt x="467" y="855"/>
                    <a:pt x="504" y="849"/>
                    <a:pt x="536" y="838"/>
                  </a:cubicBezTo>
                  <a:cubicBezTo>
                    <a:pt x="667" y="815"/>
                    <a:pt x="774" y="708"/>
                    <a:pt x="822" y="577"/>
                  </a:cubicBezTo>
                  <a:lnTo>
                    <a:pt x="822" y="565"/>
                  </a:lnTo>
                  <a:cubicBezTo>
                    <a:pt x="846" y="469"/>
                    <a:pt x="846" y="386"/>
                    <a:pt x="822" y="303"/>
                  </a:cubicBezTo>
                  <a:cubicBezTo>
                    <a:pt x="774" y="172"/>
                    <a:pt x="679" y="65"/>
                    <a:pt x="536" y="29"/>
                  </a:cubicBezTo>
                  <a:cubicBezTo>
                    <a:pt x="524" y="29"/>
                    <a:pt x="501" y="29"/>
                    <a:pt x="489" y="5"/>
                  </a:cubicBezTo>
                  <a:cubicBezTo>
                    <a:pt x="468" y="2"/>
                    <a:pt x="446" y="1"/>
                    <a:pt x="42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6" name="Google Shape;3236;p23"/>
            <p:cNvSpPr/>
            <p:nvPr/>
          </p:nvSpPr>
          <p:spPr>
            <a:xfrm>
              <a:off x="3416475" y="2983725"/>
              <a:ext cx="12525" cy="12075"/>
            </a:xfrm>
            <a:custGeom>
              <a:avLst/>
              <a:gdLst/>
              <a:ahLst/>
              <a:cxnLst/>
              <a:rect l="l" t="t" r="r" b="b"/>
              <a:pathLst>
                <a:path w="501" h="483" extrusionOk="0">
                  <a:moveTo>
                    <a:pt x="264" y="0"/>
                  </a:moveTo>
                  <a:cubicBezTo>
                    <a:pt x="159" y="0"/>
                    <a:pt x="54" y="68"/>
                    <a:pt x="13" y="171"/>
                  </a:cubicBezTo>
                  <a:cubicBezTo>
                    <a:pt x="1" y="207"/>
                    <a:pt x="1" y="255"/>
                    <a:pt x="1" y="290"/>
                  </a:cubicBezTo>
                  <a:cubicBezTo>
                    <a:pt x="1" y="314"/>
                    <a:pt x="13" y="326"/>
                    <a:pt x="13" y="350"/>
                  </a:cubicBezTo>
                  <a:cubicBezTo>
                    <a:pt x="37" y="410"/>
                    <a:pt x="84" y="457"/>
                    <a:pt x="156" y="469"/>
                  </a:cubicBezTo>
                  <a:cubicBezTo>
                    <a:pt x="180" y="469"/>
                    <a:pt x="191" y="469"/>
                    <a:pt x="191" y="481"/>
                  </a:cubicBezTo>
                  <a:cubicBezTo>
                    <a:pt x="201" y="482"/>
                    <a:pt x="210" y="482"/>
                    <a:pt x="219" y="482"/>
                  </a:cubicBezTo>
                  <a:cubicBezTo>
                    <a:pt x="315" y="482"/>
                    <a:pt x="398" y="426"/>
                    <a:pt x="441" y="350"/>
                  </a:cubicBezTo>
                  <a:cubicBezTo>
                    <a:pt x="441" y="326"/>
                    <a:pt x="453" y="326"/>
                    <a:pt x="453" y="314"/>
                  </a:cubicBezTo>
                  <a:cubicBezTo>
                    <a:pt x="501" y="195"/>
                    <a:pt x="441" y="64"/>
                    <a:pt x="322" y="17"/>
                  </a:cubicBezTo>
                  <a:cubicBezTo>
                    <a:pt x="322" y="17"/>
                    <a:pt x="311" y="17"/>
                    <a:pt x="311" y="5"/>
                  </a:cubicBezTo>
                  <a:cubicBezTo>
                    <a:pt x="295" y="2"/>
                    <a:pt x="280" y="0"/>
                    <a:pt x="264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7" name="Google Shape;3237;p23"/>
            <p:cNvSpPr/>
            <p:nvPr/>
          </p:nvSpPr>
          <p:spPr>
            <a:xfrm>
              <a:off x="3439400" y="2748675"/>
              <a:ext cx="13125" cy="12125"/>
            </a:xfrm>
            <a:custGeom>
              <a:avLst/>
              <a:gdLst/>
              <a:ahLst/>
              <a:cxnLst/>
              <a:rect l="l" t="t" r="r" b="b"/>
              <a:pathLst>
                <a:path w="525" h="485" extrusionOk="0">
                  <a:moveTo>
                    <a:pt x="267" y="0"/>
                  </a:moveTo>
                  <a:cubicBezTo>
                    <a:pt x="219" y="0"/>
                    <a:pt x="170" y="13"/>
                    <a:pt x="132" y="36"/>
                  </a:cubicBezTo>
                  <a:cubicBezTo>
                    <a:pt x="96" y="60"/>
                    <a:pt x="48" y="108"/>
                    <a:pt x="25" y="167"/>
                  </a:cubicBezTo>
                  <a:cubicBezTo>
                    <a:pt x="1" y="239"/>
                    <a:pt x="13" y="310"/>
                    <a:pt x="60" y="370"/>
                  </a:cubicBezTo>
                  <a:cubicBezTo>
                    <a:pt x="96" y="417"/>
                    <a:pt x="132" y="465"/>
                    <a:pt x="191" y="477"/>
                  </a:cubicBezTo>
                  <a:cubicBezTo>
                    <a:pt x="216" y="482"/>
                    <a:pt x="241" y="485"/>
                    <a:pt x="265" y="485"/>
                  </a:cubicBezTo>
                  <a:cubicBezTo>
                    <a:pt x="300" y="485"/>
                    <a:pt x="335" y="479"/>
                    <a:pt x="370" y="465"/>
                  </a:cubicBezTo>
                  <a:cubicBezTo>
                    <a:pt x="406" y="441"/>
                    <a:pt x="429" y="429"/>
                    <a:pt x="453" y="406"/>
                  </a:cubicBezTo>
                  <a:cubicBezTo>
                    <a:pt x="465" y="370"/>
                    <a:pt x="489" y="346"/>
                    <a:pt x="489" y="310"/>
                  </a:cubicBezTo>
                  <a:cubicBezTo>
                    <a:pt x="525" y="227"/>
                    <a:pt x="489" y="132"/>
                    <a:pt x="429" y="72"/>
                  </a:cubicBezTo>
                  <a:cubicBezTo>
                    <a:pt x="406" y="48"/>
                    <a:pt x="370" y="25"/>
                    <a:pt x="346" y="13"/>
                  </a:cubicBezTo>
                  <a:cubicBezTo>
                    <a:pt x="321" y="4"/>
                    <a:pt x="294" y="0"/>
                    <a:pt x="2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8" name="Google Shape;3238;p23"/>
            <p:cNvSpPr/>
            <p:nvPr/>
          </p:nvSpPr>
          <p:spPr>
            <a:xfrm>
              <a:off x="3343850" y="2820000"/>
              <a:ext cx="13125" cy="12425"/>
            </a:xfrm>
            <a:custGeom>
              <a:avLst/>
              <a:gdLst/>
              <a:ahLst/>
              <a:cxnLst/>
              <a:rect l="l" t="t" r="r" b="b"/>
              <a:pathLst>
                <a:path w="525" h="497" extrusionOk="0">
                  <a:moveTo>
                    <a:pt x="293" y="0"/>
                  </a:moveTo>
                  <a:cubicBezTo>
                    <a:pt x="185" y="0"/>
                    <a:pt x="65" y="60"/>
                    <a:pt x="25" y="172"/>
                  </a:cubicBezTo>
                  <a:cubicBezTo>
                    <a:pt x="1" y="255"/>
                    <a:pt x="25" y="362"/>
                    <a:pt x="84" y="422"/>
                  </a:cubicBezTo>
                  <a:cubicBezTo>
                    <a:pt x="120" y="458"/>
                    <a:pt x="144" y="470"/>
                    <a:pt x="179" y="482"/>
                  </a:cubicBezTo>
                  <a:cubicBezTo>
                    <a:pt x="207" y="491"/>
                    <a:pt x="234" y="496"/>
                    <a:pt x="261" y="496"/>
                  </a:cubicBezTo>
                  <a:cubicBezTo>
                    <a:pt x="361" y="496"/>
                    <a:pt x="451" y="428"/>
                    <a:pt x="489" y="315"/>
                  </a:cubicBezTo>
                  <a:cubicBezTo>
                    <a:pt x="525" y="243"/>
                    <a:pt x="501" y="184"/>
                    <a:pt x="477" y="124"/>
                  </a:cubicBezTo>
                  <a:cubicBezTo>
                    <a:pt x="441" y="77"/>
                    <a:pt x="406" y="41"/>
                    <a:pt x="346" y="5"/>
                  </a:cubicBezTo>
                  <a:cubicBezTo>
                    <a:pt x="329" y="2"/>
                    <a:pt x="311" y="0"/>
                    <a:pt x="29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9" name="Google Shape;3239;p23"/>
            <p:cNvSpPr/>
            <p:nvPr/>
          </p:nvSpPr>
          <p:spPr>
            <a:xfrm>
              <a:off x="3509650" y="2342575"/>
              <a:ext cx="14325" cy="12400"/>
            </a:xfrm>
            <a:custGeom>
              <a:avLst/>
              <a:gdLst/>
              <a:ahLst/>
              <a:cxnLst/>
              <a:rect l="l" t="t" r="r" b="b"/>
              <a:pathLst>
                <a:path w="573" h="496" extrusionOk="0">
                  <a:moveTo>
                    <a:pt x="307" y="0"/>
                  </a:moveTo>
                  <a:cubicBezTo>
                    <a:pt x="194" y="0"/>
                    <a:pt x="90" y="68"/>
                    <a:pt x="48" y="171"/>
                  </a:cubicBezTo>
                  <a:cubicBezTo>
                    <a:pt x="1" y="302"/>
                    <a:pt x="84" y="445"/>
                    <a:pt x="215" y="481"/>
                  </a:cubicBezTo>
                  <a:cubicBezTo>
                    <a:pt x="243" y="491"/>
                    <a:pt x="270" y="496"/>
                    <a:pt x="297" y="496"/>
                  </a:cubicBezTo>
                  <a:cubicBezTo>
                    <a:pt x="397" y="496"/>
                    <a:pt x="487" y="429"/>
                    <a:pt x="524" y="326"/>
                  </a:cubicBezTo>
                  <a:cubicBezTo>
                    <a:pt x="572" y="183"/>
                    <a:pt x="501" y="52"/>
                    <a:pt x="358" y="5"/>
                  </a:cubicBezTo>
                  <a:cubicBezTo>
                    <a:pt x="341" y="2"/>
                    <a:pt x="324" y="0"/>
                    <a:pt x="30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0" name="Google Shape;3240;p23"/>
            <p:cNvSpPr/>
            <p:nvPr/>
          </p:nvSpPr>
          <p:spPr>
            <a:xfrm>
              <a:off x="3414400" y="2157325"/>
              <a:ext cx="14325" cy="12475"/>
            </a:xfrm>
            <a:custGeom>
              <a:avLst/>
              <a:gdLst/>
              <a:ahLst/>
              <a:cxnLst/>
              <a:rect l="l" t="t" r="r" b="b"/>
              <a:pathLst>
                <a:path w="573" h="499" extrusionOk="0">
                  <a:moveTo>
                    <a:pt x="296" y="1"/>
                  </a:moveTo>
                  <a:cubicBezTo>
                    <a:pt x="187" y="1"/>
                    <a:pt x="88" y="76"/>
                    <a:pt x="48" y="176"/>
                  </a:cubicBezTo>
                  <a:cubicBezTo>
                    <a:pt x="1" y="307"/>
                    <a:pt x="84" y="438"/>
                    <a:pt x="215" y="485"/>
                  </a:cubicBezTo>
                  <a:cubicBezTo>
                    <a:pt x="240" y="494"/>
                    <a:pt x="266" y="499"/>
                    <a:pt x="290" y="499"/>
                  </a:cubicBezTo>
                  <a:cubicBezTo>
                    <a:pt x="394" y="499"/>
                    <a:pt x="486" y="424"/>
                    <a:pt x="524" y="319"/>
                  </a:cubicBezTo>
                  <a:cubicBezTo>
                    <a:pt x="572" y="188"/>
                    <a:pt x="501" y="57"/>
                    <a:pt x="358" y="9"/>
                  </a:cubicBezTo>
                  <a:cubicBezTo>
                    <a:pt x="337" y="3"/>
                    <a:pt x="316" y="1"/>
                    <a:pt x="29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1" name="Google Shape;3241;p23"/>
            <p:cNvSpPr/>
            <p:nvPr/>
          </p:nvSpPr>
          <p:spPr>
            <a:xfrm>
              <a:off x="3460550" y="2080150"/>
              <a:ext cx="12525" cy="12150"/>
            </a:xfrm>
            <a:custGeom>
              <a:avLst/>
              <a:gdLst/>
              <a:ahLst/>
              <a:cxnLst/>
              <a:rect l="l" t="t" r="r" b="b"/>
              <a:pathLst>
                <a:path w="501" h="486" extrusionOk="0">
                  <a:moveTo>
                    <a:pt x="226" y="0"/>
                  </a:moveTo>
                  <a:cubicBezTo>
                    <a:pt x="143" y="12"/>
                    <a:pt x="48" y="72"/>
                    <a:pt x="24" y="167"/>
                  </a:cubicBezTo>
                  <a:cubicBezTo>
                    <a:pt x="0" y="191"/>
                    <a:pt x="0" y="215"/>
                    <a:pt x="0" y="250"/>
                  </a:cubicBezTo>
                  <a:cubicBezTo>
                    <a:pt x="0" y="358"/>
                    <a:pt x="60" y="441"/>
                    <a:pt x="167" y="477"/>
                  </a:cubicBezTo>
                  <a:cubicBezTo>
                    <a:pt x="194" y="483"/>
                    <a:pt x="221" y="486"/>
                    <a:pt x="245" y="486"/>
                  </a:cubicBezTo>
                  <a:cubicBezTo>
                    <a:pt x="315" y="486"/>
                    <a:pt x="373" y="461"/>
                    <a:pt x="417" y="417"/>
                  </a:cubicBezTo>
                  <a:cubicBezTo>
                    <a:pt x="453" y="381"/>
                    <a:pt x="464" y="358"/>
                    <a:pt x="476" y="322"/>
                  </a:cubicBezTo>
                  <a:cubicBezTo>
                    <a:pt x="500" y="262"/>
                    <a:pt x="500" y="227"/>
                    <a:pt x="476" y="167"/>
                  </a:cubicBezTo>
                  <a:cubicBezTo>
                    <a:pt x="453" y="84"/>
                    <a:pt x="405" y="36"/>
                    <a:pt x="333" y="12"/>
                  </a:cubicBezTo>
                  <a:cubicBezTo>
                    <a:pt x="298" y="0"/>
                    <a:pt x="262" y="0"/>
                    <a:pt x="22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2" name="Google Shape;3242;p23"/>
            <p:cNvSpPr/>
            <p:nvPr/>
          </p:nvSpPr>
          <p:spPr>
            <a:xfrm>
              <a:off x="3537325" y="2434925"/>
              <a:ext cx="13725" cy="12725"/>
            </a:xfrm>
            <a:custGeom>
              <a:avLst/>
              <a:gdLst/>
              <a:ahLst/>
              <a:cxnLst/>
              <a:rect l="l" t="t" r="r" b="b"/>
              <a:pathLst>
                <a:path w="549" h="509" extrusionOk="0">
                  <a:moveTo>
                    <a:pt x="282" y="0"/>
                  </a:moveTo>
                  <a:cubicBezTo>
                    <a:pt x="163" y="0"/>
                    <a:pt x="58" y="70"/>
                    <a:pt x="25" y="180"/>
                  </a:cubicBezTo>
                  <a:lnTo>
                    <a:pt x="25" y="204"/>
                  </a:lnTo>
                  <a:cubicBezTo>
                    <a:pt x="1" y="323"/>
                    <a:pt x="60" y="454"/>
                    <a:pt x="191" y="502"/>
                  </a:cubicBezTo>
                  <a:cubicBezTo>
                    <a:pt x="213" y="506"/>
                    <a:pt x="235" y="509"/>
                    <a:pt x="257" y="509"/>
                  </a:cubicBezTo>
                  <a:cubicBezTo>
                    <a:pt x="294" y="509"/>
                    <a:pt x="332" y="501"/>
                    <a:pt x="370" y="478"/>
                  </a:cubicBezTo>
                  <a:cubicBezTo>
                    <a:pt x="430" y="454"/>
                    <a:pt x="477" y="406"/>
                    <a:pt x="501" y="335"/>
                  </a:cubicBezTo>
                  <a:cubicBezTo>
                    <a:pt x="549" y="204"/>
                    <a:pt x="477" y="61"/>
                    <a:pt x="346" y="25"/>
                  </a:cubicBezTo>
                  <a:cubicBezTo>
                    <a:pt x="322" y="25"/>
                    <a:pt x="322" y="25"/>
                    <a:pt x="310" y="2"/>
                  </a:cubicBezTo>
                  <a:cubicBezTo>
                    <a:pt x="301" y="1"/>
                    <a:pt x="292" y="0"/>
                    <a:pt x="28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3" name="Google Shape;3243;p23"/>
            <p:cNvSpPr/>
            <p:nvPr/>
          </p:nvSpPr>
          <p:spPr>
            <a:xfrm>
              <a:off x="3328975" y="2549325"/>
              <a:ext cx="14025" cy="12525"/>
            </a:xfrm>
            <a:custGeom>
              <a:avLst/>
              <a:gdLst/>
              <a:ahLst/>
              <a:cxnLst/>
              <a:rect l="l" t="t" r="r" b="b"/>
              <a:pathLst>
                <a:path w="561" h="501" extrusionOk="0">
                  <a:moveTo>
                    <a:pt x="289" y="0"/>
                  </a:moveTo>
                  <a:cubicBezTo>
                    <a:pt x="180" y="0"/>
                    <a:pt x="78" y="68"/>
                    <a:pt x="48" y="176"/>
                  </a:cubicBezTo>
                  <a:cubicBezTo>
                    <a:pt x="1" y="307"/>
                    <a:pt x="72" y="450"/>
                    <a:pt x="203" y="486"/>
                  </a:cubicBezTo>
                  <a:cubicBezTo>
                    <a:pt x="233" y="496"/>
                    <a:pt x="263" y="501"/>
                    <a:pt x="291" y="501"/>
                  </a:cubicBezTo>
                  <a:cubicBezTo>
                    <a:pt x="397" y="501"/>
                    <a:pt x="487" y="434"/>
                    <a:pt x="524" y="331"/>
                  </a:cubicBezTo>
                  <a:cubicBezTo>
                    <a:pt x="560" y="188"/>
                    <a:pt x="489" y="57"/>
                    <a:pt x="358" y="10"/>
                  </a:cubicBezTo>
                  <a:cubicBezTo>
                    <a:pt x="335" y="3"/>
                    <a:pt x="312" y="0"/>
                    <a:pt x="289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44" name="Google Shape;3244;p23"/>
          <p:cNvGrpSpPr/>
          <p:nvPr/>
        </p:nvGrpSpPr>
        <p:grpSpPr>
          <a:xfrm flipH="1">
            <a:off x="-4" y="1992053"/>
            <a:ext cx="2140156" cy="3151313"/>
            <a:chOff x="2525900" y="1699450"/>
            <a:chExt cx="1076050" cy="1584450"/>
          </a:xfrm>
        </p:grpSpPr>
        <p:sp>
          <p:nvSpPr>
            <p:cNvPr id="3245" name="Google Shape;3245;p23"/>
            <p:cNvSpPr/>
            <p:nvPr/>
          </p:nvSpPr>
          <p:spPr>
            <a:xfrm>
              <a:off x="3569775" y="2193250"/>
              <a:ext cx="31875" cy="43775"/>
            </a:xfrm>
            <a:custGeom>
              <a:avLst/>
              <a:gdLst/>
              <a:ahLst/>
              <a:cxnLst/>
              <a:rect l="l" t="t" r="r" b="b"/>
              <a:pathLst>
                <a:path w="1275" h="1751" extrusionOk="0">
                  <a:moveTo>
                    <a:pt x="1275" y="1"/>
                  </a:moveTo>
                  <a:lnTo>
                    <a:pt x="1" y="1691"/>
                  </a:lnTo>
                  <a:lnTo>
                    <a:pt x="275" y="1751"/>
                  </a:lnTo>
                  <a:lnTo>
                    <a:pt x="1275" y="441"/>
                  </a:lnTo>
                  <a:lnTo>
                    <a:pt x="127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6" name="Google Shape;3246;p23"/>
            <p:cNvSpPr/>
            <p:nvPr/>
          </p:nvSpPr>
          <p:spPr>
            <a:xfrm>
              <a:off x="3486425" y="2241175"/>
              <a:ext cx="85750" cy="108375"/>
            </a:xfrm>
            <a:custGeom>
              <a:avLst/>
              <a:gdLst/>
              <a:ahLst/>
              <a:cxnLst/>
              <a:rect l="l" t="t" r="r" b="b"/>
              <a:pathLst>
                <a:path w="3430" h="4335" extrusionOk="0">
                  <a:moveTo>
                    <a:pt x="3156" y="1"/>
                  </a:moveTo>
                  <a:lnTo>
                    <a:pt x="1" y="4168"/>
                  </a:lnTo>
                  <a:cubicBezTo>
                    <a:pt x="84" y="4204"/>
                    <a:pt x="156" y="4263"/>
                    <a:pt x="203" y="4335"/>
                  </a:cubicBezTo>
                  <a:lnTo>
                    <a:pt x="3430" y="72"/>
                  </a:lnTo>
                  <a:lnTo>
                    <a:pt x="315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7" name="Google Shape;3247;p23"/>
            <p:cNvSpPr/>
            <p:nvPr/>
          </p:nvSpPr>
          <p:spPr>
            <a:xfrm>
              <a:off x="3361425" y="1699450"/>
              <a:ext cx="240225" cy="42875"/>
            </a:xfrm>
            <a:custGeom>
              <a:avLst/>
              <a:gdLst/>
              <a:ahLst/>
              <a:cxnLst/>
              <a:rect l="l" t="t" r="r" b="b"/>
              <a:pathLst>
                <a:path w="9609" h="1715" extrusionOk="0">
                  <a:moveTo>
                    <a:pt x="9609" y="0"/>
                  </a:moveTo>
                  <a:lnTo>
                    <a:pt x="12" y="1429"/>
                  </a:lnTo>
                  <a:cubicBezTo>
                    <a:pt x="60" y="1524"/>
                    <a:pt x="72" y="1584"/>
                    <a:pt x="36" y="1643"/>
                  </a:cubicBezTo>
                  <a:cubicBezTo>
                    <a:pt x="24" y="1667"/>
                    <a:pt x="12" y="1703"/>
                    <a:pt x="0" y="1715"/>
                  </a:cubicBezTo>
                  <a:lnTo>
                    <a:pt x="9609" y="274"/>
                  </a:lnTo>
                  <a:lnTo>
                    <a:pt x="960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8" name="Google Shape;3248;p23"/>
            <p:cNvSpPr/>
            <p:nvPr/>
          </p:nvSpPr>
          <p:spPr>
            <a:xfrm>
              <a:off x="3354575" y="1742600"/>
              <a:ext cx="9250" cy="139925"/>
            </a:xfrm>
            <a:custGeom>
              <a:avLst/>
              <a:gdLst/>
              <a:ahLst/>
              <a:cxnLst/>
              <a:rect l="l" t="t" r="r" b="b"/>
              <a:pathLst>
                <a:path w="370" h="5597" extrusionOk="0">
                  <a:moveTo>
                    <a:pt x="274" y="1"/>
                  </a:moveTo>
                  <a:cubicBezTo>
                    <a:pt x="231" y="44"/>
                    <a:pt x="175" y="75"/>
                    <a:pt x="116" y="75"/>
                  </a:cubicBezTo>
                  <a:cubicBezTo>
                    <a:pt x="94" y="75"/>
                    <a:pt x="71" y="70"/>
                    <a:pt x="48" y="60"/>
                  </a:cubicBezTo>
                  <a:cubicBezTo>
                    <a:pt x="36" y="60"/>
                    <a:pt x="12" y="48"/>
                    <a:pt x="0" y="48"/>
                  </a:cubicBezTo>
                  <a:lnTo>
                    <a:pt x="108" y="5597"/>
                  </a:lnTo>
                  <a:cubicBezTo>
                    <a:pt x="171" y="5560"/>
                    <a:pt x="242" y="5545"/>
                    <a:pt x="309" y="5545"/>
                  </a:cubicBezTo>
                  <a:cubicBezTo>
                    <a:pt x="330" y="5545"/>
                    <a:pt x="350" y="5546"/>
                    <a:pt x="370" y="5549"/>
                  </a:cubicBezTo>
                  <a:lnTo>
                    <a:pt x="27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9" name="Google Shape;3249;p23"/>
            <p:cNvSpPr/>
            <p:nvPr/>
          </p:nvSpPr>
          <p:spPr>
            <a:xfrm>
              <a:off x="3468575" y="1948000"/>
              <a:ext cx="133075" cy="136625"/>
            </a:xfrm>
            <a:custGeom>
              <a:avLst/>
              <a:gdLst/>
              <a:ahLst/>
              <a:cxnLst/>
              <a:rect l="l" t="t" r="r" b="b"/>
              <a:pathLst>
                <a:path w="5323" h="5465" extrusionOk="0">
                  <a:moveTo>
                    <a:pt x="5323" y="0"/>
                  </a:moveTo>
                  <a:lnTo>
                    <a:pt x="1" y="5298"/>
                  </a:lnTo>
                  <a:cubicBezTo>
                    <a:pt x="72" y="5334"/>
                    <a:pt x="132" y="5370"/>
                    <a:pt x="155" y="5453"/>
                  </a:cubicBezTo>
                  <a:cubicBezTo>
                    <a:pt x="179" y="5453"/>
                    <a:pt x="203" y="5453"/>
                    <a:pt x="215" y="5465"/>
                  </a:cubicBezTo>
                  <a:lnTo>
                    <a:pt x="5323" y="369"/>
                  </a:lnTo>
                  <a:lnTo>
                    <a:pt x="532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0" name="Google Shape;3250;p23"/>
            <p:cNvSpPr/>
            <p:nvPr/>
          </p:nvSpPr>
          <p:spPr>
            <a:xfrm>
              <a:off x="3371850" y="1888750"/>
              <a:ext cx="229800" cy="29200"/>
            </a:xfrm>
            <a:custGeom>
              <a:avLst/>
              <a:gdLst/>
              <a:ahLst/>
              <a:cxnLst/>
              <a:rect l="l" t="t" r="r" b="b"/>
              <a:pathLst>
                <a:path w="9192" h="1168" extrusionOk="0">
                  <a:moveTo>
                    <a:pt x="12" y="1"/>
                  </a:moveTo>
                  <a:cubicBezTo>
                    <a:pt x="24" y="84"/>
                    <a:pt x="24" y="167"/>
                    <a:pt x="0" y="263"/>
                  </a:cubicBezTo>
                  <a:lnTo>
                    <a:pt x="9192" y="1168"/>
                  </a:lnTo>
                  <a:lnTo>
                    <a:pt x="9192" y="894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1" name="Google Shape;3251;p23"/>
            <p:cNvSpPr/>
            <p:nvPr/>
          </p:nvSpPr>
          <p:spPr>
            <a:xfrm>
              <a:off x="3233425" y="1875350"/>
              <a:ext cx="119375" cy="17900"/>
            </a:xfrm>
            <a:custGeom>
              <a:avLst/>
              <a:gdLst/>
              <a:ahLst/>
              <a:cxnLst/>
              <a:rect l="l" t="t" r="r" b="b"/>
              <a:pathLst>
                <a:path w="4775" h="716" extrusionOk="0">
                  <a:moveTo>
                    <a:pt x="36" y="1"/>
                  </a:moveTo>
                  <a:cubicBezTo>
                    <a:pt x="36" y="84"/>
                    <a:pt x="24" y="156"/>
                    <a:pt x="13" y="215"/>
                  </a:cubicBezTo>
                  <a:cubicBezTo>
                    <a:pt x="13" y="227"/>
                    <a:pt x="1" y="239"/>
                    <a:pt x="1" y="263"/>
                  </a:cubicBezTo>
                  <a:lnTo>
                    <a:pt x="4727" y="715"/>
                  </a:lnTo>
                  <a:cubicBezTo>
                    <a:pt x="4715" y="656"/>
                    <a:pt x="4727" y="584"/>
                    <a:pt x="4739" y="525"/>
                  </a:cubicBezTo>
                  <a:cubicBezTo>
                    <a:pt x="4763" y="501"/>
                    <a:pt x="4763" y="477"/>
                    <a:pt x="4775" y="465"/>
                  </a:cubicBezTo>
                  <a:lnTo>
                    <a:pt x="3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2" name="Google Shape;3252;p23"/>
            <p:cNvSpPr/>
            <p:nvPr/>
          </p:nvSpPr>
          <p:spPr>
            <a:xfrm>
              <a:off x="3357850" y="1901550"/>
              <a:ext cx="10150" cy="91100"/>
            </a:xfrm>
            <a:custGeom>
              <a:avLst/>
              <a:gdLst/>
              <a:ahLst/>
              <a:cxnLst/>
              <a:rect l="l" t="t" r="r" b="b"/>
              <a:pathLst>
                <a:path w="406" h="3644" extrusionOk="0">
                  <a:moveTo>
                    <a:pt x="0" y="1"/>
                  </a:moveTo>
                  <a:lnTo>
                    <a:pt x="143" y="3620"/>
                  </a:lnTo>
                  <a:cubicBezTo>
                    <a:pt x="175" y="3609"/>
                    <a:pt x="208" y="3604"/>
                    <a:pt x="242" y="3604"/>
                  </a:cubicBezTo>
                  <a:cubicBezTo>
                    <a:pt x="284" y="3604"/>
                    <a:pt x="329" y="3612"/>
                    <a:pt x="381" y="3632"/>
                  </a:cubicBezTo>
                  <a:cubicBezTo>
                    <a:pt x="393" y="3632"/>
                    <a:pt x="393" y="3644"/>
                    <a:pt x="405" y="3644"/>
                  </a:cubicBezTo>
                  <a:lnTo>
                    <a:pt x="274" y="24"/>
                  </a:lnTo>
                  <a:cubicBezTo>
                    <a:pt x="242" y="35"/>
                    <a:pt x="205" y="41"/>
                    <a:pt x="168" y="41"/>
                  </a:cubicBezTo>
                  <a:cubicBezTo>
                    <a:pt x="122" y="41"/>
                    <a:pt x="75" y="32"/>
                    <a:pt x="36" y="13"/>
                  </a:cubicBezTo>
                  <a:cubicBezTo>
                    <a:pt x="24" y="13"/>
                    <a:pt x="24" y="13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3" name="Google Shape;3253;p23"/>
            <p:cNvSpPr/>
            <p:nvPr/>
          </p:nvSpPr>
          <p:spPr>
            <a:xfrm>
              <a:off x="3391475" y="2086400"/>
              <a:ext cx="73250" cy="83675"/>
            </a:xfrm>
            <a:custGeom>
              <a:avLst/>
              <a:gdLst/>
              <a:ahLst/>
              <a:cxnLst/>
              <a:rect l="l" t="t" r="r" b="b"/>
              <a:pathLst>
                <a:path w="2930" h="3347" extrusionOk="0">
                  <a:moveTo>
                    <a:pt x="2763" y="0"/>
                  </a:moveTo>
                  <a:lnTo>
                    <a:pt x="1" y="3191"/>
                  </a:lnTo>
                  <a:cubicBezTo>
                    <a:pt x="72" y="3227"/>
                    <a:pt x="144" y="3287"/>
                    <a:pt x="203" y="3346"/>
                  </a:cubicBezTo>
                  <a:lnTo>
                    <a:pt x="2930" y="227"/>
                  </a:lnTo>
                  <a:cubicBezTo>
                    <a:pt x="2846" y="191"/>
                    <a:pt x="2763" y="108"/>
                    <a:pt x="276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4" name="Google Shape;3254;p23"/>
            <p:cNvSpPr/>
            <p:nvPr/>
          </p:nvSpPr>
          <p:spPr>
            <a:xfrm>
              <a:off x="3226875" y="1884000"/>
              <a:ext cx="132200" cy="113425"/>
            </a:xfrm>
            <a:custGeom>
              <a:avLst/>
              <a:gdLst/>
              <a:ahLst/>
              <a:cxnLst/>
              <a:rect l="l" t="t" r="r" b="b"/>
              <a:pathLst>
                <a:path w="5288" h="4537" extrusionOk="0">
                  <a:moveTo>
                    <a:pt x="191" y="0"/>
                  </a:moveTo>
                  <a:cubicBezTo>
                    <a:pt x="155" y="72"/>
                    <a:pt x="84" y="131"/>
                    <a:pt x="1" y="191"/>
                  </a:cubicBezTo>
                  <a:lnTo>
                    <a:pt x="5097" y="4536"/>
                  </a:lnTo>
                  <a:cubicBezTo>
                    <a:pt x="5156" y="4453"/>
                    <a:pt x="5216" y="4394"/>
                    <a:pt x="5287" y="4346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5" name="Google Shape;3255;p23"/>
            <p:cNvSpPr/>
            <p:nvPr/>
          </p:nvSpPr>
          <p:spPr>
            <a:xfrm>
              <a:off x="3370650" y="2004850"/>
              <a:ext cx="95275" cy="79500"/>
            </a:xfrm>
            <a:custGeom>
              <a:avLst/>
              <a:gdLst/>
              <a:ahLst/>
              <a:cxnLst/>
              <a:rect l="l" t="t" r="r" b="b"/>
              <a:pathLst>
                <a:path w="3811" h="3180" extrusionOk="0">
                  <a:moveTo>
                    <a:pt x="131" y="0"/>
                  </a:moveTo>
                  <a:lnTo>
                    <a:pt x="131" y="24"/>
                  </a:lnTo>
                  <a:cubicBezTo>
                    <a:pt x="96" y="107"/>
                    <a:pt x="60" y="167"/>
                    <a:pt x="0" y="226"/>
                  </a:cubicBezTo>
                  <a:lnTo>
                    <a:pt x="3620" y="3179"/>
                  </a:lnTo>
                  <a:cubicBezTo>
                    <a:pt x="3644" y="3084"/>
                    <a:pt x="3715" y="3024"/>
                    <a:pt x="3810" y="3012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6" name="Google Shape;3256;p23"/>
            <p:cNvSpPr/>
            <p:nvPr/>
          </p:nvSpPr>
          <p:spPr>
            <a:xfrm>
              <a:off x="3470950" y="2084325"/>
              <a:ext cx="130700" cy="76500"/>
            </a:xfrm>
            <a:custGeom>
              <a:avLst/>
              <a:gdLst/>
              <a:ahLst/>
              <a:cxnLst/>
              <a:rect l="l" t="t" r="r" b="b"/>
              <a:pathLst>
                <a:path w="5228" h="3060" extrusionOk="0">
                  <a:moveTo>
                    <a:pt x="60" y="0"/>
                  </a:moveTo>
                  <a:cubicBezTo>
                    <a:pt x="84" y="36"/>
                    <a:pt x="84" y="95"/>
                    <a:pt x="60" y="155"/>
                  </a:cubicBezTo>
                  <a:cubicBezTo>
                    <a:pt x="48" y="191"/>
                    <a:pt x="37" y="238"/>
                    <a:pt x="1" y="250"/>
                  </a:cubicBezTo>
                  <a:lnTo>
                    <a:pt x="5228" y="3060"/>
                  </a:lnTo>
                  <a:lnTo>
                    <a:pt x="5228" y="2762"/>
                  </a:lnTo>
                  <a:lnTo>
                    <a:pt x="120" y="12"/>
                  </a:lnTo>
                  <a:cubicBezTo>
                    <a:pt x="108" y="0"/>
                    <a:pt x="96" y="0"/>
                    <a:pt x="6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7" name="Google Shape;3257;p23"/>
            <p:cNvSpPr/>
            <p:nvPr/>
          </p:nvSpPr>
          <p:spPr>
            <a:xfrm>
              <a:off x="3403100" y="2193850"/>
              <a:ext cx="198550" cy="56575"/>
            </a:xfrm>
            <a:custGeom>
              <a:avLst/>
              <a:gdLst/>
              <a:ahLst/>
              <a:cxnLst/>
              <a:rect l="l" t="t" r="r" b="b"/>
              <a:pathLst>
                <a:path w="7942" h="2263" extrusionOk="0">
                  <a:moveTo>
                    <a:pt x="60" y="1"/>
                  </a:moveTo>
                  <a:cubicBezTo>
                    <a:pt x="36" y="96"/>
                    <a:pt x="24" y="167"/>
                    <a:pt x="0" y="263"/>
                  </a:cubicBezTo>
                  <a:lnTo>
                    <a:pt x="6489" y="1894"/>
                  </a:lnTo>
                  <a:lnTo>
                    <a:pt x="6763" y="1965"/>
                  </a:lnTo>
                  <a:lnTo>
                    <a:pt x="7942" y="2263"/>
                  </a:lnTo>
                  <a:lnTo>
                    <a:pt x="7942" y="2001"/>
                  </a:lnTo>
                  <a:lnTo>
                    <a:pt x="6942" y="1751"/>
                  </a:lnTo>
                  <a:lnTo>
                    <a:pt x="6668" y="1667"/>
                  </a:lnTo>
                  <a:lnTo>
                    <a:pt x="6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8" name="Google Shape;3258;p23"/>
            <p:cNvSpPr/>
            <p:nvPr/>
          </p:nvSpPr>
          <p:spPr>
            <a:xfrm>
              <a:off x="3388800" y="2213200"/>
              <a:ext cx="90825" cy="135150"/>
            </a:xfrm>
            <a:custGeom>
              <a:avLst/>
              <a:gdLst/>
              <a:ahLst/>
              <a:cxnLst/>
              <a:rect l="l" t="t" r="r" b="b"/>
              <a:pathLst>
                <a:path w="3633" h="5406" extrusionOk="0">
                  <a:moveTo>
                    <a:pt x="227" y="0"/>
                  </a:moveTo>
                  <a:cubicBezTo>
                    <a:pt x="155" y="60"/>
                    <a:pt x="96" y="108"/>
                    <a:pt x="1" y="155"/>
                  </a:cubicBezTo>
                  <a:lnTo>
                    <a:pt x="3406" y="5406"/>
                  </a:lnTo>
                  <a:cubicBezTo>
                    <a:pt x="3465" y="5346"/>
                    <a:pt x="3549" y="5299"/>
                    <a:pt x="3632" y="5275"/>
                  </a:cubicBezTo>
                  <a:lnTo>
                    <a:pt x="22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9" name="Google Shape;3259;p23"/>
            <p:cNvSpPr/>
            <p:nvPr/>
          </p:nvSpPr>
          <p:spPr>
            <a:xfrm>
              <a:off x="3534650" y="2440025"/>
              <a:ext cx="66700" cy="103600"/>
            </a:xfrm>
            <a:custGeom>
              <a:avLst/>
              <a:gdLst/>
              <a:ahLst/>
              <a:cxnLst/>
              <a:rect l="l" t="t" r="r" b="b"/>
              <a:pathLst>
                <a:path w="2668" h="4144" extrusionOk="0">
                  <a:moveTo>
                    <a:pt x="120" y="0"/>
                  </a:moveTo>
                  <a:lnTo>
                    <a:pt x="1" y="71"/>
                  </a:lnTo>
                  <a:lnTo>
                    <a:pt x="2668" y="4143"/>
                  </a:lnTo>
                  <a:lnTo>
                    <a:pt x="2668" y="3667"/>
                  </a:lnTo>
                  <a:lnTo>
                    <a:pt x="453" y="298"/>
                  </a:lnTo>
                  <a:cubicBezTo>
                    <a:pt x="429" y="304"/>
                    <a:pt x="403" y="307"/>
                    <a:pt x="374" y="307"/>
                  </a:cubicBezTo>
                  <a:cubicBezTo>
                    <a:pt x="346" y="307"/>
                    <a:pt x="316" y="304"/>
                    <a:pt x="286" y="298"/>
                  </a:cubicBezTo>
                  <a:cubicBezTo>
                    <a:pt x="167" y="250"/>
                    <a:pt x="96" y="131"/>
                    <a:pt x="12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0" name="Google Shape;3260;p23"/>
            <p:cNvSpPr/>
            <p:nvPr/>
          </p:nvSpPr>
          <p:spPr>
            <a:xfrm>
              <a:off x="3484950" y="2361725"/>
              <a:ext cx="52100" cy="74450"/>
            </a:xfrm>
            <a:custGeom>
              <a:avLst/>
              <a:gdLst/>
              <a:ahLst/>
              <a:cxnLst/>
              <a:rect l="l" t="t" r="r" b="b"/>
              <a:pathLst>
                <a:path w="2084" h="2978" extrusionOk="0">
                  <a:moveTo>
                    <a:pt x="239" y="1"/>
                  </a:moveTo>
                  <a:cubicBezTo>
                    <a:pt x="155" y="72"/>
                    <a:pt x="84" y="132"/>
                    <a:pt x="0" y="155"/>
                  </a:cubicBezTo>
                  <a:lnTo>
                    <a:pt x="1858" y="2977"/>
                  </a:lnTo>
                  <a:lnTo>
                    <a:pt x="2084" y="2834"/>
                  </a:lnTo>
                  <a:lnTo>
                    <a:pt x="23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1" name="Google Shape;3261;p23"/>
            <p:cNvSpPr/>
            <p:nvPr/>
          </p:nvSpPr>
          <p:spPr>
            <a:xfrm>
              <a:off x="3359925" y="2364100"/>
              <a:ext cx="122675" cy="183700"/>
            </a:xfrm>
            <a:custGeom>
              <a:avLst/>
              <a:gdLst/>
              <a:ahLst/>
              <a:cxnLst/>
              <a:rect l="l" t="t" r="r" b="b"/>
              <a:pathLst>
                <a:path w="4907" h="7348" extrusionOk="0">
                  <a:moveTo>
                    <a:pt x="4656" y="1"/>
                  </a:moveTo>
                  <a:lnTo>
                    <a:pt x="1" y="7347"/>
                  </a:lnTo>
                  <a:lnTo>
                    <a:pt x="537" y="7002"/>
                  </a:lnTo>
                  <a:lnTo>
                    <a:pt x="4894" y="120"/>
                  </a:lnTo>
                  <a:cubicBezTo>
                    <a:pt x="4906" y="96"/>
                    <a:pt x="4906" y="84"/>
                    <a:pt x="4906" y="72"/>
                  </a:cubicBezTo>
                  <a:cubicBezTo>
                    <a:pt x="4859" y="72"/>
                    <a:pt x="4823" y="72"/>
                    <a:pt x="4775" y="60"/>
                  </a:cubicBezTo>
                  <a:cubicBezTo>
                    <a:pt x="4728" y="37"/>
                    <a:pt x="4704" y="25"/>
                    <a:pt x="465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2" name="Google Shape;3262;p23"/>
            <p:cNvSpPr/>
            <p:nvPr/>
          </p:nvSpPr>
          <p:spPr>
            <a:xfrm>
              <a:off x="3403975" y="2657300"/>
              <a:ext cx="46175" cy="92900"/>
            </a:xfrm>
            <a:custGeom>
              <a:avLst/>
              <a:gdLst/>
              <a:ahLst/>
              <a:cxnLst/>
              <a:rect l="l" t="t" r="r" b="b"/>
              <a:pathLst>
                <a:path w="1847" h="3716" extrusionOk="0">
                  <a:moveTo>
                    <a:pt x="275" y="1"/>
                  </a:moveTo>
                  <a:lnTo>
                    <a:pt x="1" y="36"/>
                  </a:lnTo>
                  <a:lnTo>
                    <a:pt x="1549" y="3691"/>
                  </a:lnTo>
                  <a:cubicBezTo>
                    <a:pt x="1593" y="3665"/>
                    <a:pt x="1651" y="3651"/>
                    <a:pt x="1708" y="3651"/>
                  </a:cubicBezTo>
                  <a:cubicBezTo>
                    <a:pt x="1727" y="3651"/>
                    <a:pt x="1745" y="3653"/>
                    <a:pt x="1763" y="3656"/>
                  </a:cubicBezTo>
                  <a:cubicBezTo>
                    <a:pt x="1799" y="3668"/>
                    <a:pt x="1834" y="3691"/>
                    <a:pt x="1846" y="3715"/>
                  </a:cubicBezTo>
                  <a:lnTo>
                    <a:pt x="27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3" name="Google Shape;3263;p23"/>
            <p:cNvSpPr/>
            <p:nvPr/>
          </p:nvSpPr>
          <p:spPr>
            <a:xfrm>
              <a:off x="3447750" y="2756725"/>
              <a:ext cx="63125" cy="139325"/>
            </a:xfrm>
            <a:custGeom>
              <a:avLst/>
              <a:gdLst/>
              <a:ahLst/>
              <a:cxnLst/>
              <a:rect l="l" t="t" r="r" b="b"/>
              <a:pathLst>
                <a:path w="2525" h="5573" extrusionOk="0">
                  <a:moveTo>
                    <a:pt x="214" y="0"/>
                  </a:moveTo>
                  <a:lnTo>
                    <a:pt x="119" y="84"/>
                  </a:lnTo>
                  <a:cubicBezTo>
                    <a:pt x="95" y="107"/>
                    <a:pt x="72" y="131"/>
                    <a:pt x="36" y="143"/>
                  </a:cubicBezTo>
                  <a:lnTo>
                    <a:pt x="0" y="167"/>
                  </a:lnTo>
                  <a:lnTo>
                    <a:pt x="2286" y="5572"/>
                  </a:lnTo>
                  <a:cubicBezTo>
                    <a:pt x="2358" y="5513"/>
                    <a:pt x="2441" y="5477"/>
                    <a:pt x="2524" y="5465"/>
                  </a:cubicBezTo>
                  <a:lnTo>
                    <a:pt x="21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4" name="Google Shape;3264;p23"/>
            <p:cNvSpPr/>
            <p:nvPr/>
          </p:nvSpPr>
          <p:spPr>
            <a:xfrm>
              <a:off x="3360525" y="2551625"/>
              <a:ext cx="47650" cy="100650"/>
            </a:xfrm>
            <a:custGeom>
              <a:avLst/>
              <a:gdLst/>
              <a:ahLst/>
              <a:cxnLst/>
              <a:rect l="l" t="t" r="r" b="b"/>
              <a:pathLst>
                <a:path w="1906" h="4026" extrusionOk="0">
                  <a:moveTo>
                    <a:pt x="227" y="1"/>
                  </a:moveTo>
                  <a:lnTo>
                    <a:pt x="1" y="144"/>
                  </a:lnTo>
                  <a:lnTo>
                    <a:pt x="1644" y="4025"/>
                  </a:lnTo>
                  <a:lnTo>
                    <a:pt x="1906" y="3989"/>
                  </a:lnTo>
                  <a:lnTo>
                    <a:pt x="22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5" name="Google Shape;3265;p23"/>
            <p:cNvSpPr/>
            <p:nvPr/>
          </p:nvSpPr>
          <p:spPr>
            <a:xfrm>
              <a:off x="3125375" y="2390600"/>
              <a:ext cx="476275" cy="313150"/>
            </a:xfrm>
            <a:custGeom>
              <a:avLst/>
              <a:gdLst/>
              <a:ahLst/>
              <a:cxnLst/>
              <a:rect l="l" t="t" r="r" b="b"/>
              <a:pathLst>
                <a:path w="19051" h="12526" extrusionOk="0">
                  <a:moveTo>
                    <a:pt x="19051" y="1"/>
                  </a:moveTo>
                  <a:lnTo>
                    <a:pt x="16455" y="1691"/>
                  </a:lnTo>
                  <a:lnTo>
                    <a:pt x="16241" y="1834"/>
                  </a:lnTo>
                  <a:lnTo>
                    <a:pt x="9907" y="5942"/>
                  </a:lnTo>
                  <a:lnTo>
                    <a:pt x="9371" y="6287"/>
                  </a:lnTo>
                  <a:lnTo>
                    <a:pt x="1" y="12395"/>
                  </a:lnTo>
                  <a:cubicBezTo>
                    <a:pt x="48" y="12431"/>
                    <a:pt x="72" y="12478"/>
                    <a:pt x="108" y="12526"/>
                  </a:cubicBezTo>
                  <a:lnTo>
                    <a:pt x="358" y="12478"/>
                  </a:lnTo>
                  <a:lnTo>
                    <a:pt x="9407" y="6597"/>
                  </a:lnTo>
                  <a:lnTo>
                    <a:pt x="9633" y="6454"/>
                  </a:lnTo>
                  <a:lnTo>
                    <a:pt x="16384" y="2060"/>
                  </a:lnTo>
                  <a:lnTo>
                    <a:pt x="16503" y="1989"/>
                  </a:lnTo>
                  <a:lnTo>
                    <a:pt x="16503" y="1977"/>
                  </a:lnTo>
                  <a:cubicBezTo>
                    <a:pt x="16533" y="1877"/>
                    <a:pt x="16622" y="1802"/>
                    <a:pt x="16720" y="1802"/>
                  </a:cubicBezTo>
                  <a:cubicBezTo>
                    <a:pt x="16739" y="1802"/>
                    <a:pt x="16758" y="1805"/>
                    <a:pt x="16777" y="1810"/>
                  </a:cubicBezTo>
                  <a:lnTo>
                    <a:pt x="19051" y="322"/>
                  </a:lnTo>
                  <a:lnTo>
                    <a:pt x="1905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6" name="Google Shape;3266;p23"/>
            <p:cNvSpPr/>
            <p:nvPr/>
          </p:nvSpPr>
          <p:spPr>
            <a:xfrm>
              <a:off x="3128050" y="2615625"/>
              <a:ext cx="473900" cy="94675"/>
            </a:xfrm>
            <a:custGeom>
              <a:avLst/>
              <a:gdLst/>
              <a:ahLst/>
              <a:cxnLst/>
              <a:rect l="l" t="t" r="r" b="b"/>
              <a:pathLst>
                <a:path w="18956" h="3787" extrusionOk="0">
                  <a:moveTo>
                    <a:pt x="18956" y="1"/>
                  </a:moveTo>
                  <a:lnTo>
                    <a:pt x="11216" y="1441"/>
                  </a:lnTo>
                  <a:lnTo>
                    <a:pt x="10955" y="1489"/>
                  </a:lnTo>
                  <a:lnTo>
                    <a:pt x="251" y="3477"/>
                  </a:lnTo>
                  <a:lnTo>
                    <a:pt x="1" y="3525"/>
                  </a:lnTo>
                  <a:cubicBezTo>
                    <a:pt x="25" y="3596"/>
                    <a:pt x="37" y="3704"/>
                    <a:pt x="25" y="3787"/>
                  </a:cubicBezTo>
                  <a:lnTo>
                    <a:pt x="11062" y="1739"/>
                  </a:lnTo>
                  <a:lnTo>
                    <a:pt x="11324" y="1691"/>
                  </a:lnTo>
                  <a:lnTo>
                    <a:pt x="18956" y="263"/>
                  </a:lnTo>
                  <a:lnTo>
                    <a:pt x="1895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7" name="Google Shape;3267;p23"/>
            <p:cNvSpPr/>
            <p:nvPr/>
          </p:nvSpPr>
          <p:spPr>
            <a:xfrm>
              <a:off x="3117650" y="2716825"/>
              <a:ext cx="74725" cy="262575"/>
            </a:xfrm>
            <a:custGeom>
              <a:avLst/>
              <a:gdLst/>
              <a:ahLst/>
              <a:cxnLst/>
              <a:rect l="l" t="t" r="r" b="b"/>
              <a:pathLst>
                <a:path w="2989" h="10503" extrusionOk="0">
                  <a:moveTo>
                    <a:pt x="250" y="1"/>
                  </a:moveTo>
                  <a:cubicBezTo>
                    <a:pt x="188" y="32"/>
                    <a:pt x="109" y="63"/>
                    <a:pt x="34" y="63"/>
                  </a:cubicBezTo>
                  <a:cubicBezTo>
                    <a:pt x="23" y="63"/>
                    <a:pt x="11" y="62"/>
                    <a:pt x="0" y="60"/>
                  </a:cubicBezTo>
                  <a:lnTo>
                    <a:pt x="0" y="60"/>
                  </a:lnTo>
                  <a:lnTo>
                    <a:pt x="2739" y="10502"/>
                  </a:lnTo>
                  <a:cubicBezTo>
                    <a:pt x="2810" y="10454"/>
                    <a:pt x="2905" y="10431"/>
                    <a:pt x="2989" y="10419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8" name="Google Shape;3268;p23"/>
            <p:cNvSpPr/>
            <p:nvPr/>
          </p:nvSpPr>
          <p:spPr>
            <a:xfrm>
              <a:off x="3207525" y="2947525"/>
              <a:ext cx="153325" cy="44675"/>
            </a:xfrm>
            <a:custGeom>
              <a:avLst/>
              <a:gdLst/>
              <a:ahLst/>
              <a:cxnLst/>
              <a:rect l="l" t="t" r="r" b="b"/>
              <a:pathLst>
                <a:path w="6133" h="1787" extrusionOk="0">
                  <a:moveTo>
                    <a:pt x="5859" y="0"/>
                  </a:moveTo>
                  <a:lnTo>
                    <a:pt x="1" y="1524"/>
                  </a:lnTo>
                  <a:cubicBezTo>
                    <a:pt x="48" y="1607"/>
                    <a:pt x="60" y="1691"/>
                    <a:pt x="60" y="1786"/>
                  </a:cubicBezTo>
                  <a:lnTo>
                    <a:pt x="6132" y="191"/>
                  </a:lnTo>
                  <a:lnTo>
                    <a:pt x="585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9" name="Google Shape;3269;p23"/>
            <p:cNvSpPr/>
            <p:nvPr/>
          </p:nvSpPr>
          <p:spPr>
            <a:xfrm>
              <a:off x="3362025" y="2909125"/>
              <a:ext cx="138425" cy="40800"/>
            </a:xfrm>
            <a:custGeom>
              <a:avLst/>
              <a:gdLst/>
              <a:ahLst/>
              <a:cxnLst/>
              <a:rect l="l" t="t" r="r" b="b"/>
              <a:pathLst>
                <a:path w="5537" h="1632" extrusionOk="0">
                  <a:moveTo>
                    <a:pt x="5465" y="0"/>
                  </a:moveTo>
                  <a:lnTo>
                    <a:pt x="0" y="1429"/>
                  </a:lnTo>
                  <a:lnTo>
                    <a:pt x="286" y="1631"/>
                  </a:lnTo>
                  <a:lnTo>
                    <a:pt x="5489" y="262"/>
                  </a:lnTo>
                  <a:lnTo>
                    <a:pt x="5537" y="238"/>
                  </a:lnTo>
                  <a:cubicBezTo>
                    <a:pt x="5489" y="155"/>
                    <a:pt x="5477" y="84"/>
                    <a:pt x="546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0" name="Google Shape;3270;p23"/>
            <p:cNvSpPr/>
            <p:nvPr/>
          </p:nvSpPr>
          <p:spPr>
            <a:xfrm>
              <a:off x="3281950" y="2758200"/>
              <a:ext cx="167000" cy="126825"/>
            </a:xfrm>
            <a:custGeom>
              <a:avLst/>
              <a:gdLst/>
              <a:ahLst/>
              <a:cxnLst/>
              <a:rect l="l" t="t" r="r" b="b"/>
              <a:pathLst>
                <a:path w="6680" h="5073" extrusionOk="0">
                  <a:moveTo>
                    <a:pt x="6370" y="1"/>
                  </a:moveTo>
                  <a:lnTo>
                    <a:pt x="2965" y="2608"/>
                  </a:lnTo>
                  <a:cubicBezTo>
                    <a:pt x="2977" y="2656"/>
                    <a:pt x="3001" y="2727"/>
                    <a:pt x="2965" y="2787"/>
                  </a:cubicBezTo>
                  <a:cubicBezTo>
                    <a:pt x="2927" y="2900"/>
                    <a:pt x="2837" y="2968"/>
                    <a:pt x="2737" y="2968"/>
                  </a:cubicBezTo>
                  <a:cubicBezTo>
                    <a:pt x="2710" y="2968"/>
                    <a:pt x="2683" y="2963"/>
                    <a:pt x="2655" y="2954"/>
                  </a:cubicBezTo>
                  <a:cubicBezTo>
                    <a:pt x="2608" y="2942"/>
                    <a:pt x="2584" y="2930"/>
                    <a:pt x="2560" y="2894"/>
                  </a:cubicBezTo>
                  <a:lnTo>
                    <a:pt x="0" y="4859"/>
                  </a:lnTo>
                  <a:cubicBezTo>
                    <a:pt x="72" y="4906"/>
                    <a:pt x="131" y="4978"/>
                    <a:pt x="179" y="5073"/>
                  </a:cubicBezTo>
                  <a:lnTo>
                    <a:pt x="6644" y="132"/>
                  </a:lnTo>
                  <a:lnTo>
                    <a:pt x="6680" y="96"/>
                  </a:lnTo>
                  <a:lnTo>
                    <a:pt x="6680" y="96"/>
                  </a:lnTo>
                  <a:cubicBezTo>
                    <a:pt x="6647" y="116"/>
                    <a:pt x="6618" y="125"/>
                    <a:pt x="6586" y="125"/>
                  </a:cubicBezTo>
                  <a:cubicBezTo>
                    <a:pt x="6561" y="125"/>
                    <a:pt x="6533" y="119"/>
                    <a:pt x="6501" y="108"/>
                  </a:cubicBezTo>
                  <a:cubicBezTo>
                    <a:pt x="6442" y="96"/>
                    <a:pt x="6406" y="48"/>
                    <a:pt x="637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1" name="Google Shape;3271;p23"/>
            <p:cNvSpPr/>
            <p:nvPr/>
          </p:nvSpPr>
          <p:spPr>
            <a:xfrm>
              <a:off x="3450725" y="2635275"/>
              <a:ext cx="150925" cy="123850"/>
            </a:xfrm>
            <a:custGeom>
              <a:avLst/>
              <a:gdLst/>
              <a:ahLst/>
              <a:cxnLst/>
              <a:rect l="l" t="t" r="r" b="b"/>
              <a:pathLst>
                <a:path w="6037" h="4954" extrusionOk="0">
                  <a:moveTo>
                    <a:pt x="6037" y="1"/>
                  </a:moveTo>
                  <a:lnTo>
                    <a:pt x="0" y="4632"/>
                  </a:lnTo>
                  <a:cubicBezTo>
                    <a:pt x="60" y="4668"/>
                    <a:pt x="72" y="4775"/>
                    <a:pt x="36" y="4870"/>
                  </a:cubicBezTo>
                  <a:lnTo>
                    <a:pt x="0" y="4953"/>
                  </a:lnTo>
                  <a:lnTo>
                    <a:pt x="0" y="4953"/>
                  </a:lnTo>
                  <a:lnTo>
                    <a:pt x="95" y="4882"/>
                  </a:lnTo>
                  <a:lnTo>
                    <a:pt x="6037" y="322"/>
                  </a:lnTo>
                  <a:lnTo>
                    <a:pt x="603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2" name="Google Shape;3272;p23"/>
            <p:cNvSpPr/>
            <p:nvPr/>
          </p:nvSpPr>
          <p:spPr>
            <a:xfrm>
              <a:off x="3516800" y="2698375"/>
              <a:ext cx="84850" cy="197675"/>
            </a:xfrm>
            <a:custGeom>
              <a:avLst/>
              <a:gdLst/>
              <a:ahLst/>
              <a:cxnLst/>
              <a:rect l="l" t="t" r="r" b="b"/>
              <a:pathLst>
                <a:path w="3394" h="7907" extrusionOk="0">
                  <a:moveTo>
                    <a:pt x="3394" y="1"/>
                  </a:moveTo>
                  <a:lnTo>
                    <a:pt x="0" y="7799"/>
                  </a:lnTo>
                  <a:cubicBezTo>
                    <a:pt x="12" y="7799"/>
                    <a:pt x="48" y="7811"/>
                    <a:pt x="60" y="7811"/>
                  </a:cubicBezTo>
                  <a:cubicBezTo>
                    <a:pt x="119" y="7835"/>
                    <a:pt x="179" y="7883"/>
                    <a:pt x="238" y="7906"/>
                  </a:cubicBezTo>
                  <a:lnTo>
                    <a:pt x="3394" y="667"/>
                  </a:lnTo>
                  <a:lnTo>
                    <a:pt x="339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3" name="Google Shape;3273;p23"/>
            <p:cNvSpPr/>
            <p:nvPr/>
          </p:nvSpPr>
          <p:spPr>
            <a:xfrm>
              <a:off x="3517700" y="2919250"/>
              <a:ext cx="83950" cy="148250"/>
            </a:xfrm>
            <a:custGeom>
              <a:avLst/>
              <a:gdLst/>
              <a:ahLst/>
              <a:cxnLst/>
              <a:rect l="l" t="t" r="r" b="b"/>
              <a:pathLst>
                <a:path w="3358" h="5930" extrusionOk="0">
                  <a:moveTo>
                    <a:pt x="238" y="0"/>
                  </a:moveTo>
                  <a:cubicBezTo>
                    <a:pt x="155" y="60"/>
                    <a:pt x="83" y="95"/>
                    <a:pt x="0" y="131"/>
                  </a:cubicBezTo>
                  <a:lnTo>
                    <a:pt x="3358" y="5929"/>
                  </a:lnTo>
                  <a:lnTo>
                    <a:pt x="3358" y="5394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4" name="Google Shape;3274;p23"/>
            <p:cNvSpPr/>
            <p:nvPr/>
          </p:nvSpPr>
          <p:spPr>
            <a:xfrm>
              <a:off x="3421550" y="2991875"/>
              <a:ext cx="180100" cy="133375"/>
            </a:xfrm>
            <a:custGeom>
              <a:avLst/>
              <a:gdLst/>
              <a:ahLst/>
              <a:cxnLst/>
              <a:rect l="l" t="t" r="r" b="b"/>
              <a:pathLst>
                <a:path w="7204" h="5335" extrusionOk="0">
                  <a:moveTo>
                    <a:pt x="250" y="0"/>
                  </a:moveTo>
                  <a:cubicBezTo>
                    <a:pt x="221" y="110"/>
                    <a:pt x="141" y="161"/>
                    <a:pt x="53" y="161"/>
                  </a:cubicBezTo>
                  <a:cubicBezTo>
                    <a:pt x="36" y="161"/>
                    <a:pt x="18" y="159"/>
                    <a:pt x="0" y="155"/>
                  </a:cubicBezTo>
                  <a:lnTo>
                    <a:pt x="0" y="155"/>
                  </a:lnTo>
                  <a:lnTo>
                    <a:pt x="7204" y="5334"/>
                  </a:lnTo>
                  <a:lnTo>
                    <a:pt x="7204" y="5001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5" name="Google Shape;3275;p23"/>
            <p:cNvSpPr/>
            <p:nvPr/>
          </p:nvSpPr>
          <p:spPr>
            <a:xfrm>
              <a:off x="3415600" y="2991275"/>
              <a:ext cx="1500" cy="1500"/>
            </a:xfrm>
            <a:custGeom>
              <a:avLst/>
              <a:gdLst/>
              <a:ahLst/>
              <a:cxnLst/>
              <a:rect l="l" t="t" r="r" b="b"/>
              <a:pathLst>
                <a:path w="60" h="60" extrusionOk="0">
                  <a:moveTo>
                    <a:pt x="48" y="0"/>
                  </a:moveTo>
                  <a:lnTo>
                    <a:pt x="0" y="12"/>
                  </a:lnTo>
                  <a:lnTo>
                    <a:pt x="60" y="60"/>
                  </a:lnTo>
                  <a:cubicBezTo>
                    <a:pt x="48" y="48"/>
                    <a:pt x="48" y="12"/>
                    <a:pt x="4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6" name="Google Shape;3276;p23"/>
            <p:cNvSpPr/>
            <p:nvPr/>
          </p:nvSpPr>
          <p:spPr>
            <a:xfrm>
              <a:off x="3283125" y="2890950"/>
              <a:ext cx="131900" cy="96475"/>
            </a:xfrm>
            <a:custGeom>
              <a:avLst/>
              <a:gdLst/>
              <a:ahLst/>
              <a:cxnLst/>
              <a:rect l="l" t="t" r="r" b="b"/>
              <a:pathLst>
                <a:path w="5276" h="3859" extrusionOk="0">
                  <a:moveTo>
                    <a:pt x="132" y="1"/>
                  </a:moveTo>
                  <a:cubicBezTo>
                    <a:pt x="132" y="13"/>
                    <a:pt x="132" y="25"/>
                    <a:pt x="120" y="37"/>
                  </a:cubicBezTo>
                  <a:cubicBezTo>
                    <a:pt x="96" y="108"/>
                    <a:pt x="60" y="168"/>
                    <a:pt x="1" y="227"/>
                  </a:cubicBezTo>
                  <a:lnTo>
                    <a:pt x="2811" y="2251"/>
                  </a:lnTo>
                  <a:lnTo>
                    <a:pt x="3097" y="2454"/>
                  </a:lnTo>
                  <a:lnTo>
                    <a:pt x="5061" y="3859"/>
                  </a:lnTo>
                  <a:lnTo>
                    <a:pt x="5275" y="3680"/>
                  </a:lnTo>
                  <a:lnTo>
                    <a:pt x="3430" y="2346"/>
                  </a:lnTo>
                  <a:lnTo>
                    <a:pt x="3156" y="2168"/>
                  </a:lnTo>
                  <a:lnTo>
                    <a:pt x="13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7" name="Google Shape;3277;p23"/>
            <p:cNvSpPr/>
            <p:nvPr/>
          </p:nvSpPr>
          <p:spPr>
            <a:xfrm>
              <a:off x="3303375" y="2915075"/>
              <a:ext cx="202425" cy="165525"/>
            </a:xfrm>
            <a:custGeom>
              <a:avLst/>
              <a:gdLst/>
              <a:ahLst/>
              <a:cxnLst/>
              <a:rect l="l" t="t" r="r" b="b"/>
              <a:pathLst>
                <a:path w="8097" h="6621" extrusionOk="0">
                  <a:moveTo>
                    <a:pt x="7883" y="0"/>
                  </a:moveTo>
                  <a:lnTo>
                    <a:pt x="7835" y="24"/>
                  </a:lnTo>
                  <a:lnTo>
                    <a:pt x="4489" y="2739"/>
                  </a:lnTo>
                  <a:lnTo>
                    <a:pt x="4287" y="2917"/>
                  </a:lnTo>
                  <a:lnTo>
                    <a:pt x="1" y="6370"/>
                  </a:lnTo>
                  <a:lnTo>
                    <a:pt x="84" y="6430"/>
                  </a:lnTo>
                  <a:lnTo>
                    <a:pt x="96" y="6442"/>
                  </a:lnTo>
                  <a:lnTo>
                    <a:pt x="120" y="6454"/>
                  </a:lnTo>
                  <a:lnTo>
                    <a:pt x="132" y="6477"/>
                  </a:lnTo>
                  <a:lnTo>
                    <a:pt x="132" y="6489"/>
                  </a:lnTo>
                  <a:lnTo>
                    <a:pt x="132" y="6501"/>
                  </a:lnTo>
                  <a:lnTo>
                    <a:pt x="132" y="6513"/>
                  </a:lnTo>
                  <a:lnTo>
                    <a:pt x="132" y="6549"/>
                  </a:lnTo>
                  <a:lnTo>
                    <a:pt x="143" y="6620"/>
                  </a:lnTo>
                  <a:lnTo>
                    <a:pt x="4525" y="3108"/>
                  </a:lnTo>
                  <a:lnTo>
                    <a:pt x="4549" y="3084"/>
                  </a:lnTo>
                  <a:cubicBezTo>
                    <a:pt x="4537" y="3036"/>
                    <a:pt x="4549" y="3001"/>
                    <a:pt x="4561" y="2965"/>
                  </a:cubicBezTo>
                  <a:cubicBezTo>
                    <a:pt x="4601" y="2865"/>
                    <a:pt x="4700" y="2790"/>
                    <a:pt x="4815" y="2790"/>
                  </a:cubicBezTo>
                  <a:cubicBezTo>
                    <a:pt x="4837" y="2790"/>
                    <a:pt x="4859" y="2793"/>
                    <a:pt x="4882" y="2798"/>
                  </a:cubicBezTo>
                  <a:cubicBezTo>
                    <a:pt x="4882" y="2798"/>
                    <a:pt x="4894" y="2798"/>
                    <a:pt x="4894" y="2810"/>
                  </a:cubicBezTo>
                  <a:lnTo>
                    <a:pt x="8097" y="238"/>
                  </a:lnTo>
                  <a:cubicBezTo>
                    <a:pt x="7990" y="143"/>
                    <a:pt x="7930" y="72"/>
                    <a:pt x="788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8" name="Google Shape;3278;p23"/>
            <p:cNvSpPr/>
            <p:nvPr/>
          </p:nvSpPr>
          <p:spPr>
            <a:xfrm>
              <a:off x="2964350" y="3075800"/>
              <a:ext cx="335475" cy="51225"/>
            </a:xfrm>
            <a:custGeom>
              <a:avLst/>
              <a:gdLst/>
              <a:ahLst/>
              <a:cxnLst/>
              <a:rect l="l" t="t" r="r" b="b"/>
              <a:pathLst>
                <a:path w="13419" h="2049" extrusionOk="0">
                  <a:moveTo>
                    <a:pt x="13204" y="1"/>
                  </a:moveTo>
                  <a:lnTo>
                    <a:pt x="0" y="1810"/>
                  </a:lnTo>
                  <a:cubicBezTo>
                    <a:pt x="24" y="1870"/>
                    <a:pt x="36" y="1941"/>
                    <a:pt x="60" y="2025"/>
                  </a:cubicBezTo>
                  <a:lnTo>
                    <a:pt x="203" y="2049"/>
                  </a:lnTo>
                  <a:lnTo>
                    <a:pt x="13419" y="239"/>
                  </a:lnTo>
                  <a:lnTo>
                    <a:pt x="13407" y="156"/>
                  </a:lnTo>
                  <a:lnTo>
                    <a:pt x="1320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9" name="Google Shape;3279;p23"/>
            <p:cNvSpPr/>
            <p:nvPr/>
          </p:nvSpPr>
          <p:spPr>
            <a:xfrm>
              <a:off x="3202475" y="2999600"/>
              <a:ext cx="102700" cy="80400"/>
            </a:xfrm>
            <a:custGeom>
              <a:avLst/>
              <a:gdLst/>
              <a:ahLst/>
              <a:cxnLst/>
              <a:rect l="l" t="t" r="r" b="b"/>
              <a:pathLst>
                <a:path w="4108" h="3216" extrusionOk="0">
                  <a:moveTo>
                    <a:pt x="4061" y="3007"/>
                  </a:moveTo>
                  <a:lnTo>
                    <a:pt x="4108" y="3037"/>
                  </a:lnTo>
                  <a:cubicBezTo>
                    <a:pt x="4092" y="3021"/>
                    <a:pt x="4077" y="3012"/>
                    <a:pt x="4061" y="3007"/>
                  </a:cubicBezTo>
                  <a:close/>
                  <a:moveTo>
                    <a:pt x="179" y="1"/>
                  </a:moveTo>
                  <a:cubicBezTo>
                    <a:pt x="131" y="72"/>
                    <a:pt x="72" y="144"/>
                    <a:pt x="0" y="191"/>
                  </a:cubicBezTo>
                  <a:lnTo>
                    <a:pt x="3679" y="3049"/>
                  </a:lnTo>
                  <a:lnTo>
                    <a:pt x="3882" y="3215"/>
                  </a:lnTo>
                  <a:lnTo>
                    <a:pt x="3882" y="3144"/>
                  </a:lnTo>
                  <a:cubicBezTo>
                    <a:pt x="3870" y="3073"/>
                    <a:pt x="3929" y="3013"/>
                    <a:pt x="4001" y="3001"/>
                  </a:cubicBezTo>
                  <a:cubicBezTo>
                    <a:pt x="4021" y="3001"/>
                    <a:pt x="4041" y="3001"/>
                    <a:pt x="4061" y="3007"/>
                  </a:cubicBezTo>
                  <a:lnTo>
                    <a:pt x="4061" y="3007"/>
                  </a:lnTo>
                  <a:lnTo>
                    <a:pt x="4013" y="2977"/>
                  </a:lnTo>
                  <a:lnTo>
                    <a:pt x="17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0" name="Google Shape;3280;p23"/>
            <p:cNvSpPr/>
            <p:nvPr/>
          </p:nvSpPr>
          <p:spPr>
            <a:xfrm>
              <a:off x="3299500" y="3073725"/>
              <a:ext cx="22050" cy="129200"/>
            </a:xfrm>
            <a:custGeom>
              <a:avLst/>
              <a:gdLst/>
              <a:ahLst/>
              <a:cxnLst/>
              <a:rect l="l" t="t" r="r" b="b"/>
              <a:pathLst>
                <a:path w="882" h="5168" extrusionOk="0">
                  <a:moveTo>
                    <a:pt x="120" y="0"/>
                  </a:moveTo>
                  <a:cubicBezTo>
                    <a:pt x="48" y="24"/>
                    <a:pt x="1" y="84"/>
                    <a:pt x="1" y="155"/>
                  </a:cubicBezTo>
                  <a:lnTo>
                    <a:pt x="1" y="215"/>
                  </a:lnTo>
                  <a:lnTo>
                    <a:pt x="13" y="286"/>
                  </a:lnTo>
                  <a:lnTo>
                    <a:pt x="608" y="5108"/>
                  </a:lnTo>
                  <a:lnTo>
                    <a:pt x="882" y="5168"/>
                  </a:lnTo>
                  <a:lnTo>
                    <a:pt x="263" y="179"/>
                  </a:lnTo>
                  <a:lnTo>
                    <a:pt x="275" y="155"/>
                  </a:lnTo>
                  <a:lnTo>
                    <a:pt x="275" y="131"/>
                  </a:lnTo>
                  <a:lnTo>
                    <a:pt x="275" y="108"/>
                  </a:lnTo>
                  <a:lnTo>
                    <a:pt x="275" y="96"/>
                  </a:lnTo>
                  <a:lnTo>
                    <a:pt x="275" y="84"/>
                  </a:lnTo>
                  <a:cubicBezTo>
                    <a:pt x="275" y="84"/>
                    <a:pt x="275" y="60"/>
                    <a:pt x="251" y="60"/>
                  </a:cubicBezTo>
                  <a:lnTo>
                    <a:pt x="239" y="48"/>
                  </a:lnTo>
                  <a:lnTo>
                    <a:pt x="227" y="36"/>
                  </a:lnTo>
                  <a:cubicBezTo>
                    <a:pt x="191" y="24"/>
                    <a:pt x="167" y="0"/>
                    <a:pt x="12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1" name="Google Shape;3281;p23"/>
            <p:cNvSpPr/>
            <p:nvPr/>
          </p:nvSpPr>
          <p:spPr>
            <a:xfrm>
              <a:off x="3315575" y="3209450"/>
              <a:ext cx="16100" cy="73850"/>
            </a:xfrm>
            <a:custGeom>
              <a:avLst/>
              <a:gdLst/>
              <a:ahLst/>
              <a:cxnLst/>
              <a:rect l="l" t="t" r="r" b="b"/>
              <a:pathLst>
                <a:path w="644" h="2954" extrusionOk="0">
                  <a:moveTo>
                    <a:pt x="1" y="1"/>
                  </a:moveTo>
                  <a:lnTo>
                    <a:pt x="370" y="2953"/>
                  </a:lnTo>
                  <a:lnTo>
                    <a:pt x="644" y="2953"/>
                  </a:lnTo>
                  <a:lnTo>
                    <a:pt x="286" y="6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2" name="Google Shape;3282;p23"/>
            <p:cNvSpPr/>
            <p:nvPr/>
          </p:nvSpPr>
          <p:spPr>
            <a:xfrm>
              <a:off x="3552525" y="3258875"/>
              <a:ext cx="3300" cy="2100"/>
            </a:xfrm>
            <a:custGeom>
              <a:avLst/>
              <a:gdLst/>
              <a:ahLst/>
              <a:cxnLst/>
              <a:rect l="l" t="t" r="r" b="b"/>
              <a:pathLst>
                <a:path w="132" h="84" extrusionOk="0">
                  <a:moveTo>
                    <a:pt x="36" y="0"/>
                  </a:moveTo>
                  <a:cubicBezTo>
                    <a:pt x="12" y="24"/>
                    <a:pt x="0" y="60"/>
                    <a:pt x="0" y="83"/>
                  </a:cubicBezTo>
                  <a:cubicBezTo>
                    <a:pt x="60" y="83"/>
                    <a:pt x="107" y="60"/>
                    <a:pt x="131" y="12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3" name="Google Shape;3283;p23"/>
            <p:cNvSpPr/>
            <p:nvPr/>
          </p:nvSpPr>
          <p:spPr>
            <a:xfrm>
              <a:off x="2964650" y="3126400"/>
              <a:ext cx="548300" cy="125650"/>
            </a:xfrm>
            <a:custGeom>
              <a:avLst/>
              <a:gdLst/>
              <a:ahLst/>
              <a:cxnLst/>
              <a:rect l="l" t="t" r="r" b="b"/>
              <a:pathLst>
                <a:path w="21932" h="5026" extrusionOk="0">
                  <a:moveTo>
                    <a:pt x="48" y="1"/>
                  </a:moveTo>
                  <a:cubicBezTo>
                    <a:pt x="48" y="72"/>
                    <a:pt x="48" y="144"/>
                    <a:pt x="12" y="215"/>
                  </a:cubicBezTo>
                  <a:cubicBezTo>
                    <a:pt x="12" y="239"/>
                    <a:pt x="0" y="251"/>
                    <a:pt x="0" y="251"/>
                  </a:cubicBezTo>
                  <a:lnTo>
                    <a:pt x="14038" y="3323"/>
                  </a:lnTo>
                  <a:lnTo>
                    <a:pt x="14300" y="3382"/>
                  </a:lnTo>
                  <a:lnTo>
                    <a:pt x="21896" y="5025"/>
                  </a:lnTo>
                  <a:cubicBezTo>
                    <a:pt x="21896" y="4942"/>
                    <a:pt x="21908" y="4847"/>
                    <a:pt x="21932" y="4763"/>
                  </a:cubicBezTo>
                  <a:lnTo>
                    <a:pt x="14276" y="3096"/>
                  </a:lnTo>
                  <a:lnTo>
                    <a:pt x="14002" y="3037"/>
                  </a:lnTo>
                  <a:lnTo>
                    <a:pt x="191" y="25"/>
                  </a:lnTo>
                  <a:lnTo>
                    <a:pt x="4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4" name="Google Shape;3284;p23"/>
            <p:cNvSpPr/>
            <p:nvPr/>
          </p:nvSpPr>
          <p:spPr>
            <a:xfrm>
              <a:off x="3553400" y="3252025"/>
              <a:ext cx="48250" cy="16400"/>
            </a:xfrm>
            <a:custGeom>
              <a:avLst/>
              <a:gdLst/>
              <a:ahLst/>
              <a:cxnLst/>
              <a:rect l="l" t="t" r="r" b="b"/>
              <a:pathLst>
                <a:path w="1930" h="656" extrusionOk="0">
                  <a:moveTo>
                    <a:pt x="37" y="0"/>
                  </a:moveTo>
                  <a:cubicBezTo>
                    <a:pt x="37" y="95"/>
                    <a:pt x="25" y="179"/>
                    <a:pt x="1" y="274"/>
                  </a:cubicBezTo>
                  <a:lnTo>
                    <a:pt x="84" y="286"/>
                  </a:lnTo>
                  <a:lnTo>
                    <a:pt x="1930" y="655"/>
                  </a:lnTo>
                  <a:lnTo>
                    <a:pt x="1930" y="381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5" name="Google Shape;3285;p23"/>
            <p:cNvSpPr/>
            <p:nvPr/>
          </p:nvSpPr>
          <p:spPr>
            <a:xfrm>
              <a:off x="3481375" y="3258875"/>
              <a:ext cx="35150" cy="24425"/>
            </a:xfrm>
            <a:custGeom>
              <a:avLst/>
              <a:gdLst/>
              <a:ahLst/>
              <a:cxnLst/>
              <a:rect l="l" t="t" r="r" b="b"/>
              <a:pathLst>
                <a:path w="1406" h="977" extrusionOk="0">
                  <a:moveTo>
                    <a:pt x="1286" y="0"/>
                  </a:moveTo>
                  <a:lnTo>
                    <a:pt x="1" y="976"/>
                  </a:lnTo>
                  <a:lnTo>
                    <a:pt x="441" y="976"/>
                  </a:lnTo>
                  <a:lnTo>
                    <a:pt x="1405" y="238"/>
                  </a:lnTo>
                  <a:cubicBezTo>
                    <a:pt x="1346" y="167"/>
                    <a:pt x="1310" y="83"/>
                    <a:pt x="128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6" name="Google Shape;3286;p23"/>
            <p:cNvSpPr/>
            <p:nvPr/>
          </p:nvSpPr>
          <p:spPr>
            <a:xfrm>
              <a:off x="3544475" y="3190100"/>
              <a:ext cx="57175" cy="49150"/>
            </a:xfrm>
            <a:custGeom>
              <a:avLst/>
              <a:gdLst/>
              <a:ahLst/>
              <a:cxnLst/>
              <a:rect l="l" t="t" r="r" b="b"/>
              <a:pathLst>
                <a:path w="2287" h="1966" extrusionOk="0">
                  <a:moveTo>
                    <a:pt x="2287" y="1"/>
                  </a:moveTo>
                  <a:lnTo>
                    <a:pt x="1" y="1763"/>
                  </a:lnTo>
                  <a:cubicBezTo>
                    <a:pt x="72" y="1822"/>
                    <a:pt x="144" y="1882"/>
                    <a:pt x="203" y="1965"/>
                  </a:cubicBezTo>
                  <a:lnTo>
                    <a:pt x="2287" y="334"/>
                  </a:lnTo>
                  <a:lnTo>
                    <a:pt x="228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7" name="Google Shape;3287;p23"/>
            <p:cNvSpPr/>
            <p:nvPr/>
          </p:nvSpPr>
          <p:spPr>
            <a:xfrm>
              <a:off x="2569050" y="3051400"/>
              <a:ext cx="368525" cy="75325"/>
            </a:xfrm>
            <a:custGeom>
              <a:avLst/>
              <a:gdLst/>
              <a:ahLst/>
              <a:cxnLst/>
              <a:rect l="l" t="t" r="r" b="b"/>
              <a:pathLst>
                <a:path w="14741" h="3013" extrusionOk="0">
                  <a:moveTo>
                    <a:pt x="48" y="0"/>
                  </a:moveTo>
                  <a:cubicBezTo>
                    <a:pt x="48" y="84"/>
                    <a:pt x="37" y="167"/>
                    <a:pt x="1" y="239"/>
                  </a:cubicBezTo>
                  <a:lnTo>
                    <a:pt x="1" y="286"/>
                  </a:lnTo>
                  <a:lnTo>
                    <a:pt x="14681" y="3013"/>
                  </a:lnTo>
                  <a:cubicBezTo>
                    <a:pt x="14681" y="2953"/>
                    <a:pt x="14693" y="2894"/>
                    <a:pt x="14705" y="2834"/>
                  </a:cubicBezTo>
                  <a:cubicBezTo>
                    <a:pt x="14729" y="2798"/>
                    <a:pt x="14729" y="2775"/>
                    <a:pt x="14741" y="2739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8" name="Google Shape;3288;p23"/>
            <p:cNvSpPr/>
            <p:nvPr/>
          </p:nvSpPr>
          <p:spPr>
            <a:xfrm>
              <a:off x="2951550" y="3140400"/>
              <a:ext cx="46750" cy="143500"/>
            </a:xfrm>
            <a:custGeom>
              <a:avLst/>
              <a:gdLst/>
              <a:ahLst/>
              <a:cxnLst/>
              <a:rect l="l" t="t" r="r" b="b"/>
              <a:pathLst>
                <a:path w="1870" h="5740" extrusionOk="0">
                  <a:moveTo>
                    <a:pt x="262" y="0"/>
                  </a:moveTo>
                  <a:cubicBezTo>
                    <a:pt x="179" y="48"/>
                    <a:pt x="96" y="60"/>
                    <a:pt x="0" y="84"/>
                  </a:cubicBezTo>
                  <a:lnTo>
                    <a:pt x="1596" y="5739"/>
                  </a:lnTo>
                  <a:lnTo>
                    <a:pt x="1870" y="5739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9" name="Google Shape;3289;p23"/>
            <p:cNvSpPr/>
            <p:nvPr/>
          </p:nvSpPr>
          <p:spPr>
            <a:xfrm>
              <a:off x="2657175" y="3196350"/>
              <a:ext cx="8050" cy="86950"/>
            </a:xfrm>
            <a:custGeom>
              <a:avLst/>
              <a:gdLst/>
              <a:ahLst/>
              <a:cxnLst/>
              <a:rect l="l" t="t" r="r" b="b"/>
              <a:pathLst>
                <a:path w="322" h="3478" extrusionOk="0">
                  <a:moveTo>
                    <a:pt x="143" y="1"/>
                  </a:moveTo>
                  <a:cubicBezTo>
                    <a:pt x="95" y="13"/>
                    <a:pt x="60" y="60"/>
                    <a:pt x="60" y="120"/>
                  </a:cubicBezTo>
                  <a:lnTo>
                    <a:pt x="0" y="3477"/>
                  </a:lnTo>
                  <a:lnTo>
                    <a:pt x="274" y="3477"/>
                  </a:lnTo>
                  <a:lnTo>
                    <a:pt x="322" y="227"/>
                  </a:lnTo>
                  <a:lnTo>
                    <a:pt x="14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0" name="Google Shape;3290;p23"/>
            <p:cNvSpPr/>
            <p:nvPr/>
          </p:nvSpPr>
          <p:spPr>
            <a:xfrm>
              <a:off x="2560125" y="3065400"/>
              <a:ext cx="178625" cy="217900"/>
            </a:xfrm>
            <a:custGeom>
              <a:avLst/>
              <a:gdLst/>
              <a:ahLst/>
              <a:cxnLst/>
              <a:rect l="l" t="t" r="r" b="b"/>
              <a:pathLst>
                <a:path w="7145" h="8716" extrusionOk="0">
                  <a:moveTo>
                    <a:pt x="215" y="0"/>
                  </a:moveTo>
                  <a:cubicBezTo>
                    <a:pt x="155" y="60"/>
                    <a:pt x="72" y="119"/>
                    <a:pt x="1" y="167"/>
                  </a:cubicBezTo>
                  <a:lnTo>
                    <a:pt x="4037" y="5227"/>
                  </a:lnTo>
                  <a:lnTo>
                    <a:pt x="4215" y="5441"/>
                  </a:lnTo>
                  <a:lnTo>
                    <a:pt x="6811" y="8715"/>
                  </a:lnTo>
                  <a:lnTo>
                    <a:pt x="7144" y="8715"/>
                  </a:lnTo>
                  <a:lnTo>
                    <a:pt x="21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1" name="Google Shape;3291;p23"/>
            <p:cNvSpPr/>
            <p:nvPr/>
          </p:nvSpPr>
          <p:spPr>
            <a:xfrm>
              <a:off x="3512025" y="3231250"/>
              <a:ext cx="42000" cy="42050"/>
            </a:xfrm>
            <a:custGeom>
              <a:avLst/>
              <a:gdLst/>
              <a:ahLst/>
              <a:cxnLst/>
              <a:rect l="l" t="t" r="r" b="b"/>
              <a:pathLst>
                <a:path w="1680" h="1682" extrusionOk="0">
                  <a:moveTo>
                    <a:pt x="834" y="1"/>
                  </a:moveTo>
                  <a:cubicBezTo>
                    <a:pt x="481" y="1"/>
                    <a:pt x="154" y="237"/>
                    <a:pt x="48" y="581"/>
                  </a:cubicBezTo>
                  <a:cubicBezTo>
                    <a:pt x="13" y="676"/>
                    <a:pt x="1" y="760"/>
                    <a:pt x="1" y="843"/>
                  </a:cubicBezTo>
                  <a:cubicBezTo>
                    <a:pt x="13" y="926"/>
                    <a:pt x="25" y="1010"/>
                    <a:pt x="48" y="1105"/>
                  </a:cubicBezTo>
                  <a:cubicBezTo>
                    <a:pt x="72" y="1188"/>
                    <a:pt x="120" y="1272"/>
                    <a:pt x="168" y="1343"/>
                  </a:cubicBezTo>
                  <a:cubicBezTo>
                    <a:pt x="263" y="1474"/>
                    <a:pt x="406" y="1581"/>
                    <a:pt x="584" y="1641"/>
                  </a:cubicBezTo>
                  <a:cubicBezTo>
                    <a:pt x="668" y="1669"/>
                    <a:pt x="754" y="1682"/>
                    <a:pt x="839" y="1682"/>
                  </a:cubicBezTo>
                  <a:cubicBezTo>
                    <a:pt x="1157" y="1682"/>
                    <a:pt x="1467" y="1498"/>
                    <a:pt x="1608" y="1188"/>
                  </a:cubicBezTo>
                  <a:cubicBezTo>
                    <a:pt x="1620" y="1165"/>
                    <a:pt x="1632" y="1129"/>
                    <a:pt x="1632" y="1105"/>
                  </a:cubicBezTo>
                  <a:cubicBezTo>
                    <a:pt x="1668" y="1010"/>
                    <a:pt x="1680" y="926"/>
                    <a:pt x="1680" y="831"/>
                  </a:cubicBezTo>
                  <a:cubicBezTo>
                    <a:pt x="1680" y="641"/>
                    <a:pt x="1608" y="462"/>
                    <a:pt x="1489" y="319"/>
                  </a:cubicBezTo>
                  <a:cubicBezTo>
                    <a:pt x="1430" y="236"/>
                    <a:pt x="1370" y="176"/>
                    <a:pt x="1275" y="129"/>
                  </a:cubicBezTo>
                  <a:lnTo>
                    <a:pt x="1096" y="45"/>
                  </a:lnTo>
                  <a:cubicBezTo>
                    <a:pt x="1009" y="15"/>
                    <a:pt x="921" y="1"/>
                    <a:pt x="83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2" name="Google Shape;3292;p23"/>
            <p:cNvSpPr/>
            <p:nvPr/>
          </p:nvSpPr>
          <p:spPr>
            <a:xfrm>
              <a:off x="3341175" y="2161300"/>
              <a:ext cx="64025" cy="59775"/>
            </a:xfrm>
            <a:custGeom>
              <a:avLst/>
              <a:gdLst/>
              <a:ahLst/>
              <a:cxnLst/>
              <a:rect l="l" t="t" r="r" b="b"/>
              <a:pathLst>
                <a:path w="2561" h="2391" extrusionOk="0">
                  <a:moveTo>
                    <a:pt x="1350" y="0"/>
                  </a:moveTo>
                  <a:cubicBezTo>
                    <a:pt x="840" y="0"/>
                    <a:pt x="366" y="323"/>
                    <a:pt x="191" y="826"/>
                  </a:cubicBezTo>
                  <a:cubicBezTo>
                    <a:pt x="1" y="1457"/>
                    <a:pt x="346" y="2124"/>
                    <a:pt x="965" y="2338"/>
                  </a:cubicBezTo>
                  <a:cubicBezTo>
                    <a:pt x="1084" y="2374"/>
                    <a:pt x="1204" y="2391"/>
                    <a:pt x="1323" y="2391"/>
                  </a:cubicBezTo>
                  <a:cubicBezTo>
                    <a:pt x="1525" y="2391"/>
                    <a:pt x="1721" y="2341"/>
                    <a:pt x="1894" y="2243"/>
                  </a:cubicBezTo>
                  <a:cubicBezTo>
                    <a:pt x="1965" y="2196"/>
                    <a:pt x="2037" y="2148"/>
                    <a:pt x="2120" y="2100"/>
                  </a:cubicBezTo>
                  <a:cubicBezTo>
                    <a:pt x="2275" y="1957"/>
                    <a:pt x="2418" y="1779"/>
                    <a:pt x="2477" y="1565"/>
                  </a:cubicBezTo>
                  <a:cubicBezTo>
                    <a:pt x="2501" y="1469"/>
                    <a:pt x="2513" y="1386"/>
                    <a:pt x="2537" y="1303"/>
                  </a:cubicBezTo>
                  <a:cubicBezTo>
                    <a:pt x="2561" y="969"/>
                    <a:pt x="2441" y="612"/>
                    <a:pt x="2203" y="374"/>
                  </a:cubicBezTo>
                  <a:cubicBezTo>
                    <a:pt x="2144" y="314"/>
                    <a:pt x="2072" y="255"/>
                    <a:pt x="2001" y="207"/>
                  </a:cubicBezTo>
                  <a:cubicBezTo>
                    <a:pt x="1906" y="148"/>
                    <a:pt x="1799" y="100"/>
                    <a:pt x="1703" y="52"/>
                  </a:cubicBezTo>
                  <a:cubicBezTo>
                    <a:pt x="1586" y="17"/>
                    <a:pt x="1467" y="0"/>
                    <a:pt x="135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3" name="Google Shape;3293;p23"/>
            <p:cNvSpPr/>
            <p:nvPr/>
          </p:nvSpPr>
          <p:spPr>
            <a:xfrm>
              <a:off x="3201575" y="1860600"/>
              <a:ext cx="32475" cy="30475"/>
            </a:xfrm>
            <a:custGeom>
              <a:avLst/>
              <a:gdLst/>
              <a:ahLst/>
              <a:cxnLst/>
              <a:rect l="l" t="t" r="r" b="b"/>
              <a:pathLst>
                <a:path w="1299" h="1219" extrusionOk="0">
                  <a:moveTo>
                    <a:pt x="690" y="0"/>
                  </a:moveTo>
                  <a:cubicBezTo>
                    <a:pt x="433" y="0"/>
                    <a:pt x="194" y="164"/>
                    <a:pt x="108" y="412"/>
                  </a:cubicBezTo>
                  <a:cubicBezTo>
                    <a:pt x="1" y="746"/>
                    <a:pt x="179" y="1091"/>
                    <a:pt x="501" y="1186"/>
                  </a:cubicBezTo>
                  <a:cubicBezTo>
                    <a:pt x="564" y="1207"/>
                    <a:pt x="630" y="1218"/>
                    <a:pt x="694" y="1218"/>
                  </a:cubicBezTo>
                  <a:cubicBezTo>
                    <a:pt x="809" y="1218"/>
                    <a:pt x="921" y="1184"/>
                    <a:pt x="1013" y="1115"/>
                  </a:cubicBezTo>
                  <a:cubicBezTo>
                    <a:pt x="1108" y="1091"/>
                    <a:pt x="1167" y="1020"/>
                    <a:pt x="1215" y="936"/>
                  </a:cubicBezTo>
                  <a:lnTo>
                    <a:pt x="1251" y="853"/>
                  </a:lnTo>
                  <a:cubicBezTo>
                    <a:pt x="1251" y="829"/>
                    <a:pt x="1275" y="817"/>
                    <a:pt x="1275" y="805"/>
                  </a:cubicBezTo>
                  <a:cubicBezTo>
                    <a:pt x="1298" y="722"/>
                    <a:pt x="1298" y="650"/>
                    <a:pt x="1298" y="579"/>
                  </a:cubicBezTo>
                  <a:cubicBezTo>
                    <a:pt x="1287" y="329"/>
                    <a:pt x="1120" y="103"/>
                    <a:pt x="882" y="31"/>
                  </a:cubicBezTo>
                  <a:cubicBezTo>
                    <a:pt x="818" y="10"/>
                    <a:pt x="753" y="0"/>
                    <a:pt x="69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4" name="Google Shape;3294;p23"/>
            <p:cNvSpPr/>
            <p:nvPr/>
          </p:nvSpPr>
          <p:spPr>
            <a:xfrm>
              <a:off x="3351600" y="1734200"/>
              <a:ext cx="11625" cy="10025"/>
            </a:xfrm>
            <a:custGeom>
              <a:avLst/>
              <a:gdLst/>
              <a:ahLst/>
              <a:cxnLst/>
              <a:rect l="l" t="t" r="r" b="b"/>
              <a:pathLst>
                <a:path w="465" h="401" extrusionOk="0">
                  <a:moveTo>
                    <a:pt x="223" y="0"/>
                  </a:moveTo>
                  <a:cubicBezTo>
                    <a:pt x="135" y="0"/>
                    <a:pt x="62" y="62"/>
                    <a:pt x="24" y="146"/>
                  </a:cubicBezTo>
                  <a:cubicBezTo>
                    <a:pt x="0" y="230"/>
                    <a:pt x="24" y="337"/>
                    <a:pt x="119" y="384"/>
                  </a:cubicBezTo>
                  <a:cubicBezTo>
                    <a:pt x="131" y="396"/>
                    <a:pt x="155" y="396"/>
                    <a:pt x="167" y="396"/>
                  </a:cubicBezTo>
                  <a:cubicBezTo>
                    <a:pt x="186" y="399"/>
                    <a:pt x="205" y="400"/>
                    <a:pt x="223" y="400"/>
                  </a:cubicBezTo>
                  <a:cubicBezTo>
                    <a:pt x="287" y="400"/>
                    <a:pt x="347" y="383"/>
                    <a:pt x="393" y="337"/>
                  </a:cubicBezTo>
                  <a:cubicBezTo>
                    <a:pt x="405" y="325"/>
                    <a:pt x="429" y="289"/>
                    <a:pt x="429" y="265"/>
                  </a:cubicBezTo>
                  <a:cubicBezTo>
                    <a:pt x="465" y="206"/>
                    <a:pt x="453" y="134"/>
                    <a:pt x="405" y="87"/>
                  </a:cubicBezTo>
                  <a:cubicBezTo>
                    <a:pt x="369" y="51"/>
                    <a:pt x="346" y="27"/>
                    <a:pt x="298" y="15"/>
                  </a:cubicBezTo>
                  <a:cubicBezTo>
                    <a:pt x="272" y="5"/>
                    <a:pt x="247" y="0"/>
                    <a:pt x="22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5" name="Google Shape;3295;p23"/>
            <p:cNvSpPr/>
            <p:nvPr/>
          </p:nvSpPr>
          <p:spPr>
            <a:xfrm>
              <a:off x="2525900" y="3030750"/>
              <a:ext cx="45275" cy="41925"/>
            </a:xfrm>
            <a:custGeom>
              <a:avLst/>
              <a:gdLst/>
              <a:ahLst/>
              <a:cxnLst/>
              <a:rect l="l" t="t" r="r" b="b"/>
              <a:pathLst>
                <a:path w="1811" h="1677" extrusionOk="0">
                  <a:moveTo>
                    <a:pt x="954" y="0"/>
                  </a:moveTo>
                  <a:cubicBezTo>
                    <a:pt x="592" y="0"/>
                    <a:pt x="261" y="230"/>
                    <a:pt x="155" y="576"/>
                  </a:cubicBezTo>
                  <a:cubicBezTo>
                    <a:pt x="0" y="1005"/>
                    <a:pt x="262" y="1493"/>
                    <a:pt x="691" y="1636"/>
                  </a:cubicBezTo>
                  <a:cubicBezTo>
                    <a:pt x="780" y="1663"/>
                    <a:pt x="870" y="1676"/>
                    <a:pt x="957" y="1676"/>
                  </a:cubicBezTo>
                  <a:cubicBezTo>
                    <a:pt x="1103" y="1676"/>
                    <a:pt x="1243" y="1639"/>
                    <a:pt x="1370" y="1565"/>
                  </a:cubicBezTo>
                  <a:cubicBezTo>
                    <a:pt x="1453" y="1517"/>
                    <a:pt x="1524" y="1457"/>
                    <a:pt x="1584" y="1398"/>
                  </a:cubicBezTo>
                  <a:cubicBezTo>
                    <a:pt x="1644" y="1303"/>
                    <a:pt x="1691" y="1219"/>
                    <a:pt x="1727" y="1112"/>
                  </a:cubicBezTo>
                  <a:cubicBezTo>
                    <a:pt x="1727" y="1112"/>
                    <a:pt x="1727" y="1100"/>
                    <a:pt x="1751" y="1100"/>
                  </a:cubicBezTo>
                  <a:cubicBezTo>
                    <a:pt x="1774" y="1029"/>
                    <a:pt x="1786" y="934"/>
                    <a:pt x="1786" y="862"/>
                  </a:cubicBezTo>
                  <a:cubicBezTo>
                    <a:pt x="1810" y="505"/>
                    <a:pt x="1572" y="160"/>
                    <a:pt x="1215" y="41"/>
                  </a:cubicBezTo>
                  <a:cubicBezTo>
                    <a:pt x="1128" y="13"/>
                    <a:pt x="1040" y="0"/>
                    <a:pt x="954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6" name="Google Shape;3296;p23"/>
            <p:cNvSpPr/>
            <p:nvPr/>
          </p:nvSpPr>
          <p:spPr>
            <a:xfrm>
              <a:off x="2935775" y="3112575"/>
              <a:ext cx="30375" cy="29925"/>
            </a:xfrm>
            <a:custGeom>
              <a:avLst/>
              <a:gdLst/>
              <a:ahLst/>
              <a:cxnLst/>
              <a:rect l="l" t="t" r="r" b="b"/>
              <a:pathLst>
                <a:path w="1215" h="1197" extrusionOk="0">
                  <a:moveTo>
                    <a:pt x="616" y="0"/>
                  </a:moveTo>
                  <a:cubicBezTo>
                    <a:pt x="393" y="0"/>
                    <a:pt x="187" y="131"/>
                    <a:pt x="84" y="328"/>
                  </a:cubicBezTo>
                  <a:cubicBezTo>
                    <a:pt x="72" y="363"/>
                    <a:pt x="60" y="387"/>
                    <a:pt x="60" y="411"/>
                  </a:cubicBezTo>
                  <a:cubicBezTo>
                    <a:pt x="24" y="459"/>
                    <a:pt x="12" y="518"/>
                    <a:pt x="12" y="578"/>
                  </a:cubicBezTo>
                  <a:cubicBezTo>
                    <a:pt x="0" y="840"/>
                    <a:pt x="155" y="1066"/>
                    <a:pt x="429" y="1161"/>
                  </a:cubicBezTo>
                  <a:cubicBezTo>
                    <a:pt x="500" y="1197"/>
                    <a:pt x="572" y="1197"/>
                    <a:pt x="655" y="1197"/>
                  </a:cubicBezTo>
                  <a:cubicBezTo>
                    <a:pt x="739" y="1197"/>
                    <a:pt x="834" y="1161"/>
                    <a:pt x="905" y="1113"/>
                  </a:cubicBezTo>
                  <a:cubicBezTo>
                    <a:pt x="1024" y="1054"/>
                    <a:pt x="1108" y="959"/>
                    <a:pt x="1167" y="804"/>
                  </a:cubicBezTo>
                  <a:cubicBezTo>
                    <a:pt x="1167" y="792"/>
                    <a:pt x="1191" y="792"/>
                    <a:pt x="1191" y="768"/>
                  </a:cubicBezTo>
                  <a:cubicBezTo>
                    <a:pt x="1215" y="697"/>
                    <a:pt x="1215" y="625"/>
                    <a:pt x="1215" y="554"/>
                  </a:cubicBezTo>
                  <a:cubicBezTo>
                    <a:pt x="1215" y="470"/>
                    <a:pt x="1191" y="399"/>
                    <a:pt x="1155" y="339"/>
                  </a:cubicBezTo>
                  <a:cubicBezTo>
                    <a:pt x="1096" y="197"/>
                    <a:pt x="965" y="78"/>
                    <a:pt x="798" y="30"/>
                  </a:cubicBezTo>
                  <a:cubicBezTo>
                    <a:pt x="737" y="10"/>
                    <a:pt x="676" y="0"/>
                    <a:pt x="61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7" name="Google Shape;3297;p23"/>
            <p:cNvSpPr/>
            <p:nvPr/>
          </p:nvSpPr>
          <p:spPr>
            <a:xfrm>
              <a:off x="3176575" y="2977575"/>
              <a:ext cx="32175" cy="29400"/>
            </a:xfrm>
            <a:custGeom>
              <a:avLst/>
              <a:gdLst/>
              <a:ahLst/>
              <a:cxnLst/>
              <a:rect l="l" t="t" r="r" b="b"/>
              <a:pathLst>
                <a:path w="1287" h="1176" extrusionOk="0">
                  <a:moveTo>
                    <a:pt x="620" y="1"/>
                  </a:moveTo>
                  <a:cubicBezTo>
                    <a:pt x="524" y="13"/>
                    <a:pt x="441" y="36"/>
                    <a:pt x="370" y="84"/>
                  </a:cubicBezTo>
                  <a:cubicBezTo>
                    <a:pt x="251" y="155"/>
                    <a:pt x="155" y="263"/>
                    <a:pt x="108" y="405"/>
                  </a:cubicBezTo>
                  <a:cubicBezTo>
                    <a:pt x="1" y="715"/>
                    <a:pt x="167" y="1048"/>
                    <a:pt x="477" y="1144"/>
                  </a:cubicBezTo>
                  <a:cubicBezTo>
                    <a:pt x="545" y="1165"/>
                    <a:pt x="613" y="1176"/>
                    <a:pt x="679" y="1176"/>
                  </a:cubicBezTo>
                  <a:cubicBezTo>
                    <a:pt x="797" y="1176"/>
                    <a:pt x="909" y="1141"/>
                    <a:pt x="1001" y="1072"/>
                  </a:cubicBezTo>
                  <a:cubicBezTo>
                    <a:pt x="1108" y="1025"/>
                    <a:pt x="1167" y="953"/>
                    <a:pt x="1215" y="882"/>
                  </a:cubicBezTo>
                  <a:cubicBezTo>
                    <a:pt x="1227" y="846"/>
                    <a:pt x="1239" y="798"/>
                    <a:pt x="1263" y="775"/>
                  </a:cubicBezTo>
                  <a:cubicBezTo>
                    <a:pt x="1274" y="715"/>
                    <a:pt x="1286" y="656"/>
                    <a:pt x="1286" y="584"/>
                  </a:cubicBezTo>
                  <a:cubicBezTo>
                    <a:pt x="1286" y="489"/>
                    <a:pt x="1274" y="405"/>
                    <a:pt x="1227" y="322"/>
                  </a:cubicBezTo>
                  <a:cubicBezTo>
                    <a:pt x="1155" y="191"/>
                    <a:pt x="1036" y="72"/>
                    <a:pt x="870" y="24"/>
                  </a:cubicBezTo>
                  <a:cubicBezTo>
                    <a:pt x="798" y="1"/>
                    <a:pt x="703" y="1"/>
                    <a:pt x="62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8" name="Google Shape;3298;p23"/>
            <p:cNvSpPr/>
            <p:nvPr/>
          </p:nvSpPr>
          <p:spPr>
            <a:xfrm>
              <a:off x="3498925" y="2893500"/>
              <a:ext cx="31300" cy="29750"/>
            </a:xfrm>
            <a:custGeom>
              <a:avLst/>
              <a:gdLst/>
              <a:ahLst/>
              <a:cxnLst/>
              <a:rect l="l" t="t" r="r" b="b"/>
              <a:pathLst>
                <a:path w="1252" h="1190" extrusionOk="0">
                  <a:moveTo>
                    <a:pt x="613" y="0"/>
                  </a:moveTo>
                  <a:cubicBezTo>
                    <a:pt x="572" y="0"/>
                    <a:pt x="531" y="6"/>
                    <a:pt x="489" y="18"/>
                  </a:cubicBezTo>
                  <a:cubicBezTo>
                    <a:pt x="406" y="30"/>
                    <a:pt x="334" y="78"/>
                    <a:pt x="251" y="113"/>
                  </a:cubicBezTo>
                  <a:cubicBezTo>
                    <a:pt x="132" y="173"/>
                    <a:pt x="61" y="268"/>
                    <a:pt x="37" y="399"/>
                  </a:cubicBezTo>
                  <a:cubicBezTo>
                    <a:pt x="1" y="470"/>
                    <a:pt x="1" y="566"/>
                    <a:pt x="1" y="637"/>
                  </a:cubicBezTo>
                  <a:cubicBezTo>
                    <a:pt x="1" y="732"/>
                    <a:pt x="37" y="804"/>
                    <a:pt x="72" y="875"/>
                  </a:cubicBezTo>
                  <a:cubicBezTo>
                    <a:pt x="120" y="947"/>
                    <a:pt x="180" y="1030"/>
                    <a:pt x="251" y="1066"/>
                  </a:cubicBezTo>
                  <a:cubicBezTo>
                    <a:pt x="299" y="1101"/>
                    <a:pt x="358" y="1125"/>
                    <a:pt x="418" y="1161"/>
                  </a:cubicBezTo>
                  <a:cubicBezTo>
                    <a:pt x="483" y="1181"/>
                    <a:pt x="549" y="1190"/>
                    <a:pt x="612" y="1190"/>
                  </a:cubicBezTo>
                  <a:cubicBezTo>
                    <a:pt x="664" y="1190"/>
                    <a:pt x="715" y="1184"/>
                    <a:pt x="763" y="1173"/>
                  </a:cubicBezTo>
                  <a:cubicBezTo>
                    <a:pt x="846" y="1137"/>
                    <a:pt x="930" y="1101"/>
                    <a:pt x="1001" y="1042"/>
                  </a:cubicBezTo>
                  <a:cubicBezTo>
                    <a:pt x="1073" y="971"/>
                    <a:pt x="1132" y="875"/>
                    <a:pt x="1168" y="768"/>
                  </a:cubicBezTo>
                  <a:cubicBezTo>
                    <a:pt x="1251" y="530"/>
                    <a:pt x="1168" y="268"/>
                    <a:pt x="965" y="113"/>
                  </a:cubicBezTo>
                  <a:cubicBezTo>
                    <a:pt x="906" y="78"/>
                    <a:pt x="846" y="42"/>
                    <a:pt x="787" y="30"/>
                  </a:cubicBezTo>
                  <a:cubicBezTo>
                    <a:pt x="775" y="30"/>
                    <a:pt x="751" y="18"/>
                    <a:pt x="727" y="18"/>
                  </a:cubicBezTo>
                  <a:cubicBezTo>
                    <a:pt x="692" y="6"/>
                    <a:pt x="653" y="0"/>
                    <a:pt x="6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9" name="Google Shape;3299;p23"/>
            <p:cNvSpPr/>
            <p:nvPr/>
          </p:nvSpPr>
          <p:spPr>
            <a:xfrm>
              <a:off x="3351900" y="1991575"/>
              <a:ext cx="23525" cy="21275"/>
            </a:xfrm>
            <a:custGeom>
              <a:avLst/>
              <a:gdLst/>
              <a:ahLst/>
              <a:cxnLst/>
              <a:rect l="l" t="t" r="r" b="b"/>
              <a:pathLst>
                <a:path w="941" h="851" extrusionOk="0">
                  <a:moveTo>
                    <a:pt x="460" y="0"/>
                  </a:moveTo>
                  <a:cubicBezTo>
                    <a:pt x="430" y="0"/>
                    <a:pt x="400" y="3"/>
                    <a:pt x="369" y="7"/>
                  </a:cubicBezTo>
                  <a:cubicBezTo>
                    <a:pt x="346" y="7"/>
                    <a:pt x="310" y="31"/>
                    <a:pt x="298" y="43"/>
                  </a:cubicBezTo>
                  <a:cubicBezTo>
                    <a:pt x="227" y="91"/>
                    <a:pt x="155" y="150"/>
                    <a:pt x="107" y="233"/>
                  </a:cubicBezTo>
                  <a:cubicBezTo>
                    <a:pt x="96" y="245"/>
                    <a:pt x="96" y="281"/>
                    <a:pt x="72" y="293"/>
                  </a:cubicBezTo>
                  <a:cubicBezTo>
                    <a:pt x="0" y="519"/>
                    <a:pt x="119" y="757"/>
                    <a:pt x="346" y="829"/>
                  </a:cubicBezTo>
                  <a:cubicBezTo>
                    <a:pt x="387" y="844"/>
                    <a:pt x="430" y="850"/>
                    <a:pt x="474" y="850"/>
                  </a:cubicBezTo>
                  <a:cubicBezTo>
                    <a:pt x="570" y="850"/>
                    <a:pt x="669" y="818"/>
                    <a:pt x="750" y="769"/>
                  </a:cubicBezTo>
                  <a:cubicBezTo>
                    <a:pt x="810" y="710"/>
                    <a:pt x="858" y="638"/>
                    <a:pt x="881" y="567"/>
                  </a:cubicBezTo>
                  <a:lnTo>
                    <a:pt x="881" y="543"/>
                  </a:lnTo>
                  <a:cubicBezTo>
                    <a:pt x="941" y="341"/>
                    <a:pt x="834" y="126"/>
                    <a:pt x="643" y="43"/>
                  </a:cubicBezTo>
                  <a:cubicBezTo>
                    <a:pt x="631" y="43"/>
                    <a:pt x="631" y="31"/>
                    <a:pt x="608" y="31"/>
                  </a:cubicBezTo>
                  <a:cubicBezTo>
                    <a:pt x="562" y="8"/>
                    <a:pt x="512" y="0"/>
                    <a:pt x="46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0" name="Google Shape;3300;p23"/>
            <p:cNvSpPr/>
            <p:nvPr/>
          </p:nvSpPr>
          <p:spPr>
            <a:xfrm>
              <a:off x="3264375" y="2877675"/>
              <a:ext cx="22950" cy="21150"/>
            </a:xfrm>
            <a:custGeom>
              <a:avLst/>
              <a:gdLst/>
              <a:ahLst/>
              <a:cxnLst/>
              <a:rect l="l" t="t" r="r" b="b"/>
              <a:pathLst>
                <a:path w="918" h="846" extrusionOk="0">
                  <a:moveTo>
                    <a:pt x="497" y="0"/>
                  </a:moveTo>
                  <a:cubicBezTo>
                    <a:pt x="318" y="0"/>
                    <a:pt x="142" y="118"/>
                    <a:pt x="84" y="282"/>
                  </a:cubicBezTo>
                  <a:cubicBezTo>
                    <a:pt x="1" y="508"/>
                    <a:pt x="120" y="746"/>
                    <a:pt x="346" y="830"/>
                  </a:cubicBezTo>
                  <a:cubicBezTo>
                    <a:pt x="390" y="840"/>
                    <a:pt x="433" y="845"/>
                    <a:pt x="475" y="845"/>
                  </a:cubicBezTo>
                  <a:cubicBezTo>
                    <a:pt x="580" y="845"/>
                    <a:pt x="678" y="811"/>
                    <a:pt x="763" y="734"/>
                  </a:cubicBezTo>
                  <a:cubicBezTo>
                    <a:pt x="822" y="687"/>
                    <a:pt x="870" y="627"/>
                    <a:pt x="882" y="544"/>
                  </a:cubicBezTo>
                  <a:cubicBezTo>
                    <a:pt x="882" y="547"/>
                    <a:pt x="882" y="549"/>
                    <a:pt x="883" y="549"/>
                  </a:cubicBezTo>
                  <a:cubicBezTo>
                    <a:pt x="884" y="549"/>
                    <a:pt x="889" y="540"/>
                    <a:pt x="906" y="532"/>
                  </a:cubicBezTo>
                  <a:cubicBezTo>
                    <a:pt x="918" y="437"/>
                    <a:pt x="918" y="365"/>
                    <a:pt x="882" y="270"/>
                  </a:cubicBezTo>
                  <a:cubicBezTo>
                    <a:pt x="858" y="187"/>
                    <a:pt x="799" y="127"/>
                    <a:pt x="703" y="68"/>
                  </a:cubicBezTo>
                  <a:lnTo>
                    <a:pt x="620" y="20"/>
                  </a:lnTo>
                  <a:cubicBezTo>
                    <a:pt x="580" y="7"/>
                    <a:pt x="538" y="0"/>
                    <a:pt x="49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1" name="Google Shape;3301;p23"/>
            <p:cNvSpPr/>
            <p:nvPr/>
          </p:nvSpPr>
          <p:spPr>
            <a:xfrm>
              <a:off x="3367975" y="3068275"/>
              <a:ext cx="23825" cy="21175"/>
            </a:xfrm>
            <a:custGeom>
              <a:avLst/>
              <a:gdLst/>
              <a:ahLst/>
              <a:cxnLst/>
              <a:rect l="l" t="t" r="r" b="b"/>
              <a:pathLst>
                <a:path w="953" h="847" extrusionOk="0">
                  <a:moveTo>
                    <a:pt x="495" y="1"/>
                  </a:moveTo>
                  <a:cubicBezTo>
                    <a:pt x="315" y="1"/>
                    <a:pt x="141" y="113"/>
                    <a:pt x="72" y="290"/>
                  </a:cubicBezTo>
                  <a:cubicBezTo>
                    <a:pt x="0" y="504"/>
                    <a:pt x="119" y="742"/>
                    <a:pt x="346" y="826"/>
                  </a:cubicBezTo>
                  <a:cubicBezTo>
                    <a:pt x="390" y="840"/>
                    <a:pt x="435" y="846"/>
                    <a:pt x="478" y="846"/>
                  </a:cubicBezTo>
                  <a:cubicBezTo>
                    <a:pt x="659" y="846"/>
                    <a:pt x="824" y="734"/>
                    <a:pt x="881" y="552"/>
                  </a:cubicBezTo>
                  <a:cubicBezTo>
                    <a:pt x="953" y="326"/>
                    <a:pt x="834" y="87"/>
                    <a:pt x="607" y="16"/>
                  </a:cubicBezTo>
                  <a:cubicBezTo>
                    <a:pt x="570" y="6"/>
                    <a:pt x="532" y="1"/>
                    <a:pt x="49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2" name="Google Shape;3302;p23"/>
            <p:cNvSpPr/>
            <p:nvPr/>
          </p:nvSpPr>
          <p:spPr>
            <a:xfrm>
              <a:off x="3106025" y="2697300"/>
              <a:ext cx="23250" cy="21150"/>
            </a:xfrm>
            <a:custGeom>
              <a:avLst/>
              <a:gdLst/>
              <a:ahLst/>
              <a:cxnLst/>
              <a:rect l="l" t="t" r="r" b="b"/>
              <a:pathLst>
                <a:path w="930" h="846" extrusionOk="0">
                  <a:moveTo>
                    <a:pt x="490" y="0"/>
                  </a:moveTo>
                  <a:cubicBezTo>
                    <a:pt x="317" y="0"/>
                    <a:pt x="140" y="117"/>
                    <a:pt x="72" y="282"/>
                  </a:cubicBezTo>
                  <a:cubicBezTo>
                    <a:pt x="1" y="508"/>
                    <a:pt x="120" y="746"/>
                    <a:pt x="346" y="818"/>
                  </a:cubicBezTo>
                  <a:cubicBezTo>
                    <a:pt x="370" y="841"/>
                    <a:pt x="417" y="841"/>
                    <a:pt x="453" y="841"/>
                  </a:cubicBezTo>
                  <a:cubicBezTo>
                    <a:pt x="475" y="844"/>
                    <a:pt x="496" y="845"/>
                    <a:pt x="517" y="845"/>
                  </a:cubicBezTo>
                  <a:cubicBezTo>
                    <a:pt x="590" y="845"/>
                    <a:pt x="660" y="828"/>
                    <a:pt x="715" y="782"/>
                  </a:cubicBezTo>
                  <a:cubicBezTo>
                    <a:pt x="787" y="734"/>
                    <a:pt x="870" y="639"/>
                    <a:pt x="894" y="556"/>
                  </a:cubicBezTo>
                  <a:cubicBezTo>
                    <a:pt x="894" y="544"/>
                    <a:pt x="894" y="520"/>
                    <a:pt x="906" y="508"/>
                  </a:cubicBezTo>
                  <a:cubicBezTo>
                    <a:pt x="929" y="425"/>
                    <a:pt x="929" y="329"/>
                    <a:pt x="882" y="246"/>
                  </a:cubicBezTo>
                  <a:cubicBezTo>
                    <a:pt x="846" y="198"/>
                    <a:pt x="822" y="139"/>
                    <a:pt x="775" y="103"/>
                  </a:cubicBezTo>
                  <a:cubicBezTo>
                    <a:pt x="727" y="67"/>
                    <a:pt x="667" y="32"/>
                    <a:pt x="608" y="20"/>
                  </a:cubicBezTo>
                  <a:cubicBezTo>
                    <a:pt x="570" y="6"/>
                    <a:pt x="530" y="0"/>
                    <a:pt x="49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3" name="Google Shape;3303;p23"/>
            <p:cNvSpPr/>
            <p:nvPr/>
          </p:nvSpPr>
          <p:spPr>
            <a:xfrm>
              <a:off x="3470350" y="2344400"/>
              <a:ext cx="22950" cy="21525"/>
            </a:xfrm>
            <a:custGeom>
              <a:avLst/>
              <a:gdLst/>
              <a:ahLst/>
              <a:cxnLst/>
              <a:rect l="l" t="t" r="r" b="b"/>
              <a:pathLst>
                <a:path w="918" h="861" extrusionOk="0">
                  <a:moveTo>
                    <a:pt x="467" y="0"/>
                  </a:moveTo>
                  <a:cubicBezTo>
                    <a:pt x="427" y="0"/>
                    <a:pt x="388" y="9"/>
                    <a:pt x="346" y="27"/>
                  </a:cubicBezTo>
                  <a:cubicBezTo>
                    <a:pt x="251" y="51"/>
                    <a:pt x="180" y="98"/>
                    <a:pt x="120" y="170"/>
                  </a:cubicBezTo>
                  <a:cubicBezTo>
                    <a:pt x="84" y="206"/>
                    <a:pt x="72" y="253"/>
                    <a:pt x="61" y="289"/>
                  </a:cubicBezTo>
                  <a:cubicBezTo>
                    <a:pt x="1" y="467"/>
                    <a:pt x="72" y="670"/>
                    <a:pt x="227" y="765"/>
                  </a:cubicBezTo>
                  <a:cubicBezTo>
                    <a:pt x="251" y="801"/>
                    <a:pt x="299" y="813"/>
                    <a:pt x="346" y="825"/>
                  </a:cubicBezTo>
                  <a:cubicBezTo>
                    <a:pt x="406" y="848"/>
                    <a:pt x="442" y="860"/>
                    <a:pt x="489" y="860"/>
                  </a:cubicBezTo>
                  <a:cubicBezTo>
                    <a:pt x="525" y="860"/>
                    <a:pt x="549" y="860"/>
                    <a:pt x="584" y="848"/>
                  </a:cubicBezTo>
                  <a:cubicBezTo>
                    <a:pt x="668" y="825"/>
                    <a:pt x="739" y="765"/>
                    <a:pt x="799" y="706"/>
                  </a:cubicBezTo>
                  <a:cubicBezTo>
                    <a:pt x="834" y="670"/>
                    <a:pt x="858" y="622"/>
                    <a:pt x="882" y="563"/>
                  </a:cubicBezTo>
                  <a:cubicBezTo>
                    <a:pt x="918" y="444"/>
                    <a:pt x="894" y="313"/>
                    <a:pt x="834" y="206"/>
                  </a:cubicBezTo>
                  <a:cubicBezTo>
                    <a:pt x="787" y="134"/>
                    <a:pt x="715" y="75"/>
                    <a:pt x="620" y="39"/>
                  </a:cubicBezTo>
                  <a:cubicBezTo>
                    <a:pt x="608" y="39"/>
                    <a:pt x="608" y="39"/>
                    <a:pt x="596" y="27"/>
                  </a:cubicBezTo>
                  <a:cubicBezTo>
                    <a:pt x="549" y="9"/>
                    <a:pt x="507" y="0"/>
                    <a:pt x="4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4" name="Google Shape;3304;p23"/>
            <p:cNvSpPr/>
            <p:nvPr/>
          </p:nvSpPr>
          <p:spPr>
            <a:xfrm>
              <a:off x="3351300" y="1881200"/>
              <a:ext cx="21150" cy="21400"/>
            </a:xfrm>
            <a:custGeom>
              <a:avLst/>
              <a:gdLst/>
              <a:ahLst/>
              <a:cxnLst/>
              <a:rect l="l" t="t" r="r" b="b"/>
              <a:pathLst>
                <a:path w="846" h="856" extrusionOk="0">
                  <a:moveTo>
                    <a:pt x="424" y="1"/>
                  </a:moveTo>
                  <a:cubicBezTo>
                    <a:pt x="358" y="1"/>
                    <a:pt x="289" y="14"/>
                    <a:pt x="227" y="41"/>
                  </a:cubicBezTo>
                  <a:cubicBezTo>
                    <a:pt x="143" y="88"/>
                    <a:pt x="72" y="148"/>
                    <a:pt x="24" y="219"/>
                  </a:cubicBezTo>
                  <a:cubicBezTo>
                    <a:pt x="12" y="231"/>
                    <a:pt x="12" y="267"/>
                    <a:pt x="0" y="279"/>
                  </a:cubicBezTo>
                  <a:lnTo>
                    <a:pt x="0" y="481"/>
                  </a:lnTo>
                  <a:cubicBezTo>
                    <a:pt x="12" y="636"/>
                    <a:pt x="120" y="755"/>
                    <a:pt x="262" y="815"/>
                  </a:cubicBezTo>
                  <a:cubicBezTo>
                    <a:pt x="286" y="815"/>
                    <a:pt x="286" y="827"/>
                    <a:pt x="298" y="827"/>
                  </a:cubicBezTo>
                  <a:cubicBezTo>
                    <a:pt x="337" y="846"/>
                    <a:pt x="384" y="855"/>
                    <a:pt x="430" y="855"/>
                  </a:cubicBezTo>
                  <a:cubicBezTo>
                    <a:pt x="467" y="855"/>
                    <a:pt x="504" y="849"/>
                    <a:pt x="536" y="838"/>
                  </a:cubicBezTo>
                  <a:cubicBezTo>
                    <a:pt x="667" y="815"/>
                    <a:pt x="774" y="708"/>
                    <a:pt x="822" y="577"/>
                  </a:cubicBezTo>
                  <a:lnTo>
                    <a:pt x="822" y="565"/>
                  </a:lnTo>
                  <a:cubicBezTo>
                    <a:pt x="846" y="469"/>
                    <a:pt x="846" y="386"/>
                    <a:pt x="822" y="303"/>
                  </a:cubicBezTo>
                  <a:cubicBezTo>
                    <a:pt x="774" y="172"/>
                    <a:pt x="679" y="65"/>
                    <a:pt x="536" y="29"/>
                  </a:cubicBezTo>
                  <a:cubicBezTo>
                    <a:pt x="524" y="29"/>
                    <a:pt x="501" y="29"/>
                    <a:pt x="489" y="5"/>
                  </a:cubicBezTo>
                  <a:cubicBezTo>
                    <a:pt x="468" y="2"/>
                    <a:pt x="446" y="1"/>
                    <a:pt x="42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5" name="Google Shape;3305;p23"/>
            <p:cNvSpPr/>
            <p:nvPr/>
          </p:nvSpPr>
          <p:spPr>
            <a:xfrm>
              <a:off x="3416475" y="2983725"/>
              <a:ext cx="12525" cy="12075"/>
            </a:xfrm>
            <a:custGeom>
              <a:avLst/>
              <a:gdLst/>
              <a:ahLst/>
              <a:cxnLst/>
              <a:rect l="l" t="t" r="r" b="b"/>
              <a:pathLst>
                <a:path w="501" h="483" extrusionOk="0">
                  <a:moveTo>
                    <a:pt x="264" y="0"/>
                  </a:moveTo>
                  <a:cubicBezTo>
                    <a:pt x="159" y="0"/>
                    <a:pt x="54" y="68"/>
                    <a:pt x="13" y="171"/>
                  </a:cubicBezTo>
                  <a:cubicBezTo>
                    <a:pt x="1" y="207"/>
                    <a:pt x="1" y="255"/>
                    <a:pt x="1" y="290"/>
                  </a:cubicBezTo>
                  <a:cubicBezTo>
                    <a:pt x="1" y="314"/>
                    <a:pt x="13" y="326"/>
                    <a:pt x="13" y="350"/>
                  </a:cubicBezTo>
                  <a:cubicBezTo>
                    <a:pt x="37" y="410"/>
                    <a:pt x="84" y="457"/>
                    <a:pt x="156" y="469"/>
                  </a:cubicBezTo>
                  <a:cubicBezTo>
                    <a:pt x="180" y="469"/>
                    <a:pt x="191" y="469"/>
                    <a:pt x="191" y="481"/>
                  </a:cubicBezTo>
                  <a:cubicBezTo>
                    <a:pt x="201" y="482"/>
                    <a:pt x="210" y="482"/>
                    <a:pt x="219" y="482"/>
                  </a:cubicBezTo>
                  <a:cubicBezTo>
                    <a:pt x="315" y="482"/>
                    <a:pt x="398" y="426"/>
                    <a:pt x="441" y="350"/>
                  </a:cubicBezTo>
                  <a:cubicBezTo>
                    <a:pt x="441" y="326"/>
                    <a:pt x="453" y="326"/>
                    <a:pt x="453" y="314"/>
                  </a:cubicBezTo>
                  <a:cubicBezTo>
                    <a:pt x="501" y="195"/>
                    <a:pt x="441" y="64"/>
                    <a:pt x="322" y="17"/>
                  </a:cubicBezTo>
                  <a:cubicBezTo>
                    <a:pt x="322" y="17"/>
                    <a:pt x="311" y="17"/>
                    <a:pt x="311" y="5"/>
                  </a:cubicBezTo>
                  <a:cubicBezTo>
                    <a:pt x="295" y="2"/>
                    <a:pt x="280" y="0"/>
                    <a:pt x="264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6" name="Google Shape;3306;p23"/>
            <p:cNvSpPr/>
            <p:nvPr/>
          </p:nvSpPr>
          <p:spPr>
            <a:xfrm>
              <a:off x="3439400" y="2748675"/>
              <a:ext cx="13125" cy="12125"/>
            </a:xfrm>
            <a:custGeom>
              <a:avLst/>
              <a:gdLst/>
              <a:ahLst/>
              <a:cxnLst/>
              <a:rect l="l" t="t" r="r" b="b"/>
              <a:pathLst>
                <a:path w="525" h="485" extrusionOk="0">
                  <a:moveTo>
                    <a:pt x="267" y="0"/>
                  </a:moveTo>
                  <a:cubicBezTo>
                    <a:pt x="219" y="0"/>
                    <a:pt x="170" y="13"/>
                    <a:pt x="132" y="36"/>
                  </a:cubicBezTo>
                  <a:cubicBezTo>
                    <a:pt x="96" y="60"/>
                    <a:pt x="48" y="108"/>
                    <a:pt x="25" y="167"/>
                  </a:cubicBezTo>
                  <a:cubicBezTo>
                    <a:pt x="1" y="239"/>
                    <a:pt x="13" y="310"/>
                    <a:pt x="60" y="370"/>
                  </a:cubicBezTo>
                  <a:cubicBezTo>
                    <a:pt x="96" y="417"/>
                    <a:pt x="132" y="465"/>
                    <a:pt x="191" y="477"/>
                  </a:cubicBezTo>
                  <a:cubicBezTo>
                    <a:pt x="216" y="482"/>
                    <a:pt x="241" y="485"/>
                    <a:pt x="265" y="485"/>
                  </a:cubicBezTo>
                  <a:cubicBezTo>
                    <a:pt x="300" y="485"/>
                    <a:pt x="335" y="479"/>
                    <a:pt x="370" y="465"/>
                  </a:cubicBezTo>
                  <a:cubicBezTo>
                    <a:pt x="406" y="441"/>
                    <a:pt x="429" y="429"/>
                    <a:pt x="453" y="406"/>
                  </a:cubicBezTo>
                  <a:cubicBezTo>
                    <a:pt x="465" y="370"/>
                    <a:pt x="489" y="346"/>
                    <a:pt x="489" y="310"/>
                  </a:cubicBezTo>
                  <a:cubicBezTo>
                    <a:pt x="525" y="227"/>
                    <a:pt x="489" y="132"/>
                    <a:pt x="429" y="72"/>
                  </a:cubicBezTo>
                  <a:cubicBezTo>
                    <a:pt x="406" y="48"/>
                    <a:pt x="370" y="25"/>
                    <a:pt x="346" y="13"/>
                  </a:cubicBezTo>
                  <a:cubicBezTo>
                    <a:pt x="321" y="4"/>
                    <a:pt x="294" y="0"/>
                    <a:pt x="2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7" name="Google Shape;3307;p23"/>
            <p:cNvSpPr/>
            <p:nvPr/>
          </p:nvSpPr>
          <p:spPr>
            <a:xfrm>
              <a:off x="3343850" y="2820000"/>
              <a:ext cx="13125" cy="12425"/>
            </a:xfrm>
            <a:custGeom>
              <a:avLst/>
              <a:gdLst/>
              <a:ahLst/>
              <a:cxnLst/>
              <a:rect l="l" t="t" r="r" b="b"/>
              <a:pathLst>
                <a:path w="525" h="497" extrusionOk="0">
                  <a:moveTo>
                    <a:pt x="293" y="0"/>
                  </a:moveTo>
                  <a:cubicBezTo>
                    <a:pt x="185" y="0"/>
                    <a:pt x="65" y="60"/>
                    <a:pt x="25" y="172"/>
                  </a:cubicBezTo>
                  <a:cubicBezTo>
                    <a:pt x="1" y="255"/>
                    <a:pt x="25" y="362"/>
                    <a:pt x="84" y="422"/>
                  </a:cubicBezTo>
                  <a:cubicBezTo>
                    <a:pt x="120" y="458"/>
                    <a:pt x="144" y="470"/>
                    <a:pt x="179" y="482"/>
                  </a:cubicBezTo>
                  <a:cubicBezTo>
                    <a:pt x="207" y="491"/>
                    <a:pt x="234" y="496"/>
                    <a:pt x="261" y="496"/>
                  </a:cubicBezTo>
                  <a:cubicBezTo>
                    <a:pt x="361" y="496"/>
                    <a:pt x="451" y="428"/>
                    <a:pt x="489" y="315"/>
                  </a:cubicBezTo>
                  <a:cubicBezTo>
                    <a:pt x="525" y="243"/>
                    <a:pt x="501" y="184"/>
                    <a:pt x="477" y="124"/>
                  </a:cubicBezTo>
                  <a:cubicBezTo>
                    <a:pt x="441" y="77"/>
                    <a:pt x="406" y="41"/>
                    <a:pt x="346" y="5"/>
                  </a:cubicBezTo>
                  <a:cubicBezTo>
                    <a:pt x="329" y="2"/>
                    <a:pt x="311" y="0"/>
                    <a:pt x="29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8" name="Google Shape;3308;p23"/>
            <p:cNvSpPr/>
            <p:nvPr/>
          </p:nvSpPr>
          <p:spPr>
            <a:xfrm>
              <a:off x="3509650" y="2342575"/>
              <a:ext cx="14325" cy="12400"/>
            </a:xfrm>
            <a:custGeom>
              <a:avLst/>
              <a:gdLst/>
              <a:ahLst/>
              <a:cxnLst/>
              <a:rect l="l" t="t" r="r" b="b"/>
              <a:pathLst>
                <a:path w="573" h="496" extrusionOk="0">
                  <a:moveTo>
                    <a:pt x="307" y="0"/>
                  </a:moveTo>
                  <a:cubicBezTo>
                    <a:pt x="194" y="0"/>
                    <a:pt x="90" y="68"/>
                    <a:pt x="48" y="171"/>
                  </a:cubicBezTo>
                  <a:cubicBezTo>
                    <a:pt x="1" y="302"/>
                    <a:pt x="84" y="445"/>
                    <a:pt x="215" y="481"/>
                  </a:cubicBezTo>
                  <a:cubicBezTo>
                    <a:pt x="243" y="491"/>
                    <a:pt x="270" y="496"/>
                    <a:pt x="297" y="496"/>
                  </a:cubicBezTo>
                  <a:cubicBezTo>
                    <a:pt x="397" y="496"/>
                    <a:pt x="487" y="429"/>
                    <a:pt x="524" y="326"/>
                  </a:cubicBezTo>
                  <a:cubicBezTo>
                    <a:pt x="572" y="183"/>
                    <a:pt x="501" y="52"/>
                    <a:pt x="358" y="5"/>
                  </a:cubicBezTo>
                  <a:cubicBezTo>
                    <a:pt x="341" y="2"/>
                    <a:pt x="324" y="0"/>
                    <a:pt x="30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9" name="Google Shape;3309;p23"/>
            <p:cNvSpPr/>
            <p:nvPr/>
          </p:nvSpPr>
          <p:spPr>
            <a:xfrm>
              <a:off x="3414400" y="2157325"/>
              <a:ext cx="14325" cy="12475"/>
            </a:xfrm>
            <a:custGeom>
              <a:avLst/>
              <a:gdLst/>
              <a:ahLst/>
              <a:cxnLst/>
              <a:rect l="l" t="t" r="r" b="b"/>
              <a:pathLst>
                <a:path w="573" h="499" extrusionOk="0">
                  <a:moveTo>
                    <a:pt x="296" y="1"/>
                  </a:moveTo>
                  <a:cubicBezTo>
                    <a:pt x="187" y="1"/>
                    <a:pt x="88" y="76"/>
                    <a:pt x="48" y="176"/>
                  </a:cubicBezTo>
                  <a:cubicBezTo>
                    <a:pt x="1" y="307"/>
                    <a:pt x="84" y="438"/>
                    <a:pt x="215" y="485"/>
                  </a:cubicBezTo>
                  <a:cubicBezTo>
                    <a:pt x="240" y="494"/>
                    <a:pt x="266" y="499"/>
                    <a:pt x="290" y="499"/>
                  </a:cubicBezTo>
                  <a:cubicBezTo>
                    <a:pt x="394" y="499"/>
                    <a:pt x="486" y="424"/>
                    <a:pt x="524" y="319"/>
                  </a:cubicBezTo>
                  <a:cubicBezTo>
                    <a:pt x="572" y="188"/>
                    <a:pt x="501" y="57"/>
                    <a:pt x="358" y="9"/>
                  </a:cubicBezTo>
                  <a:cubicBezTo>
                    <a:pt x="337" y="3"/>
                    <a:pt x="316" y="1"/>
                    <a:pt x="29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0" name="Google Shape;3310;p23"/>
            <p:cNvSpPr/>
            <p:nvPr/>
          </p:nvSpPr>
          <p:spPr>
            <a:xfrm>
              <a:off x="3460550" y="2080150"/>
              <a:ext cx="12525" cy="12150"/>
            </a:xfrm>
            <a:custGeom>
              <a:avLst/>
              <a:gdLst/>
              <a:ahLst/>
              <a:cxnLst/>
              <a:rect l="l" t="t" r="r" b="b"/>
              <a:pathLst>
                <a:path w="501" h="486" extrusionOk="0">
                  <a:moveTo>
                    <a:pt x="226" y="0"/>
                  </a:moveTo>
                  <a:cubicBezTo>
                    <a:pt x="143" y="12"/>
                    <a:pt x="48" y="72"/>
                    <a:pt x="24" y="167"/>
                  </a:cubicBezTo>
                  <a:cubicBezTo>
                    <a:pt x="0" y="191"/>
                    <a:pt x="0" y="215"/>
                    <a:pt x="0" y="250"/>
                  </a:cubicBezTo>
                  <a:cubicBezTo>
                    <a:pt x="0" y="358"/>
                    <a:pt x="60" y="441"/>
                    <a:pt x="167" y="477"/>
                  </a:cubicBezTo>
                  <a:cubicBezTo>
                    <a:pt x="194" y="483"/>
                    <a:pt x="221" y="486"/>
                    <a:pt x="245" y="486"/>
                  </a:cubicBezTo>
                  <a:cubicBezTo>
                    <a:pt x="315" y="486"/>
                    <a:pt x="373" y="461"/>
                    <a:pt x="417" y="417"/>
                  </a:cubicBezTo>
                  <a:cubicBezTo>
                    <a:pt x="453" y="381"/>
                    <a:pt x="464" y="358"/>
                    <a:pt x="476" y="322"/>
                  </a:cubicBezTo>
                  <a:cubicBezTo>
                    <a:pt x="500" y="262"/>
                    <a:pt x="500" y="227"/>
                    <a:pt x="476" y="167"/>
                  </a:cubicBezTo>
                  <a:cubicBezTo>
                    <a:pt x="453" y="84"/>
                    <a:pt x="405" y="36"/>
                    <a:pt x="333" y="12"/>
                  </a:cubicBezTo>
                  <a:cubicBezTo>
                    <a:pt x="298" y="0"/>
                    <a:pt x="262" y="0"/>
                    <a:pt x="22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1" name="Google Shape;3311;p23"/>
            <p:cNvSpPr/>
            <p:nvPr/>
          </p:nvSpPr>
          <p:spPr>
            <a:xfrm>
              <a:off x="3537325" y="2434925"/>
              <a:ext cx="13725" cy="12725"/>
            </a:xfrm>
            <a:custGeom>
              <a:avLst/>
              <a:gdLst/>
              <a:ahLst/>
              <a:cxnLst/>
              <a:rect l="l" t="t" r="r" b="b"/>
              <a:pathLst>
                <a:path w="549" h="509" extrusionOk="0">
                  <a:moveTo>
                    <a:pt x="282" y="0"/>
                  </a:moveTo>
                  <a:cubicBezTo>
                    <a:pt x="163" y="0"/>
                    <a:pt x="58" y="70"/>
                    <a:pt x="25" y="180"/>
                  </a:cubicBezTo>
                  <a:lnTo>
                    <a:pt x="25" y="204"/>
                  </a:lnTo>
                  <a:cubicBezTo>
                    <a:pt x="1" y="323"/>
                    <a:pt x="60" y="454"/>
                    <a:pt x="191" y="502"/>
                  </a:cubicBezTo>
                  <a:cubicBezTo>
                    <a:pt x="213" y="506"/>
                    <a:pt x="235" y="509"/>
                    <a:pt x="257" y="509"/>
                  </a:cubicBezTo>
                  <a:cubicBezTo>
                    <a:pt x="294" y="509"/>
                    <a:pt x="332" y="501"/>
                    <a:pt x="370" y="478"/>
                  </a:cubicBezTo>
                  <a:cubicBezTo>
                    <a:pt x="430" y="454"/>
                    <a:pt x="477" y="406"/>
                    <a:pt x="501" y="335"/>
                  </a:cubicBezTo>
                  <a:cubicBezTo>
                    <a:pt x="549" y="204"/>
                    <a:pt x="477" y="61"/>
                    <a:pt x="346" y="25"/>
                  </a:cubicBezTo>
                  <a:cubicBezTo>
                    <a:pt x="322" y="25"/>
                    <a:pt x="322" y="25"/>
                    <a:pt x="310" y="2"/>
                  </a:cubicBezTo>
                  <a:cubicBezTo>
                    <a:pt x="301" y="1"/>
                    <a:pt x="292" y="0"/>
                    <a:pt x="28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2" name="Google Shape;3312;p23"/>
            <p:cNvSpPr/>
            <p:nvPr/>
          </p:nvSpPr>
          <p:spPr>
            <a:xfrm>
              <a:off x="3328975" y="2549325"/>
              <a:ext cx="14025" cy="12525"/>
            </a:xfrm>
            <a:custGeom>
              <a:avLst/>
              <a:gdLst/>
              <a:ahLst/>
              <a:cxnLst/>
              <a:rect l="l" t="t" r="r" b="b"/>
              <a:pathLst>
                <a:path w="561" h="501" extrusionOk="0">
                  <a:moveTo>
                    <a:pt x="289" y="0"/>
                  </a:moveTo>
                  <a:cubicBezTo>
                    <a:pt x="180" y="0"/>
                    <a:pt x="78" y="68"/>
                    <a:pt x="48" y="176"/>
                  </a:cubicBezTo>
                  <a:cubicBezTo>
                    <a:pt x="1" y="307"/>
                    <a:pt x="72" y="450"/>
                    <a:pt x="203" y="486"/>
                  </a:cubicBezTo>
                  <a:cubicBezTo>
                    <a:pt x="233" y="496"/>
                    <a:pt x="263" y="501"/>
                    <a:pt x="291" y="501"/>
                  </a:cubicBezTo>
                  <a:cubicBezTo>
                    <a:pt x="397" y="501"/>
                    <a:pt x="487" y="434"/>
                    <a:pt x="524" y="331"/>
                  </a:cubicBezTo>
                  <a:cubicBezTo>
                    <a:pt x="560" y="188"/>
                    <a:pt x="489" y="57"/>
                    <a:pt x="358" y="10"/>
                  </a:cubicBezTo>
                  <a:cubicBezTo>
                    <a:pt x="335" y="3"/>
                    <a:pt x="312" y="0"/>
                    <a:pt x="289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13" name="Google Shape;3313;p23"/>
          <p:cNvGrpSpPr/>
          <p:nvPr/>
        </p:nvGrpSpPr>
        <p:grpSpPr>
          <a:xfrm rot="-5400000">
            <a:off x="7854329" y="-380942"/>
            <a:ext cx="908540" cy="1670705"/>
            <a:chOff x="6526400" y="1492875"/>
            <a:chExt cx="509900" cy="937650"/>
          </a:xfrm>
        </p:grpSpPr>
        <p:sp>
          <p:nvSpPr>
            <p:cNvPr id="3314" name="Google Shape;3314;p23"/>
            <p:cNvSpPr/>
            <p:nvPr/>
          </p:nvSpPr>
          <p:spPr>
            <a:xfrm>
              <a:off x="6902350" y="1492875"/>
              <a:ext cx="133950" cy="92000"/>
            </a:xfrm>
            <a:custGeom>
              <a:avLst/>
              <a:gdLst/>
              <a:ahLst/>
              <a:cxnLst/>
              <a:rect l="l" t="t" r="r" b="b"/>
              <a:pathLst>
                <a:path w="5358" h="3680" extrusionOk="0">
                  <a:moveTo>
                    <a:pt x="5358" y="0"/>
                  </a:moveTo>
                  <a:lnTo>
                    <a:pt x="0" y="3275"/>
                  </a:lnTo>
                  <a:lnTo>
                    <a:pt x="202" y="3679"/>
                  </a:lnTo>
                  <a:lnTo>
                    <a:pt x="5358" y="524"/>
                  </a:lnTo>
                  <a:lnTo>
                    <a:pt x="535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5" name="Google Shape;3315;p23"/>
            <p:cNvSpPr/>
            <p:nvPr/>
          </p:nvSpPr>
          <p:spPr>
            <a:xfrm>
              <a:off x="6839525" y="1837250"/>
              <a:ext cx="325" cy="925"/>
            </a:xfrm>
            <a:custGeom>
              <a:avLst/>
              <a:gdLst/>
              <a:ahLst/>
              <a:cxnLst/>
              <a:rect l="l" t="t" r="r" b="b"/>
              <a:pathLst>
                <a:path w="13" h="37" extrusionOk="0">
                  <a:moveTo>
                    <a:pt x="13" y="1"/>
                  </a:moveTo>
                  <a:cubicBezTo>
                    <a:pt x="1" y="1"/>
                    <a:pt x="1" y="25"/>
                    <a:pt x="1" y="37"/>
                  </a:cubicBezTo>
                  <a:cubicBezTo>
                    <a:pt x="1" y="25"/>
                    <a:pt x="1" y="13"/>
                    <a:pt x="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6" name="Google Shape;3316;p23"/>
            <p:cNvSpPr/>
            <p:nvPr/>
          </p:nvSpPr>
          <p:spPr>
            <a:xfrm>
              <a:off x="6839525" y="1689025"/>
              <a:ext cx="97375" cy="151525"/>
            </a:xfrm>
            <a:custGeom>
              <a:avLst/>
              <a:gdLst/>
              <a:ahLst/>
              <a:cxnLst/>
              <a:rect l="l" t="t" r="r" b="b"/>
              <a:pathLst>
                <a:path w="3895" h="6061" extrusionOk="0">
                  <a:moveTo>
                    <a:pt x="20" y="5898"/>
                  </a:moveTo>
                  <a:cubicBezTo>
                    <a:pt x="13" y="5908"/>
                    <a:pt x="6" y="5919"/>
                    <a:pt x="1" y="5930"/>
                  </a:cubicBezTo>
                  <a:lnTo>
                    <a:pt x="20" y="5898"/>
                  </a:lnTo>
                  <a:close/>
                  <a:moveTo>
                    <a:pt x="3513" y="1"/>
                  </a:moveTo>
                  <a:lnTo>
                    <a:pt x="20" y="5898"/>
                  </a:lnTo>
                  <a:lnTo>
                    <a:pt x="20" y="5898"/>
                  </a:lnTo>
                  <a:cubicBezTo>
                    <a:pt x="42" y="5867"/>
                    <a:pt x="69" y="5844"/>
                    <a:pt x="96" y="5835"/>
                  </a:cubicBezTo>
                  <a:cubicBezTo>
                    <a:pt x="130" y="5818"/>
                    <a:pt x="166" y="5809"/>
                    <a:pt x="201" y="5809"/>
                  </a:cubicBezTo>
                  <a:cubicBezTo>
                    <a:pt x="288" y="5809"/>
                    <a:pt x="368" y="5860"/>
                    <a:pt x="394" y="5954"/>
                  </a:cubicBezTo>
                  <a:lnTo>
                    <a:pt x="441" y="6061"/>
                  </a:lnTo>
                  <a:lnTo>
                    <a:pt x="3894" y="239"/>
                  </a:lnTo>
                  <a:cubicBezTo>
                    <a:pt x="3727" y="191"/>
                    <a:pt x="3597" y="120"/>
                    <a:pt x="35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7" name="Google Shape;3317;p23"/>
            <p:cNvSpPr/>
            <p:nvPr/>
          </p:nvSpPr>
          <p:spPr>
            <a:xfrm>
              <a:off x="6838950" y="1834425"/>
              <a:ext cx="124725" cy="258250"/>
            </a:xfrm>
            <a:custGeom>
              <a:avLst/>
              <a:gdLst/>
              <a:ahLst/>
              <a:cxnLst/>
              <a:rect l="l" t="t" r="r" b="b"/>
              <a:pathLst>
                <a:path w="4989" h="10330" extrusionOk="0">
                  <a:moveTo>
                    <a:pt x="212" y="0"/>
                  </a:moveTo>
                  <a:cubicBezTo>
                    <a:pt x="182" y="0"/>
                    <a:pt x="150" y="6"/>
                    <a:pt x="119" y="19"/>
                  </a:cubicBezTo>
                  <a:cubicBezTo>
                    <a:pt x="83" y="31"/>
                    <a:pt x="48" y="66"/>
                    <a:pt x="24" y="102"/>
                  </a:cubicBezTo>
                  <a:cubicBezTo>
                    <a:pt x="24" y="126"/>
                    <a:pt x="0" y="138"/>
                    <a:pt x="0" y="150"/>
                  </a:cubicBezTo>
                  <a:lnTo>
                    <a:pt x="0" y="162"/>
                  </a:lnTo>
                  <a:lnTo>
                    <a:pt x="0" y="197"/>
                  </a:lnTo>
                  <a:lnTo>
                    <a:pt x="0" y="209"/>
                  </a:lnTo>
                  <a:lnTo>
                    <a:pt x="0" y="245"/>
                  </a:lnTo>
                  <a:lnTo>
                    <a:pt x="0" y="257"/>
                  </a:lnTo>
                  <a:cubicBezTo>
                    <a:pt x="0" y="269"/>
                    <a:pt x="24" y="281"/>
                    <a:pt x="24" y="304"/>
                  </a:cubicBezTo>
                  <a:lnTo>
                    <a:pt x="4560" y="10329"/>
                  </a:lnTo>
                  <a:cubicBezTo>
                    <a:pt x="4624" y="10255"/>
                    <a:pt x="4736" y="10209"/>
                    <a:pt x="4845" y="10209"/>
                  </a:cubicBezTo>
                  <a:cubicBezTo>
                    <a:pt x="4857" y="10209"/>
                    <a:pt x="4869" y="10209"/>
                    <a:pt x="4882" y="10210"/>
                  </a:cubicBezTo>
                  <a:cubicBezTo>
                    <a:pt x="4917" y="10210"/>
                    <a:pt x="4965" y="10222"/>
                    <a:pt x="4989" y="10246"/>
                  </a:cubicBezTo>
                  <a:lnTo>
                    <a:pt x="464" y="221"/>
                  </a:lnTo>
                  <a:lnTo>
                    <a:pt x="417" y="126"/>
                  </a:lnTo>
                  <a:cubicBezTo>
                    <a:pt x="373" y="47"/>
                    <a:pt x="297" y="0"/>
                    <a:pt x="21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8" name="Google Shape;3318;p23"/>
            <p:cNvSpPr/>
            <p:nvPr/>
          </p:nvSpPr>
          <p:spPr>
            <a:xfrm>
              <a:off x="6945800" y="1529475"/>
              <a:ext cx="90500" cy="135175"/>
            </a:xfrm>
            <a:custGeom>
              <a:avLst/>
              <a:gdLst/>
              <a:ahLst/>
              <a:cxnLst/>
              <a:rect l="l" t="t" r="r" b="b"/>
              <a:pathLst>
                <a:path w="3620" h="5407" extrusionOk="0">
                  <a:moveTo>
                    <a:pt x="3620" y="1"/>
                  </a:moveTo>
                  <a:lnTo>
                    <a:pt x="0" y="5073"/>
                  </a:lnTo>
                  <a:lnTo>
                    <a:pt x="108" y="5263"/>
                  </a:lnTo>
                  <a:cubicBezTo>
                    <a:pt x="179" y="5299"/>
                    <a:pt x="250" y="5335"/>
                    <a:pt x="310" y="5406"/>
                  </a:cubicBezTo>
                  <a:lnTo>
                    <a:pt x="3620" y="775"/>
                  </a:lnTo>
                  <a:lnTo>
                    <a:pt x="362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9" name="Google Shape;3319;p23"/>
            <p:cNvSpPr/>
            <p:nvPr/>
          </p:nvSpPr>
          <p:spPr>
            <a:xfrm>
              <a:off x="6951750" y="1681000"/>
              <a:ext cx="84550" cy="169075"/>
            </a:xfrm>
            <a:custGeom>
              <a:avLst/>
              <a:gdLst/>
              <a:ahLst/>
              <a:cxnLst/>
              <a:rect l="l" t="t" r="r" b="b"/>
              <a:pathLst>
                <a:path w="3382" h="6763" extrusionOk="0">
                  <a:moveTo>
                    <a:pt x="286" y="0"/>
                  </a:moveTo>
                  <a:cubicBezTo>
                    <a:pt x="239" y="179"/>
                    <a:pt x="155" y="334"/>
                    <a:pt x="0" y="429"/>
                  </a:cubicBezTo>
                  <a:lnTo>
                    <a:pt x="3382" y="6763"/>
                  </a:lnTo>
                  <a:lnTo>
                    <a:pt x="3382" y="5810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0" name="Google Shape;3320;p23"/>
            <p:cNvSpPr/>
            <p:nvPr/>
          </p:nvSpPr>
          <p:spPr>
            <a:xfrm>
              <a:off x="6891325" y="1570800"/>
              <a:ext cx="56875" cy="90275"/>
            </a:xfrm>
            <a:custGeom>
              <a:avLst/>
              <a:gdLst/>
              <a:ahLst/>
              <a:cxnLst/>
              <a:rect l="l" t="t" r="r" b="b"/>
              <a:pathLst>
                <a:path w="2275" h="3611" extrusionOk="0">
                  <a:moveTo>
                    <a:pt x="219" y="1"/>
                  </a:moveTo>
                  <a:cubicBezTo>
                    <a:pt x="185" y="1"/>
                    <a:pt x="151" y="9"/>
                    <a:pt x="120" y="27"/>
                  </a:cubicBezTo>
                  <a:cubicBezTo>
                    <a:pt x="84" y="62"/>
                    <a:pt x="48" y="86"/>
                    <a:pt x="36" y="122"/>
                  </a:cubicBezTo>
                  <a:cubicBezTo>
                    <a:pt x="24" y="146"/>
                    <a:pt x="1" y="193"/>
                    <a:pt x="1" y="241"/>
                  </a:cubicBezTo>
                  <a:cubicBezTo>
                    <a:pt x="72" y="205"/>
                    <a:pt x="143" y="193"/>
                    <a:pt x="215" y="193"/>
                  </a:cubicBezTo>
                  <a:cubicBezTo>
                    <a:pt x="405" y="205"/>
                    <a:pt x="572" y="384"/>
                    <a:pt x="548" y="574"/>
                  </a:cubicBezTo>
                  <a:cubicBezTo>
                    <a:pt x="524" y="717"/>
                    <a:pt x="441" y="836"/>
                    <a:pt x="322" y="872"/>
                  </a:cubicBezTo>
                  <a:lnTo>
                    <a:pt x="1763" y="3587"/>
                  </a:lnTo>
                  <a:cubicBezTo>
                    <a:pt x="1834" y="3560"/>
                    <a:pt x="1906" y="3546"/>
                    <a:pt x="1982" y="3546"/>
                  </a:cubicBezTo>
                  <a:cubicBezTo>
                    <a:pt x="2007" y="3546"/>
                    <a:pt x="2034" y="3548"/>
                    <a:pt x="2060" y="3551"/>
                  </a:cubicBezTo>
                  <a:cubicBezTo>
                    <a:pt x="2132" y="3575"/>
                    <a:pt x="2215" y="3587"/>
                    <a:pt x="2275" y="3610"/>
                  </a:cubicBezTo>
                  <a:lnTo>
                    <a:pt x="2167" y="3420"/>
                  </a:lnTo>
                  <a:lnTo>
                    <a:pt x="643" y="551"/>
                  </a:lnTo>
                  <a:lnTo>
                    <a:pt x="441" y="146"/>
                  </a:lnTo>
                  <a:lnTo>
                    <a:pt x="417" y="122"/>
                  </a:lnTo>
                  <a:cubicBezTo>
                    <a:pt x="375" y="47"/>
                    <a:pt x="298" y="1"/>
                    <a:pt x="21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1" name="Google Shape;3321;p23"/>
            <p:cNvSpPr/>
            <p:nvPr/>
          </p:nvSpPr>
          <p:spPr>
            <a:xfrm>
              <a:off x="6967825" y="2063475"/>
              <a:ext cx="68475" cy="40500"/>
            </a:xfrm>
            <a:custGeom>
              <a:avLst/>
              <a:gdLst/>
              <a:ahLst/>
              <a:cxnLst/>
              <a:rect l="l" t="t" r="r" b="b"/>
              <a:pathLst>
                <a:path w="2739" h="1620" extrusionOk="0">
                  <a:moveTo>
                    <a:pt x="2739" y="1"/>
                  </a:moveTo>
                  <a:lnTo>
                    <a:pt x="0" y="1167"/>
                  </a:lnTo>
                  <a:cubicBezTo>
                    <a:pt x="72" y="1263"/>
                    <a:pt x="131" y="1370"/>
                    <a:pt x="119" y="1501"/>
                  </a:cubicBezTo>
                  <a:cubicBezTo>
                    <a:pt x="119" y="1548"/>
                    <a:pt x="108" y="1572"/>
                    <a:pt x="84" y="1620"/>
                  </a:cubicBezTo>
                  <a:lnTo>
                    <a:pt x="2739" y="489"/>
                  </a:lnTo>
                  <a:lnTo>
                    <a:pt x="273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2" name="Google Shape;3322;p23"/>
            <p:cNvSpPr/>
            <p:nvPr/>
          </p:nvSpPr>
          <p:spPr>
            <a:xfrm>
              <a:off x="6558850" y="2100100"/>
              <a:ext cx="396200" cy="178025"/>
            </a:xfrm>
            <a:custGeom>
              <a:avLst/>
              <a:gdLst/>
              <a:ahLst/>
              <a:cxnLst/>
              <a:rect l="l" t="t" r="r" b="b"/>
              <a:pathLst>
                <a:path w="15848" h="7121" extrusionOk="0">
                  <a:moveTo>
                    <a:pt x="15657" y="0"/>
                  </a:moveTo>
                  <a:lnTo>
                    <a:pt x="0" y="6703"/>
                  </a:lnTo>
                  <a:cubicBezTo>
                    <a:pt x="95" y="6822"/>
                    <a:pt x="155" y="6965"/>
                    <a:pt x="167" y="7120"/>
                  </a:cubicBezTo>
                  <a:lnTo>
                    <a:pt x="15824" y="417"/>
                  </a:lnTo>
                  <a:cubicBezTo>
                    <a:pt x="15836" y="393"/>
                    <a:pt x="15836" y="357"/>
                    <a:pt x="15847" y="345"/>
                  </a:cubicBezTo>
                  <a:cubicBezTo>
                    <a:pt x="15728" y="274"/>
                    <a:pt x="15657" y="155"/>
                    <a:pt x="1565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3" name="Google Shape;3323;p23"/>
            <p:cNvSpPr/>
            <p:nvPr/>
          </p:nvSpPr>
          <p:spPr>
            <a:xfrm>
              <a:off x="6954425" y="2108725"/>
              <a:ext cx="81875" cy="207200"/>
            </a:xfrm>
            <a:custGeom>
              <a:avLst/>
              <a:gdLst/>
              <a:ahLst/>
              <a:cxnLst/>
              <a:rect l="l" t="t" r="r" b="b"/>
              <a:pathLst>
                <a:path w="3275" h="8288" extrusionOk="0">
                  <a:moveTo>
                    <a:pt x="24" y="0"/>
                  </a:moveTo>
                  <a:cubicBezTo>
                    <a:pt x="13" y="36"/>
                    <a:pt x="1" y="48"/>
                    <a:pt x="1" y="60"/>
                  </a:cubicBezTo>
                  <a:cubicBezTo>
                    <a:pt x="1" y="108"/>
                    <a:pt x="1" y="155"/>
                    <a:pt x="13" y="191"/>
                  </a:cubicBezTo>
                  <a:lnTo>
                    <a:pt x="3275" y="8287"/>
                  </a:lnTo>
                  <a:lnTo>
                    <a:pt x="3275" y="7097"/>
                  </a:lnTo>
                  <a:lnTo>
                    <a:pt x="429" y="36"/>
                  </a:lnTo>
                  <a:cubicBezTo>
                    <a:pt x="417" y="36"/>
                    <a:pt x="417" y="12"/>
                    <a:pt x="417" y="12"/>
                  </a:cubicBezTo>
                  <a:cubicBezTo>
                    <a:pt x="358" y="48"/>
                    <a:pt x="286" y="60"/>
                    <a:pt x="203" y="60"/>
                  </a:cubicBezTo>
                  <a:cubicBezTo>
                    <a:pt x="132" y="48"/>
                    <a:pt x="72" y="36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4" name="Google Shape;3324;p23"/>
            <p:cNvSpPr/>
            <p:nvPr/>
          </p:nvSpPr>
          <p:spPr>
            <a:xfrm>
              <a:off x="6559150" y="2280175"/>
              <a:ext cx="477150" cy="150350"/>
            </a:xfrm>
            <a:custGeom>
              <a:avLst/>
              <a:gdLst/>
              <a:ahLst/>
              <a:cxnLst/>
              <a:rect l="l" t="t" r="r" b="b"/>
              <a:pathLst>
                <a:path w="19086" h="6014" extrusionOk="0">
                  <a:moveTo>
                    <a:pt x="167" y="0"/>
                  </a:moveTo>
                  <a:cubicBezTo>
                    <a:pt x="155" y="167"/>
                    <a:pt x="95" y="298"/>
                    <a:pt x="0" y="405"/>
                  </a:cubicBezTo>
                  <a:lnTo>
                    <a:pt x="19086" y="6013"/>
                  </a:lnTo>
                  <a:lnTo>
                    <a:pt x="19086" y="5561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5" name="Google Shape;3325;p23"/>
            <p:cNvSpPr/>
            <p:nvPr/>
          </p:nvSpPr>
          <p:spPr>
            <a:xfrm>
              <a:off x="6886575" y="1575550"/>
              <a:ext cx="19050" cy="17950"/>
            </a:xfrm>
            <a:custGeom>
              <a:avLst/>
              <a:gdLst/>
              <a:ahLst/>
              <a:cxnLst/>
              <a:rect l="l" t="t" r="r" b="b"/>
              <a:pathLst>
                <a:path w="762" h="718" extrusionOk="0">
                  <a:moveTo>
                    <a:pt x="367" y="0"/>
                  </a:moveTo>
                  <a:cubicBezTo>
                    <a:pt x="308" y="0"/>
                    <a:pt x="251" y="22"/>
                    <a:pt x="202" y="51"/>
                  </a:cubicBezTo>
                  <a:cubicBezTo>
                    <a:pt x="95" y="111"/>
                    <a:pt x="36" y="206"/>
                    <a:pt x="24" y="325"/>
                  </a:cubicBezTo>
                  <a:cubicBezTo>
                    <a:pt x="0" y="539"/>
                    <a:pt x="155" y="706"/>
                    <a:pt x="345" y="718"/>
                  </a:cubicBezTo>
                  <a:cubicBezTo>
                    <a:pt x="405" y="718"/>
                    <a:pt x="464" y="706"/>
                    <a:pt x="512" y="682"/>
                  </a:cubicBezTo>
                  <a:cubicBezTo>
                    <a:pt x="631" y="646"/>
                    <a:pt x="714" y="539"/>
                    <a:pt x="738" y="384"/>
                  </a:cubicBezTo>
                  <a:cubicBezTo>
                    <a:pt x="762" y="194"/>
                    <a:pt x="595" y="15"/>
                    <a:pt x="405" y="3"/>
                  </a:cubicBezTo>
                  <a:cubicBezTo>
                    <a:pt x="392" y="1"/>
                    <a:pt x="380" y="0"/>
                    <a:pt x="3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6" name="Google Shape;3326;p23"/>
            <p:cNvSpPr/>
            <p:nvPr/>
          </p:nvSpPr>
          <p:spPr>
            <a:xfrm>
              <a:off x="6923175" y="1659900"/>
              <a:ext cx="35750" cy="35150"/>
            </a:xfrm>
            <a:custGeom>
              <a:avLst/>
              <a:gdLst/>
              <a:ahLst/>
              <a:cxnLst/>
              <a:rect l="l" t="t" r="r" b="b"/>
              <a:pathLst>
                <a:path w="1430" h="1406" extrusionOk="0">
                  <a:moveTo>
                    <a:pt x="681" y="1"/>
                  </a:moveTo>
                  <a:cubicBezTo>
                    <a:pt x="607" y="1"/>
                    <a:pt x="536" y="18"/>
                    <a:pt x="477" y="35"/>
                  </a:cubicBezTo>
                  <a:cubicBezTo>
                    <a:pt x="227" y="130"/>
                    <a:pt x="24" y="344"/>
                    <a:pt x="12" y="642"/>
                  </a:cubicBezTo>
                  <a:cubicBezTo>
                    <a:pt x="0" y="844"/>
                    <a:pt x="60" y="1035"/>
                    <a:pt x="179" y="1166"/>
                  </a:cubicBezTo>
                  <a:cubicBezTo>
                    <a:pt x="262" y="1285"/>
                    <a:pt x="405" y="1356"/>
                    <a:pt x="548" y="1392"/>
                  </a:cubicBezTo>
                  <a:cubicBezTo>
                    <a:pt x="584" y="1392"/>
                    <a:pt x="608" y="1404"/>
                    <a:pt x="655" y="1404"/>
                  </a:cubicBezTo>
                  <a:cubicBezTo>
                    <a:pt x="677" y="1405"/>
                    <a:pt x="698" y="1406"/>
                    <a:pt x="720" y="1406"/>
                  </a:cubicBezTo>
                  <a:cubicBezTo>
                    <a:pt x="874" y="1406"/>
                    <a:pt x="1016" y="1367"/>
                    <a:pt x="1132" y="1273"/>
                  </a:cubicBezTo>
                  <a:cubicBezTo>
                    <a:pt x="1263" y="1178"/>
                    <a:pt x="1370" y="1023"/>
                    <a:pt x="1394" y="844"/>
                  </a:cubicBezTo>
                  <a:cubicBezTo>
                    <a:pt x="1394" y="820"/>
                    <a:pt x="1417" y="797"/>
                    <a:pt x="1417" y="761"/>
                  </a:cubicBezTo>
                  <a:cubicBezTo>
                    <a:pt x="1429" y="546"/>
                    <a:pt x="1334" y="332"/>
                    <a:pt x="1191" y="189"/>
                  </a:cubicBezTo>
                  <a:cubicBezTo>
                    <a:pt x="1132" y="130"/>
                    <a:pt x="1060" y="82"/>
                    <a:pt x="977" y="46"/>
                  </a:cubicBezTo>
                  <a:cubicBezTo>
                    <a:pt x="917" y="35"/>
                    <a:pt x="846" y="11"/>
                    <a:pt x="774" y="11"/>
                  </a:cubicBezTo>
                  <a:cubicBezTo>
                    <a:pt x="743" y="4"/>
                    <a:pt x="712" y="1"/>
                    <a:pt x="68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7" name="Google Shape;3327;p23"/>
            <p:cNvSpPr/>
            <p:nvPr/>
          </p:nvSpPr>
          <p:spPr>
            <a:xfrm>
              <a:off x="6526400" y="2260750"/>
              <a:ext cx="36625" cy="35900"/>
            </a:xfrm>
            <a:custGeom>
              <a:avLst/>
              <a:gdLst/>
              <a:ahLst/>
              <a:cxnLst/>
              <a:rect l="l" t="t" r="r" b="b"/>
              <a:pathLst>
                <a:path w="1465" h="1436" extrusionOk="0">
                  <a:moveTo>
                    <a:pt x="756" y="1"/>
                  </a:moveTo>
                  <a:cubicBezTo>
                    <a:pt x="382" y="1"/>
                    <a:pt x="82" y="287"/>
                    <a:pt x="48" y="658"/>
                  </a:cubicBezTo>
                  <a:cubicBezTo>
                    <a:pt x="0" y="1063"/>
                    <a:pt x="298" y="1408"/>
                    <a:pt x="703" y="1432"/>
                  </a:cubicBezTo>
                  <a:cubicBezTo>
                    <a:pt x="727" y="1435"/>
                    <a:pt x="751" y="1436"/>
                    <a:pt x="775" y="1436"/>
                  </a:cubicBezTo>
                  <a:cubicBezTo>
                    <a:pt x="986" y="1436"/>
                    <a:pt x="1182" y="1343"/>
                    <a:pt x="1310" y="1182"/>
                  </a:cubicBezTo>
                  <a:cubicBezTo>
                    <a:pt x="1405" y="1075"/>
                    <a:pt x="1465" y="944"/>
                    <a:pt x="1465" y="765"/>
                  </a:cubicBezTo>
                  <a:lnTo>
                    <a:pt x="1465" y="754"/>
                  </a:lnTo>
                  <a:lnTo>
                    <a:pt x="1465" y="682"/>
                  </a:lnTo>
                  <a:cubicBezTo>
                    <a:pt x="1453" y="515"/>
                    <a:pt x="1393" y="384"/>
                    <a:pt x="1298" y="265"/>
                  </a:cubicBezTo>
                  <a:cubicBezTo>
                    <a:pt x="1179" y="123"/>
                    <a:pt x="1012" y="27"/>
                    <a:pt x="822" y="3"/>
                  </a:cubicBezTo>
                  <a:cubicBezTo>
                    <a:pt x="800" y="2"/>
                    <a:pt x="778" y="1"/>
                    <a:pt x="75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8" name="Google Shape;3328;p23"/>
            <p:cNvSpPr/>
            <p:nvPr/>
          </p:nvSpPr>
          <p:spPr>
            <a:xfrm>
              <a:off x="6950250" y="2089625"/>
              <a:ext cx="20875" cy="20600"/>
            </a:xfrm>
            <a:custGeom>
              <a:avLst/>
              <a:gdLst/>
              <a:ahLst/>
              <a:cxnLst/>
              <a:rect l="l" t="t" r="r" b="b"/>
              <a:pathLst>
                <a:path w="835" h="824" extrusionOk="0">
                  <a:moveTo>
                    <a:pt x="410" y="1"/>
                  </a:moveTo>
                  <a:cubicBezTo>
                    <a:pt x="287" y="1"/>
                    <a:pt x="183" y="47"/>
                    <a:pt x="108" y="121"/>
                  </a:cubicBezTo>
                  <a:cubicBezTo>
                    <a:pt x="49" y="205"/>
                    <a:pt x="1" y="276"/>
                    <a:pt x="1" y="383"/>
                  </a:cubicBezTo>
                  <a:lnTo>
                    <a:pt x="1" y="419"/>
                  </a:lnTo>
                  <a:cubicBezTo>
                    <a:pt x="1" y="574"/>
                    <a:pt x="72" y="693"/>
                    <a:pt x="191" y="764"/>
                  </a:cubicBezTo>
                  <a:cubicBezTo>
                    <a:pt x="239" y="800"/>
                    <a:pt x="299" y="824"/>
                    <a:pt x="370" y="824"/>
                  </a:cubicBezTo>
                  <a:cubicBezTo>
                    <a:pt x="441" y="824"/>
                    <a:pt x="525" y="812"/>
                    <a:pt x="584" y="776"/>
                  </a:cubicBezTo>
                  <a:cubicBezTo>
                    <a:pt x="692" y="741"/>
                    <a:pt x="751" y="657"/>
                    <a:pt x="787" y="574"/>
                  </a:cubicBezTo>
                  <a:cubicBezTo>
                    <a:pt x="811" y="538"/>
                    <a:pt x="822" y="502"/>
                    <a:pt x="822" y="455"/>
                  </a:cubicBezTo>
                  <a:cubicBezTo>
                    <a:pt x="834" y="324"/>
                    <a:pt x="787" y="217"/>
                    <a:pt x="703" y="121"/>
                  </a:cubicBezTo>
                  <a:cubicBezTo>
                    <a:pt x="656" y="98"/>
                    <a:pt x="608" y="50"/>
                    <a:pt x="549" y="38"/>
                  </a:cubicBezTo>
                  <a:cubicBezTo>
                    <a:pt x="525" y="26"/>
                    <a:pt x="489" y="2"/>
                    <a:pt x="453" y="2"/>
                  </a:cubicBezTo>
                  <a:cubicBezTo>
                    <a:pt x="439" y="1"/>
                    <a:pt x="424" y="1"/>
                    <a:pt x="4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29" name="Google Shape;3329;p23"/>
          <p:cNvGrpSpPr/>
          <p:nvPr/>
        </p:nvGrpSpPr>
        <p:grpSpPr>
          <a:xfrm rot="5400000" flipH="1">
            <a:off x="381079" y="-380942"/>
            <a:ext cx="908540" cy="1670705"/>
            <a:chOff x="6526400" y="1492875"/>
            <a:chExt cx="509900" cy="937650"/>
          </a:xfrm>
        </p:grpSpPr>
        <p:sp>
          <p:nvSpPr>
            <p:cNvPr id="3330" name="Google Shape;3330;p23"/>
            <p:cNvSpPr/>
            <p:nvPr/>
          </p:nvSpPr>
          <p:spPr>
            <a:xfrm>
              <a:off x="6902350" y="1492875"/>
              <a:ext cx="133950" cy="92000"/>
            </a:xfrm>
            <a:custGeom>
              <a:avLst/>
              <a:gdLst/>
              <a:ahLst/>
              <a:cxnLst/>
              <a:rect l="l" t="t" r="r" b="b"/>
              <a:pathLst>
                <a:path w="5358" h="3680" extrusionOk="0">
                  <a:moveTo>
                    <a:pt x="5358" y="0"/>
                  </a:moveTo>
                  <a:lnTo>
                    <a:pt x="0" y="3275"/>
                  </a:lnTo>
                  <a:lnTo>
                    <a:pt x="202" y="3679"/>
                  </a:lnTo>
                  <a:lnTo>
                    <a:pt x="5358" y="524"/>
                  </a:lnTo>
                  <a:lnTo>
                    <a:pt x="535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1" name="Google Shape;3331;p23"/>
            <p:cNvSpPr/>
            <p:nvPr/>
          </p:nvSpPr>
          <p:spPr>
            <a:xfrm>
              <a:off x="6839525" y="1837250"/>
              <a:ext cx="325" cy="925"/>
            </a:xfrm>
            <a:custGeom>
              <a:avLst/>
              <a:gdLst/>
              <a:ahLst/>
              <a:cxnLst/>
              <a:rect l="l" t="t" r="r" b="b"/>
              <a:pathLst>
                <a:path w="13" h="37" extrusionOk="0">
                  <a:moveTo>
                    <a:pt x="13" y="1"/>
                  </a:moveTo>
                  <a:cubicBezTo>
                    <a:pt x="1" y="1"/>
                    <a:pt x="1" y="25"/>
                    <a:pt x="1" y="37"/>
                  </a:cubicBezTo>
                  <a:cubicBezTo>
                    <a:pt x="1" y="25"/>
                    <a:pt x="1" y="13"/>
                    <a:pt x="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2" name="Google Shape;3332;p23"/>
            <p:cNvSpPr/>
            <p:nvPr/>
          </p:nvSpPr>
          <p:spPr>
            <a:xfrm>
              <a:off x="6839525" y="1689025"/>
              <a:ext cx="97375" cy="151525"/>
            </a:xfrm>
            <a:custGeom>
              <a:avLst/>
              <a:gdLst/>
              <a:ahLst/>
              <a:cxnLst/>
              <a:rect l="l" t="t" r="r" b="b"/>
              <a:pathLst>
                <a:path w="3895" h="6061" extrusionOk="0">
                  <a:moveTo>
                    <a:pt x="20" y="5898"/>
                  </a:moveTo>
                  <a:cubicBezTo>
                    <a:pt x="13" y="5908"/>
                    <a:pt x="6" y="5919"/>
                    <a:pt x="1" y="5930"/>
                  </a:cubicBezTo>
                  <a:lnTo>
                    <a:pt x="20" y="5898"/>
                  </a:lnTo>
                  <a:close/>
                  <a:moveTo>
                    <a:pt x="3513" y="1"/>
                  </a:moveTo>
                  <a:lnTo>
                    <a:pt x="20" y="5898"/>
                  </a:lnTo>
                  <a:lnTo>
                    <a:pt x="20" y="5898"/>
                  </a:lnTo>
                  <a:cubicBezTo>
                    <a:pt x="42" y="5867"/>
                    <a:pt x="69" y="5844"/>
                    <a:pt x="96" y="5835"/>
                  </a:cubicBezTo>
                  <a:cubicBezTo>
                    <a:pt x="130" y="5818"/>
                    <a:pt x="166" y="5809"/>
                    <a:pt x="201" y="5809"/>
                  </a:cubicBezTo>
                  <a:cubicBezTo>
                    <a:pt x="288" y="5809"/>
                    <a:pt x="368" y="5860"/>
                    <a:pt x="394" y="5954"/>
                  </a:cubicBezTo>
                  <a:lnTo>
                    <a:pt x="441" y="6061"/>
                  </a:lnTo>
                  <a:lnTo>
                    <a:pt x="3894" y="239"/>
                  </a:lnTo>
                  <a:cubicBezTo>
                    <a:pt x="3727" y="191"/>
                    <a:pt x="3597" y="120"/>
                    <a:pt x="35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3" name="Google Shape;3333;p23"/>
            <p:cNvSpPr/>
            <p:nvPr/>
          </p:nvSpPr>
          <p:spPr>
            <a:xfrm>
              <a:off x="6838950" y="1834425"/>
              <a:ext cx="124725" cy="258250"/>
            </a:xfrm>
            <a:custGeom>
              <a:avLst/>
              <a:gdLst/>
              <a:ahLst/>
              <a:cxnLst/>
              <a:rect l="l" t="t" r="r" b="b"/>
              <a:pathLst>
                <a:path w="4989" h="10330" extrusionOk="0">
                  <a:moveTo>
                    <a:pt x="212" y="0"/>
                  </a:moveTo>
                  <a:cubicBezTo>
                    <a:pt x="182" y="0"/>
                    <a:pt x="150" y="6"/>
                    <a:pt x="119" y="19"/>
                  </a:cubicBezTo>
                  <a:cubicBezTo>
                    <a:pt x="83" y="31"/>
                    <a:pt x="48" y="66"/>
                    <a:pt x="24" y="102"/>
                  </a:cubicBezTo>
                  <a:cubicBezTo>
                    <a:pt x="24" y="126"/>
                    <a:pt x="0" y="138"/>
                    <a:pt x="0" y="150"/>
                  </a:cubicBezTo>
                  <a:lnTo>
                    <a:pt x="0" y="162"/>
                  </a:lnTo>
                  <a:lnTo>
                    <a:pt x="0" y="197"/>
                  </a:lnTo>
                  <a:lnTo>
                    <a:pt x="0" y="209"/>
                  </a:lnTo>
                  <a:lnTo>
                    <a:pt x="0" y="245"/>
                  </a:lnTo>
                  <a:lnTo>
                    <a:pt x="0" y="257"/>
                  </a:lnTo>
                  <a:cubicBezTo>
                    <a:pt x="0" y="269"/>
                    <a:pt x="24" y="281"/>
                    <a:pt x="24" y="304"/>
                  </a:cubicBezTo>
                  <a:lnTo>
                    <a:pt x="4560" y="10329"/>
                  </a:lnTo>
                  <a:cubicBezTo>
                    <a:pt x="4624" y="10255"/>
                    <a:pt x="4736" y="10209"/>
                    <a:pt x="4845" y="10209"/>
                  </a:cubicBezTo>
                  <a:cubicBezTo>
                    <a:pt x="4857" y="10209"/>
                    <a:pt x="4869" y="10209"/>
                    <a:pt x="4882" y="10210"/>
                  </a:cubicBezTo>
                  <a:cubicBezTo>
                    <a:pt x="4917" y="10210"/>
                    <a:pt x="4965" y="10222"/>
                    <a:pt x="4989" y="10246"/>
                  </a:cubicBezTo>
                  <a:lnTo>
                    <a:pt x="464" y="221"/>
                  </a:lnTo>
                  <a:lnTo>
                    <a:pt x="417" y="126"/>
                  </a:lnTo>
                  <a:cubicBezTo>
                    <a:pt x="373" y="47"/>
                    <a:pt x="297" y="0"/>
                    <a:pt x="21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4" name="Google Shape;3334;p23"/>
            <p:cNvSpPr/>
            <p:nvPr/>
          </p:nvSpPr>
          <p:spPr>
            <a:xfrm>
              <a:off x="6945800" y="1529475"/>
              <a:ext cx="90500" cy="135175"/>
            </a:xfrm>
            <a:custGeom>
              <a:avLst/>
              <a:gdLst/>
              <a:ahLst/>
              <a:cxnLst/>
              <a:rect l="l" t="t" r="r" b="b"/>
              <a:pathLst>
                <a:path w="3620" h="5407" extrusionOk="0">
                  <a:moveTo>
                    <a:pt x="3620" y="1"/>
                  </a:moveTo>
                  <a:lnTo>
                    <a:pt x="0" y="5073"/>
                  </a:lnTo>
                  <a:lnTo>
                    <a:pt x="108" y="5263"/>
                  </a:lnTo>
                  <a:cubicBezTo>
                    <a:pt x="179" y="5299"/>
                    <a:pt x="250" y="5335"/>
                    <a:pt x="310" y="5406"/>
                  </a:cubicBezTo>
                  <a:lnTo>
                    <a:pt x="3620" y="775"/>
                  </a:lnTo>
                  <a:lnTo>
                    <a:pt x="362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5" name="Google Shape;3335;p23"/>
            <p:cNvSpPr/>
            <p:nvPr/>
          </p:nvSpPr>
          <p:spPr>
            <a:xfrm>
              <a:off x="6951750" y="1681000"/>
              <a:ext cx="84550" cy="169075"/>
            </a:xfrm>
            <a:custGeom>
              <a:avLst/>
              <a:gdLst/>
              <a:ahLst/>
              <a:cxnLst/>
              <a:rect l="l" t="t" r="r" b="b"/>
              <a:pathLst>
                <a:path w="3382" h="6763" extrusionOk="0">
                  <a:moveTo>
                    <a:pt x="286" y="0"/>
                  </a:moveTo>
                  <a:cubicBezTo>
                    <a:pt x="239" y="179"/>
                    <a:pt x="155" y="334"/>
                    <a:pt x="0" y="429"/>
                  </a:cubicBezTo>
                  <a:lnTo>
                    <a:pt x="3382" y="6763"/>
                  </a:lnTo>
                  <a:lnTo>
                    <a:pt x="3382" y="5810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6" name="Google Shape;3336;p23"/>
            <p:cNvSpPr/>
            <p:nvPr/>
          </p:nvSpPr>
          <p:spPr>
            <a:xfrm>
              <a:off x="6891325" y="1570800"/>
              <a:ext cx="56875" cy="90275"/>
            </a:xfrm>
            <a:custGeom>
              <a:avLst/>
              <a:gdLst/>
              <a:ahLst/>
              <a:cxnLst/>
              <a:rect l="l" t="t" r="r" b="b"/>
              <a:pathLst>
                <a:path w="2275" h="3611" extrusionOk="0">
                  <a:moveTo>
                    <a:pt x="219" y="1"/>
                  </a:moveTo>
                  <a:cubicBezTo>
                    <a:pt x="185" y="1"/>
                    <a:pt x="151" y="9"/>
                    <a:pt x="120" y="27"/>
                  </a:cubicBezTo>
                  <a:cubicBezTo>
                    <a:pt x="84" y="62"/>
                    <a:pt x="48" y="86"/>
                    <a:pt x="36" y="122"/>
                  </a:cubicBezTo>
                  <a:cubicBezTo>
                    <a:pt x="24" y="146"/>
                    <a:pt x="1" y="193"/>
                    <a:pt x="1" y="241"/>
                  </a:cubicBezTo>
                  <a:cubicBezTo>
                    <a:pt x="72" y="205"/>
                    <a:pt x="143" y="193"/>
                    <a:pt x="215" y="193"/>
                  </a:cubicBezTo>
                  <a:cubicBezTo>
                    <a:pt x="405" y="205"/>
                    <a:pt x="572" y="384"/>
                    <a:pt x="548" y="574"/>
                  </a:cubicBezTo>
                  <a:cubicBezTo>
                    <a:pt x="524" y="717"/>
                    <a:pt x="441" y="836"/>
                    <a:pt x="322" y="872"/>
                  </a:cubicBezTo>
                  <a:lnTo>
                    <a:pt x="1763" y="3587"/>
                  </a:lnTo>
                  <a:cubicBezTo>
                    <a:pt x="1834" y="3560"/>
                    <a:pt x="1906" y="3546"/>
                    <a:pt x="1982" y="3546"/>
                  </a:cubicBezTo>
                  <a:cubicBezTo>
                    <a:pt x="2007" y="3546"/>
                    <a:pt x="2034" y="3548"/>
                    <a:pt x="2060" y="3551"/>
                  </a:cubicBezTo>
                  <a:cubicBezTo>
                    <a:pt x="2132" y="3575"/>
                    <a:pt x="2215" y="3587"/>
                    <a:pt x="2275" y="3610"/>
                  </a:cubicBezTo>
                  <a:lnTo>
                    <a:pt x="2167" y="3420"/>
                  </a:lnTo>
                  <a:lnTo>
                    <a:pt x="643" y="551"/>
                  </a:lnTo>
                  <a:lnTo>
                    <a:pt x="441" y="146"/>
                  </a:lnTo>
                  <a:lnTo>
                    <a:pt x="417" y="122"/>
                  </a:lnTo>
                  <a:cubicBezTo>
                    <a:pt x="375" y="47"/>
                    <a:pt x="298" y="1"/>
                    <a:pt x="21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7" name="Google Shape;3337;p23"/>
            <p:cNvSpPr/>
            <p:nvPr/>
          </p:nvSpPr>
          <p:spPr>
            <a:xfrm>
              <a:off x="6967825" y="2063475"/>
              <a:ext cx="68475" cy="40500"/>
            </a:xfrm>
            <a:custGeom>
              <a:avLst/>
              <a:gdLst/>
              <a:ahLst/>
              <a:cxnLst/>
              <a:rect l="l" t="t" r="r" b="b"/>
              <a:pathLst>
                <a:path w="2739" h="1620" extrusionOk="0">
                  <a:moveTo>
                    <a:pt x="2739" y="1"/>
                  </a:moveTo>
                  <a:lnTo>
                    <a:pt x="0" y="1167"/>
                  </a:lnTo>
                  <a:cubicBezTo>
                    <a:pt x="72" y="1263"/>
                    <a:pt x="131" y="1370"/>
                    <a:pt x="119" y="1501"/>
                  </a:cubicBezTo>
                  <a:cubicBezTo>
                    <a:pt x="119" y="1548"/>
                    <a:pt x="108" y="1572"/>
                    <a:pt x="84" y="1620"/>
                  </a:cubicBezTo>
                  <a:lnTo>
                    <a:pt x="2739" y="489"/>
                  </a:lnTo>
                  <a:lnTo>
                    <a:pt x="273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8" name="Google Shape;3338;p23"/>
            <p:cNvSpPr/>
            <p:nvPr/>
          </p:nvSpPr>
          <p:spPr>
            <a:xfrm>
              <a:off x="6558850" y="2100100"/>
              <a:ext cx="396200" cy="178025"/>
            </a:xfrm>
            <a:custGeom>
              <a:avLst/>
              <a:gdLst/>
              <a:ahLst/>
              <a:cxnLst/>
              <a:rect l="l" t="t" r="r" b="b"/>
              <a:pathLst>
                <a:path w="15848" h="7121" extrusionOk="0">
                  <a:moveTo>
                    <a:pt x="15657" y="0"/>
                  </a:moveTo>
                  <a:lnTo>
                    <a:pt x="0" y="6703"/>
                  </a:lnTo>
                  <a:cubicBezTo>
                    <a:pt x="95" y="6822"/>
                    <a:pt x="155" y="6965"/>
                    <a:pt x="167" y="7120"/>
                  </a:cubicBezTo>
                  <a:lnTo>
                    <a:pt x="15824" y="417"/>
                  </a:lnTo>
                  <a:cubicBezTo>
                    <a:pt x="15836" y="393"/>
                    <a:pt x="15836" y="357"/>
                    <a:pt x="15847" y="345"/>
                  </a:cubicBezTo>
                  <a:cubicBezTo>
                    <a:pt x="15728" y="274"/>
                    <a:pt x="15657" y="155"/>
                    <a:pt x="1565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9" name="Google Shape;3339;p23"/>
            <p:cNvSpPr/>
            <p:nvPr/>
          </p:nvSpPr>
          <p:spPr>
            <a:xfrm>
              <a:off x="6954425" y="2108725"/>
              <a:ext cx="81875" cy="207200"/>
            </a:xfrm>
            <a:custGeom>
              <a:avLst/>
              <a:gdLst/>
              <a:ahLst/>
              <a:cxnLst/>
              <a:rect l="l" t="t" r="r" b="b"/>
              <a:pathLst>
                <a:path w="3275" h="8288" extrusionOk="0">
                  <a:moveTo>
                    <a:pt x="24" y="0"/>
                  </a:moveTo>
                  <a:cubicBezTo>
                    <a:pt x="13" y="36"/>
                    <a:pt x="1" y="48"/>
                    <a:pt x="1" y="60"/>
                  </a:cubicBezTo>
                  <a:cubicBezTo>
                    <a:pt x="1" y="108"/>
                    <a:pt x="1" y="155"/>
                    <a:pt x="13" y="191"/>
                  </a:cubicBezTo>
                  <a:lnTo>
                    <a:pt x="3275" y="8287"/>
                  </a:lnTo>
                  <a:lnTo>
                    <a:pt x="3275" y="7097"/>
                  </a:lnTo>
                  <a:lnTo>
                    <a:pt x="429" y="36"/>
                  </a:lnTo>
                  <a:cubicBezTo>
                    <a:pt x="417" y="36"/>
                    <a:pt x="417" y="12"/>
                    <a:pt x="417" y="12"/>
                  </a:cubicBezTo>
                  <a:cubicBezTo>
                    <a:pt x="358" y="48"/>
                    <a:pt x="286" y="60"/>
                    <a:pt x="203" y="60"/>
                  </a:cubicBezTo>
                  <a:cubicBezTo>
                    <a:pt x="132" y="48"/>
                    <a:pt x="72" y="36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0" name="Google Shape;3340;p23"/>
            <p:cNvSpPr/>
            <p:nvPr/>
          </p:nvSpPr>
          <p:spPr>
            <a:xfrm>
              <a:off x="6559150" y="2280175"/>
              <a:ext cx="477150" cy="150350"/>
            </a:xfrm>
            <a:custGeom>
              <a:avLst/>
              <a:gdLst/>
              <a:ahLst/>
              <a:cxnLst/>
              <a:rect l="l" t="t" r="r" b="b"/>
              <a:pathLst>
                <a:path w="19086" h="6014" extrusionOk="0">
                  <a:moveTo>
                    <a:pt x="167" y="0"/>
                  </a:moveTo>
                  <a:cubicBezTo>
                    <a:pt x="155" y="167"/>
                    <a:pt x="95" y="298"/>
                    <a:pt x="0" y="405"/>
                  </a:cubicBezTo>
                  <a:lnTo>
                    <a:pt x="19086" y="6013"/>
                  </a:lnTo>
                  <a:lnTo>
                    <a:pt x="19086" y="5561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1" name="Google Shape;3341;p23"/>
            <p:cNvSpPr/>
            <p:nvPr/>
          </p:nvSpPr>
          <p:spPr>
            <a:xfrm>
              <a:off x="6886575" y="1575550"/>
              <a:ext cx="19050" cy="17950"/>
            </a:xfrm>
            <a:custGeom>
              <a:avLst/>
              <a:gdLst/>
              <a:ahLst/>
              <a:cxnLst/>
              <a:rect l="l" t="t" r="r" b="b"/>
              <a:pathLst>
                <a:path w="762" h="718" extrusionOk="0">
                  <a:moveTo>
                    <a:pt x="367" y="0"/>
                  </a:moveTo>
                  <a:cubicBezTo>
                    <a:pt x="308" y="0"/>
                    <a:pt x="251" y="22"/>
                    <a:pt x="202" y="51"/>
                  </a:cubicBezTo>
                  <a:cubicBezTo>
                    <a:pt x="95" y="111"/>
                    <a:pt x="36" y="206"/>
                    <a:pt x="24" y="325"/>
                  </a:cubicBezTo>
                  <a:cubicBezTo>
                    <a:pt x="0" y="539"/>
                    <a:pt x="155" y="706"/>
                    <a:pt x="345" y="718"/>
                  </a:cubicBezTo>
                  <a:cubicBezTo>
                    <a:pt x="405" y="718"/>
                    <a:pt x="464" y="706"/>
                    <a:pt x="512" y="682"/>
                  </a:cubicBezTo>
                  <a:cubicBezTo>
                    <a:pt x="631" y="646"/>
                    <a:pt x="714" y="539"/>
                    <a:pt x="738" y="384"/>
                  </a:cubicBezTo>
                  <a:cubicBezTo>
                    <a:pt x="762" y="194"/>
                    <a:pt x="595" y="15"/>
                    <a:pt x="405" y="3"/>
                  </a:cubicBezTo>
                  <a:cubicBezTo>
                    <a:pt x="392" y="1"/>
                    <a:pt x="380" y="0"/>
                    <a:pt x="3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2" name="Google Shape;3342;p23"/>
            <p:cNvSpPr/>
            <p:nvPr/>
          </p:nvSpPr>
          <p:spPr>
            <a:xfrm>
              <a:off x="6923175" y="1659900"/>
              <a:ext cx="35750" cy="35150"/>
            </a:xfrm>
            <a:custGeom>
              <a:avLst/>
              <a:gdLst/>
              <a:ahLst/>
              <a:cxnLst/>
              <a:rect l="l" t="t" r="r" b="b"/>
              <a:pathLst>
                <a:path w="1430" h="1406" extrusionOk="0">
                  <a:moveTo>
                    <a:pt x="681" y="1"/>
                  </a:moveTo>
                  <a:cubicBezTo>
                    <a:pt x="607" y="1"/>
                    <a:pt x="536" y="18"/>
                    <a:pt x="477" y="35"/>
                  </a:cubicBezTo>
                  <a:cubicBezTo>
                    <a:pt x="227" y="130"/>
                    <a:pt x="24" y="344"/>
                    <a:pt x="12" y="642"/>
                  </a:cubicBezTo>
                  <a:cubicBezTo>
                    <a:pt x="0" y="844"/>
                    <a:pt x="60" y="1035"/>
                    <a:pt x="179" y="1166"/>
                  </a:cubicBezTo>
                  <a:cubicBezTo>
                    <a:pt x="262" y="1285"/>
                    <a:pt x="405" y="1356"/>
                    <a:pt x="548" y="1392"/>
                  </a:cubicBezTo>
                  <a:cubicBezTo>
                    <a:pt x="584" y="1392"/>
                    <a:pt x="608" y="1404"/>
                    <a:pt x="655" y="1404"/>
                  </a:cubicBezTo>
                  <a:cubicBezTo>
                    <a:pt x="677" y="1405"/>
                    <a:pt x="698" y="1406"/>
                    <a:pt x="720" y="1406"/>
                  </a:cubicBezTo>
                  <a:cubicBezTo>
                    <a:pt x="874" y="1406"/>
                    <a:pt x="1016" y="1367"/>
                    <a:pt x="1132" y="1273"/>
                  </a:cubicBezTo>
                  <a:cubicBezTo>
                    <a:pt x="1263" y="1178"/>
                    <a:pt x="1370" y="1023"/>
                    <a:pt x="1394" y="844"/>
                  </a:cubicBezTo>
                  <a:cubicBezTo>
                    <a:pt x="1394" y="820"/>
                    <a:pt x="1417" y="797"/>
                    <a:pt x="1417" y="761"/>
                  </a:cubicBezTo>
                  <a:cubicBezTo>
                    <a:pt x="1429" y="546"/>
                    <a:pt x="1334" y="332"/>
                    <a:pt x="1191" y="189"/>
                  </a:cubicBezTo>
                  <a:cubicBezTo>
                    <a:pt x="1132" y="130"/>
                    <a:pt x="1060" y="82"/>
                    <a:pt x="977" y="46"/>
                  </a:cubicBezTo>
                  <a:cubicBezTo>
                    <a:pt x="917" y="35"/>
                    <a:pt x="846" y="11"/>
                    <a:pt x="774" y="11"/>
                  </a:cubicBezTo>
                  <a:cubicBezTo>
                    <a:pt x="743" y="4"/>
                    <a:pt x="712" y="1"/>
                    <a:pt x="68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3" name="Google Shape;3343;p23"/>
            <p:cNvSpPr/>
            <p:nvPr/>
          </p:nvSpPr>
          <p:spPr>
            <a:xfrm>
              <a:off x="6526400" y="2260750"/>
              <a:ext cx="36625" cy="35900"/>
            </a:xfrm>
            <a:custGeom>
              <a:avLst/>
              <a:gdLst/>
              <a:ahLst/>
              <a:cxnLst/>
              <a:rect l="l" t="t" r="r" b="b"/>
              <a:pathLst>
                <a:path w="1465" h="1436" extrusionOk="0">
                  <a:moveTo>
                    <a:pt x="756" y="1"/>
                  </a:moveTo>
                  <a:cubicBezTo>
                    <a:pt x="382" y="1"/>
                    <a:pt x="82" y="287"/>
                    <a:pt x="48" y="658"/>
                  </a:cubicBezTo>
                  <a:cubicBezTo>
                    <a:pt x="0" y="1063"/>
                    <a:pt x="298" y="1408"/>
                    <a:pt x="703" y="1432"/>
                  </a:cubicBezTo>
                  <a:cubicBezTo>
                    <a:pt x="727" y="1435"/>
                    <a:pt x="751" y="1436"/>
                    <a:pt x="775" y="1436"/>
                  </a:cubicBezTo>
                  <a:cubicBezTo>
                    <a:pt x="986" y="1436"/>
                    <a:pt x="1182" y="1343"/>
                    <a:pt x="1310" y="1182"/>
                  </a:cubicBezTo>
                  <a:cubicBezTo>
                    <a:pt x="1405" y="1075"/>
                    <a:pt x="1465" y="944"/>
                    <a:pt x="1465" y="765"/>
                  </a:cubicBezTo>
                  <a:lnTo>
                    <a:pt x="1465" y="754"/>
                  </a:lnTo>
                  <a:lnTo>
                    <a:pt x="1465" y="682"/>
                  </a:lnTo>
                  <a:cubicBezTo>
                    <a:pt x="1453" y="515"/>
                    <a:pt x="1393" y="384"/>
                    <a:pt x="1298" y="265"/>
                  </a:cubicBezTo>
                  <a:cubicBezTo>
                    <a:pt x="1179" y="123"/>
                    <a:pt x="1012" y="27"/>
                    <a:pt x="822" y="3"/>
                  </a:cubicBezTo>
                  <a:cubicBezTo>
                    <a:pt x="800" y="2"/>
                    <a:pt x="778" y="1"/>
                    <a:pt x="75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4" name="Google Shape;3344;p23"/>
            <p:cNvSpPr/>
            <p:nvPr/>
          </p:nvSpPr>
          <p:spPr>
            <a:xfrm>
              <a:off x="6950250" y="2089625"/>
              <a:ext cx="20875" cy="20600"/>
            </a:xfrm>
            <a:custGeom>
              <a:avLst/>
              <a:gdLst/>
              <a:ahLst/>
              <a:cxnLst/>
              <a:rect l="l" t="t" r="r" b="b"/>
              <a:pathLst>
                <a:path w="835" h="824" extrusionOk="0">
                  <a:moveTo>
                    <a:pt x="410" y="1"/>
                  </a:moveTo>
                  <a:cubicBezTo>
                    <a:pt x="287" y="1"/>
                    <a:pt x="183" y="47"/>
                    <a:pt x="108" y="121"/>
                  </a:cubicBezTo>
                  <a:cubicBezTo>
                    <a:pt x="49" y="205"/>
                    <a:pt x="1" y="276"/>
                    <a:pt x="1" y="383"/>
                  </a:cubicBezTo>
                  <a:lnTo>
                    <a:pt x="1" y="419"/>
                  </a:lnTo>
                  <a:cubicBezTo>
                    <a:pt x="1" y="574"/>
                    <a:pt x="72" y="693"/>
                    <a:pt x="191" y="764"/>
                  </a:cubicBezTo>
                  <a:cubicBezTo>
                    <a:pt x="239" y="800"/>
                    <a:pt x="299" y="824"/>
                    <a:pt x="370" y="824"/>
                  </a:cubicBezTo>
                  <a:cubicBezTo>
                    <a:pt x="441" y="824"/>
                    <a:pt x="525" y="812"/>
                    <a:pt x="584" y="776"/>
                  </a:cubicBezTo>
                  <a:cubicBezTo>
                    <a:pt x="692" y="741"/>
                    <a:pt x="751" y="657"/>
                    <a:pt x="787" y="574"/>
                  </a:cubicBezTo>
                  <a:cubicBezTo>
                    <a:pt x="811" y="538"/>
                    <a:pt x="822" y="502"/>
                    <a:pt x="822" y="455"/>
                  </a:cubicBezTo>
                  <a:cubicBezTo>
                    <a:pt x="834" y="324"/>
                    <a:pt x="787" y="217"/>
                    <a:pt x="703" y="121"/>
                  </a:cubicBezTo>
                  <a:cubicBezTo>
                    <a:pt x="656" y="98"/>
                    <a:pt x="608" y="50"/>
                    <a:pt x="549" y="38"/>
                  </a:cubicBezTo>
                  <a:cubicBezTo>
                    <a:pt x="525" y="26"/>
                    <a:pt x="489" y="2"/>
                    <a:pt x="453" y="2"/>
                  </a:cubicBezTo>
                  <a:cubicBezTo>
                    <a:pt x="439" y="1"/>
                    <a:pt x="424" y="1"/>
                    <a:pt x="4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45" name="Google Shape;3345;p2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346" name="Google Shape;3346;p23"/>
          <p:cNvSpPr txBox="1">
            <a:spLocks noGrp="1"/>
          </p:cNvSpPr>
          <p:nvPr>
            <p:ph type="title" idx="2"/>
          </p:nvPr>
        </p:nvSpPr>
        <p:spPr>
          <a:xfrm>
            <a:off x="1024075" y="1925575"/>
            <a:ext cx="21402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347" name="Google Shape;3347;p23"/>
          <p:cNvSpPr txBox="1">
            <a:spLocks noGrp="1"/>
          </p:cNvSpPr>
          <p:nvPr>
            <p:ph type="subTitle" idx="1"/>
          </p:nvPr>
        </p:nvSpPr>
        <p:spPr>
          <a:xfrm>
            <a:off x="1024125" y="2248925"/>
            <a:ext cx="21402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348" name="Google Shape;3348;p23"/>
          <p:cNvSpPr txBox="1">
            <a:spLocks noGrp="1"/>
          </p:cNvSpPr>
          <p:nvPr>
            <p:ph type="title" idx="3"/>
          </p:nvPr>
        </p:nvSpPr>
        <p:spPr>
          <a:xfrm>
            <a:off x="3501850" y="1920613"/>
            <a:ext cx="21402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349" name="Google Shape;3349;p23"/>
          <p:cNvSpPr txBox="1">
            <a:spLocks noGrp="1"/>
          </p:cNvSpPr>
          <p:nvPr>
            <p:ph type="subTitle" idx="4"/>
          </p:nvPr>
        </p:nvSpPr>
        <p:spPr>
          <a:xfrm>
            <a:off x="3501900" y="2248925"/>
            <a:ext cx="21402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350" name="Google Shape;3350;p23"/>
          <p:cNvSpPr txBox="1">
            <a:spLocks noGrp="1"/>
          </p:cNvSpPr>
          <p:nvPr>
            <p:ph type="title" idx="5"/>
          </p:nvPr>
        </p:nvSpPr>
        <p:spPr>
          <a:xfrm>
            <a:off x="2262962" y="3612825"/>
            <a:ext cx="21402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351" name="Google Shape;3351;p23"/>
          <p:cNvSpPr txBox="1">
            <a:spLocks noGrp="1"/>
          </p:cNvSpPr>
          <p:nvPr>
            <p:ph type="subTitle" idx="6"/>
          </p:nvPr>
        </p:nvSpPr>
        <p:spPr>
          <a:xfrm>
            <a:off x="2263012" y="3936175"/>
            <a:ext cx="21402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352" name="Google Shape;3352;p23"/>
          <p:cNvSpPr txBox="1">
            <a:spLocks noGrp="1"/>
          </p:cNvSpPr>
          <p:nvPr>
            <p:ph type="title" idx="7"/>
          </p:nvPr>
        </p:nvSpPr>
        <p:spPr>
          <a:xfrm>
            <a:off x="5979625" y="1925575"/>
            <a:ext cx="21402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353" name="Google Shape;3353;p23"/>
          <p:cNvSpPr txBox="1">
            <a:spLocks noGrp="1"/>
          </p:cNvSpPr>
          <p:nvPr>
            <p:ph type="subTitle" idx="8"/>
          </p:nvPr>
        </p:nvSpPr>
        <p:spPr>
          <a:xfrm>
            <a:off x="5979675" y="2248925"/>
            <a:ext cx="21402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354" name="Google Shape;3354;p23"/>
          <p:cNvSpPr txBox="1">
            <a:spLocks noGrp="1"/>
          </p:cNvSpPr>
          <p:nvPr>
            <p:ph type="title" idx="9"/>
          </p:nvPr>
        </p:nvSpPr>
        <p:spPr>
          <a:xfrm>
            <a:off x="4740737" y="3612825"/>
            <a:ext cx="21402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355" name="Google Shape;3355;p23"/>
          <p:cNvSpPr txBox="1">
            <a:spLocks noGrp="1"/>
          </p:cNvSpPr>
          <p:nvPr>
            <p:ph type="subTitle" idx="13"/>
          </p:nvPr>
        </p:nvSpPr>
        <p:spPr>
          <a:xfrm>
            <a:off x="4740787" y="3936175"/>
            <a:ext cx="21402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">
    <p:spTree>
      <p:nvGrpSpPr>
        <p:cNvPr id="1" name="Shape 3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9" name="Google Shape;3899;p27"/>
          <p:cNvGrpSpPr/>
          <p:nvPr/>
        </p:nvGrpSpPr>
        <p:grpSpPr>
          <a:xfrm rot="10800000" flipH="1">
            <a:off x="7165541" y="153"/>
            <a:ext cx="1978228" cy="4794296"/>
            <a:chOff x="5728375" y="1492875"/>
            <a:chExt cx="1308525" cy="3171250"/>
          </a:xfrm>
        </p:grpSpPr>
        <p:sp>
          <p:nvSpPr>
            <p:cNvPr id="3900" name="Google Shape;3900;p27"/>
            <p:cNvSpPr/>
            <p:nvPr/>
          </p:nvSpPr>
          <p:spPr>
            <a:xfrm>
              <a:off x="6942225" y="2835900"/>
              <a:ext cx="625" cy="925"/>
            </a:xfrm>
            <a:custGeom>
              <a:avLst/>
              <a:gdLst/>
              <a:ahLst/>
              <a:cxnLst/>
              <a:rect l="l" t="t" r="r" b="b"/>
              <a:pathLst>
                <a:path w="25" h="37" extrusionOk="0">
                  <a:moveTo>
                    <a:pt x="24" y="0"/>
                  </a:moveTo>
                  <a:lnTo>
                    <a:pt x="24" y="0"/>
                  </a:lnTo>
                  <a:cubicBezTo>
                    <a:pt x="12" y="12"/>
                    <a:pt x="12" y="24"/>
                    <a:pt x="0" y="36"/>
                  </a:cubicBezTo>
                  <a:cubicBezTo>
                    <a:pt x="12" y="36"/>
                    <a:pt x="12" y="24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1" name="Google Shape;3901;p27"/>
            <p:cNvSpPr/>
            <p:nvPr/>
          </p:nvSpPr>
          <p:spPr>
            <a:xfrm>
              <a:off x="6942225" y="283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2" name="Google Shape;3902;p27"/>
            <p:cNvSpPr/>
            <p:nvPr/>
          </p:nvSpPr>
          <p:spPr>
            <a:xfrm>
              <a:off x="6945500" y="2844825"/>
              <a:ext cx="42300" cy="133375"/>
            </a:xfrm>
            <a:custGeom>
              <a:avLst/>
              <a:gdLst/>
              <a:ahLst/>
              <a:cxnLst/>
              <a:rect l="l" t="t" r="r" b="b"/>
              <a:pathLst>
                <a:path w="1692" h="5335" extrusionOk="0">
                  <a:moveTo>
                    <a:pt x="346" y="0"/>
                  </a:moveTo>
                  <a:lnTo>
                    <a:pt x="203" y="12"/>
                  </a:lnTo>
                  <a:lnTo>
                    <a:pt x="0" y="453"/>
                  </a:lnTo>
                  <a:lnTo>
                    <a:pt x="1215" y="5263"/>
                  </a:lnTo>
                  <a:lnTo>
                    <a:pt x="1691" y="5334"/>
                  </a:lnTo>
                  <a:lnTo>
                    <a:pt x="1691" y="5334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3" name="Google Shape;3903;p27"/>
            <p:cNvSpPr/>
            <p:nvPr/>
          </p:nvSpPr>
          <p:spPr>
            <a:xfrm>
              <a:off x="6943725" y="2835300"/>
              <a:ext cx="300" cy="25"/>
            </a:xfrm>
            <a:custGeom>
              <a:avLst/>
              <a:gdLst/>
              <a:ahLst/>
              <a:cxnLst/>
              <a:rect l="l" t="t" r="r" b="b"/>
              <a:pathLst>
                <a:path w="12" h="1" extrusionOk="0">
                  <a:moveTo>
                    <a:pt x="0" y="0"/>
                  </a:moveTo>
                  <a:lnTo>
                    <a:pt x="0" y="0"/>
                  </a:lnTo>
                  <a:cubicBezTo>
                    <a:pt x="12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4" name="Google Shape;3904;p27"/>
            <p:cNvSpPr/>
            <p:nvPr/>
          </p:nvSpPr>
          <p:spPr>
            <a:xfrm>
              <a:off x="6945500" y="2834575"/>
              <a:ext cx="625" cy="150"/>
            </a:xfrm>
            <a:custGeom>
              <a:avLst/>
              <a:gdLst/>
              <a:ahLst/>
              <a:cxnLst/>
              <a:rect l="l" t="t" r="r" b="b"/>
              <a:pathLst>
                <a:path w="25" h="6" extrusionOk="0">
                  <a:moveTo>
                    <a:pt x="15" y="0"/>
                  </a:moveTo>
                  <a:cubicBezTo>
                    <a:pt x="11" y="0"/>
                    <a:pt x="8" y="6"/>
                    <a:pt x="0" y="6"/>
                  </a:cubicBezTo>
                  <a:lnTo>
                    <a:pt x="24" y="6"/>
                  </a:lnTo>
                  <a:cubicBezTo>
                    <a:pt x="20" y="2"/>
                    <a:pt x="18" y="0"/>
                    <a:pt x="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5" name="Google Shape;3905;p27"/>
            <p:cNvSpPr/>
            <p:nvPr/>
          </p:nvSpPr>
          <p:spPr>
            <a:xfrm>
              <a:off x="6943125" y="2835625"/>
              <a:ext cx="550" cy="300"/>
            </a:xfrm>
            <a:custGeom>
              <a:avLst/>
              <a:gdLst/>
              <a:ahLst/>
              <a:cxnLst/>
              <a:rect l="l" t="t" r="r" b="b"/>
              <a:pathLst>
                <a:path w="22" h="12" extrusionOk="0">
                  <a:moveTo>
                    <a:pt x="16" y="1"/>
                  </a:moveTo>
                  <a:cubicBezTo>
                    <a:pt x="13" y="1"/>
                    <a:pt x="8" y="3"/>
                    <a:pt x="0" y="11"/>
                  </a:cubicBezTo>
                  <a:cubicBezTo>
                    <a:pt x="16" y="11"/>
                    <a:pt x="21" y="1"/>
                    <a:pt x="1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6" name="Google Shape;3906;p27"/>
            <p:cNvSpPr/>
            <p:nvPr/>
          </p:nvSpPr>
          <p:spPr>
            <a:xfrm>
              <a:off x="6978825" y="2988300"/>
              <a:ext cx="57175" cy="218500"/>
            </a:xfrm>
            <a:custGeom>
              <a:avLst/>
              <a:gdLst/>
              <a:ahLst/>
              <a:cxnLst/>
              <a:rect l="l" t="t" r="r" b="b"/>
              <a:pathLst>
                <a:path w="2287" h="8740" extrusionOk="0">
                  <a:moveTo>
                    <a:pt x="1" y="0"/>
                  </a:moveTo>
                  <a:lnTo>
                    <a:pt x="2227" y="8739"/>
                  </a:lnTo>
                  <a:cubicBezTo>
                    <a:pt x="2239" y="8728"/>
                    <a:pt x="2251" y="8704"/>
                    <a:pt x="2287" y="8692"/>
                  </a:cubicBezTo>
                  <a:lnTo>
                    <a:pt x="2287" y="7180"/>
                  </a:lnTo>
                  <a:lnTo>
                    <a:pt x="477" y="7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7" name="Google Shape;3907;p27"/>
            <p:cNvSpPr/>
            <p:nvPr/>
          </p:nvSpPr>
          <p:spPr>
            <a:xfrm>
              <a:off x="6796675" y="2972825"/>
              <a:ext cx="91400" cy="176525"/>
            </a:xfrm>
            <a:custGeom>
              <a:avLst/>
              <a:gdLst/>
              <a:ahLst/>
              <a:cxnLst/>
              <a:rect l="l" t="t" r="r" b="b"/>
              <a:pathLst>
                <a:path w="3656" h="7061" extrusionOk="0">
                  <a:moveTo>
                    <a:pt x="3203" y="0"/>
                  </a:moveTo>
                  <a:lnTo>
                    <a:pt x="0" y="6632"/>
                  </a:lnTo>
                  <a:lnTo>
                    <a:pt x="286" y="7061"/>
                  </a:lnTo>
                  <a:lnTo>
                    <a:pt x="3656" y="48"/>
                  </a:lnTo>
                  <a:lnTo>
                    <a:pt x="3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8" name="Google Shape;3908;p27"/>
            <p:cNvSpPr/>
            <p:nvPr/>
          </p:nvSpPr>
          <p:spPr>
            <a:xfrm>
              <a:off x="6629100" y="3150225"/>
              <a:ext cx="168775" cy="337550"/>
            </a:xfrm>
            <a:custGeom>
              <a:avLst/>
              <a:gdLst/>
              <a:ahLst/>
              <a:cxnLst/>
              <a:rect l="l" t="t" r="r" b="b"/>
              <a:pathLst>
                <a:path w="6751" h="13502" extrusionOk="0">
                  <a:moveTo>
                    <a:pt x="6465" y="0"/>
                  </a:moveTo>
                  <a:lnTo>
                    <a:pt x="0" y="13359"/>
                  </a:lnTo>
                  <a:cubicBezTo>
                    <a:pt x="155" y="13359"/>
                    <a:pt x="274" y="13419"/>
                    <a:pt x="381" y="13502"/>
                  </a:cubicBezTo>
                  <a:lnTo>
                    <a:pt x="464" y="13442"/>
                  </a:lnTo>
                  <a:lnTo>
                    <a:pt x="6751" y="429"/>
                  </a:lnTo>
                  <a:lnTo>
                    <a:pt x="646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9" name="Google Shape;3909;p27"/>
            <p:cNvSpPr/>
            <p:nvPr/>
          </p:nvSpPr>
          <p:spPr>
            <a:xfrm>
              <a:off x="6945500" y="2834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0" name="Google Shape;3910;p27"/>
            <p:cNvSpPr/>
            <p:nvPr/>
          </p:nvSpPr>
          <p:spPr>
            <a:xfrm>
              <a:off x="6943725" y="2835300"/>
              <a:ext cx="0" cy="625"/>
            </a:xfrm>
            <a:custGeom>
              <a:avLst/>
              <a:gdLst/>
              <a:ahLst/>
              <a:cxnLst/>
              <a:rect l="l" t="t" r="r" b="b"/>
              <a:pathLst>
                <a:path h="25" extrusionOk="0">
                  <a:moveTo>
                    <a:pt x="0" y="24"/>
                  </a:moveTo>
                  <a:cubicBezTo>
                    <a:pt x="0" y="24"/>
                    <a:pt x="0" y="0"/>
                    <a:pt x="0" y="24"/>
                  </a:cubicBezTo>
                  <a:cubicBezTo>
                    <a:pt x="0" y="0"/>
                    <a:pt x="0" y="0"/>
                    <a:pt x="0" y="24"/>
                  </a:cubicBezTo>
                  <a:cubicBezTo>
                    <a:pt x="0" y="0"/>
                    <a:pt x="0" y="0"/>
                    <a:pt x="0" y="24"/>
                  </a:cubicBezTo>
                  <a:cubicBezTo>
                    <a:pt x="0" y="0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1" name="Google Shape;3911;p27"/>
            <p:cNvSpPr/>
            <p:nvPr/>
          </p:nvSpPr>
          <p:spPr>
            <a:xfrm>
              <a:off x="6942225" y="283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2" name="Google Shape;3912;p27"/>
            <p:cNvSpPr/>
            <p:nvPr/>
          </p:nvSpPr>
          <p:spPr>
            <a:xfrm>
              <a:off x="6881800" y="2836500"/>
              <a:ext cx="68775" cy="126825"/>
            </a:xfrm>
            <a:custGeom>
              <a:avLst/>
              <a:gdLst/>
              <a:ahLst/>
              <a:cxnLst/>
              <a:rect l="l" t="t" r="r" b="b"/>
              <a:pathLst>
                <a:path w="2751" h="5073" extrusionOk="0">
                  <a:moveTo>
                    <a:pt x="2429" y="0"/>
                  </a:moveTo>
                  <a:cubicBezTo>
                    <a:pt x="2417" y="0"/>
                    <a:pt x="2417" y="12"/>
                    <a:pt x="2417" y="12"/>
                  </a:cubicBezTo>
                  <a:lnTo>
                    <a:pt x="1" y="5001"/>
                  </a:lnTo>
                  <a:lnTo>
                    <a:pt x="465" y="5072"/>
                  </a:lnTo>
                  <a:lnTo>
                    <a:pt x="2548" y="774"/>
                  </a:lnTo>
                  <a:lnTo>
                    <a:pt x="2751" y="345"/>
                  </a:lnTo>
                  <a:lnTo>
                    <a:pt x="2632" y="357"/>
                  </a:lnTo>
                  <a:cubicBezTo>
                    <a:pt x="2624" y="358"/>
                    <a:pt x="2615" y="358"/>
                    <a:pt x="2607" y="358"/>
                  </a:cubicBezTo>
                  <a:cubicBezTo>
                    <a:pt x="2488" y="358"/>
                    <a:pt x="2394" y="276"/>
                    <a:pt x="2394" y="131"/>
                  </a:cubicBezTo>
                  <a:cubicBezTo>
                    <a:pt x="2394" y="95"/>
                    <a:pt x="2394" y="48"/>
                    <a:pt x="2429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3" name="Google Shape;3913;p27"/>
            <p:cNvSpPr/>
            <p:nvPr/>
          </p:nvSpPr>
          <p:spPr>
            <a:xfrm>
              <a:off x="6902350" y="1492875"/>
              <a:ext cx="133950" cy="92000"/>
            </a:xfrm>
            <a:custGeom>
              <a:avLst/>
              <a:gdLst/>
              <a:ahLst/>
              <a:cxnLst/>
              <a:rect l="l" t="t" r="r" b="b"/>
              <a:pathLst>
                <a:path w="5358" h="3680" extrusionOk="0">
                  <a:moveTo>
                    <a:pt x="5358" y="0"/>
                  </a:moveTo>
                  <a:lnTo>
                    <a:pt x="0" y="3275"/>
                  </a:lnTo>
                  <a:lnTo>
                    <a:pt x="202" y="3679"/>
                  </a:lnTo>
                  <a:lnTo>
                    <a:pt x="5358" y="524"/>
                  </a:lnTo>
                  <a:lnTo>
                    <a:pt x="535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4" name="Google Shape;3914;p27"/>
            <p:cNvSpPr/>
            <p:nvPr/>
          </p:nvSpPr>
          <p:spPr>
            <a:xfrm>
              <a:off x="6839525" y="1837250"/>
              <a:ext cx="325" cy="925"/>
            </a:xfrm>
            <a:custGeom>
              <a:avLst/>
              <a:gdLst/>
              <a:ahLst/>
              <a:cxnLst/>
              <a:rect l="l" t="t" r="r" b="b"/>
              <a:pathLst>
                <a:path w="13" h="37" extrusionOk="0">
                  <a:moveTo>
                    <a:pt x="13" y="1"/>
                  </a:moveTo>
                  <a:cubicBezTo>
                    <a:pt x="1" y="1"/>
                    <a:pt x="1" y="25"/>
                    <a:pt x="1" y="37"/>
                  </a:cubicBezTo>
                  <a:cubicBezTo>
                    <a:pt x="1" y="25"/>
                    <a:pt x="1" y="13"/>
                    <a:pt x="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5" name="Google Shape;3915;p27"/>
            <p:cNvSpPr/>
            <p:nvPr/>
          </p:nvSpPr>
          <p:spPr>
            <a:xfrm>
              <a:off x="6839525" y="1689025"/>
              <a:ext cx="97375" cy="151525"/>
            </a:xfrm>
            <a:custGeom>
              <a:avLst/>
              <a:gdLst/>
              <a:ahLst/>
              <a:cxnLst/>
              <a:rect l="l" t="t" r="r" b="b"/>
              <a:pathLst>
                <a:path w="3895" h="6061" extrusionOk="0">
                  <a:moveTo>
                    <a:pt x="20" y="5898"/>
                  </a:moveTo>
                  <a:cubicBezTo>
                    <a:pt x="13" y="5908"/>
                    <a:pt x="6" y="5919"/>
                    <a:pt x="1" y="5930"/>
                  </a:cubicBezTo>
                  <a:lnTo>
                    <a:pt x="20" y="5898"/>
                  </a:lnTo>
                  <a:close/>
                  <a:moveTo>
                    <a:pt x="3513" y="1"/>
                  </a:moveTo>
                  <a:lnTo>
                    <a:pt x="20" y="5898"/>
                  </a:lnTo>
                  <a:lnTo>
                    <a:pt x="20" y="5898"/>
                  </a:lnTo>
                  <a:cubicBezTo>
                    <a:pt x="42" y="5867"/>
                    <a:pt x="69" y="5844"/>
                    <a:pt x="96" y="5835"/>
                  </a:cubicBezTo>
                  <a:cubicBezTo>
                    <a:pt x="130" y="5818"/>
                    <a:pt x="166" y="5809"/>
                    <a:pt x="201" y="5809"/>
                  </a:cubicBezTo>
                  <a:cubicBezTo>
                    <a:pt x="288" y="5809"/>
                    <a:pt x="368" y="5860"/>
                    <a:pt x="394" y="5954"/>
                  </a:cubicBezTo>
                  <a:lnTo>
                    <a:pt x="441" y="6061"/>
                  </a:lnTo>
                  <a:lnTo>
                    <a:pt x="3894" y="239"/>
                  </a:lnTo>
                  <a:cubicBezTo>
                    <a:pt x="3727" y="191"/>
                    <a:pt x="3597" y="120"/>
                    <a:pt x="35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6" name="Google Shape;3916;p27"/>
            <p:cNvSpPr/>
            <p:nvPr/>
          </p:nvSpPr>
          <p:spPr>
            <a:xfrm>
              <a:off x="6838950" y="1834425"/>
              <a:ext cx="124725" cy="258250"/>
            </a:xfrm>
            <a:custGeom>
              <a:avLst/>
              <a:gdLst/>
              <a:ahLst/>
              <a:cxnLst/>
              <a:rect l="l" t="t" r="r" b="b"/>
              <a:pathLst>
                <a:path w="4989" h="10330" extrusionOk="0">
                  <a:moveTo>
                    <a:pt x="212" y="0"/>
                  </a:moveTo>
                  <a:cubicBezTo>
                    <a:pt x="182" y="0"/>
                    <a:pt x="150" y="6"/>
                    <a:pt x="119" y="19"/>
                  </a:cubicBezTo>
                  <a:cubicBezTo>
                    <a:pt x="83" y="31"/>
                    <a:pt x="48" y="66"/>
                    <a:pt x="24" y="102"/>
                  </a:cubicBezTo>
                  <a:cubicBezTo>
                    <a:pt x="24" y="126"/>
                    <a:pt x="0" y="138"/>
                    <a:pt x="0" y="150"/>
                  </a:cubicBezTo>
                  <a:lnTo>
                    <a:pt x="0" y="162"/>
                  </a:lnTo>
                  <a:lnTo>
                    <a:pt x="0" y="197"/>
                  </a:lnTo>
                  <a:lnTo>
                    <a:pt x="0" y="209"/>
                  </a:lnTo>
                  <a:lnTo>
                    <a:pt x="0" y="245"/>
                  </a:lnTo>
                  <a:lnTo>
                    <a:pt x="0" y="257"/>
                  </a:lnTo>
                  <a:cubicBezTo>
                    <a:pt x="0" y="269"/>
                    <a:pt x="24" y="281"/>
                    <a:pt x="24" y="304"/>
                  </a:cubicBezTo>
                  <a:lnTo>
                    <a:pt x="4560" y="10329"/>
                  </a:lnTo>
                  <a:cubicBezTo>
                    <a:pt x="4624" y="10255"/>
                    <a:pt x="4736" y="10209"/>
                    <a:pt x="4845" y="10209"/>
                  </a:cubicBezTo>
                  <a:cubicBezTo>
                    <a:pt x="4857" y="10209"/>
                    <a:pt x="4869" y="10209"/>
                    <a:pt x="4882" y="10210"/>
                  </a:cubicBezTo>
                  <a:cubicBezTo>
                    <a:pt x="4917" y="10210"/>
                    <a:pt x="4965" y="10222"/>
                    <a:pt x="4989" y="10246"/>
                  </a:cubicBezTo>
                  <a:lnTo>
                    <a:pt x="464" y="221"/>
                  </a:lnTo>
                  <a:lnTo>
                    <a:pt x="417" y="126"/>
                  </a:lnTo>
                  <a:cubicBezTo>
                    <a:pt x="373" y="47"/>
                    <a:pt x="297" y="0"/>
                    <a:pt x="21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7" name="Google Shape;3917;p27"/>
            <p:cNvSpPr/>
            <p:nvPr/>
          </p:nvSpPr>
          <p:spPr>
            <a:xfrm>
              <a:off x="6945800" y="1529475"/>
              <a:ext cx="90500" cy="135175"/>
            </a:xfrm>
            <a:custGeom>
              <a:avLst/>
              <a:gdLst/>
              <a:ahLst/>
              <a:cxnLst/>
              <a:rect l="l" t="t" r="r" b="b"/>
              <a:pathLst>
                <a:path w="3620" h="5407" extrusionOk="0">
                  <a:moveTo>
                    <a:pt x="3620" y="1"/>
                  </a:moveTo>
                  <a:lnTo>
                    <a:pt x="0" y="5073"/>
                  </a:lnTo>
                  <a:lnTo>
                    <a:pt x="108" y="5263"/>
                  </a:lnTo>
                  <a:cubicBezTo>
                    <a:pt x="179" y="5299"/>
                    <a:pt x="250" y="5335"/>
                    <a:pt x="310" y="5406"/>
                  </a:cubicBezTo>
                  <a:lnTo>
                    <a:pt x="3620" y="775"/>
                  </a:lnTo>
                  <a:lnTo>
                    <a:pt x="362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8" name="Google Shape;3918;p27"/>
            <p:cNvSpPr/>
            <p:nvPr/>
          </p:nvSpPr>
          <p:spPr>
            <a:xfrm>
              <a:off x="6951750" y="1681000"/>
              <a:ext cx="84550" cy="169075"/>
            </a:xfrm>
            <a:custGeom>
              <a:avLst/>
              <a:gdLst/>
              <a:ahLst/>
              <a:cxnLst/>
              <a:rect l="l" t="t" r="r" b="b"/>
              <a:pathLst>
                <a:path w="3382" h="6763" extrusionOk="0">
                  <a:moveTo>
                    <a:pt x="286" y="0"/>
                  </a:moveTo>
                  <a:cubicBezTo>
                    <a:pt x="239" y="179"/>
                    <a:pt x="155" y="334"/>
                    <a:pt x="0" y="429"/>
                  </a:cubicBezTo>
                  <a:lnTo>
                    <a:pt x="3382" y="6763"/>
                  </a:lnTo>
                  <a:lnTo>
                    <a:pt x="3382" y="5810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9" name="Google Shape;3919;p27"/>
            <p:cNvSpPr/>
            <p:nvPr/>
          </p:nvSpPr>
          <p:spPr>
            <a:xfrm>
              <a:off x="6891325" y="1570800"/>
              <a:ext cx="56875" cy="90275"/>
            </a:xfrm>
            <a:custGeom>
              <a:avLst/>
              <a:gdLst/>
              <a:ahLst/>
              <a:cxnLst/>
              <a:rect l="l" t="t" r="r" b="b"/>
              <a:pathLst>
                <a:path w="2275" h="3611" extrusionOk="0">
                  <a:moveTo>
                    <a:pt x="219" y="1"/>
                  </a:moveTo>
                  <a:cubicBezTo>
                    <a:pt x="185" y="1"/>
                    <a:pt x="151" y="9"/>
                    <a:pt x="120" y="27"/>
                  </a:cubicBezTo>
                  <a:cubicBezTo>
                    <a:pt x="84" y="62"/>
                    <a:pt x="48" y="86"/>
                    <a:pt x="36" y="122"/>
                  </a:cubicBezTo>
                  <a:cubicBezTo>
                    <a:pt x="24" y="146"/>
                    <a:pt x="1" y="193"/>
                    <a:pt x="1" y="241"/>
                  </a:cubicBezTo>
                  <a:cubicBezTo>
                    <a:pt x="72" y="205"/>
                    <a:pt x="143" y="193"/>
                    <a:pt x="215" y="193"/>
                  </a:cubicBezTo>
                  <a:cubicBezTo>
                    <a:pt x="405" y="205"/>
                    <a:pt x="572" y="384"/>
                    <a:pt x="548" y="574"/>
                  </a:cubicBezTo>
                  <a:cubicBezTo>
                    <a:pt x="524" y="717"/>
                    <a:pt x="441" y="836"/>
                    <a:pt x="322" y="872"/>
                  </a:cubicBezTo>
                  <a:lnTo>
                    <a:pt x="1763" y="3587"/>
                  </a:lnTo>
                  <a:cubicBezTo>
                    <a:pt x="1834" y="3560"/>
                    <a:pt x="1906" y="3546"/>
                    <a:pt x="1982" y="3546"/>
                  </a:cubicBezTo>
                  <a:cubicBezTo>
                    <a:pt x="2007" y="3546"/>
                    <a:pt x="2034" y="3548"/>
                    <a:pt x="2060" y="3551"/>
                  </a:cubicBezTo>
                  <a:cubicBezTo>
                    <a:pt x="2132" y="3575"/>
                    <a:pt x="2215" y="3587"/>
                    <a:pt x="2275" y="3610"/>
                  </a:cubicBezTo>
                  <a:lnTo>
                    <a:pt x="2167" y="3420"/>
                  </a:lnTo>
                  <a:lnTo>
                    <a:pt x="643" y="551"/>
                  </a:lnTo>
                  <a:lnTo>
                    <a:pt x="441" y="146"/>
                  </a:lnTo>
                  <a:lnTo>
                    <a:pt x="417" y="122"/>
                  </a:lnTo>
                  <a:cubicBezTo>
                    <a:pt x="375" y="47"/>
                    <a:pt x="298" y="1"/>
                    <a:pt x="21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0" name="Google Shape;3920;p27"/>
            <p:cNvSpPr/>
            <p:nvPr/>
          </p:nvSpPr>
          <p:spPr>
            <a:xfrm>
              <a:off x="6967825" y="2063475"/>
              <a:ext cx="68475" cy="40500"/>
            </a:xfrm>
            <a:custGeom>
              <a:avLst/>
              <a:gdLst/>
              <a:ahLst/>
              <a:cxnLst/>
              <a:rect l="l" t="t" r="r" b="b"/>
              <a:pathLst>
                <a:path w="2739" h="1620" extrusionOk="0">
                  <a:moveTo>
                    <a:pt x="2739" y="1"/>
                  </a:moveTo>
                  <a:lnTo>
                    <a:pt x="0" y="1167"/>
                  </a:lnTo>
                  <a:cubicBezTo>
                    <a:pt x="72" y="1263"/>
                    <a:pt x="131" y="1370"/>
                    <a:pt x="119" y="1501"/>
                  </a:cubicBezTo>
                  <a:cubicBezTo>
                    <a:pt x="119" y="1548"/>
                    <a:pt x="108" y="1572"/>
                    <a:pt x="84" y="1620"/>
                  </a:cubicBezTo>
                  <a:lnTo>
                    <a:pt x="2739" y="489"/>
                  </a:lnTo>
                  <a:lnTo>
                    <a:pt x="273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1" name="Google Shape;3921;p27"/>
            <p:cNvSpPr/>
            <p:nvPr/>
          </p:nvSpPr>
          <p:spPr>
            <a:xfrm>
              <a:off x="6558850" y="2100100"/>
              <a:ext cx="396200" cy="178025"/>
            </a:xfrm>
            <a:custGeom>
              <a:avLst/>
              <a:gdLst/>
              <a:ahLst/>
              <a:cxnLst/>
              <a:rect l="l" t="t" r="r" b="b"/>
              <a:pathLst>
                <a:path w="15848" h="7121" extrusionOk="0">
                  <a:moveTo>
                    <a:pt x="15657" y="0"/>
                  </a:moveTo>
                  <a:lnTo>
                    <a:pt x="0" y="6703"/>
                  </a:lnTo>
                  <a:cubicBezTo>
                    <a:pt x="95" y="6822"/>
                    <a:pt x="155" y="6965"/>
                    <a:pt x="167" y="7120"/>
                  </a:cubicBezTo>
                  <a:lnTo>
                    <a:pt x="15824" y="417"/>
                  </a:lnTo>
                  <a:cubicBezTo>
                    <a:pt x="15836" y="393"/>
                    <a:pt x="15836" y="357"/>
                    <a:pt x="15847" y="345"/>
                  </a:cubicBezTo>
                  <a:cubicBezTo>
                    <a:pt x="15728" y="274"/>
                    <a:pt x="15657" y="155"/>
                    <a:pt x="1565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2" name="Google Shape;3922;p27"/>
            <p:cNvSpPr/>
            <p:nvPr/>
          </p:nvSpPr>
          <p:spPr>
            <a:xfrm>
              <a:off x="6954425" y="2108725"/>
              <a:ext cx="81875" cy="207200"/>
            </a:xfrm>
            <a:custGeom>
              <a:avLst/>
              <a:gdLst/>
              <a:ahLst/>
              <a:cxnLst/>
              <a:rect l="l" t="t" r="r" b="b"/>
              <a:pathLst>
                <a:path w="3275" h="8288" extrusionOk="0">
                  <a:moveTo>
                    <a:pt x="24" y="0"/>
                  </a:moveTo>
                  <a:cubicBezTo>
                    <a:pt x="13" y="36"/>
                    <a:pt x="1" y="48"/>
                    <a:pt x="1" y="60"/>
                  </a:cubicBezTo>
                  <a:cubicBezTo>
                    <a:pt x="1" y="108"/>
                    <a:pt x="1" y="155"/>
                    <a:pt x="13" y="191"/>
                  </a:cubicBezTo>
                  <a:lnTo>
                    <a:pt x="3275" y="8287"/>
                  </a:lnTo>
                  <a:lnTo>
                    <a:pt x="3275" y="7097"/>
                  </a:lnTo>
                  <a:lnTo>
                    <a:pt x="429" y="36"/>
                  </a:lnTo>
                  <a:cubicBezTo>
                    <a:pt x="417" y="36"/>
                    <a:pt x="417" y="12"/>
                    <a:pt x="417" y="12"/>
                  </a:cubicBezTo>
                  <a:cubicBezTo>
                    <a:pt x="358" y="48"/>
                    <a:pt x="286" y="60"/>
                    <a:pt x="203" y="60"/>
                  </a:cubicBezTo>
                  <a:cubicBezTo>
                    <a:pt x="132" y="48"/>
                    <a:pt x="72" y="36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3" name="Google Shape;3923;p27"/>
            <p:cNvSpPr/>
            <p:nvPr/>
          </p:nvSpPr>
          <p:spPr>
            <a:xfrm>
              <a:off x="6559150" y="2280175"/>
              <a:ext cx="477150" cy="150350"/>
            </a:xfrm>
            <a:custGeom>
              <a:avLst/>
              <a:gdLst/>
              <a:ahLst/>
              <a:cxnLst/>
              <a:rect l="l" t="t" r="r" b="b"/>
              <a:pathLst>
                <a:path w="19086" h="6014" extrusionOk="0">
                  <a:moveTo>
                    <a:pt x="167" y="0"/>
                  </a:moveTo>
                  <a:cubicBezTo>
                    <a:pt x="155" y="167"/>
                    <a:pt x="95" y="298"/>
                    <a:pt x="0" y="405"/>
                  </a:cubicBezTo>
                  <a:lnTo>
                    <a:pt x="19086" y="6013"/>
                  </a:lnTo>
                  <a:lnTo>
                    <a:pt x="19086" y="5561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4" name="Google Shape;3924;p27"/>
            <p:cNvSpPr/>
            <p:nvPr/>
          </p:nvSpPr>
          <p:spPr>
            <a:xfrm>
              <a:off x="6941625" y="2825775"/>
              <a:ext cx="95275" cy="19700"/>
            </a:xfrm>
            <a:custGeom>
              <a:avLst/>
              <a:gdLst/>
              <a:ahLst/>
              <a:cxnLst/>
              <a:rect l="l" t="t" r="r" b="b"/>
              <a:pathLst>
                <a:path w="3811" h="788" extrusionOk="0">
                  <a:moveTo>
                    <a:pt x="3811" y="0"/>
                  </a:moveTo>
                  <a:lnTo>
                    <a:pt x="227" y="334"/>
                  </a:lnTo>
                  <a:lnTo>
                    <a:pt x="155" y="334"/>
                  </a:lnTo>
                  <a:cubicBezTo>
                    <a:pt x="132" y="334"/>
                    <a:pt x="132" y="358"/>
                    <a:pt x="120" y="358"/>
                  </a:cubicBezTo>
                  <a:cubicBezTo>
                    <a:pt x="120" y="370"/>
                    <a:pt x="108" y="370"/>
                    <a:pt x="108" y="370"/>
                  </a:cubicBezTo>
                  <a:cubicBezTo>
                    <a:pt x="108" y="381"/>
                    <a:pt x="96" y="381"/>
                    <a:pt x="96" y="381"/>
                  </a:cubicBezTo>
                  <a:lnTo>
                    <a:pt x="84" y="405"/>
                  </a:lnTo>
                  <a:lnTo>
                    <a:pt x="60" y="417"/>
                  </a:lnTo>
                  <a:cubicBezTo>
                    <a:pt x="48" y="417"/>
                    <a:pt x="48" y="429"/>
                    <a:pt x="36" y="441"/>
                  </a:cubicBezTo>
                  <a:cubicBezTo>
                    <a:pt x="1" y="489"/>
                    <a:pt x="1" y="536"/>
                    <a:pt x="1" y="584"/>
                  </a:cubicBezTo>
                  <a:cubicBezTo>
                    <a:pt x="1" y="707"/>
                    <a:pt x="105" y="787"/>
                    <a:pt x="216" y="787"/>
                  </a:cubicBezTo>
                  <a:cubicBezTo>
                    <a:pt x="224" y="787"/>
                    <a:pt x="231" y="787"/>
                    <a:pt x="239" y="786"/>
                  </a:cubicBezTo>
                  <a:lnTo>
                    <a:pt x="358" y="774"/>
                  </a:lnTo>
                  <a:lnTo>
                    <a:pt x="501" y="762"/>
                  </a:lnTo>
                  <a:lnTo>
                    <a:pt x="3811" y="441"/>
                  </a:lnTo>
                  <a:lnTo>
                    <a:pt x="381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5" name="Google Shape;3925;p27"/>
            <p:cNvSpPr/>
            <p:nvPr/>
          </p:nvSpPr>
          <p:spPr>
            <a:xfrm>
              <a:off x="6649325" y="2926075"/>
              <a:ext cx="386100" cy="71175"/>
            </a:xfrm>
            <a:custGeom>
              <a:avLst/>
              <a:gdLst/>
              <a:ahLst/>
              <a:cxnLst/>
              <a:rect l="l" t="t" r="r" b="b"/>
              <a:pathLst>
                <a:path w="15444" h="2847" extrusionOk="0">
                  <a:moveTo>
                    <a:pt x="1" y="1"/>
                  </a:moveTo>
                  <a:lnTo>
                    <a:pt x="1" y="25"/>
                  </a:lnTo>
                  <a:cubicBezTo>
                    <a:pt x="18" y="20"/>
                    <a:pt x="36" y="17"/>
                    <a:pt x="52" y="17"/>
                  </a:cubicBezTo>
                  <a:cubicBezTo>
                    <a:pt x="117" y="17"/>
                    <a:pt x="175" y="52"/>
                    <a:pt x="203" y="108"/>
                  </a:cubicBezTo>
                  <a:lnTo>
                    <a:pt x="489" y="525"/>
                  </a:lnTo>
                  <a:lnTo>
                    <a:pt x="9097" y="1846"/>
                  </a:lnTo>
                  <a:lnTo>
                    <a:pt x="9550" y="1918"/>
                  </a:lnTo>
                  <a:lnTo>
                    <a:pt x="13169" y="2489"/>
                  </a:lnTo>
                  <a:lnTo>
                    <a:pt x="13645" y="2561"/>
                  </a:lnTo>
                  <a:lnTo>
                    <a:pt x="15443" y="2846"/>
                  </a:lnTo>
                  <a:lnTo>
                    <a:pt x="15443" y="2406"/>
                  </a:lnTo>
                  <a:lnTo>
                    <a:pt x="13526" y="2108"/>
                  </a:lnTo>
                  <a:lnTo>
                    <a:pt x="13050" y="2025"/>
                  </a:lnTo>
                  <a:lnTo>
                    <a:pt x="9752" y="1525"/>
                  </a:lnTo>
                  <a:lnTo>
                    <a:pt x="9288" y="145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6" name="Google Shape;3926;p27"/>
            <p:cNvSpPr/>
            <p:nvPr/>
          </p:nvSpPr>
          <p:spPr>
            <a:xfrm>
              <a:off x="6909175" y="3226725"/>
              <a:ext cx="125350" cy="88725"/>
            </a:xfrm>
            <a:custGeom>
              <a:avLst/>
              <a:gdLst/>
              <a:ahLst/>
              <a:cxnLst/>
              <a:rect l="l" t="t" r="r" b="b"/>
              <a:pathLst>
                <a:path w="5014" h="3549" extrusionOk="0">
                  <a:moveTo>
                    <a:pt x="4740" y="0"/>
                  </a:moveTo>
                  <a:lnTo>
                    <a:pt x="1" y="3179"/>
                  </a:lnTo>
                  <a:lnTo>
                    <a:pt x="263" y="3548"/>
                  </a:lnTo>
                  <a:lnTo>
                    <a:pt x="5013" y="357"/>
                  </a:lnTo>
                  <a:cubicBezTo>
                    <a:pt x="4871" y="274"/>
                    <a:pt x="4787" y="155"/>
                    <a:pt x="474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7" name="Google Shape;3927;p27"/>
            <p:cNvSpPr/>
            <p:nvPr/>
          </p:nvSpPr>
          <p:spPr>
            <a:xfrm>
              <a:off x="6638625" y="3316900"/>
              <a:ext cx="267900" cy="180400"/>
            </a:xfrm>
            <a:custGeom>
              <a:avLst/>
              <a:gdLst/>
              <a:ahLst/>
              <a:cxnLst/>
              <a:rect l="l" t="t" r="r" b="b"/>
              <a:pathLst>
                <a:path w="10716" h="7216" extrusionOk="0">
                  <a:moveTo>
                    <a:pt x="10573" y="1"/>
                  </a:moveTo>
                  <a:cubicBezTo>
                    <a:pt x="10550" y="196"/>
                    <a:pt x="10372" y="347"/>
                    <a:pt x="10157" y="347"/>
                  </a:cubicBezTo>
                  <a:cubicBezTo>
                    <a:pt x="10149" y="347"/>
                    <a:pt x="10141" y="346"/>
                    <a:pt x="10132" y="346"/>
                  </a:cubicBezTo>
                  <a:cubicBezTo>
                    <a:pt x="10025" y="322"/>
                    <a:pt x="9918" y="287"/>
                    <a:pt x="9858" y="203"/>
                  </a:cubicBezTo>
                  <a:lnTo>
                    <a:pt x="83" y="6775"/>
                  </a:lnTo>
                  <a:lnTo>
                    <a:pt x="0" y="6835"/>
                  </a:lnTo>
                  <a:cubicBezTo>
                    <a:pt x="119" y="6930"/>
                    <a:pt x="203" y="7049"/>
                    <a:pt x="250" y="7216"/>
                  </a:cubicBezTo>
                  <a:lnTo>
                    <a:pt x="10716" y="191"/>
                  </a:lnTo>
                  <a:lnTo>
                    <a:pt x="1057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8" name="Google Shape;3928;p27"/>
            <p:cNvSpPr/>
            <p:nvPr/>
          </p:nvSpPr>
          <p:spPr>
            <a:xfrm>
              <a:off x="6965450" y="3661000"/>
              <a:ext cx="70850" cy="74725"/>
            </a:xfrm>
            <a:custGeom>
              <a:avLst/>
              <a:gdLst/>
              <a:ahLst/>
              <a:cxnLst/>
              <a:rect l="l" t="t" r="r" b="b"/>
              <a:pathLst>
                <a:path w="2834" h="2989" extrusionOk="0">
                  <a:moveTo>
                    <a:pt x="2834" y="0"/>
                  </a:moveTo>
                  <a:lnTo>
                    <a:pt x="0" y="2739"/>
                  </a:lnTo>
                  <a:lnTo>
                    <a:pt x="393" y="2989"/>
                  </a:lnTo>
                  <a:lnTo>
                    <a:pt x="2834" y="631"/>
                  </a:lnTo>
                  <a:lnTo>
                    <a:pt x="283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9" name="Google Shape;3929;p27"/>
            <p:cNvSpPr/>
            <p:nvPr/>
          </p:nvSpPr>
          <p:spPr>
            <a:xfrm>
              <a:off x="6647850" y="3864600"/>
              <a:ext cx="184850" cy="181875"/>
            </a:xfrm>
            <a:custGeom>
              <a:avLst/>
              <a:gdLst/>
              <a:ahLst/>
              <a:cxnLst/>
              <a:rect l="l" t="t" r="r" b="b"/>
              <a:pathLst>
                <a:path w="7394" h="7275" extrusionOk="0">
                  <a:moveTo>
                    <a:pt x="7156" y="0"/>
                  </a:moveTo>
                  <a:lnTo>
                    <a:pt x="0" y="6953"/>
                  </a:lnTo>
                  <a:cubicBezTo>
                    <a:pt x="119" y="7025"/>
                    <a:pt x="226" y="7144"/>
                    <a:pt x="310" y="7275"/>
                  </a:cubicBezTo>
                  <a:lnTo>
                    <a:pt x="7394" y="405"/>
                  </a:lnTo>
                  <a:lnTo>
                    <a:pt x="7346" y="322"/>
                  </a:lnTo>
                  <a:cubicBezTo>
                    <a:pt x="7311" y="286"/>
                    <a:pt x="7275" y="238"/>
                    <a:pt x="7263" y="179"/>
                  </a:cubicBezTo>
                  <a:lnTo>
                    <a:pt x="715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0" name="Google Shape;3930;p27"/>
            <p:cNvSpPr/>
            <p:nvPr/>
          </p:nvSpPr>
          <p:spPr>
            <a:xfrm>
              <a:off x="6835375" y="3737800"/>
              <a:ext cx="131575" cy="122050"/>
            </a:xfrm>
            <a:custGeom>
              <a:avLst/>
              <a:gdLst/>
              <a:ahLst/>
              <a:cxnLst/>
              <a:rect l="l" t="t" r="r" b="b"/>
              <a:pathLst>
                <a:path w="5263" h="4882" extrusionOk="0">
                  <a:moveTo>
                    <a:pt x="4882" y="0"/>
                  </a:moveTo>
                  <a:lnTo>
                    <a:pt x="0" y="4727"/>
                  </a:lnTo>
                  <a:cubicBezTo>
                    <a:pt x="60" y="4703"/>
                    <a:pt x="119" y="4703"/>
                    <a:pt x="191" y="4703"/>
                  </a:cubicBezTo>
                  <a:cubicBezTo>
                    <a:pt x="310" y="4715"/>
                    <a:pt x="429" y="4775"/>
                    <a:pt x="488" y="4882"/>
                  </a:cubicBezTo>
                  <a:lnTo>
                    <a:pt x="5263" y="250"/>
                  </a:lnTo>
                  <a:lnTo>
                    <a:pt x="488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1" name="Google Shape;3931;p27"/>
            <p:cNvSpPr/>
            <p:nvPr/>
          </p:nvSpPr>
          <p:spPr>
            <a:xfrm>
              <a:off x="6647550" y="2926675"/>
              <a:ext cx="388750" cy="587000"/>
            </a:xfrm>
            <a:custGeom>
              <a:avLst/>
              <a:gdLst/>
              <a:ahLst/>
              <a:cxnLst/>
              <a:rect l="l" t="t" r="r" b="b"/>
              <a:pathLst>
                <a:path w="15550" h="23480" extrusionOk="0">
                  <a:moveTo>
                    <a:pt x="96" y="1"/>
                  </a:moveTo>
                  <a:lnTo>
                    <a:pt x="96" y="132"/>
                  </a:lnTo>
                  <a:cubicBezTo>
                    <a:pt x="84" y="251"/>
                    <a:pt x="60" y="358"/>
                    <a:pt x="0" y="441"/>
                  </a:cubicBezTo>
                  <a:lnTo>
                    <a:pt x="5739" y="8954"/>
                  </a:lnTo>
                  <a:lnTo>
                    <a:pt x="6025" y="9383"/>
                  </a:lnTo>
                  <a:lnTo>
                    <a:pt x="6561" y="10181"/>
                  </a:lnTo>
                  <a:lnTo>
                    <a:pt x="6608" y="10181"/>
                  </a:lnTo>
                  <a:cubicBezTo>
                    <a:pt x="6823" y="10192"/>
                    <a:pt x="7001" y="10395"/>
                    <a:pt x="6977" y="10621"/>
                  </a:cubicBezTo>
                  <a:cubicBezTo>
                    <a:pt x="6977" y="10669"/>
                    <a:pt x="6965" y="10692"/>
                    <a:pt x="6942" y="10740"/>
                  </a:cubicBezTo>
                  <a:lnTo>
                    <a:pt x="9918" y="15145"/>
                  </a:lnTo>
                  <a:cubicBezTo>
                    <a:pt x="10121" y="15193"/>
                    <a:pt x="10263" y="15372"/>
                    <a:pt x="10240" y="15574"/>
                  </a:cubicBezTo>
                  <a:lnTo>
                    <a:pt x="10240" y="15610"/>
                  </a:lnTo>
                  <a:lnTo>
                    <a:pt x="10371" y="15800"/>
                  </a:lnTo>
                  <a:lnTo>
                    <a:pt x="15550" y="23480"/>
                  </a:lnTo>
                  <a:lnTo>
                    <a:pt x="15550" y="22682"/>
                  </a:lnTo>
                  <a:lnTo>
                    <a:pt x="10728" y="15550"/>
                  </a:lnTo>
                  <a:lnTo>
                    <a:pt x="10478" y="15181"/>
                  </a:lnTo>
                  <a:lnTo>
                    <a:pt x="6263" y="8907"/>
                  </a:lnTo>
                  <a:lnTo>
                    <a:pt x="5977" y="8478"/>
                  </a:lnTo>
                  <a:lnTo>
                    <a:pt x="596" y="501"/>
                  </a:lnTo>
                  <a:lnTo>
                    <a:pt x="310" y="84"/>
                  </a:lnTo>
                  <a:cubicBezTo>
                    <a:pt x="262" y="25"/>
                    <a:pt x="179" y="1"/>
                    <a:pt x="9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2" name="Google Shape;3932;p27"/>
            <p:cNvSpPr/>
            <p:nvPr/>
          </p:nvSpPr>
          <p:spPr>
            <a:xfrm>
              <a:off x="6603800" y="3495625"/>
              <a:ext cx="7450" cy="13000"/>
            </a:xfrm>
            <a:custGeom>
              <a:avLst/>
              <a:gdLst/>
              <a:ahLst/>
              <a:cxnLst/>
              <a:rect l="l" t="t" r="r" b="b"/>
              <a:pathLst>
                <a:path w="298" h="520" extrusionOk="0">
                  <a:moveTo>
                    <a:pt x="237" y="0"/>
                  </a:moveTo>
                  <a:cubicBezTo>
                    <a:pt x="172" y="0"/>
                    <a:pt x="97" y="34"/>
                    <a:pt x="60" y="91"/>
                  </a:cubicBezTo>
                  <a:lnTo>
                    <a:pt x="60" y="115"/>
                  </a:lnTo>
                  <a:cubicBezTo>
                    <a:pt x="0" y="222"/>
                    <a:pt x="36" y="353"/>
                    <a:pt x="143" y="412"/>
                  </a:cubicBezTo>
                  <a:lnTo>
                    <a:pt x="298" y="519"/>
                  </a:lnTo>
                  <a:cubicBezTo>
                    <a:pt x="262" y="412"/>
                    <a:pt x="238" y="305"/>
                    <a:pt x="238" y="198"/>
                  </a:cubicBezTo>
                  <a:cubicBezTo>
                    <a:pt x="238" y="138"/>
                    <a:pt x="262" y="67"/>
                    <a:pt x="286" y="7"/>
                  </a:cubicBezTo>
                  <a:cubicBezTo>
                    <a:pt x="271" y="2"/>
                    <a:pt x="254" y="0"/>
                    <a:pt x="23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3" name="Google Shape;3933;p27"/>
            <p:cNvSpPr/>
            <p:nvPr/>
          </p:nvSpPr>
          <p:spPr>
            <a:xfrm>
              <a:off x="6640400" y="3514550"/>
              <a:ext cx="395900" cy="275350"/>
            </a:xfrm>
            <a:custGeom>
              <a:avLst/>
              <a:gdLst/>
              <a:ahLst/>
              <a:cxnLst/>
              <a:rect l="l" t="t" r="r" b="b"/>
              <a:pathLst>
                <a:path w="15836" h="11014" extrusionOk="0">
                  <a:moveTo>
                    <a:pt x="12" y="0"/>
                  </a:moveTo>
                  <a:lnTo>
                    <a:pt x="1" y="12"/>
                  </a:lnTo>
                  <a:lnTo>
                    <a:pt x="477" y="846"/>
                  </a:lnTo>
                  <a:lnTo>
                    <a:pt x="12681" y="8930"/>
                  </a:lnTo>
                  <a:lnTo>
                    <a:pt x="13062" y="9180"/>
                  </a:lnTo>
                  <a:lnTo>
                    <a:pt x="15836" y="11014"/>
                  </a:lnTo>
                  <a:lnTo>
                    <a:pt x="15836" y="10478"/>
                  </a:lnTo>
                  <a:lnTo>
                    <a:pt x="13395" y="8847"/>
                  </a:lnTo>
                  <a:lnTo>
                    <a:pt x="13002" y="859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4" name="Google Shape;3934;p27"/>
            <p:cNvSpPr/>
            <p:nvPr/>
          </p:nvSpPr>
          <p:spPr>
            <a:xfrm>
              <a:off x="6841925" y="4224750"/>
              <a:ext cx="194375" cy="153025"/>
            </a:xfrm>
            <a:custGeom>
              <a:avLst/>
              <a:gdLst/>
              <a:ahLst/>
              <a:cxnLst/>
              <a:rect l="l" t="t" r="r" b="b"/>
              <a:pathLst>
                <a:path w="7775" h="6121" extrusionOk="0">
                  <a:moveTo>
                    <a:pt x="560" y="1"/>
                  </a:moveTo>
                  <a:lnTo>
                    <a:pt x="0" y="120"/>
                  </a:lnTo>
                  <a:lnTo>
                    <a:pt x="7775" y="6121"/>
                  </a:lnTo>
                  <a:lnTo>
                    <a:pt x="7775" y="5549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5" name="Google Shape;3935;p27"/>
            <p:cNvSpPr/>
            <p:nvPr/>
          </p:nvSpPr>
          <p:spPr>
            <a:xfrm>
              <a:off x="6649325" y="4070575"/>
              <a:ext cx="195300" cy="148550"/>
            </a:xfrm>
            <a:custGeom>
              <a:avLst/>
              <a:gdLst/>
              <a:ahLst/>
              <a:cxnLst/>
              <a:rect l="l" t="t" r="r" b="b"/>
              <a:pathLst>
                <a:path w="7812" h="5942" extrusionOk="0">
                  <a:moveTo>
                    <a:pt x="263" y="0"/>
                  </a:moveTo>
                  <a:cubicBezTo>
                    <a:pt x="203" y="119"/>
                    <a:pt x="120" y="227"/>
                    <a:pt x="1" y="334"/>
                  </a:cubicBezTo>
                  <a:lnTo>
                    <a:pt x="48" y="405"/>
                  </a:lnTo>
                  <a:lnTo>
                    <a:pt x="7252" y="5942"/>
                  </a:lnTo>
                  <a:lnTo>
                    <a:pt x="7811" y="5811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6" name="Google Shape;3936;p27"/>
            <p:cNvSpPr/>
            <p:nvPr/>
          </p:nvSpPr>
          <p:spPr>
            <a:xfrm>
              <a:off x="6831200" y="3872325"/>
              <a:ext cx="180400" cy="298875"/>
            </a:xfrm>
            <a:custGeom>
              <a:avLst/>
              <a:gdLst/>
              <a:ahLst/>
              <a:cxnLst/>
              <a:rect l="l" t="t" r="r" b="b"/>
              <a:pathLst>
                <a:path w="7216" h="11955" extrusionOk="0">
                  <a:moveTo>
                    <a:pt x="0" y="1"/>
                  </a:moveTo>
                  <a:lnTo>
                    <a:pt x="48" y="72"/>
                  </a:lnTo>
                  <a:lnTo>
                    <a:pt x="6823" y="11955"/>
                  </a:lnTo>
                  <a:cubicBezTo>
                    <a:pt x="6918" y="11847"/>
                    <a:pt x="7073" y="11776"/>
                    <a:pt x="7216" y="11764"/>
                  </a:cubicBezTo>
                  <a:lnTo>
                    <a:pt x="4525" y="7025"/>
                  </a:lnTo>
                  <a:cubicBezTo>
                    <a:pt x="4465" y="7061"/>
                    <a:pt x="4394" y="7061"/>
                    <a:pt x="4334" y="7061"/>
                  </a:cubicBezTo>
                  <a:cubicBezTo>
                    <a:pt x="4108" y="7037"/>
                    <a:pt x="3941" y="6847"/>
                    <a:pt x="3965" y="6609"/>
                  </a:cubicBezTo>
                  <a:cubicBezTo>
                    <a:pt x="3977" y="6490"/>
                    <a:pt x="4037" y="6383"/>
                    <a:pt x="4120" y="6323"/>
                  </a:cubicBezTo>
                  <a:lnTo>
                    <a:pt x="548" y="60"/>
                  </a:lnTo>
                  <a:cubicBezTo>
                    <a:pt x="483" y="107"/>
                    <a:pt x="410" y="139"/>
                    <a:pt x="335" y="139"/>
                  </a:cubicBezTo>
                  <a:cubicBezTo>
                    <a:pt x="315" y="139"/>
                    <a:pt x="295" y="137"/>
                    <a:pt x="274" y="132"/>
                  </a:cubicBezTo>
                  <a:cubicBezTo>
                    <a:pt x="167" y="120"/>
                    <a:pt x="60" y="72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7" name="Google Shape;3937;p27"/>
            <p:cNvSpPr/>
            <p:nvPr/>
          </p:nvSpPr>
          <p:spPr>
            <a:xfrm>
              <a:off x="6632950" y="3514850"/>
              <a:ext cx="202450" cy="354225"/>
            </a:xfrm>
            <a:custGeom>
              <a:avLst/>
              <a:gdLst/>
              <a:ahLst/>
              <a:cxnLst/>
              <a:rect l="l" t="t" r="r" b="b"/>
              <a:pathLst>
                <a:path w="8098" h="14169" extrusionOk="0">
                  <a:moveTo>
                    <a:pt x="310" y="0"/>
                  </a:moveTo>
                  <a:cubicBezTo>
                    <a:pt x="227" y="84"/>
                    <a:pt x="120" y="143"/>
                    <a:pt x="1" y="179"/>
                  </a:cubicBezTo>
                  <a:lnTo>
                    <a:pt x="1" y="358"/>
                  </a:lnTo>
                  <a:lnTo>
                    <a:pt x="7764" y="13990"/>
                  </a:lnTo>
                  <a:lnTo>
                    <a:pt x="7871" y="14169"/>
                  </a:lnTo>
                  <a:cubicBezTo>
                    <a:pt x="7859" y="14121"/>
                    <a:pt x="7859" y="14062"/>
                    <a:pt x="7859" y="14002"/>
                  </a:cubicBezTo>
                  <a:cubicBezTo>
                    <a:pt x="7859" y="13835"/>
                    <a:pt x="7954" y="13716"/>
                    <a:pt x="8097" y="13657"/>
                  </a:cubicBezTo>
                  <a:lnTo>
                    <a:pt x="787" y="834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8" name="Google Shape;3938;p27"/>
            <p:cNvSpPr/>
            <p:nvPr/>
          </p:nvSpPr>
          <p:spPr>
            <a:xfrm>
              <a:off x="6621650" y="3519025"/>
              <a:ext cx="17000" cy="515550"/>
            </a:xfrm>
            <a:custGeom>
              <a:avLst/>
              <a:gdLst/>
              <a:ahLst/>
              <a:cxnLst/>
              <a:rect l="l" t="t" r="r" b="b"/>
              <a:pathLst>
                <a:path w="680" h="20622" extrusionOk="0">
                  <a:moveTo>
                    <a:pt x="0" y="0"/>
                  </a:moveTo>
                  <a:lnTo>
                    <a:pt x="227" y="20622"/>
                  </a:lnTo>
                  <a:cubicBezTo>
                    <a:pt x="311" y="20605"/>
                    <a:pt x="389" y="20588"/>
                    <a:pt x="470" y="20588"/>
                  </a:cubicBezTo>
                  <a:cubicBezTo>
                    <a:pt x="503" y="20588"/>
                    <a:pt x="537" y="20591"/>
                    <a:pt x="572" y="20598"/>
                  </a:cubicBezTo>
                  <a:cubicBezTo>
                    <a:pt x="596" y="20598"/>
                    <a:pt x="643" y="20610"/>
                    <a:pt x="679" y="20610"/>
                  </a:cubicBezTo>
                  <a:lnTo>
                    <a:pt x="453" y="202"/>
                  </a:lnTo>
                  <a:lnTo>
                    <a:pt x="453" y="24"/>
                  </a:lnTo>
                  <a:cubicBezTo>
                    <a:pt x="387" y="32"/>
                    <a:pt x="333" y="46"/>
                    <a:pt x="278" y="46"/>
                  </a:cubicBezTo>
                  <a:cubicBezTo>
                    <a:pt x="253" y="46"/>
                    <a:pt x="229" y="43"/>
                    <a:pt x="203" y="36"/>
                  </a:cubicBezTo>
                  <a:cubicBezTo>
                    <a:pt x="143" y="36"/>
                    <a:pt x="60" y="24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9" name="Google Shape;3939;p27"/>
            <p:cNvSpPr/>
            <p:nvPr/>
          </p:nvSpPr>
          <p:spPr>
            <a:xfrm>
              <a:off x="5767375" y="3510375"/>
              <a:ext cx="852500" cy="922475"/>
            </a:xfrm>
            <a:custGeom>
              <a:avLst/>
              <a:gdLst/>
              <a:ahLst/>
              <a:cxnLst/>
              <a:rect l="l" t="t" r="r" b="b"/>
              <a:pathLst>
                <a:path w="34100" h="36899" extrusionOk="0">
                  <a:moveTo>
                    <a:pt x="33779" y="1"/>
                  </a:moveTo>
                  <a:lnTo>
                    <a:pt x="1" y="36577"/>
                  </a:lnTo>
                  <a:cubicBezTo>
                    <a:pt x="143" y="36672"/>
                    <a:pt x="239" y="36779"/>
                    <a:pt x="334" y="36898"/>
                  </a:cubicBezTo>
                  <a:lnTo>
                    <a:pt x="34100" y="310"/>
                  </a:lnTo>
                  <a:cubicBezTo>
                    <a:pt x="33969" y="239"/>
                    <a:pt x="33862" y="132"/>
                    <a:pt x="3377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0" name="Google Shape;3940;p27"/>
            <p:cNvSpPr/>
            <p:nvPr/>
          </p:nvSpPr>
          <p:spPr>
            <a:xfrm>
              <a:off x="6299575" y="4069975"/>
              <a:ext cx="318525" cy="244400"/>
            </a:xfrm>
            <a:custGeom>
              <a:avLst/>
              <a:gdLst/>
              <a:ahLst/>
              <a:cxnLst/>
              <a:rect l="l" t="t" r="r" b="b"/>
              <a:pathLst>
                <a:path w="12741" h="9776" extrusionOk="0">
                  <a:moveTo>
                    <a:pt x="12455" y="1"/>
                  </a:moveTo>
                  <a:lnTo>
                    <a:pt x="1" y="9418"/>
                  </a:lnTo>
                  <a:cubicBezTo>
                    <a:pt x="108" y="9525"/>
                    <a:pt x="191" y="9645"/>
                    <a:pt x="263" y="9776"/>
                  </a:cubicBezTo>
                  <a:lnTo>
                    <a:pt x="12741" y="358"/>
                  </a:lnTo>
                  <a:cubicBezTo>
                    <a:pt x="12622" y="251"/>
                    <a:pt x="12514" y="131"/>
                    <a:pt x="12455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1" name="Google Shape;3941;p27"/>
            <p:cNvSpPr/>
            <p:nvPr/>
          </p:nvSpPr>
          <p:spPr>
            <a:xfrm>
              <a:off x="6312675" y="4246175"/>
              <a:ext cx="406325" cy="101975"/>
            </a:xfrm>
            <a:custGeom>
              <a:avLst/>
              <a:gdLst/>
              <a:ahLst/>
              <a:cxnLst/>
              <a:rect l="l" t="t" r="r" b="b"/>
              <a:pathLst>
                <a:path w="16253" h="4079" extrusionOk="0">
                  <a:moveTo>
                    <a:pt x="15931" y="1"/>
                  </a:moveTo>
                  <a:lnTo>
                    <a:pt x="13" y="3620"/>
                  </a:lnTo>
                  <a:cubicBezTo>
                    <a:pt x="25" y="3716"/>
                    <a:pt x="25" y="3799"/>
                    <a:pt x="13" y="3918"/>
                  </a:cubicBezTo>
                  <a:cubicBezTo>
                    <a:pt x="13" y="3966"/>
                    <a:pt x="13" y="4025"/>
                    <a:pt x="1" y="4073"/>
                  </a:cubicBezTo>
                  <a:cubicBezTo>
                    <a:pt x="17" y="4073"/>
                    <a:pt x="38" y="4078"/>
                    <a:pt x="61" y="4078"/>
                  </a:cubicBezTo>
                  <a:cubicBezTo>
                    <a:pt x="72" y="4078"/>
                    <a:pt x="84" y="4077"/>
                    <a:pt x="96" y="4073"/>
                  </a:cubicBezTo>
                  <a:lnTo>
                    <a:pt x="16253" y="394"/>
                  </a:lnTo>
                  <a:cubicBezTo>
                    <a:pt x="16074" y="346"/>
                    <a:pt x="15931" y="203"/>
                    <a:pt x="1593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2" name="Google Shape;3942;p27"/>
            <p:cNvSpPr/>
            <p:nvPr/>
          </p:nvSpPr>
          <p:spPr>
            <a:xfrm>
              <a:off x="6728200" y="4251550"/>
              <a:ext cx="2725" cy="2100"/>
            </a:xfrm>
            <a:custGeom>
              <a:avLst/>
              <a:gdLst/>
              <a:ahLst/>
              <a:cxnLst/>
              <a:rect l="l" t="t" r="r" b="b"/>
              <a:pathLst>
                <a:path w="109" h="84" extrusionOk="0">
                  <a:moveTo>
                    <a:pt x="72" y="0"/>
                  </a:moveTo>
                  <a:cubicBezTo>
                    <a:pt x="60" y="24"/>
                    <a:pt x="25" y="60"/>
                    <a:pt x="1" y="84"/>
                  </a:cubicBezTo>
                  <a:lnTo>
                    <a:pt x="108" y="6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3" name="Google Shape;3943;p27"/>
            <p:cNvSpPr/>
            <p:nvPr/>
          </p:nvSpPr>
          <p:spPr>
            <a:xfrm>
              <a:off x="6736250" y="4181300"/>
              <a:ext cx="261950" cy="69375"/>
            </a:xfrm>
            <a:custGeom>
              <a:avLst/>
              <a:gdLst/>
              <a:ahLst/>
              <a:cxnLst/>
              <a:rect l="l" t="t" r="r" b="b"/>
              <a:pathLst>
                <a:path w="10478" h="2775" extrusionOk="0">
                  <a:moveTo>
                    <a:pt x="10442" y="0"/>
                  </a:moveTo>
                  <a:lnTo>
                    <a:pt x="4334" y="1382"/>
                  </a:lnTo>
                  <a:lnTo>
                    <a:pt x="3775" y="1513"/>
                  </a:lnTo>
                  <a:lnTo>
                    <a:pt x="0" y="2382"/>
                  </a:lnTo>
                  <a:lnTo>
                    <a:pt x="227" y="2775"/>
                  </a:lnTo>
                  <a:lnTo>
                    <a:pt x="4215" y="1870"/>
                  </a:lnTo>
                  <a:lnTo>
                    <a:pt x="4787" y="1739"/>
                  </a:lnTo>
                  <a:lnTo>
                    <a:pt x="10478" y="441"/>
                  </a:lnTo>
                  <a:cubicBezTo>
                    <a:pt x="10442" y="322"/>
                    <a:pt x="10406" y="203"/>
                    <a:pt x="10418" y="72"/>
                  </a:cubicBezTo>
                  <a:cubicBezTo>
                    <a:pt x="10418" y="36"/>
                    <a:pt x="10442" y="24"/>
                    <a:pt x="1044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4" name="Google Shape;3944;p27"/>
            <p:cNvSpPr/>
            <p:nvPr/>
          </p:nvSpPr>
          <p:spPr>
            <a:xfrm>
              <a:off x="6640400" y="4078600"/>
              <a:ext cx="213150" cy="382525"/>
            </a:xfrm>
            <a:custGeom>
              <a:avLst/>
              <a:gdLst/>
              <a:ahLst/>
              <a:cxnLst/>
              <a:rect l="l" t="t" r="r" b="b"/>
              <a:pathLst>
                <a:path w="8526" h="15301" extrusionOk="0">
                  <a:moveTo>
                    <a:pt x="405" y="1"/>
                  </a:moveTo>
                  <a:cubicBezTo>
                    <a:pt x="286" y="84"/>
                    <a:pt x="143" y="156"/>
                    <a:pt x="1" y="191"/>
                  </a:cubicBezTo>
                  <a:lnTo>
                    <a:pt x="3275" y="6275"/>
                  </a:lnTo>
                  <a:lnTo>
                    <a:pt x="3322" y="6275"/>
                  </a:lnTo>
                  <a:cubicBezTo>
                    <a:pt x="3537" y="6311"/>
                    <a:pt x="3703" y="6502"/>
                    <a:pt x="3691" y="6728"/>
                  </a:cubicBezTo>
                  <a:cubicBezTo>
                    <a:pt x="3680" y="6799"/>
                    <a:pt x="3644" y="6859"/>
                    <a:pt x="3620" y="6918"/>
                  </a:cubicBezTo>
                  <a:lnTo>
                    <a:pt x="3644" y="6978"/>
                  </a:lnTo>
                  <a:lnTo>
                    <a:pt x="8121" y="15300"/>
                  </a:lnTo>
                  <a:lnTo>
                    <a:pt x="8180" y="15193"/>
                  </a:lnTo>
                  <a:cubicBezTo>
                    <a:pt x="8204" y="15193"/>
                    <a:pt x="8204" y="15181"/>
                    <a:pt x="8216" y="15157"/>
                  </a:cubicBezTo>
                  <a:lnTo>
                    <a:pt x="8228" y="15146"/>
                  </a:lnTo>
                  <a:lnTo>
                    <a:pt x="8240" y="15134"/>
                  </a:lnTo>
                  <a:cubicBezTo>
                    <a:pt x="8240" y="15122"/>
                    <a:pt x="8263" y="15122"/>
                    <a:pt x="8263" y="15122"/>
                  </a:cubicBezTo>
                  <a:cubicBezTo>
                    <a:pt x="8263" y="15122"/>
                    <a:pt x="8263" y="15098"/>
                    <a:pt x="8275" y="15098"/>
                  </a:cubicBezTo>
                  <a:lnTo>
                    <a:pt x="8287" y="15098"/>
                  </a:lnTo>
                  <a:cubicBezTo>
                    <a:pt x="8287" y="15086"/>
                    <a:pt x="8299" y="15086"/>
                    <a:pt x="8299" y="15086"/>
                  </a:cubicBezTo>
                  <a:lnTo>
                    <a:pt x="8525" y="15026"/>
                  </a:lnTo>
                  <a:lnTo>
                    <a:pt x="4120" y="6871"/>
                  </a:lnTo>
                  <a:lnTo>
                    <a:pt x="3894" y="6466"/>
                  </a:lnTo>
                  <a:lnTo>
                    <a:pt x="441" y="72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5" name="Google Shape;3945;p27"/>
            <p:cNvSpPr/>
            <p:nvPr/>
          </p:nvSpPr>
          <p:spPr>
            <a:xfrm>
              <a:off x="6851450" y="4463175"/>
              <a:ext cx="184850" cy="115525"/>
            </a:xfrm>
            <a:custGeom>
              <a:avLst/>
              <a:gdLst/>
              <a:ahLst/>
              <a:cxnLst/>
              <a:rect l="l" t="t" r="r" b="b"/>
              <a:pathLst>
                <a:path w="7394" h="4621" extrusionOk="0">
                  <a:moveTo>
                    <a:pt x="488" y="1"/>
                  </a:moveTo>
                  <a:lnTo>
                    <a:pt x="60" y="108"/>
                  </a:lnTo>
                  <a:lnTo>
                    <a:pt x="0" y="227"/>
                  </a:lnTo>
                  <a:lnTo>
                    <a:pt x="7394" y="4620"/>
                  </a:lnTo>
                  <a:lnTo>
                    <a:pt x="7394" y="4096"/>
                  </a:lnTo>
                  <a:lnTo>
                    <a:pt x="48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6" name="Google Shape;3946;p27"/>
            <p:cNvSpPr/>
            <p:nvPr/>
          </p:nvSpPr>
          <p:spPr>
            <a:xfrm>
              <a:off x="6847575" y="4406025"/>
              <a:ext cx="188425" cy="60450"/>
            </a:xfrm>
            <a:custGeom>
              <a:avLst/>
              <a:gdLst/>
              <a:ahLst/>
              <a:cxnLst/>
              <a:rect l="l" t="t" r="r" b="b"/>
              <a:pathLst>
                <a:path w="7537" h="2418" extrusionOk="0">
                  <a:moveTo>
                    <a:pt x="17" y="1997"/>
                  </a:moveTo>
                  <a:cubicBezTo>
                    <a:pt x="11" y="1998"/>
                    <a:pt x="6" y="2000"/>
                    <a:pt x="0" y="2001"/>
                  </a:cubicBezTo>
                  <a:lnTo>
                    <a:pt x="17" y="1997"/>
                  </a:lnTo>
                  <a:close/>
                  <a:moveTo>
                    <a:pt x="7537" y="1"/>
                  </a:moveTo>
                  <a:lnTo>
                    <a:pt x="167" y="1965"/>
                  </a:lnTo>
                  <a:lnTo>
                    <a:pt x="17" y="1997"/>
                  </a:lnTo>
                  <a:lnTo>
                    <a:pt x="17" y="1997"/>
                  </a:lnTo>
                  <a:cubicBezTo>
                    <a:pt x="29" y="1995"/>
                    <a:pt x="43" y="1994"/>
                    <a:pt x="57" y="1994"/>
                  </a:cubicBezTo>
                  <a:cubicBezTo>
                    <a:pt x="92" y="1994"/>
                    <a:pt x="129" y="2002"/>
                    <a:pt x="167" y="2025"/>
                  </a:cubicBezTo>
                  <a:cubicBezTo>
                    <a:pt x="286" y="2084"/>
                    <a:pt x="310" y="2215"/>
                    <a:pt x="250" y="2322"/>
                  </a:cubicBezTo>
                  <a:lnTo>
                    <a:pt x="215" y="2418"/>
                  </a:lnTo>
                  <a:lnTo>
                    <a:pt x="631" y="2299"/>
                  </a:lnTo>
                  <a:lnTo>
                    <a:pt x="7537" y="453"/>
                  </a:lnTo>
                  <a:lnTo>
                    <a:pt x="753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7" name="Google Shape;3947;p27"/>
            <p:cNvSpPr/>
            <p:nvPr/>
          </p:nvSpPr>
          <p:spPr>
            <a:xfrm>
              <a:off x="6725825" y="4654575"/>
              <a:ext cx="17300" cy="9550"/>
            </a:xfrm>
            <a:custGeom>
              <a:avLst/>
              <a:gdLst/>
              <a:ahLst/>
              <a:cxnLst/>
              <a:rect l="l" t="t" r="r" b="b"/>
              <a:pathLst>
                <a:path w="692" h="382" extrusionOk="0">
                  <a:moveTo>
                    <a:pt x="227" y="0"/>
                  </a:moveTo>
                  <a:lnTo>
                    <a:pt x="1" y="381"/>
                  </a:lnTo>
                  <a:lnTo>
                    <a:pt x="525" y="381"/>
                  </a:lnTo>
                  <a:lnTo>
                    <a:pt x="691" y="8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8" name="Google Shape;3948;p27"/>
            <p:cNvSpPr/>
            <p:nvPr/>
          </p:nvSpPr>
          <p:spPr>
            <a:xfrm>
              <a:off x="6737150" y="4455550"/>
              <a:ext cx="117875" cy="190425"/>
            </a:xfrm>
            <a:custGeom>
              <a:avLst/>
              <a:gdLst/>
              <a:ahLst/>
              <a:cxnLst/>
              <a:rect l="l" t="t" r="r" b="b"/>
              <a:pathLst>
                <a:path w="4715" h="7617" extrusionOk="0">
                  <a:moveTo>
                    <a:pt x="4478" y="0"/>
                  </a:moveTo>
                  <a:cubicBezTo>
                    <a:pt x="4455" y="0"/>
                    <a:pt x="4430" y="3"/>
                    <a:pt x="4405" y="8"/>
                  </a:cubicBezTo>
                  <a:cubicBezTo>
                    <a:pt x="4405" y="20"/>
                    <a:pt x="4382" y="20"/>
                    <a:pt x="4382" y="20"/>
                  </a:cubicBezTo>
                  <a:lnTo>
                    <a:pt x="4370" y="20"/>
                  </a:lnTo>
                  <a:lnTo>
                    <a:pt x="4358" y="32"/>
                  </a:lnTo>
                  <a:cubicBezTo>
                    <a:pt x="4358" y="56"/>
                    <a:pt x="4346" y="56"/>
                    <a:pt x="4346" y="56"/>
                  </a:cubicBezTo>
                  <a:lnTo>
                    <a:pt x="4334" y="68"/>
                  </a:lnTo>
                  <a:lnTo>
                    <a:pt x="4310" y="79"/>
                  </a:lnTo>
                  <a:cubicBezTo>
                    <a:pt x="4298" y="79"/>
                    <a:pt x="4298" y="91"/>
                    <a:pt x="4286" y="115"/>
                  </a:cubicBezTo>
                  <a:lnTo>
                    <a:pt x="4227" y="222"/>
                  </a:lnTo>
                  <a:lnTo>
                    <a:pt x="0" y="7521"/>
                  </a:lnTo>
                  <a:lnTo>
                    <a:pt x="453" y="7616"/>
                  </a:lnTo>
                  <a:lnTo>
                    <a:pt x="4548" y="508"/>
                  </a:lnTo>
                  <a:lnTo>
                    <a:pt x="4608" y="389"/>
                  </a:lnTo>
                  <a:lnTo>
                    <a:pt x="4655" y="318"/>
                  </a:lnTo>
                  <a:cubicBezTo>
                    <a:pt x="4715" y="210"/>
                    <a:pt x="4667" y="79"/>
                    <a:pt x="4560" y="20"/>
                  </a:cubicBezTo>
                  <a:cubicBezTo>
                    <a:pt x="4539" y="6"/>
                    <a:pt x="4510" y="0"/>
                    <a:pt x="447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9" name="Google Shape;3949;p27"/>
            <p:cNvSpPr/>
            <p:nvPr/>
          </p:nvSpPr>
          <p:spPr>
            <a:xfrm>
              <a:off x="6337975" y="4576300"/>
              <a:ext cx="3900" cy="5375"/>
            </a:xfrm>
            <a:custGeom>
              <a:avLst/>
              <a:gdLst/>
              <a:ahLst/>
              <a:cxnLst/>
              <a:rect l="l" t="t" r="r" b="b"/>
              <a:pathLst>
                <a:path w="156" h="215" extrusionOk="0">
                  <a:moveTo>
                    <a:pt x="1" y="0"/>
                  </a:moveTo>
                  <a:lnTo>
                    <a:pt x="1" y="0"/>
                  </a:lnTo>
                  <a:cubicBezTo>
                    <a:pt x="13" y="95"/>
                    <a:pt x="72" y="179"/>
                    <a:pt x="156" y="214"/>
                  </a:cubicBezTo>
                  <a:lnTo>
                    <a:pt x="156" y="4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0" name="Google Shape;3950;p27"/>
            <p:cNvSpPr/>
            <p:nvPr/>
          </p:nvSpPr>
          <p:spPr>
            <a:xfrm>
              <a:off x="6410025" y="4583425"/>
              <a:ext cx="434000" cy="80700"/>
            </a:xfrm>
            <a:custGeom>
              <a:avLst/>
              <a:gdLst/>
              <a:ahLst/>
              <a:cxnLst/>
              <a:rect l="l" t="t" r="r" b="b"/>
              <a:pathLst>
                <a:path w="17360" h="3228" extrusionOk="0">
                  <a:moveTo>
                    <a:pt x="107" y="1"/>
                  </a:moveTo>
                  <a:cubicBezTo>
                    <a:pt x="95" y="144"/>
                    <a:pt x="60" y="298"/>
                    <a:pt x="0" y="429"/>
                  </a:cubicBezTo>
                  <a:lnTo>
                    <a:pt x="12859" y="2846"/>
                  </a:lnTo>
                  <a:lnTo>
                    <a:pt x="13323" y="2930"/>
                  </a:lnTo>
                  <a:lnTo>
                    <a:pt x="14931" y="3227"/>
                  </a:lnTo>
                  <a:lnTo>
                    <a:pt x="17359" y="3227"/>
                  </a:lnTo>
                  <a:lnTo>
                    <a:pt x="13561" y="2513"/>
                  </a:lnTo>
                  <a:lnTo>
                    <a:pt x="13097" y="2418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1" name="Google Shape;3951;p27"/>
            <p:cNvSpPr/>
            <p:nvPr/>
          </p:nvSpPr>
          <p:spPr>
            <a:xfrm>
              <a:off x="5778675" y="4344125"/>
              <a:ext cx="436700" cy="105675"/>
            </a:xfrm>
            <a:custGeom>
              <a:avLst/>
              <a:gdLst/>
              <a:ahLst/>
              <a:cxnLst/>
              <a:rect l="l" t="t" r="r" b="b"/>
              <a:pathLst>
                <a:path w="17468" h="4227" extrusionOk="0">
                  <a:moveTo>
                    <a:pt x="17384" y="0"/>
                  </a:moveTo>
                  <a:lnTo>
                    <a:pt x="1" y="3786"/>
                  </a:lnTo>
                  <a:cubicBezTo>
                    <a:pt x="25" y="3905"/>
                    <a:pt x="60" y="4048"/>
                    <a:pt x="49" y="4179"/>
                  </a:cubicBezTo>
                  <a:lnTo>
                    <a:pt x="49" y="4227"/>
                  </a:lnTo>
                  <a:lnTo>
                    <a:pt x="17467" y="429"/>
                  </a:lnTo>
                  <a:cubicBezTo>
                    <a:pt x="17432" y="286"/>
                    <a:pt x="17396" y="155"/>
                    <a:pt x="1738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2" name="Google Shape;3952;p27"/>
            <p:cNvSpPr/>
            <p:nvPr/>
          </p:nvSpPr>
          <p:spPr>
            <a:xfrm>
              <a:off x="5778975" y="4449775"/>
              <a:ext cx="566475" cy="127425"/>
            </a:xfrm>
            <a:custGeom>
              <a:avLst/>
              <a:gdLst/>
              <a:ahLst/>
              <a:cxnLst/>
              <a:rect l="l" t="t" r="r" b="b"/>
              <a:pathLst>
                <a:path w="22659" h="5097" extrusionOk="0">
                  <a:moveTo>
                    <a:pt x="48" y="1"/>
                  </a:moveTo>
                  <a:cubicBezTo>
                    <a:pt x="37" y="72"/>
                    <a:pt x="13" y="132"/>
                    <a:pt x="1" y="191"/>
                  </a:cubicBezTo>
                  <a:lnTo>
                    <a:pt x="691" y="596"/>
                  </a:lnTo>
                  <a:lnTo>
                    <a:pt x="22373" y="5061"/>
                  </a:lnTo>
                  <a:lnTo>
                    <a:pt x="22539" y="5097"/>
                  </a:lnTo>
                  <a:cubicBezTo>
                    <a:pt x="22551" y="4942"/>
                    <a:pt x="22575" y="4799"/>
                    <a:pt x="22658" y="4656"/>
                  </a:cubicBezTo>
                  <a:lnTo>
                    <a:pt x="4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3" name="Google Shape;3953;p27"/>
            <p:cNvSpPr/>
            <p:nvPr/>
          </p:nvSpPr>
          <p:spPr>
            <a:xfrm>
              <a:off x="6395425" y="4603375"/>
              <a:ext cx="42600" cy="60750"/>
            </a:xfrm>
            <a:custGeom>
              <a:avLst/>
              <a:gdLst/>
              <a:ahLst/>
              <a:cxnLst/>
              <a:rect l="l" t="t" r="r" b="b"/>
              <a:pathLst>
                <a:path w="1704" h="2430" extrusionOk="0">
                  <a:moveTo>
                    <a:pt x="346" y="0"/>
                  </a:moveTo>
                  <a:cubicBezTo>
                    <a:pt x="239" y="120"/>
                    <a:pt x="144" y="215"/>
                    <a:pt x="1" y="286"/>
                  </a:cubicBezTo>
                  <a:lnTo>
                    <a:pt x="1191" y="2429"/>
                  </a:lnTo>
                  <a:lnTo>
                    <a:pt x="1703" y="2429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4" name="Google Shape;3954;p27"/>
            <p:cNvSpPr/>
            <p:nvPr/>
          </p:nvSpPr>
          <p:spPr>
            <a:xfrm>
              <a:off x="6271300" y="4385800"/>
              <a:ext cx="100350" cy="163725"/>
            </a:xfrm>
            <a:custGeom>
              <a:avLst/>
              <a:gdLst/>
              <a:ahLst/>
              <a:cxnLst/>
              <a:rect l="l" t="t" r="r" b="b"/>
              <a:pathLst>
                <a:path w="4014" h="6549" extrusionOk="0">
                  <a:moveTo>
                    <a:pt x="429" y="0"/>
                  </a:moveTo>
                  <a:cubicBezTo>
                    <a:pt x="298" y="60"/>
                    <a:pt x="144" y="107"/>
                    <a:pt x="1" y="131"/>
                  </a:cubicBezTo>
                  <a:lnTo>
                    <a:pt x="3585" y="6548"/>
                  </a:lnTo>
                  <a:cubicBezTo>
                    <a:pt x="3716" y="6477"/>
                    <a:pt x="3870" y="6429"/>
                    <a:pt x="4013" y="6406"/>
                  </a:cubicBezTo>
                  <a:lnTo>
                    <a:pt x="42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5" name="Google Shape;3955;p27"/>
            <p:cNvSpPr/>
            <p:nvPr/>
          </p:nvSpPr>
          <p:spPr>
            <a:xfrm>
              <a:off x="5772725" y="4454250"/>
              <a:ext cx="364950" cy="209875"/>
            </a:xfrm>
            <a:custGeom>
              <a:avLst/>
              <a:gdLst/>
              <a:ahLst/>
              <a:cxnLst/>
              <a:rect l="l" t="t" r="r" b="b"/>
              <a:pathLst>
                <a:path w="14598" h="8395" extrusionOk="0">
                  <a:moveTo>
                    <a:pt x="239" y="0"/>
                  </a:moveTo>
                  <a:cubicBezTo>
                    <a:pt x="179" y="155"/>
                    <a:pt x="108" y="286"/>
                    <a:pt x="1" y="393"/>
                  </a:cubicBezTo>
                  <a:lnTo>
                    <a:pt x="13705" y="8394"/>
                  </a:lnTo>
                  <a:lnTo>
                    <a:pt x="14598" y="8394"/>
                  </a:lnTo>
                  <a:lnTo>
                    <a:pt x="918" y="417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6" name="Google Shape;3956;p27"/>
            <p:cNvSpPr/>
            <p:nvPr/>
          </p:nvSpPr>
          <p:spPr>
            <a:xfrm>
              <a:off x="6341850" y="4544475"/>
              <a:ext cx="72350" cy="71050"/>
            </a:xfrm>
            <a:custGeom>
              <a:avLst/>
              <a:gdLst/>
              <a:ahLst/>
              <a:cxnLst/>
              <a:rect l="l" t="t" r="r" b="b"/>
              <a:pathLst>
                <a:path w="2894" h="2842" extrusionOk="0">
                  <a:moveTo>
                    <a:pt x="1417" y="1"/>
                  </a:moveTo>
                  <a:cubicBezTo>
                    <a:pt x="1338" y="1"/>
                    <a:pt x="1261" y="15"/>
                    <a:pt x="1179" y="23"/>
                  </a:cubicBezTo>
                  <a:cubicBezTo>
                    <a:pt x="1036" y="59"/>
                    <a:pt x="882" y="94"/>
                    <a:pt x="751" y="166"/>
                  </a:cubicBezTo>
                  <a:cubicBezTo>
                    <a:pt x="465" y="321"/>
                    <a:pt x="239" y="559"/>
                    <a:pt x="108" y="856"/>
                  </a:cubicBezTo>
                  <a:cubicBezTo>
                    <a:pt x="60" y="987"/>
                    <a:pt x="24" y="1142"/>
                    <a:pt x="1" y="1285"/>
                  </a:cubicBezTo>
                  <a:lnTo>
                    <a:pt x="1" y="1297"/>
                  </a:lnTo>
                  <a:lnTo>
                    <a:pt x="1" y="1464"/>
                  </a:lnTo>
                  <a:cubicBezTo>
                    <a:pt x="36" y="2178"/>
                    <a:pt x="584" y="2773"/>
                    <a:pt x="1298" y="2833"/>
                  </a:cubicBezTo>
                  <a:cubicBezTo>
                    <a:pt x="1351" y="2839"/>
                    <a:pt x="1403" y="2842"/>
                    <a:pt x="1455" y="2842"/>
                  </a:cubicBezTo>
                  <a:cubicBezTo>
                    <a:pt x="1707" y="2842"/>
                    <a:pt x="1946" y="2771"/>
                    <a:pt x="2144" y="2642"/>
                  </a:cubicBezTo>
                  <a:cubicBezTo>
                    <a:pt x="2287" y="2571"/>
                    <a:pt x="2382" y="2476"/>
                    <a:pt x="2489" y="2345"/>
                  </a:cubicBezTo>
                  <a:cubicBezTo>
                    <a:pt x="2584" y="2225"/>
                    <a:pt x="2656" y="2106"/>
                    <a:pt x="2715" y="1975"/>
                  </a:cubicBezTo>
                  <a:cubicBezTo>
                    <a:pt x="2775" y="1833"/>
                    <a:pt x="2799" y="1690"/>
                    <a:pt x="2822" y="1535"/>
                  </a:cubicBezTo>
                  <a:cubicBezTo>
                    <a:pt x="2894" y="761"/>
                    <a:pt x="2310" y="82"/>
                    <a:pt x="1525" y="11"/>
                  </a:cubicBezTo>
                  <a:cubicBezTo>
                    <a:pt x="1488" y="4"/>
                    <a:pt x="1452" y="1"/>
                    <a:pt x="141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7" name="Google Shape;3957;p27"/>
            <p:cNvSpPr/>
            <p:nvPr/>
          </p:nvSpPr>
          <p:spPr>
            <a:xfrm>
              <a:off x="6212375" y="4289200"/>
              <a:ext cx="100625" cy="100600"/>
            </a:xfrm>
            <a:custGeom>
              <a:avLst/>
              <a:gdLst/>
              <a:ahLst/>
              <a:cxnLst/>
              <a:rect l="l" t="t" r="r" b="b"/>
              <a:pathLst>
                <a:path w="4025" h="4024" extrusionOk="0">
                  <a:moveTo>
                    <a:pt x="2038" y="1"/>
                  </a:moveTo>
                  <a:cubicBezTo>
                    <a:pt x="1006" y="1"/>
                    <a:pt x="115" y="796"/>
                    <a:pt x="24" y="1840"/>
                  </a:cubicBezTo>
                  <a:cubicBezTo>
                    <a:pt x="0" y="1959"/>
                    <a:pt x="0" y="2078"/>
                    <a:pt x="24" y="2197"/>
                  </a:cubicBezTo>
                  <a:cubicBezTo>
                    <a:pt x="36" y="2352"/>
                    <a:pt x="60" y="2495"/>
                    <a:pt x="108" y="2626"/>
                  </a:cubicBezTo>
                  <a:cubicBezTo>
                    <a:pt x="358" y="3376"/>
                    <a:pt x="1036" y="3935"/>
                    <a:pt x="1846" y="4019"/>
                  </a:cubicBezTo>
                  <a:cubicBezTo>
                    <a:pt x="1890" y="4022"/>
                    <a:pt x="1934" y="4023"/>
                    <a:pt x="1978" y="4023"/>
                  </a:cubicBezTo>
                  <a:cubicBezTo>
                    <a:pt x="2107" y="4023"/>
                    <a:pt x="2230" y="4010"/>
                    <a:pt x="2346" y="3983"/>
                  </a:cubicBezTo>
                  <a:cubicBezTo>
                    <a:pt x="2501" y="3971"/>
                    <a:pt x="2655" y="3924"/>
                    <a:pt x="2786" y="3864"/>
                  </a:cubicBezTo>
                  <a:cubicBezTo>
                    <a:pt x="3417" y="3602"/>
                    <a:pt x="3894" y="3031"/>
                    <a:pt x="4013" y="2328"/>
                  </a:cubicBezTo>
                  <a:cubicBezTo>
                    <a:pt x="4013" y="2292"/>
                    <a:pt x="4025" y="2233"/>
                    <a:pt x="4025" y="2185"/>
                  </a:cubicBezTo>
                  <a:lnTo>
                    <a:pt x="4025" y="1899"/>
                  </a:lnTo>
                  <a:cubicBezTo>
                    <a:pt x="3989" y="1578"/>
                    <a:pt x="3906" y="1257"/>
                    <a:pt x="3739" y="995"/>
                  </a:cubicBezTo>
                  <a:cubicBezTo>
                    <a:pt x="3667" y="864"/>
                    <a:pt x="3572" y="745"/>
                    <a:pt x="3465" y="637"/>
                  </a:cubicBezTo>
                  <a:cubicBezTo>
                    <a:pt x="3144" y="292"/>
                    <a:pt x="2703" y="54"/>
                    <a:pt x="2191" y="6"/>
                  </a:cubicBezTo>
                  <a:cubicBezTo>
                    <a:pt x="2140" y="2"/>
                    <a:pt x="2089" y="1"/>
                    <a:pt x="203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8" name="Google Shape;3958;p27"/>
            <p:cNvSpPr/>
            <p:nvPr/>
          </p:nvSpPr>
          <p:spPr>
            <a:xfrm>
              <a:off x="6886575" y="1575550"/>
              <a:ext cx="19050" cy="17950"/>
            </a:xfrm>
            <a:custGeom>
              <a:avLst/>
              <a:gdLst/>
              <a:ahLst/>
              <a:cxnLst/>
              <a:rect l="l" t="t" r="r" b="b"/>
              <a:pathLst>
                <a:path w="762" h="718" extrusionOk="0">
                  <a:moveTo>
                    <a:pt x="367" y="0"/>
                  </a:moveTo>
                  <a:cubicBezTo>
                    <a:pt x="308" y="0"/>
                    <a:pt x="251" y="22"/>
                    <a:pt x="202" y="51"/>
                  </a:cubicBezTo>
                  <a:cubicBezTo>
                    <a:pt x="95" y="111"/>
                    <a:pt x="36" y="206"/>
                    <a:pt x="24" y="325"/>
                  </a:cubicBezTo>
                  <a:cubicBezTo>
                    <a:pt x="0" y="539"/>
                    <a:pt x="155" y="706"/>
                    <a:pt x="345" y="718"/>
                  </a:cubicBezTo>
                  <a:cubicBezTo>
                    <a:pt x="405" y="718"/>
                    <a:pt x="464" y="706"/>
                    <a:pt x="512" y="682"/>
                  </a:cubicBezTo>
                  <a:cubicBezTo>
                    <a:pt x="631" y="646"/>
                    <a:pt x="714" y="539"/>
                    <a:pt x="738" y="384"/>
                  </a:cubicBezTo>
                  <a:cubicBezTo>
                    <a:pt x="762" y="194"/>
                    <a:pt x="595" y="15"/>
                    <a:pt x="405" y="3"/>
                  </a:cubicBezTo>
                  <a:cubicBezTo>
                    <a:pt x="392" y="1"/>
                    <a:pt x="380" y="0"/>
                    <a:pt x="3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9" name="Google Shape;3959;p27"/>
            <p:cNvSpPr/>
            <p:nvPr/>
          </p:nvSpPr>
          <p:spPr>
            <a:xfrm>
              <a:off x="6612725" y="2909675"/>
              <a:ext cx="36925" cy="36225"/>
            </a:xfrm>
            <a:custGeom>
              <a:avLst/>
              <a:gdLst/>
              <a:ahLst/>
              <a:cxnLst/>
              <a:rect l="l" t="t" r="r" b="b"/>
              <a:pathLst>
                <a:path w="1477" h="1449" extrusionOk="0">
                  <a:moveTo>
                    <a:pt x="765" y="1"/>
                  </a:moveTo>
                  <a:cubicBezTo>
                    <a:pt x="380" y="1"/>
                    <a:pt x="59" y="291"/>
                    <a:pt x="36" y="669"/>
                  </a:cubicBezTo>
                  <a:cubicBezTo>
                    <a:pt x="0" y="1074"/>
                    <a:pt x="298" y="1419"/>
                    <a:pt x="703" y="1443"/>
                  </a:cubicBezTo>
                  <a:cubicBezTo>
                    <a:pt x="732" y="1446"/>
                    <a:pt x="761" y="1448"/>
                    <a:pt x="790" y="1448"/>
                  </a:cubicBezTo>
                  <a:cubicBezTo>
                    <a:pt x="1039" y="1448"/>
                    <a:pt x="1252" y="1312"/>
                    <a:pt x="1369" y="1109"/>
                  </a:cubicBezTo>
                  <a:cubicBezTo>
                    <a:pt x="1429" y="1014"/>
                    <a:pt x="1465" y="907"/>
                    <a:pt x="1477" y="788"/>
                  </a:cubicBezTo>
                  <a:cubicBezTo>
                    <a:pt x="1477" y="752"/>
                    <a:pt x="1477" y="705"/>
                    <a:pt x="1465" y="657"/>
                  </a:cubicBezTo>
                  <a:lnTo>
                    <a:pt x="1465" y="645"/>
                  </a:lnTo>
                  <a:cubicBezTo>
                    <a:pt x="1417" y="312"/>
                    <a:pt x="1167" y="38"/>
                    <a:pt x="810" y="2"/>
                  </a:cubicBezTo>
                  <a:cubicBezTo>
                    <a:pt x="795" y="1"/>
                    <a:pt x="780" y="1"/>
                    <a:pt x="7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0" name="Google Shape;3960;p27"/>
            <p:cNvSpPr/>
            <p:nvPr/>
          </p:nvSpPr>
          <p:spPr>
            <a:xfrm>
              <a:off x="6607950" y="4033250"/>
              <a:ext cx="50925" cy="50550"/>
            </a:xfrm>
            <a:custGeom>
              <a:avLst/>
              <a:gdLst/>
              <a:ahLst/>
              <a:cxnLst/>
              <a:rect l="l" t="t" r="r" b="b"/>
              <a:pathLst>
                <a:path w="2037" h="2022" extrusionOk="0">
                  <a:moveTo>
                    <a:pt x="1019" y="1"/>
                  </a:moveTo>
                  <a:cubicBezTo>
                    <a:pt x="930" y="1"/>
                    <a:pt x="843" y="14"/>
                    <a:pt x="763" y="41"/>
                  </a:cubicBezTo>
                  <a:cubicBezTo>
                    <a:pt x="358" y="148"/>
                    <a:pt x="48" y="505"/>
                    <a:pt x="13" y="934"/>
                  </a:cubicBezTo>
                  <a:cubicBezTo>
                    <a:pt x="1" y="1124"/>
                    <a:pt x="25" y="1291"/>
                    <a:pt x="108" y="1458"/>
                  </a:cubicBezTo>
                  <a:cubicBezTo>
                    <a:pt x="179" y="1600"/>
                    <a:pt x="275" y="1720"/>
                    <a:pt x="394" y="1815"/>
                  </a:cubicBezTo>
                  <a:cubicBezTo>
                    <a:pt x="537" y="1934"/>
                    <a:pt x="727" y="2005"/>
                    <a:pt x="941" y="2017"/>
                  </a:cubicBezTo>
                  <a:cubicBezTo>
                    <a:pt x="969" y="2020"/>
                    <a:pt x="997" y="2021"/>
                    <a:pt x="1024" y="2021"/>
                  </a:cubicBezTo>
                  <a:cubicBezTo>
                    <a:pt x="1110" y="2021"/>
                    <a:pt x="1187" y="2006"/>
                    <a:pt x="1251" y="1970"/>
                  </a:cubicBezTo>
                  <a:cubicBezTo>
                    <a:pt x="1406" y="1946"/>
                    <a:pt x="1537" y="1874"/>
                    <a:pt x="1656" y="1779"/>
                  </a:cubicBezTo>
                  <a:cubicBezTo>
                    <a:pt x="1775" y="1696"/>
                    <a:pt x="1858" y="1589"/>
                    <a:pt x="1918" y="1470"/>
                  </a:cubicBezTo>
                  <a:cubicBezTo>
                    <a:pt x="1977" y="1350"/>
                    <a:pt x="2013" y="1219"/>
                    <a:pt x="2025" y="1077"/>
                  </a:cubicBezTo>
                  <a:cubicBezTo>
                    <a:pt x="2037" y="874"/>
                    <a:pt x="2001" y="660"/>
                    <a:pt x="1894" y="505"/>
                  </a:cubicBezTo>
                  <a:cubicBezTo>
                    <a:pt x="1799" y="362"/>
                    <a:pt x="1703" y="267"/>
                    <a:pt x="1584" y="172"/>
                  </a:cubicBezTo>
                  <a:cubicBezTo>
                    <a:pt x="1465" y="100"/>
                    <a:pt x="1346" y="53"/>
                    <a:pt x="1203" y="29"/>
                  </a:cubicBezTo>
                  <a:cubicBezTo>
                    <a:pt x="1179" y="29"/>
                    <a:pt x="1132" y="5"/>
                    <a:pt x="1108" y="5"/>
                  </a:cubicBezTo>
                  <a:cubicBezTo>
                    <a:pt x="1078" y="2"/>
                    <a:pt x="1049" y="1"/>
                    <a:pt x="101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1" name="Google Shape;3961;p27"/>
            <p:cNvSpPr/>
            <p:nvPr/>
          </p:nvSpPr>
          <p:spPr>
            <a:xfrm>
              <a:off x="6996400" y="4166875"/>
              <a:ext cx="36325" cy="36000"/>
            </a:xfrm>
            <a:custGeom>
              <a:avLst/>
              <a:gdLst/>
              <a:ahLst/>
              <a:cxnLst/>
              <a:rect l="l" t="t" r="r" b="b"/>
              <a:pathLst>
                <a:path w="1453" h="1440" extrusionOk="0">
                  <a:moveTo>
                    <a:pt x="733" y="1"/>
                  </a:moveTo>
                  <a:cubicBezTo>
                    <a:pt x="700" y="1"/>
                    <a:pt x="671" y="6"/>
                    <a:pt x="631" y="6"/>
                  </a:cubicBezTo>
                  <a:cubicBezTo>
                    <a:pt x="465" y="18"/>
                    <a:pt x="334" y="101"/>
                    <a:pt x="227" y="196"/>
                  </a:cubicBezTo>
                  <a:cubicBezTo>
                    <a:pt x="119" y="304"/>
                    <a:pt x="60" y="423"/>
                    <a:pt x="36" y="577"/>
                  </a:cubicBezTo>
                  <a:cubicBezTo>
                    <a:pt x="36" y="601"/>
                    <a:pt x="12" y="613"/>
                    <a:pt x="12" y="649"/>
                  </a:cubicBezTo>
                  <a:cubicBezTo>
                    <a:pt x="0" y="780"/>
                    <a:pt x="36" y="899"/>
                    <a:pt x="84" y="1030"/>
                  </a:cubicBezTo>
                  <a:cubicBezTo>
                    <a:pt x="191" y="1256"/>
                    <a:pt x="405" y="1423"/>
                    <a:pt x="667" y="1435"/>
                  </a:cubicBezTo>
                  <a:cubicBezTo>
                    <a:pt x="696" y="1438"/>
                    <a:pt x="724" y="1440"/>
                    <a:pt x="752" y="1440"/>
                  </a:cubicBezTo>
                  <a:cubicBezTo>
                    <a:pt x="1119" y="1440"/>
                    <a:pt x="1419" y="1156"/>
                    <a:pt x="1441" y="780"/>
                  </a:cubicBezTo>
                  <a:cubicBezTo>
                    <a:pt x="1453" y="399"/>
                    <a:pt x="1155" y="42"/>
                    <a:pt x="786" y="6"/>
                  </a:cubicBezTo>
                  <a:cubicBezTo>
                    <a:pt x="766" y="2"/>
                    <a:pt x="749" y="1"/>
                    <a:pt x="73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2" name="Google Shape;3962;p27"/>
            <p:cNvSpPr/>
            <p:nvPr/>
          </p:nvSpPr>
          <p:spPr>
            <a:xfrm>
              <a:off x="6710350" y="4394000"/>
              <a:ext cx="37225" cy="35950"/>
            </a:xfrm>
            <a:custGeom>
              <a:avLst/>
              <a:gdLst/>
              <a:ahLst/>
              <a:cxnLst/>
              <a:rect l="l" t="t" r="r" b="b"/>
              <a:pathLst>
                <a:path w="1489" h="1438" extrusionOk="0">
                  <a:moveTo>
                    <a:pt x="737" y="0"/>
                  </a:moveTo>
                  <a:cubicBezTo>
                    <a:pt x="370" y="0"/>
                    <a:pt x="70" y="284"/>
                    <a:pt x="48" y="660"/>
                  </a:cubicBezTo>
                  <a:cubicBezTo>
                    <a:pt x="1" y="1053"/>
                    <a:pt x="298" y="1398"/>
                    <a:pt x="703" y="1434"/>
                  </a:cubicBezTo>
                  <a:cubicBezTo>
                    <a:pt x="724" y="1436"/>
                    <a:pt x="746" y="1437"/>
                    <a:pt x="767" y="1437"/>
                  </a:cubicBezTo>
                  <a:cubicBezTo>
                    <a:pt x="1133" y="1437"/>
                    <a:pt x="1443" y="1151"/>
                    <a:pt x="1477" y="779"/>
                  </a:cubicBezTo>
                  <a:cubicBezTo>
                    <a:pt x="1489" y="386"/>
                    <a:pt x="1203" y="41"/>
                    <a:pt x="822" y="5"/>
                  </a:cubicBezTo>
                  <a:cubicBezTo>
                    <a:pt x="793" y="2"/>
                    <a:pt x="765" y="0"/>
                    <a:pt x="73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3" name="Google Shape;3963;p27"/>
            <p:cNvSpPr/>
            <p:nvPr/>
          </p:nvSpPr>
          <p:spPr>
            <a:xfrm>
              <a:off x="6609750" y="3484075"/>
              <a:ext cx="35725" cy="35675"/>
            </a:xfrm>
            <a:custGeom>
              <a:avLst/>
              <a:gdLst/>
              <a:ahLst/>
              <a:cxnLst/>
              <a:rect l="l" t="t" r="r" b="b"/>
              <a:pathLst>
                <a:path w="1429" h="1427" extrusionOk="0">
                  <a:moveTo>
                    <a:pt x="700" y="1"/>
                  </a:moveTo>
                  <a:cubicBezTo>
                    <a:pt x="418" y="1"/>
                    <a:pt x="158" y="184"/>
                    <a:pt x="60" y="458"/>
                  </a:cubicBezTo>
                  <a:cubicBezTo>
                    <a:pt x="48" y="517"/>
                    <a:pt x="24" y="577"/>
                    <a:pt x="24" y="648"/>
                  </a:cubicBezTo>
                  <a:cubicBezTo>
                    <a:pt x="0" y="755"/>
                    <a:pt x="36" y="850"/>
                    <a:pt x="60" y="958"/>
                  </a:cubicBezTo>
                  <a:cubicBezTo>
                    <a:pt x="84" y="993"/>
                    <a:pt x="84" y="1005"/>
                    <a:pt x="95" y="1041"/>
                  </a:cubicBezTo>
                  <a:cubicBezTo>
                    <a:pt x="155" y="1172"/>
                    <a:pt x="274" y="1279"/>
                    <a:pt x="405" y="1350"/>
                  </a:cubicBezTo>
                  <a:cubicBezTo>
                    <a:pt x="417" y="1362"/>
                    <a:pt x="453" y="1362"/>
                    <a:pt x="465" y="1374"/>
                  </a:cubicBezTo>
                  <a:cubicBezTo>
                    <a:pt x="524" y="1398"/>
                    <a:pt x="584" y="1422"/>
                    <a:pt x="655" y="1422"/>
                  </a:cubicBezTo>
                  <a:cubicBezTo>
                    <a:pt x="683" y="1425"/>
                    <a:pt x="710" y="1427"/>
                    <a:pt x="736" y="1427"/>
                  </a:cubicBezTo>
                  <a:cubicBezTo>
                    <a:pt x="799" y="1427"/>
                    <a:pt x="858" y="1418"/>
                    <a:pt x="917" y="1410"/>
                  </a:cubicBezTo>
                  <a:cubicBezTo>
                    <a:pt x="1036" y="1374"/>
                    <a:pt x="1155" y="1315"/>
                    <a:pt x="1227" y="1243"/>
                  </a:cubicBezTo>
                  <a:lnTo>
                    <a:pt x="1238" y="1231"/>
                  </a:lnTo>
                  <a:cubicBezTo>
                    <a:pt x="1346" y="1112"/>
                    <a:pt x="1417" y="958"/>
                    <a:pt x="1429" y="779"/>
                  </a:cubicBezTo>
                  <a:cubicBezTo>
                    <a:pt x="1429" y="684"/>
                    <a:pt x="1429" y="600"/>
                    <a:pt x="1405" y="517"/>
                  </a:cubicBezTo>
                  <a:cubicBezTo>
                    <a:pt x="1358" y="362"/>
                    <a:pt x="1262" y="231"/>
                    <a:pt x="1143" y="148"/>
                  </a:cubicBezTo>
                  <a:cubicBezTo>
                    <a:pt x="1048" y="65"/>
                    <a:pt x="917" y="29"/>
                    <a:pt x="774" y="5"/>
                  </a:cubicBezTo>
                  <a:cubicBezTo>
                    <a:pt x="749" y="2"/>
                    <a:pt x="724" y="1"/>
                    <a:pt x="70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4" name="Google Shape;3964;p27"/>
            <p:cNvSpPr/>
            <p:nvPr/>
          </p:nvSpPr>
          <p:spPr>
            <a:xfrm>
              <a:off x="7027050" y="3205875"/>
              <a:ext cx="8950" cy="31275"/>
            </a:xfrm>
            <a:custGeom>
              <a:avLst/>
              <a:gdLst/>
              <a:ahLst/>
              <a:cxnLst/>
              <a:rect l="l" t="t" r="r" b="b"/>
              <a:pathLst>
                <a:path w="358" h="1251" extrusionOk="0">
                  <a:moveTo>
                    <a:pt x="358" y="1"/>
                  </a:moveTo>
                  <a:cubicBezTo>
                    <a:pt x="334" y="25"/>
                    <a:pt x="310" y="36"/>
                    <a:pt x="298" y="48"/>
                  </a:cubicBezTo>
                  <a:cubicBezTo>
                    <a:pt x="132" y="167"/>
                    <a:pt x="13" y="346"/>
                    <a:pt x="1" y="572"/>
                  </a:cubicBezTo>
                  <a:cubicBezTo>
                    <a:pt x="1" y="656"/>
                    <a:pt x="1" y="751"/>
                    <a:pt x="25" y="834"/>
                  </a:cubicBezTo>
                  <a:cubicBezTo>
                    <a:pt x="72" y="989"/>
                    <a:pt x="179" y="1108"/>
                    <a:pt x="275" y="1215"/>
                  </a:cubicBezTo>
                  <a:cubicBezTo>
                    <a:pt x="310" y="1227"/>
                    <a:pt x="322" y="1239"/>
                    <a:pt x="358" y="1251"/>
                  </a:cubicBezTo>
                  <a:lnTo>
                    <a:pt x="358" y="1"/>
                  </a:ln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5" name="Google Shape;3965;p27"/>
            <p:cNvSpPr/>
            <p:nvPr/>
          </p:nvSpPr>
          <p:spPr>
            <a:xfrm>
              <a:off x="6923175" y="1659900"/>
              <a:ext cx="35750" cy="35150"/>
            </a:xfrm>
            <a:custGeom>
              <a:avLst/>
              <a:gdLst/>
              <a:ahLst/>
              <a:cxnLst/>
              <a:rect l="l" t="t" r="r" b="b"/>
              <a:pathLst>
                <a:path w="1430" h="1406" extrusionOk="0">
                  <a:moveTo>
                    <a:pt x="681" y="1"/>
                  </a:moveTo>
                  <a:cubicBezTo>
                    <a:pt x="607" y="1"/>
                    <a:pt x="536" y="18"/>
                    <a:pt x="477" y="35"/>
                  </a:cubicBezTo>
                  <a:cubicBezTo>
                    <a:pt x="227" y="130"/>
                    <a:pt x="24" y="344"/>
                    <a:pt x="12" y="642"/>
                  </a:cubicBezTo>
                  <a:cubicBezTo>
                    <a:pt x="0" y="844"/>
                    <a:pt x="60" y="1035"/>
                    <a:pt x="179" y="1166"/>
                  </a:cubicBezTo>
                  <a:cubicBezTo>
                    <a:pt x="262" y="1285"/>
                    <a:pt x="405" y="1356"/>
                    <a:pt x="548" y="1392"/>
                  </a:cubicBezTo>
                  <a:cubicBezTo>
                    <a:pt x="584" y="1392"/>
                    <a:pt x="608" y="1404"/>
                    <a:pt x="655" y="1404"/>
                  </a:cubicBezTo>
                  <a:cubicBezTo>
                    <a:pt x="677" y="1405"/>
                    <a:pt x="698" y="1406"/>
                    <a:pt x="720" y="1406"/>
                  </a:cubicBezTo>
                  <a:cubicBezTo>
                    <a:pt x="874" y="1406"/>
                    <a:pt x="1016" y="1367"/>
                    <a:pt x="1132" y="1273"/>
                  </a:cubicBezTo>
                  <a:cubicBezTo>
                    <a:pt x="1263" y="1178"/>
                    <a:pt x="1370" y="1023"/>
                    <a:pt x="1394" y="844"/>
                  </a:cubicBezTo>
                  <a:cubicBezTo>
                    <a:pt x="1394" y="820"/>
                    <a:pt x="1417" y="797"/>
                    <a:pt x="1417" y="761"/>
                  </a:cubicBezTo>
                  <a:cubicBezTo>
                    <a:pt x="1429" y="546"/>
                    <a:pt x="1334" y="332"/>
                    <a:pt x="1191" y="189"/>
                  </a:cubicBezTo>
                  <a:cubicBezTo>
                    <a:pt x="1132" y="130"/>
                    <a:pt x="1060" y="82"/>
                    <a:pt x="977" y="46"/>
                  </a:cubicBezTo>
                  <a:cubicBezTo>
                    <a:pt x="917" y="35"/>
                    <a:pt x="846" y="11"/>
                    <a:pt x="774" y="11"/>
                  </a:cubicBezTo>
                  <a:cubicBezTo>
                    <a:pt x="743" y="4"/>
                    <a:pt x="712" y="1"/>
                    <a:pt x="68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6" name="Google Shape;3966;p27"/>
            <p:cNvSpPr/>
            <p:nvPr/>
          </p:nvSpPr>
          <p:spPr>
            <a:xfrm>
              <a:off x="6526400" y="2260750"/>
              <a:ext cx="36625" cy="35900"/>
            </a:xfrm>
            <a:custGeom>
              <a:avLst/>
              <a:gdLst/>
              <a:ahLst/>
              <a:cxnLst/>
              <a:rect l="l" t="t" r="r" b="b"/>
              <a:pathLst>
                <a:path w="1465" h="1436" extrusionOk="0">
                  <a:moveTo>
                    <a:pt x="756" y="1"/>
                  </a:moveTo>
                  <a:cubicBezTo>
                    <a:pt x="382" y="1"/>
                    <a:pt x="82" y="287"/>
                    <a:pt x="48" y="658"/>
                  </a:cubicBezTo>
                  <a:cubicBezTo>
                    <a:pt x="0" y="1063"/>
                    <a:pt x="298" y="1408"/>
                    <a:pt x="703" y="1432"/>
                  </a:cubicBezTo>
                  <a:cubicBezTo>
                    <a:pt x="727" y="1435"/>
                    <a:pt x="751" y="1436"/>
                    <a:pt x="775" y="1436"/>
                  </a:cubicBezTo>
                  <a:cubicBezTo>
                    <a:pt x="986" y="1436"/>
                    <a:pt x="1182" y="1343"/>
                    <a:pt x="1310" y="1182"/>
                  </a:cubicBezTo>
                  <a:cubicBezTo>
                    <a:pt x="1405" y="1075"/>
                    <a:pt x="1465" y="944"/>
                    <a:pt x="1465" y="765"/>
                  </a:cubicBezTo>
                  <a:lnTo>
                    <a:pt x="1465" y="754"/>
                  </a:lnTo>
                  <a:lnTo>
                    <a:pt x="1465" y="682"/>
                  </a:lnTo>
                  <a:cubicBezTo>
                    <a:pt x="1453" y="515"/>
                    <a:pt x="1393" y="384"/>
                    <a:pt x="1298" y="265"/>
                  </a:cubicBezTo>
                  <a:cubicBezTo>
                    <a:pt x="1179" y="123"/>
                    <a:pt x="1012" y="27"/>
                    <a:pt x="822" y="3"/>
                  </a:cubicBezTo>
                  <a:cubicBezTo>
                    <a:pt x="800" y="2"/>
                    <a:pt x="778" y="1"/>
                    <a:pt x="75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7" name="Google Shape;3967;p27"/>
            <p:cNvSpPr/>
            <p:nvPr/>
          </p:nvSpPr>
          <p:spPr>
            <a:xfrm>
              <a:off x="5728375" y="4421425"/>
              <a:ext cx="51825" cy="50475"/>
            </a:xfrm>
            <a:custGeom>
              <a:avLst/>
              <a:gdLst/>
              <a:ahLst/>
              <a:cxnLst/>
              <a:rect l="l" t="t" r="r" b="b"/>
              <a:pathLst>
                <a:path w="2073" h="2019" extrusionOk="0">
                  <a:moveTo>
                    <a:pt x="1045" y="0"/>
                  </a:moveTo>
                  <a:cubicBezTo>
                    <a:pt x="521" y="0"/>
                    <a:pt x="71" y="402"/>
                    <a:pt x="48" y="932"/>
                  </a:cubicBezTo>
                  <a:cubicBezTo>
                    <a:pt x="1" y="1492"/>
                    <a:pt x="418" y="1980"/>
                    <a:pt x="965" y="2016"/>
                  </a:cubicBezTo>
                  <a:cubicBezTo>
                    <a:pt x="992" y="2018"/>
                    <a:pt x="1019" y="2019"/>
                    <a:pt x="1046" y="2019"/>
                  </a:cubicBezTo>
                  <a:cubicBezTo>
                    <a:pt x="1333" y="2019"/>
                    <a:pt x="1579" y="1903"/>
                    <a:pt x="1775" y="1718"/>
                  </a:cubicBezTo>
                  <a:cubicBezTo>
                    <a:pt x="1870" y="1611"/>
                    <a:pt x="1965" y="1480"/>
                    <a:pt x="2013" y="1325"/>
                  </a:cubicBezTo>
                  <a:cubicBezTo>
                    <a:pt x="2037" y="1266"/>
                    <a:pt x="2037" y="1194"/>
                    <a:pt x="2061" y="1135"/>
                  </a:cubicBezTo>
                  <a:lnTo>
                    <a:pt x="2061" y="1123"/>
                  </a:lnTo>
                  <a:lnTo>
                    <a:pt x="2061" y="1075"/>
                  </a:lnTo>
                  <a:cubicBezTo>
                    <a:pt x="2072" y="944"/>
                    <a:pt x="2061" y="813"/>
                    <a:pt x="2013" y="671"/>
                  </a:cubicBezTo>
                  <a:cubicBezTo>
                    <a:pt x="1977" y="599"/>
                    <a:pt x="1942" y="528"/>
                    <a:pt x="1894" y="456"/>
                  </a:cubicBezTo>
                  <a:cubicBezTo>
                    <a:pt x="1822" y="337"/>
                    <a:pt x="1703" y="218"/>
                    <a:pt x="1561" y="135"/>
                  </a:cubicBezTo>
                  <a:cubicBezTo>
                    <a:pt x="1430" y="63"/>
                    <a:pt x="1275" y="16"/>
                    <a:pt x="1132" y="4"/>
                  </a:cubicBezTo>
                  <a:cubicBezTo>
                    <a:pt x="1103" y="1"/>
                    <a:pt x="1074" y="0"/>
                    <a:pt x="104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8" name="Google Shape;3968;p27"/>
            <p:cNvSpPr/>
            <p:nvPr/>
          </p:nvSpPr>
          <p:spPr>
            <a:xfrm>
              <a:off x="6710950" y="4235475"/>
              <a:ext cx="20850" cy="20600"/>
            </a:xfrm>
            <a:custGeom>
              <a:avLst/>
              <a:gdLst/>
              <a:ahLst/>
              <a:cxnLst/>
              <a:rect l="l" t="t" r="r" b="b"/>
              <a:pathLst>
                <a:path w="834" h="824" extrusionOk="0">
                  <a:moveTo>
                    <a:pt x="405" y="0"/>
                  </a:moveTo>
                  <a:cubicBezTo>
                    <a:pt x="203" y="0"/>
                    <a:pt x="24" y="155"/>
                    <a:pt x="0" y="369"/>
                  </a:cubicBezTo>
                  <a:lnTo>
                    <a:pt x="0" y="417"/>
                  </a:lnTo>
                  <a:cubicBezTo>
                    <a:pt x="24" y="608"/>
                    <a:pt x="143" y="762"/>
                    <a:pt x="322" y="810"/>
                  </a:cubicBezTo>
                  <a:cubicBezTo>
                    <a:pt x="334" y="822"/>
                    <a:pt x="358" y="822"/>
                    <a:pt x="381" y="822"/>
                  </a:cubicBezTo>
                  <a:cubicBezTo>
                    <a:pt x="394" y="823"/>
                    <a:pt x="406" y="824"/>
                    <a:pt x="418" y="824"/>
                  </a:cubicBezTo>
                  <a:cubicBezTo>
                    <a:pt x="520" y="824"/>
                    <a:pt x="604" y="780"/>
                    <a:pt x="679" y="727"/>
                  </a:cubicBezTo>
                  <a:cubicBezTo>
                    <a:pt x="703" y="703"/>
                    <a:pt x="739" y="667"/>
                    <a:pt x="750" y="643"/>
                  </a:cubicBezTo>
                  <a:cubicBezTo>
                    <a:pt x="798" y="584"/>
                    <a:pt x="822" y="524"/>
                    <a:pt x="822" y="453"/>
                  </a:cubicBezTo>
                  <a:cubicBezTo>
                    <a:pt x="834" y="227"/>
                    <a:pt x="679" y="36"/>
                    <a:pt x="45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9" name="Google Shape;3969;p27"/>
            <p:cNvSpPr/>
            <p:nvPr/>
          </p:nvSpPr>
          <p:spPr>
            <a:xfrm>
              <a:off x="6828225" y="3855375"/>
              <a:ext cx="21150" cy="20450"/>
            </a:xfrm>
            <a:custGeom>
              <a:avLst/>
              <a:gdLst/>
              <a:ahLst/>
              <a:cxnLst/>
              <a:rect l="l" t="t" r="r" b="b"/>
              <a:pathLst>
                <a:path w="846" h="818" extrusionOk="0">
                  <a:moveTo>
                    <a:pt x="465" y="0"/>
                  </a:moveTo>
                  <a:cubicBezTo>
                    <a:pt x="393" y="0"/>
                    <a:pt x="334" y="12"/>
                    <a:pt x="274" y="24"/>
                  </a:cubicBezTo>
                  <a:lnTo>
                    <a:pt x="250" y="24"/>
                  </a:lnTo>
                  <a:cubicBezTo>
                    <a:pt x="119" y="83"/>
                    <a:pt x="36" y="203"/>
                    <a:pt x="12" y="369"/>
                  </a:cubicBezTo>
                  <a:cubicBezTo>
                    <a:pt x="0" y="429"/>
                    <a:pt x="12" y="488"/>
                    <a:pt x="36" y="536"/>
                  </a:cubicBezTo>
                  <a:cubicBezTo>
                    <a:pt x="60" y="595"/>
                    <a:pt x="96" y="631"/>
                    <a:pt x="119" y="679"/>
                  </a:cubicBezTo>
                  <a:cubicBezTo>
                    <a:pt x="191" y="774"/>
                    <a:pt x="286" y="810"/>
                    <a:pt x="369" y="810"/>
                  </a:cubicBezTo>
                  <a:cubicBezTo>
                    <a:pt x="392" y="815"/>
                    <a:pt x="415" y="817"/>
                    <a:pt x="438" y="817"/>
                  </a:cubicBezTo>
                  <a:cubicBezTo>
                    <a:pt x="521" y="817"/>
                    <a:pt x="599" y="785"/>
                    <a:pt x="655" y="738"/>
                  </a:cubicBezTo>
                  <a:cubicBezTo>
                    <a:pt x="762" y="679"/>
                    <a:pt x="822" y="572"/>
                    <a:pt x="834" y="441"/>
                  </a:cubicBezTo>
                  <a:cubicBezTo>
                    <a:pt x="846" y="357"/>
                    <a:pt x="822" y="250"/>
                    <a:pt x="762" y="179"/>
                  </a:cubicBezTo>
                  <a:cubicBezTo>
                    <a:pt x="703" y="72"/>
                    <a:pt x="596" y="12"/>
                    <a:pt x="46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0" name="Google Shape;3970;p27"/>
            <p:cNvSpPr/>
            <p:nvPr/>
          </p:nvSpPr>
          <p:spPr>
            <a:xfrm>
              <a:off x="6930325" y="4028600"/>
              <a:ext cx="21450" cy="20575"/>
            </a:xfrm>
            <a:custGeom>
              <a:avLst/>
              <a:gdLst/>
              <a:ahLst/>
              <a:cxnLst/>
              <a:rect l="l" t="t" r="r" b="b"/>
              <a:pathLst>
                <a:path w="858" h="823" extrusionOk="0">
                  <a:moveTo>
                    <a:pt x="476" y="1"/>
                  </a:moveTo>
                  <a:cubicBezTo>
                    <a:pt x="357" y="1"/>
                    <a:pt x="250" y="36"/>
                    <a:pt x="179" y="96"/>
                  </a:cubicBezTo>
                  <a:cubicBezTo>
                    <a:pt x="84" y="155"/>
                    <a:pt x="24" y="251"/>
                    <a:pt x="12" y="370"/>
                  </a:cubicBezTo>
                  <a:cubicBezTo>
                    <a:pt x="0" y="608"/>
                    <a:pt x="143" y="810"/>
                    <a:pt x="381" y="822"/>
                  </a:cubicBezTo>
                  <a:cubicBezTo>
                    <a:pt x="453" y="822"/>
                    <a:pt x="512" y="810"/>
                    <a:pt x="572" y="786"/>
                  </a:cubicBezTo>
                  <a:cubicBezTo>
                    <a:pt x="727" y="751"/>
                    <a:pt x="834" y="608"/>
                    <a:pt x="846" y="453"/>
                  </a:cubicBezTo>
                  <a:cubicBezTo>
                    <a:pt x="857" y="215"/>
                    <a:pt x="679" y="12"/>
                    <a:pt x="47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1" name="Google Shape;3971;p27"/>
            <p:cNvSpPr/>
            <p:nvPr/>
          </p:nvSpPr>
          <p:spPr>
            <a:xfrm>
              <a:off x="6984800" y="3178775"/>
              <a:ext cx="21450" cy="20600"/>
            </a:xfrm>
            <a:custGeom>
              <a:avLst/>
              <a:gdLst/>
              <a:ahLst/>
              <a:cxnLst/>
              <a:rect l="l" t="t" r="r" b="b"/>
              <a:pathLst>
                <a:path w="858" h="824" extrusionOk="0">
                  <a:moveTo>
                    <a:pt x="440" y="1"/>
                  </a:moveTo>
                  <a:cubicBezTo>
                    <a:pt x="225" y="1"/>
                    <a:pt x="47" y="152"/>
                    <a:pt x="24" y="370"/>
                  </a:cubicBezTo>
                  <a:cubicBezTo>
                    <a:pt x="0" y="608"/>
                    <a:pt x="155" y="799"/>
                    <a:pt x="393" y="823"/>
                  </a:cubicBezTo>
                  <a:cubicBezTo>
                    <a:pt x="402" y="823"/>
                    <a:pt x="411" y="823"/>
                    <a:pt x="420" y="823"/>
                  </a:cubicBezTo>
                  <a:cubicBezTo>
                    <a:pt x="646" y="823"/>
                    <a:pt x="822" y="682"/>
                    <a:pt x="834" y="442"/>
                  </a:cubicBezTo>
                  <a:cubicBezTo>
                    <a:pt x="857" y="204"/>
                    <a:pt x="703" y="13"/>
                    <a:pt x="464" y="1"/>
                  </a:cubicBezTo>
                  <a:cubicBezTo>
                    <a:pt x="456" y="1"/>
                    <a:pt x="448" y="1"/>
                    <a:pt x="44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2" name="Google Shape;3972;p27"/>
            <p:cNvSpPr/>
            <p:nvPr/>
          </p:nvSpPr>
          <p:spPr>
            <a:xfrm>
              <a:off x="6950250" y="2089625"/>
              <a:ext cx="20875" cy="20600"/>
            </a:xfrm>
            <a:custGeom>
              <a:avLst/>
              <a:gdLst/>
              <a:ahLst/>
              <a:cxnLst/>
              <a:rect l="l" t="t" r="r" b="b"/>
              <a:pathLst>
                <a:path w="835" h="824" extrusionOk="0">
                  <a:moveTo>
                    <a:pt x="410" y="1"/>
                  </a:moveTo>
                  <a:cubicBezTo>
                    <a:pt x="287" y="1"/>
                    <a:pt x="183" y="47"/>
                    <a:pt x="108" y="121"/>
                  </a:cubicBezTo>
                  <a:cubicBezTo>
                    <a:pt x="49" y="205"/>
                    <a:pt x="1" y="276"/>
                    <a:pt x="1" y="383"/>
                  </a:cubicBezTo>
                  <a:lnTo>
                    <a:pt x="1" y="419"/>
                  </a:lnTo>
                  <a:cubicBezTo>
                    <a:pt x="1" y="574"/>
                    <a:pt x="72" y="693"/>
                    <a:pt x="191" y="764"/>
                  </a:cubicBezTo>
                  <a:cubicBezTo>
                    <a:pt x="239" y="800"/>
                    <a:pt x="299" y="824"/>
                    <a:pt x="370" y="824"/>
                  </a:cubicBezTo>
                  <a:cubicBezTo>
                    <a:pt x="441" y="824"/>
                    <a:pt x="525" y="812"/>
                    <a:pt x="584" y="776"/>
                  </a:cubicBezTo>
                  <a:cubicBezTo>
                    <a:pt x="692" y="741"/>
                    <a:pt x="751" y="657"/>
                    <a:pt x="787" y="574"/>
                  </a:cubicBezTo>
                  <a:cubicBezTo>
                    <a:pt x="811" y="538"/>
                    <a:pt x="822" y="502"/>
                    <a:pt x="822" y="455"/>
                  </a:cubicBezTo>
                  <a:cubicBezTo>
                    <a:pt x="834" y="324"/>
                    <a:pt x="787" y="217"/>
                    <a:pt x="703" y="121"/>
                  </a:cubicBezTo>
                  <a:cubicBezTo>
                    <a:pt x="656" y="98"/>
                    <a:pt x="608" y="50"/>
                    <a:pt x="549" y="38"/>
                  </a:cubicBezTo>
                  <a:cubicBezTo>
                    <a:pt x="525" y="26"/>
                    <a:pt x="489" y="2"/>
                    <a:pt x="453" y="2"/>
                  </a:cubicBezTo>
                  <a:cubicBezTo>
                    <a:pt x="439" y="1"/>
                    <a:pt x="424" y="1"/>
                    <a:pt x="4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3" name="Google Shape;3973;p27"/>
            <p:cNvSpPr/>
            <p:nvPr/>
          </p:nvSpPr>
          <p:spPr>
            <a:xfrm>
              <a:off x="6882700" y="3304975"/>
              <a:ext cx="21450" cy="20600"/>
            </a:xfrm>
            <a:custGeom>
              <a:avLst/>
              <a:gdLst/>
              <a:ahLst/>
              <a:cxnLst/>
              <a:rect l="l" t="t" r="r" b="b"/>
              <a:pathLst>
                <a:path w="858" h="824" extrusionOk="0">
                  <a:moveTo>
                    <a:pt x="425" y="1"/>
                  </a:moveTo>
                  <a:cubicBezTo>
                    <a:pt x="200" y="1"/>
                    <a:pt x="24" y="142"/>
                    <a:pt x="12" y="371"/>
                  </a:cubicBezTo>
                  <a:cubicBezTo>
                    <a:pt x="0" y="490"/>
                    <a:pt x="36" y="597"/>
                    <a:pt x="119" y="680"/>
                  </a:cubicBezTo>
                  <a:cubicBezTo>
                    <a:pt x="179" y="764"/>
                    <a:pt x="274" y="799"/>
                    <a:pt x="381" y="823"/>
                  </a:cubicBezTo>
                  <a:cubicBezTo>
                    <a:pt x="391" y="824"/>
                    <a:pt x="400" y="824"/>
                    <a:pt x="410" y="824"/>
                  </a:cubicBezTo>
                  <a:cubicBezTo>
                    <a:pt x="623" y="824"/>
                    <a:pt x="799" y="694"/>
                    <a:pt x="834" y="478"/>
                  </a:cubicBezTo>
                  <a:lnTo>
                    <a:pt x="834" y="442"/>
                  </a:lnTo>
                  <a:cubicBezTo>
                    <a:pt x="857" y="252"/>
                    <a:pt x="727" y="61"/>
                    <a:pt x="512" y="13"/>
                  </a:cubicBezTo>
                  <a:cubicBezTo>
                    <a:pt x="500" y="2"/>
                    <a:pt x="476" y="2"/>
                    <a:pt x="453" y="2"/>
                  </a:cubicBezTo>
                  <a:cubicBezTo>
                    <a:pt x="443" y="1"/>
                    <a:pt x="434" y="1"/>
                    <a:pt x="42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4" name="Google Shape;3974;p27"/>
            <p:cNvSpPr/>
            <p:nvPr/>
          </p:nvSpPr>
          <p:spPr>
            <a:xfrm>
              <a:off x="6801125" y="3180575"/>
              <a:ext cx="21475" cy="20600"/>
            </a:xfrm>
            <a:custGeom>
              <a:avLst/>
              <a:gdLst/>
              <a:ahLst/>
              <a:cxnLst/>
              <a:rect l="l" t="t" r="r" b="b"/>
              <a:pathLst>
                <a:path w="859" h="824" extrusionOk="0">
                  <a:moveTo>
                    <a:pt x="418" y="1"/>
                  </a:moveTo>
                  <a:cubicBezTo>
                    <a:pt x="203" y="1"/>
                    <a:pt x="25" y="155"/>
                    <a:pt x="13" y="370"/>
                  </a:cubicBezTo>
                  <a:cubicBezTo>
                    <a:pt x="1" y="620"/>
                    <a:pt x="144" y="810"/>
                    <a:pt x="382" y="822"/>
                  </a:cubicBezTo>
                  <a:cubicBezTo>
                    <a:pt x="392" y="823"/>
                    <a:pt x="402" y="823"/>
                    <a:pt x="412" y="823"/>
                  </a:cubicBezTo>
                  <a:cubicBezTo>
                    <a:pt x="579" y="823"/>
                    <a:pt x="731" y="730"/>
                    <a:pt x="799" y="572"/>
                  </a:cubicBezTo>
                  <a:cubicBezTo>
                    <a:pt x="822" y="536"/>
                    <a:pt x="834" y="489"/>
                    <a:pt x="834" y="453"/>
                  </a:cubicBezTo>
                  <a:cubicBezTo>
                    <a:pt x="858" y="227"/>
                    <a:pt x="703" y="25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75" name="Google Shape;3975;p27"/>
          <p:cNvGrpSpPr/>
          <p:nvPr/>
        </p:nvGrpSpPr>
        <p:grpSpPr>
          <a:xfrm rot="10800000">
            <a:off x="266" y="153"/>
            <a:ext cx="1978228" cy="4794296"/>
            <a:chOff x="5728375" y="1492875"/>
            <a:chExt cx="1308525" cy="3171250"/>
          </a:xfrm>
        </p:grpSpPr>
        <p:sp>
          <p:nvSpPr>
            <p:cNvPr id="3976" name="Google Shape;3976;p27"/>
            <p:cNvSpPr/>
            <p:nvPr/>
          </p:nvSpPr>
          <p:spPr>
            <a:xfrm>
              <a:off x="6942225" y="2835900"/>
              <a:ext cx="625" cy="925"/>
            </a:xfrm>
            <a:custGeom>
              <a:avLst/>
              <a:gdLst/>
              <a:ahLst/>
              <a:cxnLst/>
              <a:rect l="l" t="t" r="r" b="b"/>
              <a:pathLst>
                <a:path w="25" h="37" extrusionOk="0">
                  <a:moveTo>
                    <a:pt x="24" y="0"/>
                  </a:moveTo>
                  <a:lnTo>
                    <a:pt x="24" y="0"/>
                  </a:lnTo>
                  <a:cubicBezTo>
                    <a:pt x="12" y="12"/>
                    <a:pt x="12" y="24"/>
                    <a:pt x="0" y="36"/>
                  </a:cubicBezTo>
                  <a:cubicBezTo>
                    <a:pt x="12" y="36"/>
                    <a:pt x="12" y="24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7" name="Google Shape;3977;p27"/>
            <p:cNvSpPr/>
            <p:nvPr/>
          </p:nvSpPr>
          <p:spPr>
            <a:xfrm>
              <a:off x="6942225" y="283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8" name="Google Shape;3978;p27"/>
            <p:cNvSpPr/>
            <p:nvPr/>
          </p:nvSpPr>
          <p:spPr>
            <a:xfrm>
              <a:off x="6945500" y="2844825"/>
              <a:ext cx="42300" cy="133375"/>
            </a:xfrm>
            <a:custGeom>
              <a:avLst/>
              <a:gdLst/>
              <a:ahLst/>
              <a:cxnLst/>
              <a:rect l="l" t="t" r="r" b="b"/>
              <a:pathLst>
                <a:path w="1692" h="5335" extrusionOk="0">
                  <a:moveTo>
                    <a:pt x="346" y="0"/>
                  </a:moveTo>
                  <a:lnTo>
                    <a:pt x="203" y="12"/>
                  </a:lnTo>
                  <a:lnTo>
                    <a:pt x="0" y="453"/>
                  </a:lnTo>
                  <a:lnTo>
                    <a:pt x="1215" y="5263"/>
                  </a:lnTo>
                  <a:lnTo>
                    <a:pt x="1691" y="5334"/>
                  </a:lnTo>
                  <a:lnTo>
                    <a:pt x="1691" y="5334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9" name="Google Shape;3979;p27"/>
            <p:cNvSpPr/>
            <p:nvPr/>
          </p:nvSpPr>
          <p:spPr>
            <a:xfrm>
              <a:off x="6943725" y="2835300"/>
              <a:ext cx="300" cy="25"/>
            </a:xfrm>
            <a:custGeom>
              <a:avLst/>
              <a:gdLst/>
              <a:ahLst/>
              <a:cxnLst/>
              <a:rect l="l" t="t" r="r" b="b"/>
              <a:pathLst>
                <a:path w="12" h="1" extrusionOk="0">
                  <a:moveTo>
                    <a:pt x="0" y="0"/>
                  </a:moveTo>
                  <a:lnTo>
                    <a:pt x="0" y="0"/>
                  </a:lnTo>
                  <a:cubicBezTo>
                    <a:pt x="12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0" name="Google Shape;3980;p27"/>
            <p:cNvSpPr/>
            <p:nvPr/>
          </p:nvSpPr>
          <p:spPr>
            <a:xfrm>
              <a:off x="6945500" y="2834575"/>
              <a:ext cx="625" cy="150"/>
            </a:xfrm>
            <a:custGeom>
              <a:avLst/>
              <a:gdLst/>
              <a:ahLst/>
              <a:cxnLst/>
              <a:rect l="l" t="t" r="r" b="b"/>
              <a:pathLst>
                <a:path w="25" h="6" extrusionOk="0">
                  <a:moveTo>
                    <a:pt x="15" y="0"/>
                  </a:moveTo>
                  <a:cubicBezTo>
                    <a:pt x="11" y="0"/>
                    <a:pt x="8" y="6"/>
                    <a:pt x="0" y="6"/>
                  </a:cubicBezTo>
                  <a:lnTo>
                    <a:pt x="24" y="6"/>
                  </a:lnTo>
                  <a:cubicBezTo>
                    <a:pt x="20" y="2"/>
                    <a:pt x="18" y="0"/>
                    <a:pt x="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1" name="Google Shape;3981;p27"/>
            <p:cNvSpPr/>
            <p:nvPr/>
          </p:nvSpPr>
          <p:spPr>
            <a:xfrm>
              <a:off x="6943125" y="2835625"/>
              <a:ext cx="550" cy="300"/>
            </a:xfrm>
            <a:custGeom>
              <a:avLst/>
              <a:gdLst/>
              <a:ahLst/>
              <a:cxnLst/>
              <a:rect l="l" t="t" r="r" b="b"/>
              <a:pathLst>
                <a:path w="22" h="12" extrusionOk="0">
                  <a:moveTo>
                    <a:pt x="16" y="1"/>
                  </a:moveTo>
                  <a:cubicBezTo>
                    <a:pt x="13" y="1"/>
                    <a:pt x="8" y="3"/>
                    <a:pt x="0" y="11"/>
                  </a:cubicBezTo>
                  <a:cubicBezTo>
                    <a:pt x="16" y="11"/>
                    <a:pt x="21" y="1"/>
                    <a:pt x="1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2" name="Google Shape;3982;p27"/>
            <p:cNvSpPr/>
            <p:nvPr/>
          </p:nvSpPr>
          <p:spPr>
            <a:xfrm>
              <a:off x="6978825" y="2988300"/>
              <a:ext cx="57175" cy="218500"/>
            </a:xfrm>
            <a:custGeom>
              <a:avLst/>
              <a:gdLst/>
              <a:ahLst/>
              <a:cxnLst/>
              <a:rect l="l" t="t" r="r" b="b"/>
              <a:pathLst>
                <a:path w="2287" h="8740" extrusionOk="0">
                  <a:moveTo>
                    <a:pt x="1" y="0"/>
                  </a:moveTo>
                  <a:lnTo>
                    <a:pt x="2227" y="8739"/>
                  </a:lnTo>
                  <a:cubicBezTo>
                    <a:pt x="2239" y="8728"/>
                    <a:pt x="2251" y="8704"/>
                    <a:pt x="2287" y="8692"/>
                  </a:cubicBezTo>
                  <a:lnTo>
                    <a:pt x="2287" y="7180"/>
                  </a:lnTo>
                  <a:lnTo>
                    <a:pt x="477" y="7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3" name="Google Shape;3983;p27"/>
            <p:cNvSpPr/>
            <p:nvPr/>
          </p:nvSpPr>
          <p:spPr>
            <a:xfrm>
              <a:off x="6796675" y="2972825"/>
              <a:ext cx="91400" cy="176525"/>
            </a:xfrm>
            <a:custGeom>
              <a:avLst/>
              <a:gdLst/>
              <a:ahLst/>
              <a:cxnLst/>
              <a:rect l="l" t="t" r="r" b="b"/>
              <a:pathLst>
                <a:path w="3656" h="7061" extrusionOk="0">
                  <a:moveTo>
                    <a:pt x="3203" y="0"/>
                  </a:moveTo>
                  <a:lnTo>
                    <a:pt x="0" y="6632"/>
                  </a:lnTo>
                  <a:lnTo>
                    <a:pt x="286" y="7061"/>
                  </a:lnTo>
                  <a:lnTo>
                    <a:pt x="3656" y="48"/>
                  </a:lnTo>
                  <a:lnTo>
                    <a:pt x="3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4" name="Google Shape;3984;p27"/>
            <p:cNvSpPr/>
            <p:nvPr/>
          </p:nvSpPr>
          <p:spPr>
            <a:xfrm>
              <a:off x="6629100" y="3150225"/>
              <a:ext cx="168775" cy="337550"/>
            </a:xfrm>
            <a:custGeom>
              <a:avLst/>
              <a:gdLst/>
              <a:ahLst/>
              <a:cxnLst/>
              <a:rect l="l" t="t" r="r" b="b"/>
              <a:pathLst>
                <a:path w="6751" h="13502" extrusionOk="0">
                  <a:moveTo>
                    <a:pt x="6465" y="0"/>
                  </a:moveTo>
                  <a:lnTo>
                    <a:pt x="0" y="13359"/>
                  </a:lnTo>
                  <a:cubicBezTo>
                    <a:pt x="155" y="13359"/>
                    <a:pt x="274" y="13419"/>
                    <a:pt x="381" y="13502"/>
                  </a:cubicBezTo>
                  <a:lnTo>
                    <a:pt x="464" y="13442"/>
                  </a:lnTo>
                  <a:lnTo>
                    <a:pt x="6751" y="429"/>
                  </a:lnTo>
                  <a:lnTo>
                    <a:pt x="646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5" name="Google Shape;3985;p27"/>
            <p:cNvSpPr/>
            <p:nvPr/>
          </p:nvSpPr>
          <p:spPr>
            <a:xfrm>
              <a:off x="6945500" y="2834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6" name="Google Shape;3986;p27"/>
            <p:cNvSpPr/>
            <p:nvPr/>
          </p:nvSpPr>
          <p:spPr>
            <a:xfrm>
              <a:off x="6943725" y="2835300"/>
              <a:ext cx="0" cy="625"/>
            </a:xfrm>
            <a:custGeom>
              <a:avLst/>
              <a:gdLst/>
              <a:ahLst/>
              <a:cxnLst/>
              <a:rect l="l" t="t" r="r" b="b"/>
              <a:pathLst>
                <a:path h="25" extrusionOk="0">
                  <a:moveTo>
                    <a:pt x="0" y="24"/>
                  </a:moveTo>
                  <a:cubicBezTo>
                    <a:pt x="0" y="24"/>
                    <a:pt x="0" y="0"/>
                    <a:pt x="0" y="24"/>
                  </a:cubicBezTo>
                  <a:cubicBezTo>
                    <a:pt x="0" y="0"/>
                    <a:pt x="0" y="0"/>
                    <a:pt x="0" y="24"/>
                  </a:cubicBezTo>
                  <a:cubicBezTo>
                    <a:pt x="0" y="0"/>
                    <a:pt x="0" y="0"/>
                    <a:pt x="0" y="24"/>
                  </a:cubicBezTo>
                  <a:cubicBezTo>
                    <a:pt x="0" y="0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7" name="Google Shape;3987;p27"/>
            <p:cNvSpPr/>
            <p:nvPr/>
          </p:nvSpPr>
          <p:spPr>
            <a:xfrm>
              <a:off x="6942225" y="283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8" name="Google Shape;3988;p27"/>
            <p:cNvSpPr/>
            <p:nvPr/>
          </p:nvSpPr>
          <p:spPr>
            <a:xfrm>
              <a:off x="6881800" y="2836500"/>
              <a:ext cx="68775" cy="126825"/>
            </a:xfrm>
            <a:custGeom>
              <a:avLst/>
              <a:gdLst/>
              <a:ahLst/>
              <a:cxnLst/>
              <a:rect l="l" t="t" r="r" b="b"/>
              <a:pathLst>
                <a:path w="2751" h="5073" extrusionOk="0">
                  <a:moveTo>
                    <a:pt x="2429" y="0"/>
                  </a:moveTo>
                  <a:cubicBezTo>
                    <a:pt x="2417" y="0"/>
                    <a:pt x="2417" y="12"/>
                    <a:pt x="2417" y="12"/>
                  </a:cubicBezTo>
                  <a:lnTo>
                    <a:pt x="1" y="5001"/>
                  </a:lnTo>
                  <a:lnTo>
                    <a:pt x="465" y="5072"/>
                  </a:lnTo>
                  <a:lnTo>
                    <a:pt x="2548" y="774"/>
                  </a:lnTo>
                  <a:lnTo>
                    <a:pt x="2751" y="345"/>
                  </a:lnTo>
                  <a:lnTo>
                    <a:pt x="2632" y="357"/>
                  </a:lnTo>
                  <a:cubicBezTo>
                    <a:pt x="2624" y="358"/>
                    <a:pt x="2615" y="358"/>
                    <a:pt x="2607" y="358"/>
                  </a:cubicBezTo>
                  <a:cubicBezTo>
                    <a:pt x="2488" y="358"/>
                    <a:pt x="2394" y="276"/>
                    <a:pt x="2394" y="131"/>
                  </a:cubicBezTo>
                  <a:cubicBezTo>
                    <a:pt x="2394" y="95"/>
                    <a:pt x="2394" y="48"/>
                    <a:pt x="2429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9" name="Google Shape;3989;p27"/>
            <p:cNvSpPr/>
            <p:nvPr/>
          </p:nvSpPr>
          <p:spPr>
            <a:xfrm>
              <a:off x="6902350" y="1492875"/>
              <a:ext cx="133950" cy="92000"/>
            </a:xfrm>
            <a:custGeom>
              <a:avLst/>
              <a:gdLst/>
              <a:ahLst/>
              <a:cxnLst/>
              <a:rect l="l" t="t" r="r" b="b"/>
              <a:pathLst>
                <a:path w="5358" h="3680" extrusionOk="0">
                  <a:moveTo>
                    <a:pt x="5358" y="0"/>
                  </a:moveTo>
                  <a:lnTo>
                    <a:pt x="0" y="3275"/>
                  </a:lnTo>
                  <a:lnTo>
                    <a:pt x="202" y="3679"/>
                  </a:lnTo>
                  <a:lnTo>
                    <a:pt x="5358" y="524"/>
                  </a:lnTo>
                  <a:lnTo>
                    <a:pt x="535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0" name="Google Shape;3990;p27"/>
            <p:cNvSpPr/>
            <p:nvPr/>
          </p:nvSpPr>
          <p:spPr>
            <a:xfrm>
              <a:off x="6839525" y="1837250"/>
              <a:ext cx="325" cy="925"/>
            </a:xfrm>
            <a:custGeom>
              <a:avLst/>
              <a:gdLst/>
              <a:ahLst/>
              <a:cxnLst/>
              <a:rect l="l" t="t" r="r" b="b"/>
              <a:pathLst>
                <a:path w="13" h="37" extrusionOk="0">
                  <a:moveTo>
                    <a:pt x="13" y="1"/>
                  </a:moveTo>
                  <a:cubicBezTo>
                    <a:pt x="1" y="1"/>
                    <a:pt x="1" y="25"/>
                    <a:pt x="1" y="37"/>
                  </a:cubicBezTo>
                  <a:cubicBezTo>
                    <a:pt x="1" y="25"/>
                    <a:pt x="1" y="13"/>
                    <a:pt x="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1" name="Google Shape;3991;p27"/>
            <p:cNvSpPr/>
            <p:nvPr/>
          </p:nvSpPr>
          <p:spPr>
            <a:xfrm>
              <a:off x="6839525" y="1689025"/>
              <a:ext cx="97375" cy="151525"/>
            </a:xfrm>
            <a:custGeom>
              <a:avLst/>
              <a:gdLst/>
              <a:ahLst/>
              <a:cxnLst/>
              <a:rect l="l" t="t" r="r" b="b"/>
              <a:pathLst>
                <a:path w="3895" h="6061" extrusionOk="0">
                  <a:moveTo>
                    <a:pt x="20" y="5898"/>
                  </a:moveTo>
                  <a:cubicBezTo>
                    <a:pt x="13" y="5908"/>
                    <a:pt x="6" y="5919"/>
                    <a:pt x="1" y="5930"/>
                  </a:cubicBezTo>
                  <a:lnTo>
                    <a:pt x="20" y="5898"/>
                  </a:lnTo>
                  <a:close/>
                  <a:moveTo>
                    <a:pt x="3513" y="1"/>
                  </a:moveTo>
                  <a:lnTo>
                    <a:pt x="20" y="5898"/>
                  </a:lnTo>
                  <a:lnTo>
                    <a:pt x="20" y="5898"/>
                  </a:lnTo>
                  <a:cubicBezTo>
                    <a:pt x="42" y="5867"/>
                    <a:pt x="69" y="5844"/>
                    <a:pt x="96" y="5835"/>
                  </a:cubicBezTo>
                  <a:cubicBezTo>
                    <a:pt x="130" y="5818"/>
                    <a:pt x="166" y="5809"/>
                    <a:pt x="201" y="5809"/>
                  </a:cubicBezTo>
                  <a:cubicBezTo>
                    <a:pt x="288" y="5809"/>
                    <a:pt x="368" y="5860"/>
                    <a:pt x="394" y="5954"/>
                  </a:cubicBezTo>
                  <a:lnTo>
                    <a:pt x="441" y="6061"/>
                  </a:lnTo>
                  <a:lnTo>
                    <a:pt x="3894" y="239"/>
                  </a:lnTo>
                  <a:cubicBezTo>
                    <a:pt x="3727" y="191"/>
                    <a:pt x="3597" y="120"/>
                    <a:pt x="35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2" name="Google Shape;3992;p27"/>
            <p:cNvSpPr/>
            <p:nvPr/>
          </p:nvSpPr>
          <p:spPr>
            <a:xfrm>
              <a:off x="6838950" y="1834425"/>
              <a:ext cx="124725" cy="258250"/>
            </a:xfrm>
            <a:custGeom>
              <a:avLst/>
              <a:gdLst/>
              <a:ahLst/>
              <a:cxnLst/>
              <a:rect l="l" t="t" r="r" b="b"/>
              <a:pathLst>
                <a:path w="4989" h="10330" extrusionOk="0">
                  <a:moveTo>
                    <a:pt x="212" y="0"/>
                  </a:moveTo>
                  <a:cubicBezTo>
                    <a:pt x="182" y="0"/>
                    <a:pt x="150" y="6"/>
                    <a:pt x="119" y="19"/>
                  </a:cubicBezTo>
                  <a:cubicBezTo>
                    <a:pt x="83" y="31"/>
                    <a:pt x="48" y="66"/>
                    <a:pt x="24" y="102"/>
                  </a:cubicBezTo>
                  <a:cubicBezTo>
                    <a:pt x="24" y="126"/>
                    <a:pt x="0" y="138"/>
                    <a:pt x="0" y="150"/>
                  </a:cubicBezTo>
                  <a:lnTo>
                    <a:pt x="0" y="162"/>
                  </a:lnTo>
                  <a:lnTo>
                    <a:pt x="0" y="197"/>
                  </a:lnTo>
                  <a:lnTo>
                    <a:pt x="0" y="209"/>
                  </a:lnTo>
                  <a:lnTo>
                    <a:pt x="0" y="245"/>
                  </a:lnTo>
                  <a:lnTo>
                    <a:pt x="0" y="257"/>
                  </a:lnTo>
                  <a:cubicBezTo>
                    <a:pt x="0" y="269"/>
                    <a:pt x="24" y="281"/>
                    <a:pt x="24" y="304"/>
                  </a:cubicBezTo>
                  <a:lnTo>
                    <a:pt x="4560" y="10329"/>
                  </a:lnTo>
                  <a:cubicBezTo>
                    <a:pt x="4624" y="10255"/>
                    <a:pt x="4736" y="10209"/>
                    <a:pt x="4845" y="10209"/>
                  </a:cubicBezTo>
                  <a:cubicBezTo>
                    <a:pt x="4857" y="10209"/>
                    <a:pt x="4869" y="10209"/>
                    <a:pt x="4882" y="10210"/>
                  </a:cubicBezTo>
                  <a:cubicBezTo>
                    <a:pt x="4917" y="10210"/>
                    <a:pt x="4965" y="10222"/>
                    <a:pt x="4989" y="10246"/>
                  </a:cubicBezTo>
                  <a:lnTo>
                    <a:pt x="464" y="221"/>
                  </a:lnTo>
                  <a:lnTo>
                    <a:pt x="417" y="126"/>
                  </a:lnTo>
                  <a:cubicBezTo>
                    <a:pt x="373" y="47"/>
                    <a:pt x="297" y="0"/>
                    <a:pt x="21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3" name="Google Shape;3993;p27"/>
            <p:cNvSpPr/>
            <p:nvPr/>
          </p:nvSpPr>
          <p:spPr>
            <a:xfrm>
              <a:off x="6945800" y="1529475"/>
              <a:ext cx="90500" cy="135175"/>
            </a:xfrm>
            <a:custGeom>
              <a:avLst/>
              <a:gdLst/>
              <a:ahLst/>
              <a:cxnLst/>
              <a:rect l="l" t="t" r="r" b="b"/>
              <a:pathLst>
                <a:path w="3620" h="5407" extrusionOk="0">
                  <a:moveTo>
                    <a:pt x="3620" y="1"/>
                  </a:moveTo>
                  <a:lnTo>
                    <a:pt x="0" y="5073"/>
                  </a:lnTo>
                  <a:lnTo>
                    <a:pt x="108" y="5263"/>
                  </a:lnTo>
                  <a:cubicBezTo>
                    <a:pt x="179" y="5299"/>
                    <a:pt x="250" y="5335"/>
                    <a:pt x="310" y="5406"/>
                  </a:cubicBezTo>
                  <a:lnTo>
                    <a:pt x="3620" y="775"/>
                  </a:lnTo>
                  <a:lnTo>
                    <a:pt x="362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4" name="Google Shape;3994;p27"/>
            <p:cNvSpPr/>
            <p:nvPr/>
          </p:nvSpPr>
          <p:spPr>
            <a:xfrm>
              <a:off x="6951750" y="1681000"/>
              <a:ext cx="84550" cy="169075"/>
            </a:xfrm>
            <a:custGeom>
              <a:avLst/>
              <a:gdLst/>
              <a:ahLst/>
              <a:cxnLst/>
              <a:rect l="l" t="t" r="r" b="b"/>
              <a:pathLst>
                <a:path w="3382" h="6763" extrusionOk="0">
                  <a:moveTo>
                    <a:pt x="286" y="0"/>
                  </a:moveTo>
                  <a:cubicBezTo>
                    <a:pt x="239" y="179"/>
                    <a:pt x="155" y="334"/>
                    <a:pt x="0" y="429"/>
                  </a:cubicBezTo>
                  <a:lnTo>
                    <a:pt x="3382" y="6763"/>
                  </a:lnTo>
                  <a:lnTo>
                    <a:pt x="3382" y="5810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5" name="Google Shape;3995;p27"/>
            <p:cNvSpPr/>
            <p:nvPr/>
          </p:nvSpPr>
          <p:spPr>
            <a:xfrm>
              <a:off x="6891325" y="1570800"/>
              <a:ext cx="56875" cy="90275"/>
            </a:xfrm>
            <a:custGeom>
              <a:avLst/>
              <a:gdLst/>
              <a:ahLst/>
              <a:cxnLst/>
              <a:rect l="l" t="t" r="r" b="b"/>
              <a:pathLst>
                <a:path w="2275" h="3611" extrusionOk="0">
                  <a:moveTo>
                    <a:pt x="219" y="1"/>
                  </a:moveTo>
                  <a:cubicBezTo>
                    <a:pt x="185" y="1"/>
                    <a:pt x="151" y="9"/>
                    <a:pt x="120" y="27"/>
                  </a:cubicBezTo>
                  <a:cubicBezTo>
                    <a:pt x="84" y="62"/>
                    <a:pt x="48" y="86"/>
                    <a:pt x="36" y="122"/>
                  </a:cubicBezTo>
                  <a:cubicBezTo>
                    <a:pt x="24" y="146"/>
                    <a:pt x="1" y="193"/>
                    <a:pt x="1" y="241"/>
                  </a:cubicBezTo>
                  <a:cubicBezTo>
                    <a:pt x="72" y="205"/>
                    <a:pt x="143" y="193"/>
                    <a:pt x="215" y="193"/>
                  </a:cubicBezTo>
                  <a:cubicBezTo>
                    <a:pt x="405" y="205"/>
                    <a:pt x="572" y="384"/>
                    <a:pt x="548" y="574"/>
                  </a:cubicBezTo>
                  <a:cubicBezTo>
                    <a:pt x="524" y="717"/>
                    <a:pt x="441" y="836"/>
                    <a:pt x="322" y="872"/>
                  </a:cubicBezTo>
                  <a:lnTo>
                    <a:pt x="1763" y="3587"/>
                  </a:lnTo>
                  <a:cubicBezTo>
                    <a:pt x="1834" y="3560"/>
                    <a:pt x="1906" y="3546"/>
                    <a:pt x="1982" y="3546"/>
                  </a:cubicBezTo>
                  <a:cubicBezTo>
                    <a:pt x="2007" y="3546"/>
                    <a:pt x="2034" y="3548"/>
                    <a:pt x="2060" y="3551"/>
                  </a:cubicBezTo>
                  <a:cubicBezTo>
                    <a:pt x="2132" y="3575"/>
                    <a:pt x="2215" y="3587"/>
                    <a:pt x="2275" y="3610"/>
                  </a:cubicBezTo>
                  <a:lnTo>
                    <a:pt x="2167" y="3420"/>
                  </a:lnTo>
                  <a:lnTo>
                    <a:pt x="643" y="551"/>
                  </a:lnTo>
                  <a:lnTo>
                    <a:pt x="441" y="146"/>
                  </a:lnTo>
                  <a:lnTo>
                    <a:pt x="417" y="122"/>
                  </a:lnTo>
                  <a:cubicBezTo>
                    <a:pt x="375" y="47"/>
                    <a:pt x="298" y="1"/>
                    <a:pt x="21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6" name="Google Shape;3996;p27"/>
            <p:cNvSpPr/>
            <p:nvPr/>
          </p:nvSpPr>
          <p:spPr>
            <a:xfrm>
              <a:off x="6967825" y="2063475"/>
              <a:ext cx="68475" cy="40500"/>
            </a:xfrm>
            <a:custGeom>
              <a:avLst/>
              <a:gdLst/>
              <a:ahLst/>
              <a:cxnLst/>
              <a:rect l="l" t="t" r="r" b="b"/>
              <a:pathLst>
                <a:path w="2739" h="1620" extrusionOk="0">
                  <a:moveTo>
                    <a:pt x="2739" y="1"/>
                  </a:moveTo>
                  <a:lnTo>
                    <a:pt x="0" y="1167"/>
                  </a:lnTo>
                  <a:cubicBezTo>
                    <a:pt x="72" y="1263"/>
                    <a:pt x="131" y="1370"/>
                    <a:pt x="119" y="1501"/>
                  </a:cubicBezTo>
                  <a:cubicBezTo>
                    <a:pt x="119" y="1548"/>
                    <a:pt x="108" y="1572"/>
                    <a:pt x="84" y="1620"/>
                  </a:cubicBezTo>
                  <a:lnTo>
                    <a:pt x="2739" y="489"/>
                  </a:lnTo>
                  <a:lnTo>
                    <a:pt x="273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7" name="Google Shape;3997;p27"/>
            <p:cNvSpPr/>
            <p:nvPr/>
          </p:nvSpPr>
          <p:spPr>
            <a:xfrm>
              <a:off x="6558850" y="2100100"/>
              <a:ext cx="396200" cy="178025"/>
            </a:xfrm>
            <a:custGeom>
              <a:avLst/>
              <a:gdLst/>
              <a:ahLst/>
              <a:cxnLst/>
              <a:rect l="l" t="t" r="r" b="b"/>
              <a:pathLst>
                <a:path w="15848" h="7121" extrusionOk="0">
                  <a:moveTo>
                    <a:pt x="15657" y="0"/>
                  </a:moveTo>
                  <a:lnTo>
                    <a:pt x="0" y="6703"/>
                  </a:lnTo>
                  <a:cubicBezTo>
                    <a:pt x="95" y="6822"/>
                    <a:pt x="155" y="6965"/>
                    <a:pt x="167" y="7120"/>
                  </a:cubicBezTo>
                  <a:lnTo>
                    <a:pt x="15824" y="417"/>
                  </a:lnTo>
                  <a:cubicBezTo>
                    <a:pt x="15836" y="393"/>
                    <a:pt x="15836" y="357"/>
                    <a:pt x="15847" y="345"/>
                  </a:cubicBezTo>
                  <a:cubicBezTo>
                    <a:pt x="15728" y="274"/>
                    <a:pt x="15657" y="155"/>
                    <a:pt x="1565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8" name="Google Shape;3998;p27"/>
            <p:cNvSpPr/>
            <p:nvPr/>
          </p:nvSpPr>
          <p:spPr>
            <a:xfrm>
              <a:off x="6954425" y="2108725"/>
              <a:ext cx="81875" cy="207200"/>
            </a:xfrm>
            <a:custGeom>
              <a:avLst/>
              <a:gdLst/>
              <a:ahLst/>
              <a:cxnLst/>
              <a:rect l="l" t="t" r="r" b="b"/>
              <a:pathLst>
                <a:path w="3275" h="8288" extrusionOk="0">
                  <a:moveTo>
                    <a:pt x="24" y="0"/>
                  </a:moveTo>
                  <a:cubicBezTo>
                    <a:pt x="13" y="36"/>
                    <a:pt x="1" y="48"/>
                    <a:pt x="1" y="60"/>
                  </a:cubicBezTo>
                  <a:cubicBezTo>
                    <a:pt x="1" y="108"/>
                    <a:pt x="1" y="155"/>
                    <a:pt x="13" y="191"/>
                  </a:cubicBezTo>
                  <a:lnTo>
                    <a:pt x="3275" y="8287"/>
                  </a:lnTo>
                  <a:lnTo>
                    <a:pt x="3275" y="7097"/>
                  </a:lnTo>
                  <a:lnTo>
                    <a:pt x="429" y="36"/>
                  </a:lnTo>
                  <a:cubicBezTo>
                    <a:pt x="417" y="36"/>
                    <a:pt x="417" y="12"/>
                    <a:pt x="417" y="12"/>
                  </a:cubicBezTo>
                  <a:cubicBezTo>
                    <a:pt x="358" y="48"/>
                    <a:pt x="286" y="60"/>
                    <a:pt x="203" y="60"/>
                  </a:cubicBezTo>
                  <a:cubicBezTo>
                    <a:pt x="132" y="48"/>
                    <a:pt x="72" y="36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9" name="Google Shape;3999;p27"/>
            <p:cNvSpPr/>
            <p:nvPr/>
          </p:nvSpPr>
          <p:spPr>
            <a:xfrm>
              <a:off x="6559150" y="2280175"/>
              <a:ext cx="477150" cy="150350"/>
            </a:xfrm>
            <a:custGeom>
              <a:avLst/>
              <a:gdLst/>
              <a:ahLst/>
              <a:cxnLst/>
              <a:rect l="l" t="t" r="r" b="b"/>
              <a:pathLst>
                <a:path w="19086" h="6014" extrusionOk="0">
                  <a:moveTo>
                    <a:pt x="167" y="0"/>
                  </a:moveTo>
                  <a:cubicBezTo>
                    <a:pt x="155" y="167"/>
                    <a:pt x="95" y="298"/>
                    <a:pt x="0" y="405"/>
                  </a:cubicBezTo>
                  <a:lnTo>
                    <a:pt x="19086" y="6013"/>
                  </a:lnTo>
                  <a:lnTo>
                    <a:pt x="19086" y="5561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0" name="Google Shape;4000;p27"/>
            <p:cNvSpPr/>
            <p:nvPr/>
          </p:nvSpPr>
          <p:spPr>
            <a:xfrm>
              <a:off x="6941625" y="2825775"/>
              <a:ext cx="95275" cy="19700"/>
            </a:xfrm>
            <a:custGeom>
              <a:avLst/>
              <a:gdLst/>
              <a:ahLst/>
              <a:cxnLst/>
              <a:rect l="l" t="t" r="r" b="b"/>
              <a:pathLst>
                <a:path w="3811" h="788" extrusionOk="0">
                  <a:moveTo>
                    <a:pt x="3811" y="0"/>
                  </a:moveTo>
                  <a:lnTo>
                    <a:pt x="227" y="334"/>
                  </a:lnTo>
                  <a:lnTo>
                    <a:pt x="155" y="334"/>
                  </a:lnTo>
                  <a:cubicBezTo>
                    <a:pt x="132" y="334"/>
                    <a:pt x="132" y="358"/>
                    <a:pt x="120" y="358"/>
                  </a:cubicBezTo>
                  <a:cubicBezTo>
                    <a:pt x="120" y="370"/>
                    <a:pt x="108" y="370"/>
                    <a:pt x="108" y="370"/>
                  </a:cubicBezTo>
                  <a:cubicBezTo>
                    <a:pt x="108" y="381"/>
                    <a:pt x="96" y="381"/>
                    <a:pt x="96" y="381"/>
                  </a:cubicBezTo>
                  <a:lnTo>
                    <a:pt x="84" y="405"/>
                  </a:lnTo>
                  <a:lnTo>
                    <a:pt x="60" y="417"/>
                  </a:lnTo>
                  <a:cubicBezTo>
                    <a:pt x="48" y="417"/>
                    <a:pt x="48" y="429"/>
                    <a:pt x="36" y="441"/>
                  </a:cubicBezTo>
                  <a:cubicBezTo>
                    <a:pt x="1" y="489"/>
                    <a:pt x="1" y="536"/>
                    <a:pt x="1" y="584"/>
                  </a:cubicBezTo>
                  <a:cubicBezTo>
                    <a:pt x="1" y="707"/>
                    <a:pt x="105" y="787"/>
                    <a:pt x="216" y="787"/>
                  </a:cubicBezTo>
                  <a:cubicBezTo>
                    <a:pt x="224" y="787"/>
                    <a:pt x="231" y="787"/>
                    <a:pt x="239" y="786"/>
                  </a:cubicBezTo>
                  <a:lnTo>
                    <a:pt x="358" y="774"/>
                  </a:lnTo>
                  <a:lnTo>
                    <a:pt x="501" y="762"/>
                  </a:lnTo>
                  <a:lnTo>
                    <a:pt x="3811" y="441"/>
                  </a:lnTo>
                  <a:lnTo>
                    <a:pt x="381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1" name="Google Shape;4001;p27"/>
            <p:cNvSpPr/>
            <p:nvPr/>
          </p:nvSpPr>
          <p:spPr>
            <a:xfrm>
              <a:off x="6649325" y="2926075"/>
              <a:ext cx="386100" cy="71175"/>
            </a:xfrm>
            <a:custGeom>
              <a:avLst/>
              <a:gdLst/>
              <a:ahLst/>
              <a:cxnLst/>
              <a:rect l="l" t="t" r="r" b="b"/>
              <a:pathLst>
                <a:path w="15444" h="2847" extrusionOk="0">
                  <a:moveTo>
                    <a:pt x="1" y="1"/>
                  </a:moveTo>
                  <a:lnTo>
                    <a:pt x="1" y="25"/>
                  </a:lnTo>
                  <a:cubicBezTo>
                    <a:pt x="18" y="20"/>
                    <a:pt x="36" y="17"/>
                    <a:pt x="52" y="17"/>
                  </a:cubicBezTo>
                  <a:cubicBezTo>
                    <a:pt x="117" y="17"/>
                    <a:pt x="175" y="52"/>
                    <a:pt x="203" y="108"/>
                  </a:cubicBezTo>
                  <a:lnTo>
                    <a:pt x="489" y="525"/>
                  </a:lnTo>
                  <a:lnTo>
                    <a:pt x="9097" y="1846"/>
                  </a:lnTo>
                  <a:lnTo>
                    <a:pt x="9550" y="1918"/>
                  </a:lnTo>
                  <a:lnTo>
                    <a:pt x="13169" y="2489"/>
                  </a:lnTo>
                  <a:lnTo>
                    <a:pt x="13645" y="2561"/>
                  </a:lnTo>
                  <a:lnTo>
                    <a:pt x="15443" y="2846"/>
                  </a:lnTo>
                  <a:lnTo>
                    <a:pt x="15443" y="2406"/>
                  </a:lnTo>
                  <a:lnTo>
                    <a:pt x="13526" y="2108"/>
                  </a:lnTo>
                  <a:lnTo>
                    <a:pt x="13050" y="2025"/>
                  </a:lnTo>
                  <a:lnTo>
                    <a:pt x="9752" y="1525"/>
                  </a:lnTo>
                  <a:lnTo>
                    <a:pt x="9288" y="145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2" name="Google Shape;4002;p27"/>
            <p:cNvSpPr/>
            <p:nvPr/>
          </p:nvSpPr>
          <p:spPr>
            <a:xfrm>
              <a:off x="6909175" y="3226725"/>
              <a:ext cx="125350" cy="88725"/>
            </a:xfrm>
            <a:custGeom>
              <a:avLst/>
              <a:gdLst/>
              <a:ahLst/>
              <a:cxnLst/>
              <a:rect l="l" t="t" r="r" b="b"/>
              <a:pathLst>
                <a:path w="5014" h="3549" extrusionOk="0">
                  <a:moveTo>
                    <a:pt x="4740" y="0"/>
                  </a:moveTo>
                  <a:lnTo>
                    <a:pt x="1" y="3179"/>
                  </a:lnTo>
                  <a:lnTo>
                    <a:pt x="263" y="3548"/>
                  </a:lnTo>
                  <a:lnTo>
                    <a:pt x="5013" y="357"/>
                  </a:lnTo>
                  <a:cubicBezTo>
                    <a:pt x="4871" y="274"/>
                    <a:pt x="4787" y="155"/>
                    <a:pt x="474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3" name="Google Shape;4003;p27"/>
            <p:cNvSpPr/>
            <p:nvPr/>
          </p:nvSpPr>
          <p:spPr>
            <a:xfrm>
              <a:off x="6638625" y="3316900"/>
              <a:ext cx="267900" cy="180400"/>
            </a:xfrm>
            <a:custGeom>
              <a:avLst/>
              <a:gdLst/>
              <a:ahLst/>
              <a:cxnLst/>
              <a:rect l="l" t="t" r="r" b="b"/>
              <a:pathLst>
                <a:path w="10716" h="7216" extrusionOk="0">
                  <a:moveTo>
                    <a:pt x="10573" y="1"/>
                  </a:moveTo>
                  <a:cubicBezTo>
                    <a:pt x="10550" y="196"/>
                    <a:pt x="10372" y="347"/>
                    <a:pt x="10157" y="347"/>
                  </a:cubicBezTo>
                  <a:cubicBezTo>
                    <a:pt x="10149" y="347"/>
                    <a:pt x="10141" y="346"/>
                    <a:pt x="10132" y="346"/>
                  </a:cubicBezTo>
                  <a:cubicBezTo>
                    <a:pt x="10025" y="322"/>
                    <a:pt x="9918" y="287"/>
                    <a:pt x="9858" y="203"/>
                  </a:cubicBezTo>
                  <a:lnTo>
                    <a:pt x="83" y="6775"/>
                  </a:lnTo>
                  <a:lnTo>
                    <a:pt x="0" y="6835"/>
                  </a:lnTo>
                  <a:cubicBezTo>
                    <a:pt x="119" y="6930"/>
                    <a:pt x="203" y="7049"/>
                    <a:pt x="250" y="7216"/>
                  </a:cubicBezTo>
                  <a:lnTo>
                    <a:pt x="10716" y="191"/>
                  </a:lnTo>
                  <a:lnTo>
                    <a:pt x="1057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4" name="Google Shape;4004;p27"/>
            <p:cNvSpPr/>
            <p:nvPr/>
          </p:nvSpPr>
          <p:spPr>
            <a:xfrm>
              <a:off x="6965450" y="3661000"/>
              <a:ext cx="70850" cy="74725"/>
            </a:xfrm>
            <a:custGeom>
              <a:avLst/>
              <a:gdLst/>
              <a:ahLst/>
              <a:cxnLst/>
              <a:rect l="l" t="t" r="r" b="b"/>
              <a:pathLst>
                <a:path w="2834" h="2989" extrusionOk="0">
                  <a:moveTo>
                    <a:pt x="2834" y="0"/>
                  </a:moveTo>
                  <a:lnTo>
                    <a:pt x="0" y="2739"/>
                  </a:lnTo>
                  <a:lnTo>
                    <a:pt x="393" y="2989"/>
                  </a:lnTo>
                  <a:lnTo>
                    <a:pt x="2834" y="631"/>
                  </a:lnTo>
                  <a:lnTo>
                    <a:pt x="283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5" name="Google Shape;4005;p27"/>
            <p:cNvSpPr/>
            <p:nvPr/>
          </p:nvSpPr>
          <p:spPr>
            <a:xfrm>
              <a:off x="6647850" y="3864600"/>
              <a:ext cx="184850" cy="181875"/>
            </a:xfrm>
            <a:custGeom>
              <a:avLst/>
              <a:gdLst/>
              <a:ahLst/>
              <a:cxnLst/>
              <a:rect l="l" t="t" r="r" b="b"/>
              <a:pathLst>
                <a:path w="7394" h="7275" extrusionOk="0">
                  <a:moveTo>
                    <a:pt x="7156" y="0"/>
                  </a:moveTo>
                  <a:lnTo>
                    <a:pt x="0" y="6953"/>
                  </a:lnTo>
                  <a:cubicBezTo>
                    <a:pt x="119" y="7025"/>
                    <a:pt x="226" y="7144"/>
                    <a:pt x="310" y="7275"/>
                  </a:cubicBezTo>
                  <a:lnTo>
                    <a:pt x="7394" y="405"/>
                  </a:lnTo>
                  <a:lnTo>
                    <a:pt x="7346" y="322"/>
                  </a:lnTo>
                  <a:cubicBezTo>
                    <a:pt x="7311" y="286"/>
                    <a:pt x="7275" y="238"/>
                    <a:pt x="7263" y="179"/>
                  </a:cubicBezTo>
                  <a:lnTo>
                    <a:pt x="715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6" name="Google Shape;4006;p27"/>
            <p:cNvSpPr/>
            <p:nvPr/>
          </p:nvSpPr>
          <p:spPr>
            <a:xfrm>
              <a:off x="6835375" y="3737800"/>
              <a:ext cx="131575" cy="122050"/>
            </a:xfrm>
            <a:custGeom>
              <a:avLst/>
              <a:gdLst/>
              <a:ahLst/>
              <a:cxnLst/>
              <a:rect l="l" t="t" r="r" b="b"/>
              <a:pathLst>
                <a:path w="5263" h="4882" extrusionOk="0">
                  <a:moveTo>
                    <a:pt x="4882" y="0"/>
                  </a:moveTo>
                  <a:lnTo>
                    <a:pt x="0" y="4727"/>
                  </a:lnTo>
                  <a:cubicBezTo>
                    <a:pt x="60" y="4703"/>
                    <a:pt x="119" y="4703"/>
                    <a:pt x="191" y="4703"/>
                  </a:cubicBezTo>
                  <a:cubicBezTo>
                    <a:pt x="310" y="4715"/>
                    <a:pt x="429" y="4775"/>
                    <a:pt x="488" y="4882"/>
                  </a:cubicBezTo>
                  <a:lnTo>
                    <a:pt x="5263" y="250"/>
                  </a:lnTo>
                  <a:lnTo>
                    <a:pt x="488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7" name="Google Shape;4007;p27"/>
            <p:cNvSpPr/>
            <p:nvPr/>
          </p:nvSpPr>
          <p:spPr>
            <a:xfrm>
              <a:off x="6647550" y="2926675"/>
              <a:ext cx="388750" cy="587000"/>
            </a:xfrm>
            <a:custGeom>
              <a:avLst/>
              <a:gdLst/>
              <a:ahLst/>
              <a:cxnLst/>
              <a:rect l="l" t="t" r="r" b="b"/>
              <a:pathLst>
                <a:path w="15550" h="23480" extrusionOk="0">
                  <a:moveTo>
                    <a:pt x="96" y="1"/>
                  </a:moveTo>
                  <a:lnTo>
                    <a:pt x="96" y="132"/>
                  </a:lnTo>
                  <a:cubicBezTo>
                    <a:pt x="84" y="251"/>
                    <a:pt x="60" y="358"/>
                    <a:pt x="0" y="441"/>
                  </a:cubicBezTo>
                  <a:lnTo>
                    <a:pt x="5739" y="8954"/>
                  </a:lnTo>
                  <a:lnTo>
                    <a:pt x="6025" y="9383"/>
                  </a:lnTo>
                  <a:lnTo>
                    <a:pt x="6561" y="10181"/>
                  </a:lnTo>
                  <a:lnTo>
                    <a:pt x="6608" y="10181"/>
                  </a:lnTo>
                  <a:cubicBezTo>
                    <a:pt x="6823" y="10192"/>
                    <a:pt x="7001" y="10395"/>
                    <a:pt x="6977" y="10621"/>
                  </a:cubicBezTo>
                  <a:cubicBezTo>
                    <a:pt x="6977" y="10669"/>
                    <a:pt x="6965" y="10692"/>
                    <a:pt x="6942" y="10740"/>
                  </a:cubicBezTo>
                  <a:lnTo>
                    <a:pt x="9918" y="15145"/>
                  </a:lnTo>
                  <a:cubicBezTo>
                    <a:pt x="10121" y="15193"/>
                    <a:pt x="10263" y="15372"/>
                    <a:pt x="10240" y="15574"/>
                  </a:cubicBezTo>
                  <a:lnTo>
                    <a:pt x="10240" y="15610"/>
                  </a:lnTo>
                  <a:lnTo>
                    <a:pt x="10371" y="15800"/>
                  </a:lnTo>
                  <a:lnTo>
                    <a:pt x="15550" y="23480"/>
                  </a:lnTo>
                  <a:lnTo>
                    <a:pt x="15550" y="22682"/>
                  </a:lnTo>
                  <a:lnTo>
                    <a:pt x="10728" y="15550"/>
                  </a:lnTo>
                  <a:lnTo>
                    <a:pt x="10478" y="15181"/>
                  </a:lnTo>
                  <a:lnTo>
                    <a:pt x="6263" y="8907"/>
                  </a:lnTo>
                  <a:lnTo>
                    <a:pt x="5977" y="8478"/>
                  </a:lnTo>
                  <a:lnTo>
                    <a:pt x="596" y="501"/>
                  </a:lnTo>
                  <a:lnTo>
                    <a:pt x="310" y="84"/>
                  </a:lnTo>
                  <a:cubicBezTo>
                    <a:pt x="262" y="25"/>
                    <a:pt x="179" y="1"/>
                    <a:pt x="9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8" name="Google Shape;4008;p27"/>
            <p:cNvSpPr/>
            <p:nvPr/>
          </p:nvSpPr>
          <p:spPr>
            <a:xfrm>
              <a:off x="6603800" y="3495625"/>
              <a:ext cx="7450" cy="13000"/>
            </a:xfrm>
            <a:custGeom>
              <a:avLst/>
              <a:gdLst/>
              <a:ahLst/>
              <a:cxnLst/>
              <a:rect l="l" t="t" r="r" b="b"/>
              <a:pathLst>
                <a:path w="298" h="520" extrusionOk="0">
                  <a:moveTo>
                    <a:pt x="237" y="0"/>
                  </a:moveTo>
                  <a:cubicBezTo>
                    <a:pt x="172" y="0"/>
                    <a:pt x="97" y="34"/>
                    <a:pt x="60" y="91"/>
                  </a:cubicBezTo>
                  <a:lnTo>
                    <a:pt x="60" y="115"/>
                  </a:lnTo>
                  <a:cubicBezTo>
                    <a:pt x="0" y="222"/>
                    <a:pt x="36" y="353"/>
                    <a:pt x="143" y="412"/>
                  </a:cubicBezTo>
                  <a:lnTo>
                    <a:pt x="298" y="519"/>
                  </a:lnTo>
                  <a:cubicBezTo>
                    <a:pt x="262" y="412"/>
                    <a:pt x="238" y="305"/>
                    <a:pt x="238" y="198"/>
                  </a:cubicBezTo>
                  <a:cubicBezTo>
                    <a:pt x="238" y="138"/>
                    <a:pt x="262" y="67"/>
                    <a:pt x="286" y="7"/>
                  </a:cubicBezTo>
                  <a:cubicBezTo>
                    <a:pt x="271" y="2"/>
                    <a:pt x="254" y="0"/>
                    <a:pt x="23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9" name="Google Shape;4009;p27"/>
            <p:cNvSpPr/>
            <p:nvPr/>
          </p:nvSpPr>
          <p:spPr>
            <a:xfrm>
              <a:off x="6640400" y="3514550"/>
              <a:ext cx="395900" cy="275350"/>
            </a:xfrm>
            <a:custGeom>
              <a:avLst/>
              <a:gdLst/>
              <a:ahLst/>
              <a:cxnLst/>
              <a:rect l="l" t="t" r="r" b="b"/>
              <a:pathLst>
                <a:path w="15836" h="11014" extrusionOk="0">
                  <a:moveTo>
                    <a:pt x="12" y="0"/>
                  </a:moveTo>
                  <a:lnTo>
                    <a:pt x="1" y="12"/>
                  </a:lnTo>
                  <a:lnTo>
                    <a:pt x="477" y="846"/>
                  </a:lnTo>
                  <a:lnTo>
                    <a:pt x="12681" y="8930"/>
                  </a:lnTo>
                  <a:lnTo>
                    <a:pt x="13062" y="9180"/>
                  </a:lnTo>
                  <a:lnTo>
                    <a:pt x="15836" y="11014"/>
                  </a:lnTo>
                  <a:lnTo>
                    <a:pt x="15836" y="10478"/>
                  </a:lnTo>
                  <a:lnTo>
                    <a:pt x="13395" y="8847"/>
                  </a:lnTo>
                  <a:lnTo>
                    <a:pt x="13002" y="859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0" name="Google Shape;4010;p27"/>
            <p:cNvSpPr/>
            <p:nvPr/>
          </p:nvSpPr>
          <p:spPr>
            <a:xfrm>
              <a:off x="6841925" y="4224750"/>
              <a:ext cx="194375" cy="153025"/>
            </a:xfrm>
            <a:custGeom>
              <a:avLst/>
              <a:gdLst/>
              <a:ahLst/>
              <a:cxnLst/>
              <a:rect l="l" t="t" r="r" b="b"/>
              <a:pathLst>
                <a:path w="7775" h="6121" extrusionOk="0">
                  <a:moveTo>
                    <a:pt x="560" y="1"/>
                  </a:moveTo>
                  <a:lnTo>
                    <a:pt x="0" y="120"/>
                  </a:lnTo>
                  <a:lnTo>
                    <a:pt x="7775" y="6121"/>
                  </a:lnTo>
                  <a:lnTo>
                    <a:pt x="7775" y="5549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1" name="Google Shape;4011;p27"/>
            <p:cNvSpPr/>
            <p:nvPr/>
          </p:nvSpPr>
          <p:spPr>
            <a:xfrm>
              <a:off x="6649325" y="4070575"/>
              <a:ext cx="195300" cy="148550"/>
            </a:xfrm>
            <a:custGeom>
              <a:avLst/>
              <a:gdLst/>
              <a:ahLst/>
              <a:cxnLst/>
              <a:rect l="l" t="t" r="r" b="b"/>
              <a:pathLst>
                <a:path w="7812" h="5942" extrusionOk="0">
                  <a:moveTo>
                    <a:pt x="263" y="0"/>
                  </a:moveTo>
                  <a:cubicBezTo>
                    <a:pt x="203" y="119"/>
                    <a:pt x="120" y="227"/>
                    <a:pt x="1" y="334"/>
                  </a:cubicBezTo>
                  <a:lnTo>
                    <a:pt x="48" y="405"/>
                  </a:lnTo>
                  <a:lnTo>
                    <a:pt x="7252" y="5942"/>
                  </a:lnTo>
                  <a:lnTo>
                    <a:pt x="7811" y="5811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2" name="Google Shape;4012;p27"/>
            <p:cNvSpPr/>
            <p:nvPr/>
          </p:nvSpPr>
          <p:spPr>
            <a:xfrm>
              <a:off x="6831200" y="3872325"/>
              <a:ext cx="180400" cy="298875"/>
            </a:xfrm>
            <a:custGeom>
              <a:avLst/>
              <a:gdLst/>
              <a:ahLst/>
              <a:cxnLst/>
              <a:rect l="l" t="t" r="r" b="b"/>
              <a:pathLst>
                <a:path w="7216" h="11955" extrusionOk="0">
                  <a:moveTo>
                    <a:pt x="0" y="1"/>
                  </a:moveTo>
                  <a:lnTo>
                    <a:pt x="48" y="72"/>
                  </a:lnTo>
                  <a:lnTo>
                    <a:pt x="6823" y="11955"/>
                  </a:lnTo>
                  <a:cubicBezTo>
                    <a:pt x="6918" y="11847"/>
                    <a:pt x="7073" y="11776"/>
                    <a:pt x="7216" y="11764"/>
                  </a:cubicBezTo>
                  <a:lnTo>
                    <a:pt x="4525" y="7025"/>
                  </a:lnTo>
                  <a:cubicBezTo>
                    <a:pt x="4465" y="7061"/>
                    <a:pt x="4394" y="7061"/>
                    <a:pt x="4334" y="7061"/>
                  </a:cubicBezTo>
                  <a:cubicBezTo>
                    <a:pt x="4108" y="7037"/>
                    <a:pt x="3941" y="6847"/>
                    <a:pt x="3965" y="6609"/>
                  </a:cubicBezTo>
                  <a:cubicBezTo>
                    <a:pt x="3977" y="6490"/>
                    <a:pt x="4037" y="6383"/>
                    <a:pt x="4120" y="6323"/>
                  </a:cubicBezTo>
                  <a:lnTo>
                    <a:pt x="548" y="60"/>
                  </a:lnTo>
                  <a:cubicBezTo>
                    <a:pt x="483" y="107"/>
                    <a:pt x="410" y="139"/>
                    <a:pt x="335" y="139"/>
                  </a:cubicBezTo>
                  <a:cubicBezTo>
                    <a:pt x="315" y="139"/>
                    <a:pt x="295" y="137"/>
                    <a:pt x="274" y="132"/>
                  </a:cubicBezTo>
                  <a:cubicBezTo>
                    <a:pt x="167" y="120"/>
                    <a:pt x="60" y="72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3" name="Google Shape;4013;p27"/>
            <p:cNvSpPr/>
            <p:nvPr/>
          </p:nvSpPr>
          <p:spPr>
            <a:xfrm>
              <a:off x="6632950" y="3514850"/>
              <a:ext cx="202450" cy="354225"/>
            </a:xfrm>
            <a:custGeom>
              <a:avLst/>
              <a:gdLst/>
              <a:ahLst/>
              <a:cxnLst/>
              <a:rect l="l" t="t" r="r" b="b"/>
              <a:pathLst>
                <a:path w="8098" h="14169" extrusionOk="0">
                  <a:moveTo>
                    <a:pt x="310" y="0"/>
                  </a:moveTo>
                  <a:cubicBezTo>
                    <a:pt x="227" y="84"/>
                    <a:pt x="120" y="143"/>
                    <a:pt x="1" y="179"/>
                  </a:cubicBezTo>
                  <a:lnTo>
                    <a:pt x="1" y="358"/>
                  </a:lnTo>
                  <a:lnTo>
                    <a:pt x="7764" y="13990"/>
                  </a:lnTo>
                  <a:lnTo>
                    <a:pt x="7871" y="14169"/>
                  </a:lnTo>
                  <a:cubicBezTo>
                    <a:pt x="7859" y="14121"/>
                    <a:pt x="7859" y="14062"/>
                    <a:pt x="7859" y="14002"/>
                  </a:cubicBezTo>
                  <a:cubicBezTo>
                    <a:pt x="7859" y="13835"/>
                    <a:pt x="7954" y="13716"/>
                    <a:pt x="8097" y="13657"/>
                  </a:cubicBezTo>
                  <a:lnTo>
                    <a:pt x="787" y="834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4" name="Google Shape;4014;p27"/>
            <p:cNvSpPr/>
            <p:nvPr/>
          </p:nvSpPr>
          <p:spPr>
            <a:xfrm>
              <a:off x="6621650" y="3519025"/>
              <a:ext cx="17000" cy="515550"/>
            </a:xfrm>
            <a:custGeom>
              <a:avLst/>
              <a:gdLst/>
              <a:ahLst/>
              <a:cxnLst/>
              <a:rect l="l" t="t" r="r" b="b"/>
              <a:pathLst>
                <a:path w="680" h="20622" extrusionOk="0">
                  <a:moveTo>
                    <a:pt x="0" y="0"/>
                  </a:moveTo>
                  <a:lnTo>
                    <a:pt x="227" y="20622"/>
                  </a:lnTo>
                  <a:cubicBezTo>
                    <a:pt x="311" y="20605"/>
                    <a:pt x="389" y="20588"/>
                    <a:pt x="470" y="20588"/>
                  </a:cubicBezTo>
                  <a:cubicBezTo>
                    <a:pt x="503" y="20588"/>
                    <a:pt x="537" y="20591"/>
                    <a:pt x="572" y="20598"/>
                  </a:cubicBezTo>
                  <a:cubicBezTo>
                    <a:pt x="596" y="20598"/>
                    <a:pt x="643" y="20610"/>
                    <a:pt x="679" y="20610"/>
                  </a:cubicBezTo>
                  <a:lnTo>
                    <a:pt x="453" y="202"/>
                  </a:lnTo>
                  <a:lnTo>
                    <a:pt x="453" y="24"/>
                  </a:lnTo>
                  <a:cubicBezTo>
                    <a:pt x="387" y="32"/>
                    <a:pt x="333" y="46"/>
                    <a:pt x="278" y="46"/>
                  </a:cubicBezTo>
                  <a:cubicBezTo>
                    <a:pt x="253" y="46"/>
                    <a:pt x="229" y="43"/>
                    <a:pt x="203" y="36"/>
                  </a:cubicBezTo>
                  <a:cubicBezTo>
                    <a:pt x="143" y="36"/>
                    <a:pt x="60" y="24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5" name="Google Shape;4015;p27"/>
            <p:cNvSpPr/>
            <p:nvPr/>
          </p:nvSpPr>
          <p:spPr>
            <a:xfrm>
              <a:off x="5767375" y="3510375"/>
              <a:ext cx="852500" cy="922475"/>
            </a:xfrm>
            <a:custGeom>
              <a:avLst/>
              <a:gdLst/>
              <a:ahLst/>
              <a:cxnLst/>
              <a:rect l="l" t="t" r="r" b="b"/>
              <a:pathLst>
                <a:path w="34100" h="36899" extrusionOk="0">
                  <a:moveTo>
                    <a:pt x="33779" y="1"/>
                  </a:moveTo>
                  <a:lnTo>
                    <a:pt x="1" y="36577"/>
                  </a:lnTo>
                  <a:cubicBezTo>
                    <a:pt x="143" y="36672"/>
                    <a:pt x="239" y="36779"/>
                    <a:pt x="334" y="36898"/>
                  </a:cubicBezTo>
                  <a:lnTo>
                    <a:pt x="34100" y="310"/>
                  </a:lnTo>
                  <a:cubicBezTo>
                    <a:pt x="33969" y="239"/>
                    <a:pt x="33862" y="132"/>
                    <a:pt x="3377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6" name="Google Shape;4016;p27"/>
            <p:cNvSpPr/>
            <p:nvPr/>
          </p:nvSpPr>
          <p:spPr>
            <a:xfrm>
              <a:off x="6299575" y="4069975"/>
              <a:ext cx="318525" cy="244400"/>
            </a:xfrm>
            <a:custGeom>
              <a:avLst/>
              <a:gdLst/>
              <a:ahLst/>
              <a:cxnLst/>
              <a:rect l="l" t="t" r="r" b="b"/>
              <a:pathLst>
                <a:path w="12741" h="9776" extrusionOk="0">
                  <a:moveTo>
                    <a:pt x="12455" y="1"/>
                  </a:moveTo>
                  <a:lnTo>
                    <a:pt x="1" y="9418"/>
                  </a:lnTo>
                  <a:cubicBezTo>
                    <a:pt x="108" y="9525"/>
                    <a:pt x="191" y="9645"/>
                    <a:pt x="263" y="9776"/>
                  </a:cubicBezTo>
                  <a:lnTo>
                    <a:pt x="12741" y="358"/>
                  </a:lnTo>
                  <a:cubicBezTo>
                    <a:pt x="12622" y="251"/>
                    <a:pt x="12514" y="131"/>
                    <a:pt x="12455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7" name="Google Shape;4017;p27"/>
            <p:cNvSpPr/>
            <p:nvPr/>
          </p:nvSpPr>
          <p:spPr>
            <a:xfrm>
              <a:off x="6312675" y="4246175"/>
              <a:ext cx="406325" cy="101975"/>
            </a:xfrm>
            <a:custGeom>
              <a:avLst/>
              <a:gdLst/>
              <a:ahLst/>
              <a:cxnLst/>
              <a:rect l="l" t="t" r="r" b="b"/>
              <a:pathLst>
                <a:path w="16253" h="4079" extrusionOk="0">
                  <a:moveTo>
                    <a:pt x="15931" y="1"/>
                  </a:moveTo>
                  <a:lnTo>
                    <a:pt x="13" y="3620"/>
                  </a:lnTo>
                  <a:cubicBezTo>
                    <a:pt x="25" y="3716"/>
                    <a:pt x="25" y="3799"/>
                    <a:pt x="13" y="3918"/>
                  </a:cubicBezTo>
                  <a:cubicBezTo>
                    <a:pt x="13" y="3966"/>
                    <a:pt x="13" y="4025"/>
                    <a:pt x="1" y="4073"/>
                  </a:cubicBezTo>
                  <a:cubicBezTo>
                    <a:pt x="17" y="4073"/>
                    <a:pt x="38" y="4078"/>
                    <a:pt x="61" y="4078"/>
                  </a:cubicBezTo>
                  <a:cubicBezTo>
                    <a:pt x="72" y="4078"/>
                    <a:pt x="84" y="4077"/>
                    <a:pt x="96" y="4073"/>
                  </a:cubicBezTo>
                  <a:lnTo>
                    <a:pt x="16253" y="394"/>
                  </a:lnTo>
                  <a:cubicBezTo>
                    <a:pt x="16074" y="346"/>
                    <a:pt x="15931" y="203"/>
                    <a:pt x="1593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8" name="Google Shape;4018;p27"/>
            <p:cNvSpPr/>
            <p:nvPr/>
          </p:nvSpPr>
          <p:spPr>
            <a:xfrm>
              <a:off x="6728200" y="4251550"/>
              <a:ext cx="2725" cy="2100"/>
            </a:xfrm>
            <a:custGeom>
              <a:avLst/>
              <a:gdLst/>
              <a:ahLst/>
              <a:cxnLst/>
              <a:rect l="l" t="t" r="r" b="b"/>
              <a:pathLst>
                <a:path w="109" h="84" extrusionOk="0">
                  <a:moveTo>
                    <a:pt x="72" y="0"/>
                  </a:moveTo>
                  <a:cubicBezTo>
                    <a:pt x="60" y="24"/>
                    <a:pt x="25" y="60"/>
                    <a:pt x="1" y="84"/>
                  </a:cubicBezTo>
                  <a:lnTo>
                    <a:pt x="108" y="6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9" name="Google Shape;4019;p27"/>
            <p:cNvSpPr/>
            <p:nvPr/>
          </p:nvSpPr>
          <p:spPr>
            <a:xfrm>
              <a:off x="6736250" y="4181300"/>
              <a:ext cx="261950" cy="69375"/>
            </a:xfrm>
            <a:custGeom>
              <a:avLst/>
              <a:gdLst/>
              <a:ahLst/>
              <a:cxnLst/>
              <a:rect l="l" t="t" r="r" b="b"/>
              <a:pathLst>
                <a:path w="10478" h="2775" extrusionOk="0">
                  <a:moveTo>
                    <a:pt x="10442" y="0"/>
                  </a:moveTo>
                  <a:lnTo>
                    <a:pt x="4334" y="1382"/>
                  </a:lnTo>
                  <a:lnTo>
                    <a:pt x="3775" y="1513"/>
                  </a:lnTo>
                  <a:lnTo>
                    <a:pt x="0" y="2382"/>
                  </a:lnTo>
                  <a:lnTo>
                    <a:pt x="227" y="2775"/>
                  </a:lnTo>
                  <a:lnTo>
                    <a:pt x="4215" y="1870"/>
                  </a:lnTo>
                  <a:lnTo>
                    <a:pt x="4787" y="1739"/>
                  </a:lnTo>
                  <a:lnTo>
                    <a:pt x="10478" y="441"/>
                  </a:lnTo>
                  <a:cubicBezTo>
                    <a:pt x="10442" y="322"/>
                    <a:pt x="10406" y="203"/>
                    <a:pt x="10418" y="72"/>
                  </a:cubicBezTo>
                  <a:cubicBezTo>
                    <a:pt x="10418" y="36"/>
                    <a:pt x="10442" y="24"/>
                    <a:pt x="1044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0" name="Google Shape;4020;p27"/>
            <p:cNvSpPr/>
            <p:nvPr/>
          </p:nvSpPr>
          <p:spPr>
            <a:xfrm>
              <a:off x="6640400" y="4078600"/>
              <a:ext cx="213150" cy="382525"/>
            </a:xfrm>
            <a:custGeom>
              <a:avLst/>
              <a:gdLst/>
              <a:ahLst/>
              <a:cxnLst/>
              <a:rect l="l" t="t" r="r" b="b"/>
              <a:pathLst>
                <a:path w="8526" h="15301" extrusionOk="0">
                  <a:moveTo>
                    <a:pt x="405" y="1"/>
                  </a:moveTo>
                  <a:cubicBezTo>
                    <a:pt x="286" y="84"/>
                    <a:pt x="143" y="156"/>
                    <a:pt x="1" y="191"/>
                  </a:cubicBezTo>
                  <a:lnTo>
                    <a:pt x="3275" y="6275"/>
                  </a:lnTo>
                  <a:lnTo>
                    <a:pt x="3322" y="6275"/>
                  </a:lnTo>
                  <a:cubicBezTo>
                    <a:pt x="3537" y="6311"/>
                    <a:pt x="3703" y="6502"/>
                    <a:pt x="3691" y="6728"/>
                  </a:cubicBezTo>
                  <a:cubicBezTo>
                    <a:pt x="3680" y="6799"/>
                    <a:pt x="3644" y="6859"/>
                    <a:pt x="3620" y="6918"/>
                  </a:cubicBezTo>
                  <a:lnTo>
                    <a:pt x="3644" y="6978"/>
                  </a:lnTo>
                  <a:lnTo>
                    <a:pt x="8121" y="15300"/>
                  </a:lnTo>
                  <a:lnTo>
                    <a:pt x="8180" y="15193"/>
                  </a:lnTo>
                  <a:cubicBezTo>
                    <a:pt x="8204" y="15193"/>
                    <a:pt x="8204" y="15181"/>
                    <a:pt x="8216" y="15157"/>
                  </a:cubicBezTo>
                  <a:lnTo>
                    <a:pt x="8228" y="15146"/>
                  </a:lnTo>
                  <a:lnTo>
                    <a:pt x="8240" y="15134"/>
                  </a:lnTo>
                  <a:cubicBezTo>
                    <a:pt x="8240" y="15122"/>
                    <a:pt x="8263" y="15122"/>
                    <a:pt x="8263" y="15122"/>
                  </a:cubicBezTo>
                  <a:cubicBezTo>
                    <a:pt x="8263" y="15122"/>
                    <a:pt x="8263" y="15098"/>
                    <a:pt x="8275" y="15098"/>
                  </a:cubicBezTo>
                  <a:lnTo>
                    <a:pt x="8287" y="15098"/>
                  </a:lnTo>
                  <a:cubicBezTo>
                    <a:pt x="8287" y="15086"/>
                    <a:pt x="8299" y="15086"/>
                    <a:pt x="8299" y="15086"/>
                  </a:cubicBezTo>
                  <a:lnTo>
                    <a:pt x="8525" y="15026"/>
                  </a:lnTo>
                  <a:lnTo>
                    <a:pt x="4120" y="6871"/>
                  </a:lnTo>
                  <a:lnTo>
                    <a:pt x="3894" y="6466"/>
                  </a:lnTo>
                  <a:lnTo>
                    <a:pt x="441" y="72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1" name="Google Shape;4021;p27"/>
            <p:cNvSpPr/>
            <p:nvPr/>
          </p:nvSpPr>
          <p:spPr>
            <a:xfrm>
              <a:off x="6851450" y="4463175"/>
              <a:ext cx="184850" cy="115525"/>
            </a:xfrm>
            <a:custGeom>
              <a:avLst/>
              <a:gdLst/>
              <a:ahLst/>
              <a:cxnLst/>
              <a:rect l="l" t="t" r="r" b="b"/>
              <a:pathLst>
                <a:path w="7394" h="4621" extrusionOk="0">
                  <a:moveTo>
                    <a:pt x="488" y="1"/>
                  </a:moveTo>
                  <a:lnTo>
                    <a:pt x="60" y="108"/>
                  </a:lnTo>
                  <a:lnTo>
                    <a:pt x="0" y="227"/>
                  </a:lnTo>
                  <a:lnTo>
                    <a:pt x="7394" y="4620"/>
                  </a:lnTo>
                  <a:lnTo>
                    <a:pt x="7394" y="4096"/>
                  </a:lnTo>
                  <a:lnTo>
                    <a:pt x="48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2" name="Google Shape;4022;p27"/>
            <p:cNvSpPr/>
            <p:nvPr/>
          </p:nvSpPr>
          <p:spPr>
            <a:xfrm>
              <a:off x="6847575" y="4406025"/>
              <a:ext cx="188425" cy="60450"/>
            </a:xfrm>
            <a:custGeom>
              <a:avLst/>
              <a:gdLst/>
              <a:ahLst/>
              <a:cxnLst/>
              <a:rect l="l" t="t" r="r" b="b"/>
              <a:pathLst>
                <a:path w="7537" h="2418" extrusionOk="0">
                  <a:moveTo>
                    <a:pt x="17" y="1997"/>
                  </a:moveTo>
                  <a:cubicBezTo>
                    <a:pt x="11" y="1998"/>
                    <a:pt x="6" y="2000"/>
                    <a:pt x="0" y="2001"/>
                  </a:cubicBezTo>
                  <a:lnTo>
                    <a:pt x="17" y="1997"/>
                  </a:lnTo>
                  <a:close/>
                  <a:moveTo>
                    <a:pt x="7537" y="1"/>
                  </a:moveTo>
                  <a:lnTo>
                    <a:pt x="167" y="1965"/>
                  </a:lnTo>
                  <a:lnTo>
                    <a:pt x="17" y="1997"/>
                  </a:lnTo>
                  <a:lnTo>
                    <a:pt x="17" y="1997"/>
                  </a:lnTo>
                  <a:cubicBezTo>
                    <a:pt x="29" y="1995"/>
                    <a:pt x="43" y="1994"/>
                    <a:pt x="57" y="1994"/>
                  </a:cubicBezTo>
                  <a:cubicBezTo>
                    <a:pt x="92" y="1994"/>
                    <a:pt x="129" y="2002"/>
                    <a:pt x="167" y="2025"/>
                  </a:cubicBezTo>
                  <a:cubicBezTo>
                    <a:pt x="286" y="2084"/>
                    <a:pt x="310" y="2215"/>
                    <a:pt x="250" y="2322"/>
                  </a:cubicBezTo>
                  <a:lnTo>
                    <a:pt x="215" y="2418"/>
                  </a:lnTo>
                  <a:lnTo>
                    <a:pt x="631" y="2299"/>
                  </a:lnTo>
                  <a:lnTo>
                    <a:pt x="7537" y="453"/>
                  </a:lnTo>
                  <a:lnTo>
                    <a:pt x="753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3" name="Google Shape;4023;p27"/>
            <p:cNvSpPr/>
            <p:nvPr/>
          </p:nvSpPr>
          <p:spPr>
            <a:xfrm>
              <a:off x="6725825" y="4654575"/>
              <a:ext cx="17300" cy="9550"/>
            </a:xfrm>
            <a:custGeom>
              <a:avLst/>
              <a:gdLst/>
              <a:ahLst/>
              <a:cxnLst/>
              <a:rect l="l" t="t" r="r" b="b"/>
              <a:pathLst>
                <a:path w="692" h="382" extrusionOk="0">
                  <a:moveTo>
                    <a:pt x="227" y="0"/>
                  </a:moveTo>
                  <a:lnTo>
                    <a:pt x="1" y="381"/>
                  </a:lnTo>
                  <a:lnTo>
                    <a:pt x="525" y="381"/>
                  </a:lnTo>
                  <a:lnTo>
                    <a:pt x="691" y="8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4" name="Google Shape;4024;p27"/>
            <p:cNvSpPr/>
            <p:nvPr/>
          </p:nvSpPr>
          <p:spPr>
            <a:xfrm>
              <a:off x="6737150" y="4455550"/>
              <a:ext cx="117875" cy="190425"/>
            </a:xfrm>
            <a:custGeom>
              <a:avLst/>
              <a:gdLst/>
              <a:ahLst/>
              <a:cxnLst/>
              <a:rect l="l" t="t" r="r" b="b"/>
              <a:pathLst>
                <a:path w="4715" h="7617" extrusionOk="0">
                  <a:moveTo>
                    <a:pt x="4478" y="0"/>
                  </a:moveTo>
                  <a:cubicBezTo>
                    <a:pt x="4455" y="0"/>
                    <a:pt x="4430" y="3"/>
                    <a:pt x="4405" y="8"/>
                  </a:cubicBezTo>
                  <a:cubicBezTo>
                    <a:pt x="4405" y="20"/>
                    <a:pt x="4382" y="20"/>
                    <a:pt x="4382" y="20"/>
                  </a:cubicBezTo>
                  <a:lnTo>
                    <a:pt x="4370" y="20"/>
                  </a:lnTo>
                  <a:lnTo>
                    <a:pt x="4358" y="32"/>
                  </a:lnTo>
                  <a:cubicBezTo>
                    <a:pt x="4358" y="56"/>
                    <a:pt x="4346" y="56"/>
                    <a:pt x="4346" y="56"/>
                  </a:cubicBezTo>
                  <a:lnTo>
                    <a:pt x="4334" y="68"/>
                  </a:lnTo>
                  <a:lnTo>
                    <a:pt x="4310" y="79"/>
                  </a:lnTo>
                  <a:cubicBezTo>
                    <a:pt x="4298" y="79"/>
                    <a:pt x="4298" y="91"/>
                    <a:pt x="4286" y="115"/>
                  </a:cubicBezTo>
                  <a:lnTo>
                    <a:pt x="4227" y="222"/>
                  </a:lnTo>
                  <a:lnTo>
                    <a:pt x="0" y="7521"/>
                  </a:lnTo>
                  <a:lnTo>
                    <a:pt x="453" y="7616"/>
                  </a:lnTo>
                  <a:lnTo>
                    <a:pt x="4548" y="508"/>
                  </a:lnTo>
                  <a:lnTo>
                    <a:pt x="4608" y="389"/>
                  </a:lnTo>
                  <a:lnTo>
                    <a:pt x="4655" y="318"/>
                  </a:lnTo>
                  <a:cubicBezTo>
                    <a:pt x="4715" y="210"/>
                    <a:pt x="4667" y="79"/>
                    <a:pt x="4560" y="20"/>
                  </a:cubicBezTo>
                  <a:cubicBezTo>
                    <a:pt x="4539" y="6"/>
                    <a:pt x="4510" y="0"/>
                    <a:pt x="447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5" name="Google Shape;4025;p27"/>
            <p:cNvSpPr/>
            <p:nvPr/>
          </p:nvSpPr>
          <p:spPr>
            <a:xfrm>
              <a:off x="6337975" y="4576300"/>
              <a:ext cx="3900" cy="5375"/>
            </a:xfrm>
            <a:custGeom>
              <a:avLst/>
              <a:gdLst/>
              <a:ahLst/>
              <a:cxnLst/>
              <a:rect l="l" t="t" r="r" b="b"/>
              <a:pathLst>
                <a:path w="156" h="215" extrusionOk="0">
                  <a:moveTo>
                    <a:pt x="1" y="0"/>
                  </a:moveTo>
                  <a:lnTo>
                    <a:pt x="1" y="0"/>
                  </a:lnTo>
                  <a:cubicBezTo>
                    <a:pt x="13" y="95"/>
                    <a:pt x="72" y="179"/>
                    <a:pt x="156" y="214"/>
                  </a:cubicBezTo>
                  <a:lnTo>
                    <a:pt x="156" y="4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6" name="Google Shape;4026;p27"/>
            <p:cNvSpPr/>
            <p:nvPr/>
          </p:nvSpPr>
          <p:spPr>
            <a:xfrm>
              <a:off x="6410025" y="4583425"/>
              <a:ext cx="434000" cy="80700"/>
            </a:xfrm>
            <a:custGeom>
              <a:avLst/>
              <a:gdLst/>
              <a:ahLst/>
              <a:cxnLst/>
              <a:rect l="l" t="t" r="r" b="b"/>
              <a:pathLst>
                <a:path w="17360" h="3228" extrusionOk="0">
                  <a:moveTo>
                    <a:pt x="107" y="1"/>
                  </a:moveTo>
                  <a:cubicBezTo>
                    <a:pt x="95" y="144"/>
                    <a:pt x="60" y="298"/>
                    <a:pt x="0" y="429"/>
                  </a:cubicBezTo>
                  <a:lnTo>
                    <a:pt x="12859" y="2846"/>
                  </a:lnTo>
                  <a:lnTo>
                    <a:pt x="13323" y="2930"/>
                  </a:lnTo>
                  <a:lnTo>
                    <a:pt x="14931" y="3227"/>
                  </a:lnTo>
                  <a:lnTo>
                    <a:pt x="17359" y="3227"/>
                  </a:lnTo>
                  <a:lnTo>
                    <a:pt x="13561" y="2513"/>
                  </a:lnTo>
                  <a:lnTo>
                    <a:pt x="13097" y="2418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7" name="Google Shape;4027;p27"/>
            <p:cNvSpPr/>
            <p:nvPr/>
          </p:nvSpPr>
          <p:spPr>
            <a:xfrm>
              <a:off x="5778675" y="4344125"/>
              <a:ext cx="436700" cy="105675"/>
            </a:xfrm>
            <a:custGeom>
              <a:avLst/>
              <a:gdLst/>
              <a:ahLst/>
              <a:cxnLst/>
              <a:rect l="l" t="t" r="r" b="b"/>
              <a:pathLst>
                <a:path w="17468" h="4227" extrusionOk="0">
                  <a:moveTo>
                    <a:pt x="17384" y="0"/>
                  </a:moveTo>
                  <a:lnTo>
                    <a:pt x="1" y="3786"/>
                  </a:lnTo>
                  <a:cubicBezTo>
                    <a:pt x="25" y="3905"/>
                    <a:pt x="60" y="4048"/>
                    <a:pt x="49" y="4179"/>
                  </a:cubicBezTo>
                  <a:lnTo>
                    <a:pt x="49" y="4227"/>
                  </a:lnTo>
                  <a:lnTo>
                    <a:pt x="17467" y="429"/>
                  </a:lnTo>
                  <a:cubicBezTo>
                    <a:pt x="17432" y="286"/>
                    <a:pt x="17396" y="155"/>
                    <a:pt x="1738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8" name="Google Shape;4028;p27"/>
            <p:cNvSpPr/>
            <p:nvPr/>
          </p:nvSpPr>
          <p:spPr>
            <a:xfrm>
              <a:off x="5778975" y="4449775"/>
              <a:ext cx="566475" cy="127425"/>
            </a:xfrm>
            <a:custGeom>
              <a:avLst/>
              <a:gdLst/>
              <a:ahLst/>
              <a:cxnLst/>
              <a:rect l="l" t="t" r="r" b="b"/>
              <a:pathLst>
                <a:path w="22659" h="5097" extrusionOk="0">
                  <a:moveTo>
                    <a:pt x="48" y="1"/>
                  </a:moveTo>
                  <a:cubicBezTo>
                    <a:pt x="37" y="72"/>
                    <a:pt x="13" y="132"/>
                    <a:pt x="1" y="191"/>
                  </a:cubicBezTo>
                  <a:lnTo>
                    <a:pt x="691" y="596"/>
                  </a:lnTo>
                  <a:lnTo>
                    <a:pt x="22373" y="5061"/>
                  </a:lnTo>
                  <a:lnTo>
                    <a:pt x="22539" y="5097"/>
                  </a:lnTo>
                  <a:cubicBezTo>
                    <a:pt x="22551" y="4942"/>
                    <a:pt x="22575" y="4799"/>
                    <a:pt x="22658" y="4656"/>
                  </a:cubicBezTo>
                  <a:lnTo>
                    <a:pt x="4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9" name="Google Shape;4029;p27"/>
            <p:cNvSpPr/>
            <p:nvPr/>
          </p:nvSpPr>
          <p:spPr>
            <a:xfrm>
              <a:off x="6395425" y="4603375"/>
              <a:ext cx="42600" cy="60750"/>
            </a:xfrm>
            <a:custGeom>
              <a:avLst/>
              <a:gdLst/>
              <a:ahLst/>
              <a:cxnLst/>
              <a:rect l="l" t="t" r="r" b="b"/>
              <a:pathLst>
                <a:path w="1704" h="2430" extrusionOk="0">
                  <a:moveTo>
                    <a:pt x="346" y="0"/>
                  </a:moveTo>
                  <a:cubicBezTo>
                    <a:pt x="239" y="120"/>
                    <a:pt x="144" y="215"/>
                    <a:pt x="1" y="286"/>
                  </a:cubicBezTo>
                  <a:lnTo>
                    <a:pt x="1191" y="2429"/>
                  </a:lnTo>
                  <a:lnTo>
                    <a:pt x="1703" y="2429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0" name="Google Shape;4030;p27"/>
            <p:cNvSpPr/>
            <p:nvPr/>
          </p:nvSpPr>
          <p:spPr>
            <a:xfrm>
              <a:off x="6271300" y="4385800"/>
              <a:ext cx="100350" cy="163725"/>
            </a:xfrm>
            <a:custGeom>
              <a:avLst/>
              <a:gdLst/>
              <a:ahLst/>
              <a:cxnLst/>
              <a:rect l="l" t="t" r="r" b="b"/>
              <a:pathLst>
                <a:path w="4014" h="6549" extrusionOk="0">
                  <a:moveTo>
                    <a:pt x="429" y="0"/>
                  </a:moveTo>
                  <a:cubicBezTo>
                    <a:pt x="298" y="60"/>
                    <a:pt x="144" y="107"/>
                    <a:pt x="1" y="131"/>
                  </a:cubicBezTo>
                  <a:lnTo>
                    <a:pt x="3585" y="6548"/>
                  </a:lnTo>
                  <a:cubicBezTo>
                    <a:pt x="3716" y="6477"/>
                    <a:pt x="3870" y="6429"/>
                    <a:pt x="4013" y="6406"/>
                  </a:cubicBezTo>
                  <a:lnTo>
                    <a:pt x="42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1" name="Google Shape;4031;p27"/>
            <p:cNvSpPr/>
            <p:nvPr/>
          </p:nvSpPr>
          <p:spPr>
            <a:xfrm>
              <a:off x="5772725" y="4454250"/>
              <a:ext cx="364950" cy="209875"/>
            </a:xfrm>
            <a:custGeom>
              <a:avLst/>
              <a:gdLst/>
              <a:ahLst/>
              <a:cxnLst/>
              <a:rect l="l" t="t" r="r" b="b"/>
              <a:pathLst>
                <a:path w="14598" h="8395" extrusionOk="0">
                  <a:moveTo>
                    <a:pt x="239" y="0"/>
                  </a:moveTo>
                  <a:cubicBezTo>
                    <a:pt x="179" y="155"/>
                    <a:pt x="108" y="286"/>
                    <a:pt x="1" y="393"/>
                  </a:cubicBezTo>
                  <a:lnTo>
                    <a:pt x="13705" y="8394"/>
                  </a:lnTo>
                  <a:lnTo>
                    <a:pt x="14598" y="8394"/>
                  </a:lnTo>
                  <a:lnTo>
                    <a:pt x="918" y="417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2" name="Google Shape;4032;p27"/>
            <p:cNvSpPr/>
            <p:nvPr/>
          </p:nvSpPr>
          <p:spPr>
            <a:xfrm>
              <a:off x="6341850" y="4544475"/>
              <a:ext cx="72350" cy="71050"/>
            </a:xfrm>
            <a:custGeom>
              <a:avLst/>
              <a:gdLst/>
              <a:ahLst/>
              <a:cxnLst/>
              <a:rect l="l" t="t" r="r" b="b"/>
              <a:pathLst>
                <a:path w="2894" h="2842" extrusionOk="0">
                  <a:moveTo>
                    <a:pt x="1417" y="1"/>
                  </a:moveTo>
                  <a:cubicBezTo>
                    <a:pt x="1338" y="1"/>
                    <a:pt x="1261" y="15"/>
                    <a:pt x="1179" y="23"/>
                  </a:cubicBezTo>
                  <a:cubicBezTo>
                    <a:pt x="1036" y="59"/>
                    <a:pt x="882" y="94"/>
                    <a:pt x="751" y="166"/>
                  </a:cubicBezTo>
                  <a:cubicBezTo>
                    <a:pt x="465" y="321"/>
                    <a:pt x="239" y="559"/>
                    <a:pt x="108" y="856"/>
                  </a:cubicBezTo>
                  <a:cubicBezTo>
                    <a:pt x="60" y="987"/>
                    <a:pt x="24" y="1142"/>
                    <a:pt x="1" y="1285"/>
                  </a:cubicBezTo>
                  <a:lnTo>
                    <a:pt x="1" y="1297"/>
                  </a:lnTo>
                  <a:lnTo>
                    <a:pt x="1" y="1464"/>
                  </a:lnTo>
                  <a:cubicBezTo>
                    <a:pt x="36" y="2178"/>
                    <a:pt x="584" y="2773"/>
                    <a:pt x="1298" y="2833"/>
                  </a:cubicBezTo>
                  <a:cubicBezTo>
                    <a:pt x="1351" y="2839"/>
                    <a:pt x="1403" y="2842"/>
                    <a:pt x="1455" y="2842"/>
                  </a:cubicBezTo>
                  <a:cubicBezTo>
                    <a:pt x="1707" y="2842"/>
                    <a:pt x="1946" y="2771"/>
                    <a:pt x="2144" y="2642"/>
                  </a:cubicBezTo>
                  <a:cubicBezTo>
                    <a:pt x="2287" y="2571"/>
                    <a:pt x="2382" y="2476"/>
                    <a:pt x="2489" y="2345"/>
                  </a:cubicBezTo>
                  <a:cubicBezTo>
                    <a:pt x="2584" y="2225"/>
                    <a:pt x="2656" y="2106"/>
                    <a:pt x="2715" y="1975"/>
                  </a:cubicBezTo>
                  <a:cubicBezTo>
                    <a:pt x="2775" y="1833"/>
                    <a:pt x="2799" y="1690"/>
                    <a:pt x="2822" y="1535"/>
                  </a:cubicBezTo>
                  <a:cubicBezTo>
                    <a:pt x="2894" y="761"/>
                    <a:pt x="2310" y="82"/>
                    <a:pt x="1525" y="11"/>
                  </a:cubicBezTo>
                  <a:cubicBezTo>
                    <a:pt x="1488" y="4"/>
                    <a:pt x="1452" y="1"/>
                    <a:pt x="141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3" name="Google Shape;4033;p27"/>
            <p:cNvSpPr/>
            <p:nvPr/>
          </p:nvSpPr>
          <p:spPr>
            <a:xfrm>
              <a:off x="6212375" y="4289200"/>
              <a:ext cx="100625" cy="100600"/>
            </a:xfrm>
            <a:custGeom>
              <a:avLst/>
              <a:gdLst/>
              <a:ahLst/>
              <a:cxnLst/>
              <a:rect l="l" t="t" r="r" b="b"/>
              <a:pathLst>
                <a:path w="4025" h="4024" extrusionOk="0">
                  <a:moveTo>
                    <a:pt x="2038" y="1"/>
                  </a:moveTo>
                  <a:cubicBezTo>
                    <a:pt x="1006" y="1"/>
                    <a:pt x="115" y="796"/>
                    <a:pt x="24" y="1840"/>
                  </a:cubicBezTo>
                  <a:cubicBezTo>
                    <a:pt x="0" y="1959"/>
                    <a:pt x="0" y="2078"/>
                    <a:pt x="24" y="2197"/>
                  </a:cubicBezTo>
                  <a:cubicBezTo>
                    <a:pt x="36" y="2352"/>
                    <a:pt x="60" y="2495"/>
                    <a:pt x="108" y="2626"/>
                  </a:cubicBezTo>
                  <a:cubicBezTo>
                    <a:pt x="358" y="3376"/>
                    <a:pt x="1036" y="3935"/>
                    <a:pt x="1846" y="4019"/>
                  </a:cubicBezTo>
                  <a:cubicBezTo>
                    <a:pt x="1890" y="4022"/>
                    <a:pt x="1934" y="4023"/>
                    <a:pt x="1978" y="4023"/>
                  </a:cubicBezTo>
                  <a:cubicBezTo>
                    <a:pt x="2107" y="4023"/>
                    <a:pt x="2230" y="4010"/>
                    <a:pt x="2346" y="3983"/>
                  </a:cubicBezTo>
                  <a:cubicBezTo>
                    <a:pt x="2501" y="3971"/>
                    <a:pt x="2655" y="3924"/>
                    <a:pt x="2786" y="3864"/>
                  </a:cubicBezTo>
                  <a:cubicBezTo>
                    <a:pt x="3417" y="3602"/>
                    <a:pt x="3894" y="3031"/>
                    <a:pt x="4013" y="2328"/>
                  </a:cubicBezTo>
                  <a:cubicBezTo>
                    <a:pt x="4013" y="2292"/>
                    <a:pt x="4025" y="2233"/>
                    <a:pt x="4025" y="2185"/>
                  </a:cubicBezTo>
                  <a:lnTo>
                    <a:pt x="4025" y="1899"/>
                  </a:lnTo>
                  <a:cubicBezTo>
                    <a:pt x="3989" y="1578"/>
                    <a:pt x="3906" y="1257"/>
                    <a:pt x="3739" y="995"/>
                  </a:cubicBezTo>
                  <a:cubicBezTo>
                    <a:pt x="3667" y="864"/>
                    <a:pt x="3572" y="745"/>
                    <a:pt x="3465" y="637"/>
                  </a:cubicBezTo>
                  <a:cubicBezTo>
                    <a:pt x="3144" y="292"/>
                    <a:pt x="2703" y="54"/>
                    <a:pt x="2191" y="6"/>
                  </a:cubicBezTo>
                  <a:cubicBezTo>
                    <a:pt x="2140" y="2"/>
                    <a:pt x="2089" y="1"/>
                    <a:pt x="203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4" name="Google Shape;4034;p27"/>
            <p:cNvSpPr/>
            <p:nvPr/>
          </p:nvSpPr>
          <p:spPr>
            <a:xfrm>
              <a:off x="6886575" y="1575550"/>
              <a:ext cx="19050" cy="17950"/>
            </a:xfrm>
            <a:custGeom>
              <a:avLst/>
              <a:gdLst/>
              <a:ahLst/>
              <a:cxnLst/>
              <a:rect l="l" t="t" r="r" b="b"/>
              <a:pathLst>
                <a:path w="762" h="718" extrusionOk="0">
                  <a:moveTo>
                    <a:pt x="367" y="0"/>
                  </a:moveTo>
                  <a:cubicBezTo>
                    <a:pt x="308" y="0"/>
                    <a:pt x="251" y="22"/>
                    <a:pt x="202" y="51"/>
                  </a:cubicBezTo>
                  <a:cubicBezTo>
                    <a:pt x="95" y="111"/>
                    <a:pt x="36" y="206"/>
                    <a:pt x="24" y="325"/>
                  </a:cubicBezTo>
                  <a:cubicBezTo>
                    <a:pt x="0" y="539"/>
                    <a:pt x="155" y="706"/>
                    <a:pt x="345" y="718"/>
                  </a:cubicBezTo>
                  <a:cubicBezTo>
                    <a:pt x="405" y="718"/>
                    <a:pt x="464" y="706"/>
                    <a:pt x="512" y="682"/>
                  </a:cubicBezTo>
                  <a:cubicBezTo>
                    <a:pt x="631" y="646"/>
                    <a:pt x="714" y="539"/>
                    <a:pt x="738" y="384"/>
                  </a:cubicBezTo>
                  <a:cubicBezTo>
                    <a:pt x="762" y="194"/>
                    <a:pt x="595" y="15"/>
                    <a:pt x="405" y="3"/>
                  </a:cubicBezTo>
                  <a:cubicBezTo>
                    <a:pt x="392" y="1"/>
                    <a:pt x="380" y="0"/>
                    <a:pt x="3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5" name="Google Shape;4035;p27"/>
            <p:cNvSpPr/>
            <p:nvPr/>
          </p:nvSpPr>
          <p:spPr>
            <a:xfrm>
              <a:off x="6612725" y="2909675"/>
              <a:ext cx="36925" cy="36225"/>
            </a:xfrm>
            <a:custGeom>
              <a:avLst/>
              <a:gdLst/>
              <a:ahLst/>
              <a:cxnLst/>
              <a:rect l="l" t="t" r="r" b="b"/>
              <a:pathLst>
                <a:path w="1477" h="1449" extrusionOk="0">
                  <a:moveTo>
                    <a:pt x="765" y="1"/>
                  </a:moveTo>
                  <a:cubicBezTo>
                    <a:pt x="380" y="1"/>
                    <a:pt x="59" y="291"/>
                    <a:pt x="36" y="669"/>
                  </a:cubicBezTo>
                  <a:cubicBezTo>
                    <a:pt x="0" y="1074"/>
                    <a:pt x="298" y="1419"/>
                    <a:pt x="703" y="1443"/>
                  </a:cubicBezTo>
                  <a:cubicBezTo>
                    <a:pt x="732" y="1446"/>
                    <a:pt x="761" y="1448"/>
                    <a:pt x="790" y="1448"/>
                  </a:cubicBezTo>
                  <a:cubicBezTo>
                    <a:pt x="1039" y="1448"/>
                    <a:pt x="1252" y="1312"/>
                    <a:pt x="1369" y="1109"/>
                  </a:cubicBezTo>
                  <a:cubicBezTo>
                    <a:pt x="1429" y="1014"/>
                    <a:pt x="1465" y="907"/>
                    <a:pt x="1477" y="788"/>
                  </a:cubicBezTo>
                  <a:cubicBezTo>
                    <a:pt x="1477" y="752"/>
                    <a:pt x="1477" y="705"/>
                    <a:pt x="1465" y="657"/>
                  </a:cubicBezTo>
                  <a:lnTo>
                    <a:pt x="1465" y="645"/>
                  </a:lnTo>
                  <a:cubicBezTo>
                    <a:pt x="1417" y="312"/>
                    <a:pt x="1167" y="38"/>
                    <a:pt x="810" y="2"/>
                  </a:cubicBezTo>
                  <a:cubicBezTo>
                    <a:pt x="795" y="1"/>
                    <a:pt x="780" y="1"/>
                    <a:pt x="7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6" name="Google Shape;4036;p27"/>
            <p:cNvSpPr/>
            <p:nvPr/>
          </p:nvSpPr>
          <p:spPr>
            <a:xfrm>
              <a:off x="6607950" y="4033250"/>
              <a:ext cx="50925" cy="50550"/>
            </a:xfrm>
            <a:custGeom>
              <a:avLst/>
              <a:gdLst/>
              <a:ahLst/>
              <a:cxnLst/>
              <a:rect l="l" t="t" r="r" b="b"/>
              <a:pathLst>
                <a:path w="2037" h="2022" extrusionOk="0">
                  <a:moveTo>
                    <a:pt x="1019" y="1"/>
                  </a:moveTo>
                  <a:cubicBezTo>
                    <a:pt x="930" y="1"/>
                    <a:pt x="843" y="14"/>
                    <a:pt x="763" y="41"/>
                  </a:cubicBezTo>
                  <a:cubicBezTo>
                    <a:pt x="358" y="148"/>
                    <a:pt x="48" y="505"/>
                    <a:pt x="13" y="934"/>
                  </a:cubicBezTo>
                  <a:cubicBezTo>
                    <a:pt x="1" y="1124"/>
                    <a:pt x="25" y="1291"/>
                    <a:pt x="108" y="1458"/>
                  </a:cubicBezTo>
                  <a:cubicBezTo>
                    <a:pt x="179" y="1600"/>
                    <a:pt x="275" y="1720"/>
                    <a:pt x="394" y="1815"/>
                  </a:cubicBezTo>
                  <a:cubicBezTo>
                    <a:pt x="537" y="1934"/>
                    <a:pt x="727" y="2005"/>
                    <a:pt x="941" y="2017"/>
                  </a:cubicBezTo>
                  <a:cubicBezTo>
                    <a:pt x="969" y="2020"/>
                    <a:pt x="997" y="2021"/>
                    <a:pt x="1024" y="2021"/>
                  </a:cubicBezTo>
                  <a:cubicBezTo>
                    <a:pt x="1110" y="2021"/>
                    <a:pt x="1187" y="2006"/>
                    <a:pt x="1251" y="1970"/>
                  </a:cubicBezTo>
                  <a:cubicBezTo>
                    <a:pt x="1406" y="1946"/>
                    <a:pt x="1537" y="1874"/>
                    <a:pt x="1656" y="1779"/>
                  </a:cubicBezTo>
                  <a:cubicBezTo>
                    <a:pt x="1775" y="1696"/>
                    <a:pt x="1858" y="1589"/>
                    <a:pt x="1918" y="1470"/>
                  </a:cubicBezTo>
                  <a:cubicBezTo>
                    <a:pt x="1977" y="1350"/>
                    <a:pt x="2013" y="1219"/>
                    <a:pt x="2025" y="1077"/>
                  </a:cubicBezTo>
                  <a:cubicBezTo>
                    <a:pt x="2037" y="874"/>
                    <a:pt x="2001" y="660"/>
                    <a:pt x="1894" y="505"/>
                  </a:cubicBezTo>
                  <a:cubicBezTo>
                    <a:pt x="1799" y="362"/>
                    <a:pt x="1703" y="267"/>
                    <a:pt x="1584" y="172"/>
                  </a:cubicBezTo>
                  <a:cubicBezTo>
                    <a:pt x="1465" y="100"/>
                    <a:pt x="1346" y="53"/>
                    <a:pt x="1203" y="29"/>
                  </a:cubicBezTo>
                  <a:cubicBezTo>
                    <a:pt x="1179" y="29"/>
                    <a:pt x="1132" y="5"/>
                    <a:pt x="1108" y="5"/>
                  </a:cubicBezTo>
                  <a:cubicBezTo>
                    <a:pt x="1078" y="2"/>
                    <a:pt x="1049" y="1"/>
                    <a:pt x="101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7" name="Google Shape;4037;p27"/>
            <p:cNvSpPr/>
            <p:nvPr/>
          </p:nvSpPr>
          <p:spPr>
            <a:xfrm>
              <a:off x="6996400" y="4166875"/>
              <a:ext cx="36325" cy="36000"/>
            </a:xfrm>
            <a:custGeom>
              <a:avLst/>
              <a:gdLst/>
              <a:ahLst/>
              <a:cxnLst/>
              <a:rect l="l" t="t" r="r" b="b"/>
              <a:pathLst>
                <a:path w="1453" h="1440" extrusionOk="0">
                  <a:moveTo>
                    <a:pt x="733" y="1"/>
                  </a:moveTo>
                  <a:cubicBezTo>
                    <a:pt x="700" y="1"/>
                    <a:pt x="671" y="6"/>
                    <a:pt x="631" y="6"/>
                  </a:cubicBezTo>
                  <a:cubicBezTo>
                    <a:pt x="465" y="18"/>
                    <a:pt x="334" y="101"/>
                    <a:pt x="227" y="196"/>
                  </a:cubicBezTo>
                  <a:cubicBezTo>
                    <a:pt x="119" y="304"/>
                    <a:pt x="60" y="423"/>
                    <a:pt x="36" y="577"/>
                  </a:cubicBezTo>
                  <a:cubicBezTo>
                    <a:pt x="36" y="601"/>
                    <a:pt x="12" y="613"/>
                    <a:pt x="12" y="649"/>
                  </a:cubicBezTo>
                  <a:cubicBezTo>
                    <a:pt x="0" y="780"/>
                    <a:pt x="36" y="899"/>
                    <a:pt x="84" y="1030"/>
                  </a:cubicBezTo>
                  <a:cubicBezTo>
                    <a:pt x="191" y="1256"/>
                    <a:pt x="405" y="1423"/>
                    <a:pt x="667" y="1435"/>
                  </a:cubicBezTo>
                  <a:cubicBezTo>
                    <a:pt x="696" y="1438"/>
                    <a:pt x="724" y="1440"/>
                    <a:pt x="752" y="1440"/>
                  </a:cubicBezTo>
                  <a:cubicBezTo>
                    <a:pt x="1119" y="1440"/>
                    <a:pt x="1419" y="1156"/>
                    <a:pt x="1441" y="780"/>
                  </a:cubicBezTo>
                  <a:cubicBezTo>
                    <a:pt x="1453" y="399"/>
                    <a:pt x="1155" y="42"/>
                    <a:pt x="786" y="6"/>
                  </a:cubicBezTo>
                  <a:cubicBezTo>
                    <a:pt x="766" y="2"/>
                    <a:pt x="749" y="1"/>
                    <a:pt x="73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8" name="Google Shape;4038;p27"/>
            <p:cNvSpPr/>
            <p:nvPr/>
          </p:nvSpPr>
          <p:spPr>
            <a:xfrm>
              <a:off x="6710350" y="4394000"/>
              <a:ext cx="37225" cy="35950"/>
            </a:xfrm>
            <a:custGeom>
              <a:avLst/>
              <a:gdLst/>
              <a:ahLst/>
              <a:cxnLst/>
              <a:rect l="l" t="t" r="r" b="b"/>
              <a:pathLst>
                <a:path w="1489" h="1438" extrusionOk="0">
                  <a:moveTo>
                    <a:pt x="737" y="0"/>
                  </a:moveTo>
                  <a:cubicBezTo>
                    <a:pt x="370" y="0"/>
                    <a:pt x="70" y="284"/>
                    <a:pt x="48" y="660"/>
                  </a:cubicBezTo>
                  <a:cubicBezTo>
                    <a:pt x="1" y="1053"/>
                    <a:pt x="298" y="1398"/>
                    <a:pt x="703" y="1434"/>
                  </a:cubicBezTo>
                  <a:cubicBezTo>
                    <a:pt x="724" y="1436"/>
                    <a:pt x="746" y="1437"/>
                    <a:pt x="767" y="1437"/>
                  </a:cubicBezTo>
                  <a:cubicBezTo>
                    <a:pt x="1133" y="1437"/>
                    <a:pt x="1443" y="1151"/>
                    <a:pt x="1477" y="779"/>
                  </a:cubicBezTo>
                  <a:cubicBezTo>
                    <a:pt x="1489" y="386"/>
                    <a:pt x="1203" y="41"/>
                    <a:pt x="822" y="5"/>
                  </a:cubicBezTo>
                  <a:cubicBezTo>
                    <a:pt x="793" y="2"/>
                    <a:pt x="765" y="0"/>
                    <a:pt x="73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9" name="Google Shape;4039;p27"/>
            <p:cNvSpPr/>
            <p:nvPr/>
          </p:nvSpPr>
          <p:spPr>
            <a:xfrm>
              <a:off x="6609750" y="3484075"/>
              <a:ext cx="35725" cy="35675"/>
            </a:xfrm>
            <a:custGeom>
              <a:avLst/>
              <a:gdLst/>
              <a:ahLst/>
              <a:cxnLst/>
              <a:rect l="l" t="t" r="r" b="b"/>
              <a:pathLst>
                <a:path w="1429" h="1427" extrusionOk="0">
                  <a:moveTo>
                    <a:pt x="700" y="1"/>
                  </a:moveTo>
                  <a:cubicBezTo>
                    <a:pt x="418" y="1"/>
                    <a:pt x="158" y="184"/>
                    <a:pt x="60" y="458"/>
                  </a:cubicBezTo>
                  <a:cubicBezTo>
                    <a:pt x="48" y="517"/>
                    <a:pt x="24" y="577"/>
                    <a:pt x="24" y="648"/>
                  </a:cubicBezTo>
                  <a:cubicBezTo>
                    <a:pt x="0" y="755"/>
                    <a:pt x="36" y="850"/>
                    <a:pt x="60" y="958"/>
                  </a:cubicBezTo>
                  <a:cubicBezTo>
                    <a:pt x="84" y="993"/>
                    <a:pt x="84" y="1005"/>
                    <a:pt x="95" y="1041"/>
                  </a:cubicBezTo>
                  <a:cubicBezTo>
                    <a:pt x="155" y="1172"/>
                    <a:pt x="274" y="1279"/>
                    <a:pt x="405" y="1350"/>
                  </a:cubicBezTo>
                  <a:cubicBezTo>
                    <a:pt x="417" y="1362"/>
                    <a:pt x="453" y="1362"/>
                    <a:pt x="465" y="1374"/>
                  </a:cubicBezTo>
                  <a:cubicBezTo>
                    <a:pt x="524" y="1398"/>
                    <a:pt x="584" y="1422"/>
                    <a:pt x="655" y="1422"/>
                  </a:cubicBezTo>
                  <a:cubicBezTo>
                    <a:pt x="683" y="1425"/>
                    <a:pt x="710" y="1427"/>
                    <a:pt x="736" y="1427"/>
                  </a:cubicBezTo>
                  <a:cubicBezTo>
                    <a:pt x="799" y="1427"/>
                    <a:pt x="858" y="1418"/>
                    <a:pt x="917" y="1410"/>
                  </a:cubicBezTo>
                  <a:cubicBezTo>
                    <a:pt x="1036" y="1374"/>
                    <a:pt x="1155" y="1315"/>
                    <a:pt x="1227" y="1243"/>
                  </a:cubicBezTo>
                  <a:lnTo>
                    <a:pt x="1238" y="1231"/>
                  </a:lnTo>
                  <a:cubicBezTo>
                    <a:pt x="1346" y="1112"/>
                    <a:pt x="1417" y="958"/>
                    <a:pt x="1429" y="779"/>
                  </a:cubicBezTo>
                  <a:cubicBezTo>
                    <a:pt x="1429" y="684"/>
                    <a:pt x="1429" y="600"/>
                    <a:pt x="1405" y="517"/>
                  </a:cubicBezTo>
                  <a:cubicBezTo>
                    <a:pt x="1358" y="362"/>
                    <a:pt x="1262" y="231"/>
                    <a:pt x="1143" y="148"/>
                  </a:cubicBezTo>
                  <a:cubicBezTo>
                    <a:pt x="1048" y="65"/>
                    <a:pt x="917" y="29"/>
                    <a:pt x="774" y="5"/>
                  </a:cubicBezTo>
                  <a:cubicBezTo>
                    <a:pt x="749" y="2"/>
                    <a:pt x="724" y="1"/>
                    <a:pt x="70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0" name="Google Shape;4040;p27"/>
            <p:cNvSpPr/>
            <p:nvPr/>
          </p:nvSpPr>
          <p:spPr>
            <a:xfrm>
              <a:off x="7027050" y="3205875"/>
              <a:ext cx="8950" cy="31275"/>
            </a:xfrm>
            <a:custGeom>
              <a:avLst/>
              <a:gdLst/>
              <a:ahLst/>
              <a:cxnLst/>
              <a:rect l="l" t="t" r="r" b="b"/>
              <a:pathLst>
                <a:path w="358" h="1251" extrusionOk="0">
                  <a:moveTo>
                    <a:pt x="358" y="1"/>
                  </a:moveTo>
                  <a:cubicBezTo>
                    <a:pt x="334" y="25"/>
                    <a:pt x="310" y="36"/>
                    <a:pt x="298" y="48"/>
                  </a:cubicBezTo>
                  <a:cubicBezTo>
                    <a:pt x="132" y="167"/>
                    <a:pt x="13" y="346"/>
                    <a:pt x="1" y="572"/>
                  </a:cubicBezTo>
                  <a:cubicBezTo>
                    <a:pt x="1" y="656"/>
                    <a:pt x="1" y="751"/>
                    <a:pt x="25" y="834"/>
                  </a:cubicBezTo>
                  <a:cubicBezTo>
                    <a:pt x="72" y="989"/>
                    <a:pt x="179" y="1108"/>
                    <a:pt x="275" y="1215"/>
                  </a:cubicBezTo>
                  <a:cubicBezTo>
                    <a:pt x="310" y="1227"/>
                    <a:pt x="322" y="1239"/>
                    <a:pt x="358" y="1251"/>
                  </a:cubicBezTo>
                  <a:lnTo>
                    <a:pt x="358" y="1"/>
                  </a:ln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1" name="Google Shape;4041;p27"/>
            <p:cNvSpPr/>
            <p:nvPr/>
          </p:nvSpPr>
          <p:spPr>
            <a:xfrm>
              <a:off x="6923175" y="1659900"/>
              <a:ext cx="35750" cy="35150"/>
            </a:xfrm>
            <a:custGeom>
              <a:avLst/>
              <a:gdLst/>
              <a:ahLst/>
              <a:cxnLst/>
              <a:rect l="l" t="t" r="r" b="b"/>
              <a:pathLst>
                <a:path w="1430" h="1406" extrusionOk="0">
                  <a:moveTo>
                    <a:pt x="681" y="1"/>
                  </a:moveTo>
                  <a:cubicBezTo>
                    <a:pt x="607" y="1"/>
                    <a:pt x="536" y="18"/>
                    <a:pt x="477" y="35"/>
                  </a:cubicBezTo>
                  <a:cubicBezTo>
                    <a:pt x="227" y="130"/>
                    <a:pt x="24" y="344"/>
                    <a:pt x="12" y="642"/>
                  </a:cubicBezTo>
                  <a:cubicBezTo>
                    <a:pt x="0" y="844"/>
                    <a:pt x="60" y="1035"/>
                    <a:pt x="179" y="1166"/>
                  </a:cubicBezTo>
                  <a:cubicBezTo>
                    <a:pt x="262" y="1285"/>
                    <a:pt x="405" y="1356"/>
                    <a:pt x="548" y="1392"/>
                  </a:cubicBezTo>
                  <a:cubicBezTo>
                    <a:pt x="584" y="1392"/>
                    <a:pt x="608" y="1404"/>
                    <a:pt x="655" y="1404"/>
                  </a:cubicBezTo>
                  <a:cubicBezTo>
                    <a:pt x="677" y="1405"/>
                    <a:pt x="698" y="1406"/>
                    <a:pt x="720" y="1406"/>
                  </a:cubicBezTo>
                  <a:cubicBezTo>
                    <a:pt x="874" y="1406"/>
                    <a:pt x="1016" y="1367"/>
                    <a:pt x="1132" y="1273"/>
                  </a:cubicBezTo>
                  <a:cubicBezTo>
                    <a:pt x="1263" y="1178"/>
                    <a:pt x="1370" y="1023"/>
                    <a:pt x="1394" y="844"/>
                  </a:cubicBezTo>
                  <a:cubicBezTo>
                    <a:pt x="1394" y="820"/>
                    <a:pt x="1417" y="797"/>
                    <a:pt x="1417" y="761"/>
                  </a:cubicBezTo>
                  <a:cubicBezTo>
                    <a:pt x="1429" y="546"/>
                    <a:pt x="1334" y="332"/>
                    <a:pt x="1191" y="189"/>
                  </a:cubicBezTo>
                  <a:cubicBezTo>
                    <a:pt x="1132" y="130"/>
                    <a:pt x="1060" y="82"/>
                    <a:pt x="977" y="46"/>
                  </a:cubicBezTo>
                  <a:cubicBezTo>
                    <a:pt x="917" y="35"/>
                    <a:pt x="846" y="11"/>
                    <a:pt x="774" y="11"/>
                  </a:cubicBezTo>
                  <a:cubicBezTo>
                    <a:pt x="743" y="4"/>
                    <a:pt x="712" y="1"/>
                    <a:pt x="68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2" name="Google Shape;4042;p27"/>
            <p:cNvSpPr/>
            <p:nvPr/>
          </p:nvSpPr>
          <p:spPr>
            <a:xfrm>
              <a:off x="6526400" y="2260750"/>
              <a:ext cx="36625" cy="35900"/>
            </a:xfrm>
            <a:custGeom>
              <a:avLst/>
              <a:gdLst/>
              <a:ahLst/>
              <a:cxnLst/>
              <a:rect l="l" t="t" r="r" b="b"/>
              <a:pathLst>
                <a:path w="1465" h="1436" extrusionOk="0">
                  <a:moveTo>
                    <a:pt x="756" y="1"/>
                  </a:moveTo>
                  <a:cubicBezTo>
                    <a:pt x="382" y="1"/>
                    <a:pt x="82" y="287"/>
                    <a:pt x="48" y="658"/>
                  </a:cubicBezTo>
                  <a:cubicBezTo>
                    <a:pt x="0" y="1063"/>
                    <a:pt x="298" y="1408"/>
                    <a:pt x="703" y="1432"/>
                  </a:cubicBezTo>
                  <a:cubicBezTo>
                    <a:pt x="727" y="1435"/>
                    <a:pt x="751" y="1436"/>
                    <a:pt x="775" y="1436"/>
                  </a:cubicBezTo>
                  <a:cubicBezTo>
                    <a:pt x="986" y="1436"/>
                    <a:pt x="1182" y="1343"/>
                    <a:pt x="1310" y="1182"/>
                  </a:cubicBezTo>
                  <a:cubicBezTo>
                    <a:pt x="1405" y="1075"/>
                    <a:pt x="1465" y="944"/>
                    <a:pt x="1465" y="765"/>
                  </a:cubicBezTo>
                  <a:lnTo>
                    <a:pt x="1465" y="754"/>
                  </a:lnTo>
                  <a:lnTo>
                    <a:pt x="1465" y="682"/>
                  </a:lnTo>
                  <a:cubicBezTo>
                    <a:pt x="1453" y="515"/>
                    <a:pt x="1393" y="384"/>
                    <a:pt x="1298" y="265"/>
                  </a:cubicBezTo>
                  <a:cubicBezTo>
                    <a:pt x="1179" y="123"/>
                    <a:pt x="1012" y="27"/>
                    <a:pt x="822" y="3"/>
                  </a:cubicBezTo>
                  <a:cubicBezTo>
                    <a:pt x="800" y="2"/>
                    <a:pt x="778" y="1"/>
                    <a:pt x="75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3" name="Google Shape;4043;p27"/>
            <p:cNvSpPr/>
            <p:nvPr/>
          </p:nvSpPr>
          <p:spPr>
            <a:xfrm>
              <a:off x="5728375" y="4421425"/>
              <a:ext cx="51825" cy="50475"/>
            </a:xfrm>
            <a:custGeom>
              <a:avLst/>
              <a:gdLst/>
              <a:ahLst/>
              <a:cxnLst/>
              <a:rect l="l" t="t" r="r" b="b"/>
              <a:pathLst>
                <a:path w="2073" h="2019" extrusionOk="0">
                  <a:moveTo>
                    <a:pt x="1045" y="0"/>
                  </a:moveTo>
                  <a:cubicBezTo>
                    <a:pt x="521" y="0"/>
                    <a:pt x="71" y="402"/>
                    <a:pt x="48" y="932"/>
                  </a:cubicBezTo>
                  <a:cubicBezTo>
                    <a:pt x="1" y="1492"/>
                    <a:pt x="418" y="1980"/>
                    <a:pt x="965" y="2016"/>
                  </a:cubicBezTo>
                  <a:cubicBezTo>
                    <a:pt x="992" y="2018"/>
                    <a:pt x="1019" y="2019"/>
                    <a:pt x="1046" y="2019"/>
                  </a:cubicBezTo>
                  <a:cubicBezTo>
                    <a:pt x="1333" y="2019"/>
                    <a:pt x="1579" y="1903"/>
                    <a:pt x="1775" y="1718"/>
                  </a:cubicBezTo>
                  <a:cubicBezTo>
                    <a:pt x="1870" y="1611"/>
                    <a:pt x="1965" y="1480"/>
                    <a:pt x="2013" y="1325"/>
                  </a:cubicBezTo>
                  <a:cubicBezTo>
                    <a:pt x="2037" y="1266"/>
                    <a:pt x="2037" y="1194"/>
                    <a:pt x="2061" y="1135"/>
                  </a:cubicBezTo>
                  <a:lnTo>
                    <a:pt x="2061" y="1123"/>
                  </a:lnTo>
                  <a:lnTo>
                    <a:pt x="2061" y="1075"/>
                  </a:lnTo>
                  <a:cubicBezTo>
                    <a:pt x="2072" y="944"/>
                    <a:pt x="2061" y="813"/>
                    <a:pt x="2013" y="671"/>
                  </a:cubicBezTo>
                  <a:cubicBezTo>
                    <a:pt x="1977" y="599"/>
                    <a:pt x="1942" y="528"/>
                    <a:pt x="1894" y="456"/>
                  </a:cubicBezTo>
                  <a:cubicBezTo>
                    <a:pt x="1822" y="337"/>
                    <a:pt x="1703" y="218"/>
                    <a:pt x="1561" y="135"/>
                  </a:cubicBezTo>
                  <a:cubicBezTo>
                    <a:pt x="1430" y="63"/>
                    <a:pt x="1275" y="16"/>
                    <a:pt x="1132" y="4"/>
                  </a:cubicBezTo>
                  <a:cubicBezTo>
                    <a:pt x="1103" y="1"/>
                    <a:pt x="1074" y="0"/>
                    <a:pt x="104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4" name="Google Shape;4044;p27"/>
            <p:cNvSpPr/>
            <p:nvPr/>
          </p:nvSpPr>
          <p:spPr>
            <a:xfrm>
              <a:off x="6710950" y="4235475"/>
              <a:ext cx="20850" cy="20600"/>
            </a:xfrm>
            <a:custGeom>
              <a:avLst/>
              <a:gdLst/>
              <a:ahLst/>
              <a:cxnLst/>
              <a:rect l="l" t="t" r="r" b="b"/>
              <a:pathLst>
                <a:path w="834" h="824" extrusionOk="0">
                  <a:moveTo>
                    <a:pt x="405" y="0"/>
                  </a:moveTo>
                  <a:cubicBezTo>
                    <a:pt x="203" y="0"/>
                    <a:pt x="24" y="155"/>
                    <a:pt x="0" y="369"/>
                  </a:cubicBezTo>
                  <a:lnTo>
                    <a:pt x="0" y="417"/>
                  </a:lnTo>
                  <a:cubicBezTo>
                    <a:pt x="24" y="608"/>
                    <a:pt x="143" y="762"/>
                    <a:pt x="322" y="810"/>
                  </a:cubicBezTo>
                  <a:cubicBezTo>
                    <a:pt x="334" y="822"/>
                    <a:pt x="358" y="822"/>
                    <a:pt x="381" y="822"/>
                  </a:cubicBezTo>
                  <a:cubicBezTo>
                    <a:pt x="394" y="823"/>
                    <a:pt x="406" y="824"/>
                    <a:pt x="418" y="824"/>
                  </a:cubicBezTo>
                  <a:cubicBezTo>
                    <a:pt x="520" y="824"/>
                    <a:pt x="604" y="780"/>
                    <a:pt x="679" y="727"/>
                  </a:cubicBezTo>
                  <a:cubicBezTo>
                    <a:pt x="703" y="703"/>
                    <a:pt x="739" y="667"/>
                    <a:pt x="750" y="643"/>
                  </a:cubicBezTo>
                  <a:cubicBezTo>
                    <a:pt x="798" y="584"/>
                    <a:pt x="822" y="524"/>
                    <a:pt x="822" y="453"/>
                  </a:cubicBezTo>
                  <a:cubicBezTo>
                    <a:pt x="834" y="227"/>
                    <a:pt x="679" y="36"/>
                    <a:pt x="45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5" name="Google Shape;4045;p27"/>
            <p:cNvSpPr/>
            <p:nvPr/>
          </p:nvSpPr>
          <p:spPr>
            <a:xfrm>
              <a:off x="6828225" y="3855375"/>
              <a:ext cx="21150" cy="20450"/>
            </a:xfrm>
            <a:custGeom>
              <a:avLst/>
              <a:gdLst/>
              <a:ahLst/>
              <a:cxnLst/>
              <a:rect l="l" t="t" r="r" b="b"/>
              <a:pathLst>
                <a:path w="846" h="818" extrusionOk="0">
                  <a:moveTo>
                    <a:pt x="465" y="0"/>
                  </a:moveTo>
                  <a:cubicBezTo>
                    <a:pt x="393" y="0"/>
                    <a:pt x="334" y="12"/>
                    <a:pt x="274" y="24"/>
                  </a:cubicBezTo>
                  <a:lnTo>
                    <a:pt x="250" y="24"/>
                  </a:lnTo>
                  <a:cubicBezTo>
                    <a:pt x="119" y="83"/>
                    <a:pt x="36" y="203"/>
                    <a:pt x="12" y="369"/>
                  </a:cubicBezTo>
                  <a:cubicBezTo>
                    <a:pt x="0" y="429"/>
                    <a:pt x="12" y="488"/>
                    <a:pt x="36" y="536"/>
                  </a:cubicBezTo>
                  <a:cubicBezTo>
                    <a:pt x="60" y="595"/>
                    <a:pt x="96" y="631"/>
                    <a:pt x="119" y="679"/>
                  </a:cubicBezTo>
                  <a:cubicBezTo>
                    <a:pt x="191" y="774"/>
                    <a:pt x="286" y="810"/>
                    <a:pt x="369" y="810"/>
                  </a:cubicBezTo>
                  <a:cubicBezTo>
                    <a:pt x="392" y="815"/>
                    <a:pt x="415" y="817"/>
                    <a:pt x="438" y="817"/>
                  </a:cubicBezTo>
                  <a:cubicBezTo>
                    <a:pt x="521" y="817"/>
                    <a:pt x="599" y="785"/>
                    <a:pt x="655" y="738"/>
                  </a:cubicBezTo>
                  <a:cubicBezTo>
                    <a:pt x="762" y="679"/>
                    <a:pt x="822" y="572"/>
                    <a:pt x="834" y="441"/>
                  </a:cubicBezTo>
                  <a:cubicBezTo>
                    <a:pt x="846" y="357"/>
                    <a:pt x="822" y="250"/>
                    <a:pt x="762" y="179"/>
                  </a:cubicBezTo>
                  <a:cubicBezTo>
                    <a:pt x="703" y="72"/>
                    <a:pt x="596" y="12"/>
                    <a:pt x="46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6" name="Google Shape;4046;p27"/>
            <p:cNvSpPr/>
            <p:nvPr/>
          </p:nvSpPr>
          <p:spPr>
            <a:xfrm>
              <a:off x="6930325" y="4028600"/>
              <a:ext cx="21450" cy="20575"/>
            </a:xfrm>
            <a:custGeom>
              <a:avLst/>
              <a:gdLst/>
              <a:ahLst/>
              <a:cxnLst/>
              <a:rect l="l" t="t" r="r" b="b"/>
              <a:pathLst>
                <a:path w="858" h="823" extrusionOk="0">
                  <a:moveTo>
                    <a:pt x="476" y="1"/>
                  </a:moveTo>
                  <a:cubicBezTo>
                    <a:pt x="357" y="1"/>
                    <a:pt x="250" y="36"/>
                    <a:pt x="179" y="96"/>
                  </a:cubicBezTo>
                  <a:cubicBezTo>
                    <a:pt x="84" y="155"/>
                    <a:pt x="24" y="251"/>
                    <a:pt x="12" y="370"/>
                  </a:cubicBezTo>
                  <a:cubicBezTo>
                    <a:pt x="0" y="608"/>
                    <a:pt x="143" y="810"/>
                    <a:pt x="381" y="822"/>
                  </a:cubicBezTo>
                  <a:cubicBezTo>
                    <a:pt x="453" y="822"/>
                    <a:pt x="512" y="810"/>
                    <a:pt x="572" y="786"/>
                  </a:cubicBezTo>
                  <a:cubicBezTo>
                    <a:pt x="727" y="751"/>
                    <a:pt x="834" y="608"/>
                    <a:pt x="846" y="453"/>
                  </a:cubicBezTo>
                  <a:cubicBezTo>
                    <a:pt x="857" y="215"/>
                    <a:pt x="679" y="12"/>
                    <a:pt x="47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7" name="Google Shape;4047;p27"/>
            <p:cNvSpPr/>
            <p:nvPr/>
          </p:nvSpPr>
          <p:spPr>
            <a:xfrm>
              <a:off x="6984800" y="3178775"/>
              <a:ext cx="21450" cy="20600"/>
            </a:xfrm>
            <a:custGeom>
              <a:avLst/>
              <a:gdLst/>
              <a:ahLst/>
              <a:cxnLst/>
              <a:rect l="l" t="t" r="r" b="b"/>
              <a:pathLst>
                <a:path w="858" h="824" extrusionOk="0">
                  <a:moveTo>
                    <a:pt x="440" y="1"/>
                  </a:moveTo>
                  <a:cubicBezTo>
                    <a:pt x="225" y="1"/>
                    <a:pt x="47" y="152"/>
                    <a:pt x="24" y="370"/>
                  </a:cubicBezTo>
                  <a:cubicBezTo>
                    <a:pt x="0" y="608"/>
                    <a:pt x="155" y="799"/>
                    <a:pt x="393" y="823"/>
                  </a:cubicBezTo>
                  <a:cubicBezTo>
                    <a:pt x="402" y="823"/>
                    <a:pt x="411" y="823"/>
                    <a:pt x="420" y="823"/>
                  </a:cubicBezTo>
                  <a:cubicBezTo>
                    <a:pt x="646" y="823"/>
                    <a:pt x="822" y="682"/>
                    <a:pt x="834" y="442"/>
                  </a:cubicBezTo>
                  <a:cubicBezTo>
                    <a:pt x="857" y="204"/>
                    <a:pt x="703" y="13"/>
                    <a:pt x="464" y="1"/>
                  </a:cubicBezTo>
                  <a:cubicBezTo>
                    <a:pt x="456" y="1"/>
                    <a:pt x="448" y="1"/>
                    <a:pt x="44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8" name="Google Shape;4048;p27"/>
            <p:cNvSpPr/>
            <p:nvPr/>
          </p:nvSpPr>
          <p:spPr>
            <a:xfrm>
              <a:off x="6950250" y="2089625"/>
              <a:ext cx="20875" cy="20600"/>
            </a:xfrm>
            <a:custGeom>
              <a:avLst/>
              <a:gdLst/>
              <a:ahLst/>
              <a:cxnLst/>
              <a:rect l="l" t="t" r="r" b="b"/>
              <a:pathLst>
                <a:path w="835" h="824" extrusionOk="0">
                  <a:moveTo>
                    <a:pt x="410" y="1"/>
                  </a:moveTo>
                  <a:cubicBezTo>
                    <a:pt x="287" y="1"/>
                    <a:pt x="183" y="47"/>
                    <a:pt x="108" y="121"/>
                  </a:cubicBezTo>
                  <a:cubicBezTo>
                    <a:pt x="49" y="205"/>
                    <a:pt x="1" y="276"/>
                    <a:pt x="1" y="383"/>
                  </a:cubicBezTo>
                  <a:lnTo>
                    <a:pt x="1" y="419"/>
                  </a:lnTo>
                  <a:cubicBezTo>
                    <a:pt x="1" y="574"/>
                    <a:pt x="72" y="693"/>
                    <a:pt x="191" y="764"/>
                  </a:cubicBezTo>
                  <a:cubicBezTo>
                    <a:pt x="239" y="800"/>
                    <a:pt x="299" y="824"/>
                    <a:pt x="370" y="824"/>
                  </a:cubicBezTo>
                  <a:cubicBezTo>
                    <a:pt x="441" y="824"/>
                    <a:pt x="525" y="812"/>
                    <a:pt x="584" y="776"/>
                  </a:cubicBezTo>
                  <a:cubicBezTo>
                    <a:pt x="692" y="741"/>
                    <a:pt x="751" y="657"/>
                    <a:pt x="787" y="574"/>
                  </a:cubicBezTo>
                  <a:cubicBezTo>
                    <a:pt x="811" y="538"/>
                    <a:pt x="822" y="502"/>
                    <a:pt x="822" y="455"/>
                  </a:cubicBezTo>
                  <a:cubicBezTo>
                    <a:pt x="834" y="324"/>
                    <a:pt x="787" y="217"/>
                    <a:pt x="703" y="121"/>
                  </a:cubicBezTo>
                  <a:cubicBezTo>
                    <a:pt x="656" y="98"/>
                    <a:pt x="608" y="50"/>
                    <a:pt x="549" y="38"/>
                  </a:cubicBezTo>
                  <a:cubicBezTo>
                    <a:pt x="525" y="26"/>
                    <a:pt x="489" y="2"/>
                    <a:pt x="453" y="2"/>
                  </a:cubicBezTo>
                  <a:cubicBezTo>
                    <a:pt x="439" y="1"/>
                    <a:pt x="424" y="1"/>
                    <a:pt x="4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9" name="Google Shape;4049;p27"/>
            <p:cNvSpPr/>
            <p:nvPr/>
          </p:nvSpPr>
          <p:spPr>
            <a:xfrm>
              <a:off x="6882700" y="3304975"/>
              <a:ext cx="21450" cy="20600"/>
            </a:xfrm>
            <a:custGeom>
              <a:avLst/>
              <a:gdLst/>
              <a:ahLst/>
              <a:cxnLst/>
              <a:rect l="l" t="t" r="r" b="b"/>
              <a:pathLst>
                <a:path w="858" h="824" extrusionOk="0">
                  <a:moveTo>
                    <a:pt x="425" y="1"/>
                  </a:moveTo>
                  <a:cubicBezTo>
                    <a:pt x="200" y="1"/>
                    <a:pt x="24" y="142"/>
                    <a:pt x="12" y="371"/>
                  </a:cubicBezTo>
                  <a:cubicBezTo>
                    <a:pt x="0" y="490"/>
                    <a:pt x="36" y="597"/>
                    <a:pt x="119" y="680"/>
                  </a:cubicBezTo>
                  <a:cubicBezTo>
                    <a:pt x="179" y="764"/>
                    <a:pt x="274" y="799"/>
                    <a:pt x="381" y="823"/>
                  </a:cubicBezTo>
                  <a:cubicBezTo>
                    <a:pt x="391" y="824"/>
                    <a:pt x="400" y="824"/>
                    <a:pt x="410" y="824"/>
                  </a:cubicBezTo>
                  <a:cubicBezTo>
                    <a:pt x="623" y="824"/>
                    <a:pt x="799" y="694"/>
                    <a:pt x="834" y="478"/>
                  </a:cubicBezTo>
                  <a:lnTo>
                    <a:pt x="834" y="442"/>
                  </a:lnTo>
                  <a:cubicBezTo>
                    <a:pt x="857" y="252"/>
                    <a:pt x="727" y="61"/>
                    <a:pt x="512" y="13"/>
                  </a:cubicBezTo>
                  <a:cubicBezTo>
                    <a:pt x="500" y="2"/>
                    <a:pt x="476" y="2"/>
                    <a:pt x="453" y="2"/>
                  </a:cubicBezTo>
                  <a:cubicBezTo>
                    <a:pt x="443" y="1"/>
                    <a:pt x="434" y="1"/>
                    <a:pt x="42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0" name="Google Shape;4050;p27"/>
            <p:cNvSpPr/>
            <p:nvPr/>
          </p:nvSpPr>
          <p:spPr>
            <a:xfrm>
              <a:off x="6801125" y="3180575"/>
              <a:ext cx="21475" cy="20600"/>
            </a:xfrm>
            <a:custGeom>
              <a:avLst/>
              <a:gdLst/>
              <a:ahLst/>
              <a:cxnLst/>
              <a:rect l="l" t="t" r="r" b="b"/>
              <a:pathLst>
                <a:path w="859" h="824" extrusionOk="0">
                  <a:moveTo>
                    <a:pt x="418" y="1"/>
                  </a:moveTo>
                  <a:cubicBezTo>
                    <a:pt x="203" y="1"/>
                    <a:pt x="25" y="155"/>
                    <a:pt x="13" y="370"/>
                  </a:cubicBezTo>
                  <a:cubicBezTo>
                    <a:pt x="1" y="620"/>
                    <a:pt x="144" y="810"/>
                    <a:pt x="382" y="822"/>
                  </a:cubicBezTo>
                  <a:cubicBezTo>
                    <a:pt x="392" y="823"/>
                    <a:pt x="402" y="823"/>
                    <a:pt x="412" y="823"/>
                  </a:cubicBezTo>
                  <a:cubicBezTo>
                    <a:pt x="579" y="823"/>
                    <a:pt x="731" y="730"/>
                    <a:pt x="799" y="572"/>
                  </a:cubicBezTo>
                  <a:cubicBezTo>
                    <a:pt x="822" y="536"/>
                    <a:pt x="834" y="489"/>
                    <a:pt x="834" y="453"/>
                  </a:cubicBezTo>
                  <a:cubicBezTo>
                    <a:pt x="858" y="227"/>
                    <a:pt x="703" y="25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51" name="Google Shape;4051;p27"/>
          <p:cNvSpPr/>
          <p:nvPr/>
        </p:nvSpPr>
        <p:spPr>
          <a:xfrm>
            <a:off x="0" y="4845825"/>
            <a:ext cx="9144000" cy="29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2" name="Google Shape;4052;p27"/>
          <p:cNvSpPr txBox="1">
            <a:spLocks noGrp="1"/>
          </p:cNvSpPr>
          <p:nvPr>
            <p:ph type="subTitle" idx="1"/>
          </p:nvPr>
        </p:nvSpPr>
        <p:spPr>
          <a:xfrm>
            <a:off x="2854650" y="1133425"/>
            <a:ext cx="3434700" cy="14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53" name="Google Shape;4053;p27"/>
          <p:cNvSpPr txBox="1"/>
          <p:nvPr/>
        </p:nvSpPr>
        <p:spPr>
          <a:xfrm>
            <a:off x="2212650" y="3299450"/>
            <a:ext cx="4718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rPr>
              <a:t>CREDITS: This presentation template was created by </a:t>
            </a:r>
            <a:r>
              <a:rPr lang="en" sz="1200">
                <a:solidFill>
                  <a:schemeClr val="dk1"/>
                </a:solidFill>
                <a:uFill>
                  <a:noFill/>
                </a:uFill>
                <a:latin typeface="ABeeZee"/>
                <a:ea typeface="ABeeZee"/>
                <a:cs typeface="ABeeZee"/>
                <a:sym typeface="ABeeZee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rPr>
              <a:t>, including icons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ABeeZee"/>
                <a:ea typeface="ABeeZee"/>
                <a:cs typeface="ABeeZee"/>
                <a:sym typeface="ABeeZee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rPr>
              <a:t>, infographics &amp; images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ABeeZee"/>
                <a:ea typeface="ABeeZee"/>
                <a:cs typeface="ABeeZee"/>
                <a:sym typeface="ABeeZee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endParaRPr sz="1200" b="1">
              <a:solidFill>
                <a:schemeClr val="dk1"/>
              </a:solidFill>
              <a:latin typeface="ABeeZee"/>
              <a:ea typeface="ABeeZee"/>
              <a:cs typeface="ABeeZee"/>
              <a:sym typeface="ABeeZee"/>
            </a:endParaRPr>
          </a:p>
        </p:txBody>
      </p:sp>
      <p:sp>
        <p:nvSpPr>
          <p:cNvPr id="4054" name="Google Shape;4054;p2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83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4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56" name="Google Shape;4056;p28"/>
          <p:cNvGrpSpPr/>
          <p:nvPr/>
        </p:nvGrpSpPr>
        <p:grpSpPr>
          <a:xfrm>
            <a:off x="7165541" y="51528"/>
            <a:ext cx="1978228" cy="4794296"/>
            <a:chOff x="5728375" y="1492875"/>
            <a:chExt cx="1308525" cy="3171250"/>
          </a:xfrm>
        </p:grpSpPr>
        <p:sp>
          <p:nvSpPr>
            <p:cNvPr id="4057" name="Google Shape;4057;p28"/>
            <p:cNvSpPr/>
            <p:nvPr/>
          </p:nvSpPr>
          <p:spPr>
            <a:xfrm>
              <a:off x="6942225" y="2835900"/>
              <a:ext cx="625" cy="925"/>
            </a:xfrm>
            <a:custGeom>
              <a:avLst/>
              <a:gdLst/>
              <a:ahLst/>
              <a:cxnLst/>
              <a:rect l="l" t="t" r="r" b="b"/>
              <a:pathLst>
                <a:path w="25" h="37" extrusionOk="0">
                  <a:moveTo>
                    <a:pt x="24" y="0"/>
                  </a:moveTo>
                  <a:lnTo>
                    <a:pt x="24" y="0"/>
                  </a:lnTo>
                  <a:cubicBezTo>
                    <a:pt x="12" y="12"/>
                    <a:pt x="12" y="24"/>
                    <a:pt x="0" y="36"/>
                  </a:cubicBezTo>
                  <a:cubicBezTo>
                    <a:pt x="12" y="36"/>
                    <a:pt x="12" y="24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8" name="Google Shape;4058;p28"/>
            <p:cNvSpPr/>
            <p:nvPr/>
          </p:nvSpPr>
          <p:spPr>
            <a:xfrm>
              <a:off x="6942225" y="283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9" name="Google Shape;4059;p28"/>
            <p:cNvSpPr/>
            <p:nvPr/>
          </p:nvSpPr>
          <p:spPr>
            <a:xfrm>
              <a:off x="6945500" y="2844825"/>
              <a:ext cx="42300" cy="133375"/>
            </a:xfrm>
            <a:custGeom>
              <a:avLst/>
              <a:gdLst/>
              <a:ahLst/>
              <a:cxnLst/>
              <a:rect l="l" t="t" r="r" b="b"/>
              <a:pathLst>
                <a:path w="1692" h="5335" extrusionOk="0">
                  <a:moveTo>
                    <a:pt x="346" y="0"/>
                  </a:moveTo>
                  <a:lnTo>
                    <a:pt x="203" y="12"/>
                  </a:lnTo>
                  <a:lnTo>
                    <a:pt x="0" y="453"/>
                  </a:lnTo>
                  <a:lnTo>
                    <a:pt x="1215" y="5263"/>
                  </a:lnTo>
                  <a:lnTo>
                    <a:pt x="1691" y="5334"/>
                  </a:lnTo>
                  <a:lnTo>
                    <a:pt x="1691" y="5334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0" name="Google Shape;4060;p28"/>
            <p:cNvSpPr/>
            <p:nvPr/>
          </p:nvSpPr>
          <p:spPr>
            <a:xfrm>
              <a:off x="6943725" y="2835300"/>
              <a:ext cx="300" cy="25"/>
            </a:xfrm>
            <a:custGeom>
              <a:avLst/>
              <a:gdLst/>
              <a:ahLst/>
              <a:cxnLst/>
              <a:rect l="l" t="t" r="r" b="b"/>
              <a:pathLst>
                <a:path w="12" h="1" extrusionOk="0">
                  <a:moveTo>
                    <a:pt x="0" y="0"/>
                  </a:moveTo>
                  <a:lnTo>
                    <a:pt x="0" y="0"/>
                  </a:lnTo>
                  <a:cubicBezTo>
                    <a:pt x="12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1" name="Google Shape;4061;p28"/>
            <p:cNvSpPr/>
            <p:nvPr/>
          </p:nvSpPr>
          <p:spPr>
            <a:xfrm>
              <a:off x="6945500" y="2834575"/>
              <a:ext cx="625" cy="150"/>
            </a:xfrm>
            <a:custGeom>
              <a:avLst/>
              <a:gdLst/>
              <a:ahLst/>
              <a:cxnLst/>
              <a:rect l="l" t="t" r="r" b="b"/>
              <a:pathLst>
                <a:path w="25" h="6" extrusionOk="0">
                  <a:moveTo>
                    <a:pt x="15" y="0"/>
                  </a:moveTo>
                  <a:cubicBezTo>
                    <a:pt x="11" y="0"/>
                    <a:pt x="8" y="6"/>
                    <a:pt x="0" y="6"/>
                  </a:cubicBezTo>
                  <a:lnTo>
                    <a:pt x="24" y="6"/>
                  </a:lnTo>
                  <a:cubicBezTo>
                    <a:pt x="20" y="2"/>
                    <a:pt x="18" y="0"/>
                    <a:pt x="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2" name="Google Shape;4062;p28"/>
            <p:cNvSpPr/>
            <p:nvPr/>
          </p:nvSpPr>
          <p:spPr>
            <a:xfrm>
              <a:off x="6943125" y="2835625"/>
              <a:ext cx="550" cy="300"/>
            </a:xfrm>
            <a:custGeom>
              <a:avLst/>
              <a:gdLst/>
              <a:ahLst/>
              <a:cxnLst/>
              <a:rect l="l" t="t" r="r" b="b"/>
              <a:pathLst>
                <a:path w="22" h="12" extrusionOk="0">
                  <a:moveTo>
                    <a:pt x="16" y="1"/>
                  </a:moveTo>
                  <a:cubicBezTo>
                    <a:pt x="13" y="1"/>
                    <a:pt x="8" y="3"/>
                    <a:pt x="0" y="11"/>
                  </a:cubicBezTo>
                  <a:cubicBezTo>
                    <a:pt x="16" y="11"/>
                    <a:pt x="21" y="1"/>
                    <a:pt x="1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3" name="Google Shape;4063;p28"/>
            <p:cNvSpPr/>
            <p:nvPr/>
          </p:nvSpPr>
          <p:spPr>
            <a:xfrm>
              <a:off x="6978825" y="2988300"/>
              <a:ext cx="57175" cy="218500"/>
            </a:xfrm>
            <a:custGeom>
              <a:avLst/>
              <a:gdLst/>
              <a:ahLst/>
              <a:cxnLst/>
              <a:rect l="l" t="t" r="r" b="b"/>
              <a:pathLst>
                <a:path w="2287" h="8740" extrusionOk="0">
                  <a:moveTo>
                    <a:pt x="1" y="0"/>
                  </a:moveTo>
                  <a:lnTo>
                    <a:pt x="2227" y="8739"/>
                  </a:lnTo>
                  <a:cubicBezTo>
                    <a:pt x="2239" y="8728"/>
                    <a:pt x="2251" y="8704"/>
                    <a:pt x="2287" y="8692"/>
                  </a:cubicBezTo>
                  <a:lnTo>
                    <a:pt x="2287" y="7180"/>
                  </a:lnTo>
                  <a:lnTo>
                    <a:pt x="477" y="7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4" name="Google Shape;4064;p28"/>
            <p:cNvSpPr/>
            <p:nvPr/>
          </p:nvSpPr>
          <p:spPr>
            <a:xfrm>
              <a:off x="6796675" y="2972825"/>
              <a:ext cx="91400" cy="176525"/>
            </a:xfrm>
            <a:custGeom>
              <a:avLst/>
              <a:gdLst/>
              <a:ahLst/>
              <a:cxnLst/>
              <a:rect l="l" t="t" r="r" b="b"/>
              <a:pathLst>
                <a:path w="3656" h="7061" extrusionOk="0">
                  <a:moveTo>
                    <a:pt x="3203" y="0"/>
                  </a:moveTo>
                  <a:lnTo>
                    <a:pt x="0" y="6632"/>
                  </a:lnTo>
                  <a:lnTo>
                    <a:pt x="286" y="7061"/>
                  </a:lnTo>
                  <a:lnTo>
                    <a:pt x="3656" y="48"/>
                  </a:lnTo>
                  <a:lnTo>
                    <a:pt x="3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5" name="Google Shape;4065;p28"/>
            <p:cNvSpPr/>
            <p:nvPr/>
          </p:nvSpPr>
          <p:spPr>
            <a:xfrm>
              <a:off x="6629100" y="3150225"/>
              <a:ext cx="168775" cy="337550"/>
            </a:xfrm>
            <a:custGeom>
              <a:avLst/>
              <a:gdLst/>
              <a:ahLst/>
              <a:cxnLst/>
              <a:rect l="l" t="t" r="r" b="b"/>
              <a:pathLst>
                <a:path w="6751" h="13502" extrusionOk="0">
                  <a:moveTo>
                    <a:pt x="6465" y="0"/>
                  </a:moveTo>
                  <a:lnTo>
                    <a:pt x="0" y="13359"/>
                  </a:lnTo>
                  <a:cubicBezTo>
                    <a:pt x="155" y="13359"/>
                    <a:pt x="274" y="13419"/>
                    <a:pt x="381" y="13502"/>
                  </a:cubicBezTo>
                  <a:lnTo>
                    <a:pt x="464" y="13442"/>
                  </a:lnTo>
                  <a:lnTo>
                    <a:pt x="6751" y="429"/>
                  </a:lnTo>
                  <a:lnTo>
                    <a:pt x="646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6" name="Google Shape;4066;p28"/>
            <p:cNvSpPr/>
            <p:nvPr/>
          </p:nvSpPr>
          <p:spPr>
            <a:xfrm>
              <a:off x="6945500" y="2834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7" name="Google Shape;4067;p28"/>
            <p:cNvSpPr/>
            <p:nvPr/>
          </p:nvSpPr>
          <p:spPr>
            <a:xfrm>
              <a:off x="6943725" y="2835300"/>
              <a:ext cx="0" cy="625"/>
            </a:xfrm>
            <a:custGeom>
              <a:avLst/>
              <a:gdLst/>
              <a:ahLst/>
              <a:cxnLst/>
              <a:rect l="l" t="t" r="r" b="b"/>
              <a:pathLst>
                <a:path h="25" extrusionOk="0">
                  <a:moveTo>
                    <a:pt x="0" y="24"/>
                  </a:moveTo>
                  <a:cubicBezTo>
                    <a:pt x="0" y="24"/>
                    <a:pt x="0" y="0"/>
                    <a:pt x="0" y="24"/>
                  </a:cubicBezTo>
                  <a:cubicBezTo>
                    <a:pt x="0" y="0"/>
                    <a:pt x="0" y="0"/>
                    <a:pt x="0" y="24"/>
                  </a:cubicBezTo>
                  <a:cubicBezTo>
                    <a:pt x="0" y="0"/>
                    <a:pt x="0" y="0"/>
                    <a:pt x="0" y="24"/>
                  </a:cubicBezTo>
                  <a:cubicBezTo>
                    <a:pt x="0" y="0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8" name="Google Shape;4068;p28"/>
            <p:cNvSpPr/>
            <p:nvPr/>
          </p:nvSpPr>
          <p:spPr>
            <a:xfrm>
              <a:off x="6942225" y="283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9" name="Google Shape;4069;p28"/>
            <p:cNvSpPr/>
            <p:nvPr/>
          </p:nvSpPr>
          <p:spPr>
            <a:xfrm>
              <a:off x="6881800" y="2836500"/>
              <a:ext cx="68775" cy="126825"/>
            </a:xfrm>
            <a:custGeom>
              <a:avLst/>
              <a:gdLst/>
              <a:ahLst/>
              <a:cxnLst/>
              <a:rect l="l" t="t" r="r" b="b"/>
              <a:pathLst>
                <a:path w="2751" h="5073" extrusionOk="0">
                  <a:moveTo>
                    <a:pt x="2429" y="0"/>
                  </a:moveTo>
                  <a:cubicBezTo>
                    <a:pt x="2417" y="0"/>
                    <a:pt x="2417" y="12"/>
                    <a:pt x="2417" y="12"/>
                  </a:cubicBezTo>
                  <a:lnTo>
                    <a:pt x="1" y="5001"/>
                  </a:lnTo>
                  <a:lnTo>
                    <a:pt x="465" y="5072"/>
                  </a:lnTo>
                  <a:lnTo>
                    <a:pt x="2548" y="774"/>
                  </a:lnTo>
                  <a:lnTo>
                    <a:pt x="2751" y="345"/>
                  </a:lnTo>
                  <a:lnTo>
                    <a:pt x="2632" y="357"/>
                  </a:lnTo>
                  <a:cubicBezTo>
                    <a:pt x="2624" y="358"/>
                    <a:pt x="2615" y="358"/>
                    <a:pt x="2607" y="358"/>
                  </a:cubicBezTo>
                  <a:cubicBezTo>
                    <a:pt x="2488" y="358"/>
                    <a:pt x="2394" y="276"/>
                    <a:pt x="2394" y="131"/>
                  </a:cubicBezTo>
                  <a:cubicBezTo>
                    <a:pt x="2394" y="95"/>
                    <a:pt x="2394" y="48"/>
                    <a:pt x="2429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0" name="Google Shape;4070;p28"/>
            <p:cNvSpPr/>
            <p:nvPr/>
          </p:nvSpPr>
          <p:spPr>
            <a:xfrm>
              <a:off x="6902350" y="1492875"/>
              <a:ext cx="133950" cy="92000"/>
            </a:xfrm>
            <a:custGeom>
              <a:avLst/>
              <a:gdLst/>
              <a:ahLst/>
              <a:cxnLst/>
              <a:rect l="l" t="t" r="r" b="b"/>
              <a:pathLst>
                <a:path w="5358" h="3680" extrusionOk="0">
                  <a:moveTo>
                    <a:pt x="5358" y="0"/>
                  </a:moveTo>
                  <a:lnTo>
                    <a:pt x="0" y="3275"/>
                  </a:lnTo>
                  <a:lnTo>
                    <a:pt x="202" y="3679"/>
                  </a:lnTo>
                  <a:lnTo>
                    <a:pt x="5358" y="524"/>
                  </a:lnTo>
                  <a:lnTo>
                    <a:pt x="535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1" name="Google Shape;4071;p28"/>
            <p:cNvSpPr/>
            <p:nvPr/>
          </p:nvSpPr>
          <p:spPr>
            <a:xfrm>
              <a:off x="6839525" y="1837250"/>
              <a:ext cx="325" cy="925"/>
            </a:xfrm>
            <a:custGeom>
              <a:avLst/>
              <a:gdLst/>
              <a:ahLst/>
              <a:cxnLst/>
              <a:rect l="l" t="t" r="r" b="b"/>
              <a:pathLst>
                <a:path w="13" h="37" extrusionOk="0">
                  <a:moveTo>
                    <a:pt x="13" y="1"/>
                  </a:moveTo>
                  <a:cubicBezTo>
                    <a:pt x="1" y="1"/>
                    <a:pt x="1" y="25"/>
                    <a:pt x="1" y="37"/>
                  </a:cubicBezTo>
                  <a:cubicBezTo>
                    <a:pt x="1" y="25"/>
                    <a:pt x="1" y="13"/>
                    <a:pt x="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2" name="Google Shape;4072;p28"/>
            <p:cNvSpPr/>
            <p:nvPr/>
          </p:nvSpPr>
          <p:spPr>
            <a:xfrm>
              <a:off x="6839525" y="1689025"/>
              <a:ext cx="97375" cy="151525"/>
            </a:xfrm>
            <a:custGeom>
              <a:avLst/>
              <a:gdLst/>
              <a:ahLst/>
              <a:cxnLst/>
              <a:rect l="l" t="t" r="r" b="b"/>
              <a:pathLst>
                <a:path w="3895" h="6061" extrusionOk="0">
                  <a:moveTo>
                    <a:pt x="20" y="5898"/>
                  </a:moveTo>
                  <a:cubicBezTo>
                    <a:pt x="13" y="5908"/>
                    <a:pt x="6" y="5919"/>
                    <a:pt x="1" y="5930"/>
                  </a:cubicBezTo>
                  <a:lnTo>
                    <a:pt x="20" y="5898"/>
                  </a:lnTo>
                  <a:close/>
                  <a:moveTo>
                    <a:pt x="3513" y="1"/>
                  </a:moveTo>
                  <a:lnTo>
                    <a:pt x="20" y="5898"/>
                  </a:lnTo>
                  <a:lnTo>
                    <a:pt x="20" y="5898"/>
                  </a:lnTo>
                  <a:cubicBezTo>
                    <a:pt x="42" y="5867"/>
                    <a:pt x="69" y="5844"/>
                    <a:pt x="96" y="5835"/>
                  </a:cubicBezTo>
                  <a:cubicBezTo>
                    <a:pt x="130" y="5818"/>
                    <a:pt x="166" y="5809"/>
                    <a:pt x="201" y="5809"/>
                  </a:cubicBezTo>
                  <a:cubicBezTo>
                    <a:pt x="288" y="5809"/>
                    <a:pt x="368" y="5860"/>
                    <a:pt x="394" y="5954"/>
                  </a:cubicBezTo>
                  <a:lnTo>
                    <a:pt x="441" y="6061"/>
                  </a:lnTo>
                  <a:lnTo>
                    <a:pt x="3894" y="239"/>
                  </a:lnTo>
                  <a:cubicBezTo>
                    <a:pt x="3727" y="191"/>
                    <a:pt x="3597" y="120"/>
                    <a:pt x="35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3" name="Google Shape;4073;p28"/>
            <p:cNvSpPr/>
            <p:nvPr/>
          </p:nvSpPr>
          <p:spPr>
            <a:xfrm>
              <a:off x="6838950" y="1834425"/>
              <a:ext cx="124725" cy="258250"/>
            </a:xfrm>
            <a:custGeom>
              <a:avLst/>
              <a:gdLst/>
              <a:ahLst/>
              <a:cxnLst/>
              <a:rect l="l" t="t" r="r" b="b"/>
              <a:pathLst>
                <a:path w="4989" h="10330" extrusionOk="0">
                  <a:moveTo>
                    <a:pt x="212" y="0"/>
                  </a:moveTo>
                  <a:cubicBezTo>
                    <a:pt x="182" y="0"/>
                    <a:pt x="150" y="6"/>
                    <a:pt x="119" y="19"/>
                  </a:cubicBezTo>
                  <a:cubicBezTo>
                    <a:pt x="83" y="31"/>
                    <a:pt x="48" y="66"/>
                    <a:pt x="24" y="102"/>
                  </a:cubicBezTo>
                  <a:cubicBezTo>
                    <a:pt x="24" y="126"/>
                    <a:pt x="0" y="138"/>
                    <a:pt x="0" y="150"/>
                  </a:cubicBezTo>
                  <a:lnTo>
                    <a:pt x="0" y="162"/>
                  </a:lnTo>
                  <a:lnTo>
                    <a:pt x="0" y="197"/>
                  </a:lnTo>
                  <a:lnTo>
                    <a:pt x="0" y="209"/>
                  </a:lnTo>
                  <a:lnTo>
                    <a:pt x="0" y="245"/>
                  </a:lnTo>
                  <a:lnTo>
                    <a:pt x="0" y="257"/>
                  </a:lnTo>
                  <a:cubicBezTo>
                    <a:pt x="0" y="269"/>
                    <a:pt x="24" y="281"/>
                    <a:pt x="24" y="304"/>
                  </a:cubicBezTo>
                  <a:lnTo>
                    <a:pt x="4560" y="10329"/>
                  </a:lnTo>
                  <a:cubicBezTo>
                    <a:pt x="4624" y="10255"/>
                    <a:pt x="4736" y="10209"/>
                    <a:pt x="4845" y="10209"/>
                  </a:cubicBezTo>
                  <a:cubicBezTo>
                    <a:pt x="4857" y="10209"/>
                    <a:pt x="4869" y="10209"/>
                    <a:pt x="4882" y="10210"/>
                  </a:cubicBezTo>
                  <a:cubicBezTo>
                    <a:pt x="4917" y="10210"/>
                    <a:pt x="4965" y="10222"/>
                    <a:pt x="4989" y="10246"/>
                  </a:cubicBezTo>
                  <a:lnTo>
                    <a:pt x="464" y="221"/>
                  </a:lnTo>
                  <a:lnTo>
                    <a:pt x="417" y="126"/>
                  </a:lnTo>
                  <a:cubicBezTo>
                    <a:pt x="373" y="47"/>
                    <a:pt x="297" y="0"/>
                    <a:pt x="21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4" name="Google Shape;4074;p28"/>
            <p:cNvSpPr/>
            <p:nvPr/>
          </p:nvSpPr>
          <p:spPr>
            <a:xfrm>
              <a:off x="6945800" y="1529475"/>
              <a:ext cx="90500" cy="135175"/>
            </a:xfrm>
            <a:custGeom>
              <a:avLst/>
              <a:gdLst/>
              <a:ahLst/>
              <a:cxnLst/>
              <a:rect l="l" t="t" r="r" b="b"/>
              <a:pathLst>
                <a:path w="3620" h="5407" extrusionOk="0">
                  <a:moveTo>
                    <a:pt x="3620" y="1"/>
                  </a:moveTo>
                  <a:lnTo>
                    <a:pt x="0" y="5073"/>
                  </a:lnTo>
                  <a:lnTo>
                    <a:pt x="108" y="5263"/>
                  </a:lnTo>
                  <a:cubicBezTo>
                    <a:pt x="179" y="5299"/>
                    <a:pt x="250" y="5335"/>
                    <a:pt x="310" y="5406"/>
                  </a:cubicBezTo>
                  <a:lnTo>
                    <a:pt x="3620" y="775"/>
                  </a:lnTo>
                  <a:lnTo>
                    <a:pt x="362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5" name="Google Shape;4075;p28"/>
            <p:cNvSpPr/>
            <p:nvPr/>
          </p:nvSpPr>
          <p:spPr>
            <a:xfrm>
              <a:off x="6951750" y="1681000"/>
              <a:ext cx="84550" cy="169075"/>
            </a:xfrm>
            <a:custGeom>
              <a:avLst/>
              <a:gdLst/>
              <a:ahLst/>
              <a:cxnLst/>
              <a:rect l="l" t="t" r="r" b="b"/>
              <a:pathLst>
                <a:path w="3382" h="6763" extrusionOk="0">
                  <a:moveTo>
                    <a:pt x="286" y="0"/>
                  </a:moveTo>
                  <a:cubicBezTo>
                    <a:pt x="239" y="179"/>
                    <a:pt x="155" y="334"/>
                    <a:pt x="0" y="429"/>
                  </a:cubicBezTo>
                  <a:lnTo>
                    <a:pt x="3382" y="6763"/>
                  </a:lnTo>
                  <a:lnTo>
                    <a:pt x="3382" y="5810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6" name="Google Shape;4076;p28"/>
            <p:cNvSpPr/>
            <p:nvPr/>
          </p:nvSpPr>
          <p:spPr>
            <a:xfrm>
              <a:off x="6891325" y="1570800"/>
              <a:ext cx="56875" cy="90275"/>
            </a:xfrm>
            <a:custGeom>
              <a:avLst/>
              <a:gdLst/>
              <a:ahLst/>
              <a:cxnLst/>
              <a:rect l="l" t="t" r="r" b="b"/>
              <a:pathLst>
                <a:path w="2275" h="3611" extrusionOk="0">
                  <a:moveTo>
                    <a:pt x="219" y="1"/>
                  </a:moveTo>
                  <a:cubicBezTo>
                    <a:pt x="185" y="1"/>
                    <a:pt x="151" y="9"/>
                    <a:pt x="120" y="27"/>
                  </a:cubicBezTo>
                  <a:cubicBezTo>
                    <a:pt x="84" y="62"/>
                    <a:pt x="48" y="86"/>
                    <a:pt x="36" y="122"/>
                  </a:cubicBezTo>
                  <a:cubicBezTo>
                    <a:pt x="24" y="146"/>
                    <a:pt x="1" y="193"/>
                    <a:pt x="1" y="241"/>
                  </a:cubicBezTo>
                  <a:cubicBezTo>
                    <a:pt x="72" y="205"/>
                    <a:pt x="143" y="193"/>
                    <a:pt x="215" y="193"/>
                  </a:cubicBezTo>
                  <a:cubicBezTo>
                    <a:pt x="405" y="205"/>
                    <a:pt x="572" y="384"/>
                    <a:pt x="548" y="574"/>
                  </a:cubicBezTo>
                  <a:cubicBezTo>
                    <a:pt x="524" y="717"/>
                    <a:pt x="441" y="836"/>
                    <a:pt x="322" y="872"/>
                  </a:cubicBezTo>
                  <a:lnTo>
                    <a:pt x="1763" y="3587"/>
                  </a:lnTo>
                  <a:cubicBezTo>
                    <a:pt x="1834" y="3560"/>
                    <a:pt x="1906" y="3546"/>
                    <a:pt x="1982" y="3546"/>
                  </a:cubicBezTo>
                  <a:cubicBezTo>
                    <a:pt x="2007" y="3546"/>
                    <a:pt x="2034" y="3548"/>
                    <a:pt x="2060" y="3551"/>
                  </a:cubicBezTo>
                  <a:cubicBezTo>
                    <a:pt x="2132" y="3575"/>
                    <a:pt x="2215" y="3587"/>
                    <a:pt x="2275" y="3610"/>
                  </a:cubicBezTo>
                  <a:lnTo>
                    <a:pt x="2167" y="3420"/>
                  </a:lnTo>
                  <a:lnTo>
                    <a:pt x="643" y="551"/>
                  </a:lnTo>
                  <a:lnTo>
                    <a:pt x="441" y="146"/>
                  </a:lnTo>
                  <a:lnTo>
                    <a:pt x="417" y="122"/>
                  </a:lnTo>
                  <a:cubicBezTo>
                    <a:pt x="375" y="47"/>
                    <a:pt x="298" y="1"/>
                    <a:pt x="21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7" name="Google Shape;4077;p28"/>
            <p:cNvSpPr/>
            <p:nvPr/>
          </p:nvSpPr>
          <p:spPr>
            <a:xfrm>
              <a:off x="6967825" y="2063475"/>
              <a:ext cx="68475" cy="40500"/>
            </a:xfrm>
            <a:custGeom>
              <a:avLst/>
              <a:gdLst/>
              <a:ahLst/>
              <a:cxnLst/>
              <a:rect l="l" t="t" r="r" b="b"/>
              <a:pathLst>
                <a:path w="2739" h="1620" extrusionOk="0">
                  <a:moveTo>
                    <a:pt x="2739" y="1"/>
                  </a:moveTo>
                  <a:lnTo>
                    <a:pt x="0" y="1167"/>
                  </a:lnTo>
                  <a:cubicBezTo>
                    <a:pt x="72" y="1263"/>
                    <a:pt x="131" y="1370"/>
                    <a:pt x="119" y="1501"/>
                  </a:cubicBezTo>
                  <a:cubicBezTo>
                    <a:pt x="119" y="1548"/>
                    <a:pt x="108" y="1572"/>
                    <a:pt x="84" y="1620"/>
                  </a:cubicBezTo>
                  <a:lnTo>
                    <a:pt x="2739" y="489"/>
                  </a:lnTo>
                  <a:lnTo>
                    <a:pt x="273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8" name="Google Shape;4078;p28"/>
            <p:cNvSpPr/>
            <p:nvPr/>
          </p:nvSpPr>
          <p:spPr>
            <a:xfrm>
              <a:off x="6558850" y="2100100"/>
              <a:ext cx="396200" cy="178025"/>
            </a:xfrm>
            <a:custGeom>
              <a:avLst/>
              <a:gdLst/>
              <a:ahLst/>
              <a:cxnLst/>
              <a:rect l="l" t="t" r="r" b="b"/>
              <a:pathLst>
                <a:path w="15848" h="7121" extrusionOk="0">
                  <a:moveTo>
                    <a:pt x="15657" y="0"/>
                  </a:moveTo>
                  <a:lnTo>
                    <a:pt x="0" y="6703"/>
                  </a:lnTo>
                  <a:cubicBezTo>
                    <a:pt x="95" y="6822"/>
                    <a:pt x="155" y="6965"/>
                    <a:pt x="167" y="7120"/>
                  </a:cubicBezTo>
                  <a:lnTo>
                    <a:pt x="15824" y="417"/>
                  </a:lnTo>
                  <a:cubicBezTo>
                    <a:pt x="15836" y="393"/>
                    <a:pt x="15836" y="357"/>
                    <a:pt x="15847" y="345"/>
                  </a:cubicBezTo>
                  <a:cubicBezTo>
                    <a:pt x="15728" y="274"/>
                    <a:pt x="15657" y="155"/>
                    <a:pt x="1565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9" name="Google Shape;4079;p28"/>
            <p:cNvSpPr/>
            <p:nvPr/>
          </p:nvSpPr>
          <p:spPr>
            <a:xfrm>
              <a:off x="6954425" y="2108725"/>
              <a:ext cx="81875" cy="207200"/>
            </a:xfrm>
            <a:custGeom>
              <a:avLst/>
              <a:gdLst/>
              <a:ahLst/>
              <a:cxnLst/>
              <a:rect l="l" t="t" r="r" b="b"/>
              <a:pathLst>
                <a:path w="3275" h="8288" extrusionOk="0">
                  <a:moveTo>
                    <a:pt x="24" y="0"/>
                  </a:moveTo>
                  <a:cubicBezTo>
                    <a:pt x="13" y="36"/>
                    <a:pt x="1" y="48"/>
                    <a:pt x="1" y="60"/>
                  </a:cubicBezTo>
                  <a:cubicBezTo>
                    <a:pt x="1" y="108"/>
                    <a:pt x="1" y="155"/>
                    <a:pt x="13" y="191"/>
                  </a:cubicBezTo>
                  <a:lnTo>
                    <a:pt x="3275" y="8287"/>
                  </a:lnTo>
                  <a:lnTo>
                    <a:pt x="3275" y="7097"/>
                  </a:lnTo>
                  <a:lnTo>
                    <a:pt x="429" y="36"/>
                  </a:lnTo>
                  <a:cubicBezTo>
                    <a:pt x="417" y="36"/>
                    <a:pt x="417" y="12"/>
                    <a:pt x="417" y="12"/>
                  </a:cubicBezTo>
                  <a:cubicBezTo>
                    <a:pt x="358" y="48"/>
                    <a:pt x="286" y="60"/>
                    <a:pt x="203" y="60"/>
                  </a:cubicBezTo>
                  <a:cubicBezTo>
                    <a:pt x="132" y="48"/>
                    <a:pt x="72" y="36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0" name="Google Shape;4080;p28"/>
            <p:cNvSpPr/>
            <p:nvPr/>
          </p:nvSpPr>
          <p:spPr>
            <a:xfrm>
              <a:off x="6559150" y="2280175"/>
              <a:ext cx="477150" cy="150350"/>
            </a:xfrm>
            <a:custGeom>
              <a:avLst/>
              <a:gdLst/>
              <a:ahLst/>
              <a:cxnLst/>
              <a:rect l="l" t="t" r="r" b="b"/>
              <a:pathLst>
                <a:path w="19086" h="6014" extrusionOk="0">
                  <a:moveTo>
                    <a:pt x="167" y="0"/>
                  </a:moveTo>
                  <a:cubicBezTo>
                    <a:pt x="155" y="167"/>
                    <a:pt x="95" y="298"/>
                    <a:pt x="0" y="405"/>
                  </a:cubicBezTo>
                  <a:lnTo>
                    <a:pt x="19086" y="6013"/>
                  </a:lnTo>
                  <a:lnTo>
                    <a:pt x="19086" y="5561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1" name="Google Shape;4081;p28"/>
            <p:cNvSpPr/>
            <p:nvPr/>
          </p:nvSpPr>
          <p:spPr>
            <a:xfrm>
              <a:off x="6941625" y="2825775"/>
              <a:ext cx="95275" cy="19700"/>
            </a:xfrm>
            <a:custGeom>
              <a:avLst/>
              <a:gdLst/>
              <a:ahLst/>
              <a:cxnLst/>
              <a:rect l="l" t="t" r="r" b="b"/>
              <a:pathLst>
                <a:path w="3811" h="788" extrusionOk="0">
                  <a:moveTo>
                    <a:pt x="3811" y="0"/>
                  </a:moveTo>
                  <a:lnTo>
                    <a:pt x="227" y="334"/>
                  </a:lnTo>
                  <a:lnTo>
                    <a:pt x="155" y="334"/>
                  </a:lnTo>
                  <a:cubicBezTo>
                    <a:pt x="132" y="334"/>
                    <a:pt x="132" y="358"/>
                    <a:pt x="120" y="358"/>
                  </a:cubicBezTo>
                  <a:cubicBezTo>
                    <a:pt x="120" y="370"/>
                    <a:pt x="108" y="370"/>
                    <a:pt x="108" y="370"/>
                  </a:cubicBezTo>
                  <a:cubicBezTo>
                    <a:pt x="108" y="381"/>
                    <a:pt x="96" y="381"/>
                    <a:pt x="96" y="381"/>
                  </a:cubicBezTo>
                  <a:lnTo>
                    <a:pt x="84" y="405"/>
                  </a:lnTo>
                  <a:lnTo>
                    <a:pt x="60" y="417"/>
                  </a:lnTo>
                  <a:cubicBezTo>
                    <a:pt x="48" y="417"/>
                    <a:pt x="48" y="429"/>
                    <a:pt x="36" y="441"/>
                  </a:cubicBezTo>
                  <a:cubicBezTo>
                    <a:pt x="1" y="489"/>
                    <a:pt x="1" y="536"/>
                    <a:pt x="1" y="584"/>
                  </a:cubicBezTo>
                  <a:cubicBezTo>
                    <a:pt x="1" y="707"/>
                    <a:pt x="105" y="787"/>
                    <a:pt x="216" y="787"/>
                  </a:cubicBezTo>
                  <a:cubicBezTo>
                    <a:pt x="224" y="787"/>
                    <a:pt x="231" y="787"/>
                    <a:pt x="239" y="786"/>
                  </a:cubicBezTo>
                  <a:lnTo>
                    <a:pt x="358" y="774"/>
                  </a:lnTo>
                  <a:lnTo>
                    <a:pt x="501" y="762"/>
                  </a:lnTo>
                  <a:lnTo>
                    <a:pt x="3811" y="441"/>
                  </a:lnTo>
                  <a:lnTo>
                    <a:pt x="381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2" name="Google Shape;4082;p28"/>
            <p:cNvSpPr/>
            <p:nvPr/>
          </p:nvSpPr>
          <p:spPr>
            <a:xfrm>
              <a:off x="6649325" y="2926075"/>
              <a:ext cx="386100" cy="71175"/>
            </a:xfrm>
            <a:custGeom>
              <a:avLst/>
              <a:gdLst/>
              <a:ahLst/>
              <a:cxnLst/>
              <a:rect l="l" t="t" r="r" b="b"/>
              <a:pathLst>
                <a:path w="15444" h="2847" extrusionOk="0">
                  <a:moveTo>
                    <a:pt x="1" y="1"/>
                  </a:moveTo>
                  <a:lnTo>
                    <a:pt x="1" y="25"/>
                  </a:lnTo>
                  <a:cubicBezTo>
                    <a:pt x="18" y="20"/>
                    <a:pt x="36" y="17"/>
                    <a:pt x="52" y="17"/>
                  </a:cubicBezTo>
                  <a:cubicBezTo>
                    <a:pt x="117" y="17"/>
                    <a:pt x="175" y="52"/>
                    <a:pt x="203" y="108"/>
                  </a:cubicBezTo>
                  <a:lnTo>
                    <a:pt x="489" y="525"/>
                  </a:lnTo>
                  <a:lnTo>
                    <a:pt x="9097" y="1846"/>
                  </a:lnTo>
                  <a:lnTo>
                    <a:pt x="9550" y="1918"/>
                  </a:lnTo>
                  <a:lnTo>
                    <a:pt x="13169" y="2489"/>
                  </a:lnTo>
                  <a:lnTo>
                    <a:pt x="13645" y="2561"/>
                  </a:lnTo>
                  <a:lnTo>
                    <a:pt x="15443" y="2846"/>
                  </a:lnTo>
                  <a:lnTo>
                    <a:pt x="15443" y="2406"/>
                  </a:lnTo>
                  <a:lnTo>
                    <a:pt x="13526" y="2108"/>
                  </a:lnTo>
                  <a:lnTo>
                    <a:pt x="13050" y="2025"/>
                  </a:lnTo>
                  <a:lnTo>
                    <a:pt x="9752" y="1525"/>
                  </a:lnTo>
                  <a:lnTo>
                    <a:pt x="9288" y="145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3" name="Google Shape;4083;p28"/>
            <p:cNvSpPr/>
            <p:nvPr/>
          </p:nvSpPr>
          <p:spPr>
            <a:xfrm>
              <a:off x="6909175" y="3226725"/>
              <a:ext cx="125350" cy="88725"/>
            </a:xfrm>
            <a:custGeom>
              <a:avLst/>
              <a:gdLst/>
              <a:ahLst/>
              <a:cxnLst/>
              <a:rect l="l" t="t" r="r" b="b"/>
              <a:pathLst>
                <a:path w="5014" h="3549" extrusionOk="0">
                  <a:moveTo>
                    <a:pt x="4740" y="0"/>
                  </a:moveTo>
                  <a:lnTo>
                    <a:pt x="1" y="3179"/>
                  </a:lnTo>
                  <a:lnTo>
                    <a:pt x="263" y="3548"/>
                  </a:lnTo>
                  <a:lnTo>
                    <a:pt x="5013" y="357"/>
                  </a:lnTo>
                  <a:cubicBezTo>
                    <a:pt x="4871" y="274"/>
                    <a:pt x="4787" y="155"/>
                    <a:pt x="474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4" name="Google Shape;4084;p28"/>
            <p:cNvSpPr/>
            <p:nvPr/>
          </p:nvSpPr>
          <p:spPr>
            <a:xfrm>
              <a:off x="6638625" y="3316900"/>
              <a:ext cx="267900" cy="180400"/>
            </a:xfrm>
            <a:custGeom>
              <a:avLst/>
              <a:gdLst/>
              <a:ahLst/>
              <a:cxnLst/>
              <a:rect l="l" t="t" r="r" b="b"/>
              <a:pathLst>
                <a:path w="10716" h="7216" extrusionOk="0">
                  <a:moveTo>
                    <a:pt x="10573" y="1"/>
                  </a:moveTo>
                  <a:cubicBezTo>
                    <a:pt x="10550" y="196"/>
                    <a:pt x="10372" y="347"/>
                    <a:pt x="10157" y="347"/>
                  </a:cubicBezTo>
                  <a:cubicBezTo>
                    <a:pt x="10149" y="347"/>
                    <a:pt x="10141" y="346"/>
                    <a:pt x="10132" y="346"/>
                  </a:cubicBezTo>
                  <a:cubicBezTo>
                    <a:pt x="10025" y="322"/>
                    <a:pt x="9918" y="287"/>
                    <a:pt x="9858" y="203"/>
                  </a:cubicBezTo>
                  <a:lnTo>
                    <a:pt x="83" y="6775"/>
                  </a:lnTo>
                  <a:lnTo>
                    <a:pt x="0" y="6835"/>
                  </a:lnTo>
                  <a:cubicBezTo>
                    <a:pt x="119" y="6930"/>
                    <a:pt x="203" y="7049"/>
                    <a:pt x="250" y="7216"/>
                  </a:cubicBezTo>
                  <a:lnTo>
                    <a:pt x="10716" y="191"/>
                  </a:lnTo>
                  <a:lnTo>
                    <a:pt x="1057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5" name="Google Shape;4085;p28"/>
            <p:cNvSpPr/>
            <p:nvPr/>
          </p:nvSpPr>
          <p:spPr>
            <a:xfrm>
              <a:off x="6965450" y="3661000"/>
              <a:ext cx="70850" cy="74725"/>
            </a:xfrm>
            <a:custGeom>
              <a:avLst/>
              <a:gdLst/>
              <a:ahLst/>
              <a:cxnLst/>
              <a:rect l="l" t="t" r="r" b="b"/>
              <a:pathLst>
                <a:path w="2834" h="2989" extrusionOk="0">
                  <a:moveTo>
                    <a:pt x="2834" y="0"/>
                  </a:moveTo>
                  <a:lnTo>
                    <a:pt x="0" y="2739"/>
                  </a:lnTo>
                  <a:lnTo>
                    <a:pt x="393" y="2989"/>
                  </a:lnTo>
                  <a:lnTo>
                    <a:pt x="2834" y="631"/>
                  </a:lnTo>
                  <a:lnTo>
                    <a:pt x="283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6" name="Google Shape;4086;p28"/>
            <p:cNvSpPr/>
            <p:nvPr/>
          </p:nvSpPr>
          <p:spPr>
            <a:xfrm>
              <a:off x="6647850" y="3864600"/>
              <a:ext cx="184850" cy="181875"/>
            </a:xfrm>
            <a:custGeom>
              <a:avLst/>
              <a:gdLst/>
              <a:ahLst/>
              <a:cxnLst/>
              <a:rect l="l" t="t" r="r" b="b"/>
              <a:pathLst>
                <a:path w="7394" h="7275" extrusionOk="0">
                  <a:moveTo>
                    <a:pt x="7156" y="0"/>
                  </a:moveTo>
                  <a:lnTo>
                    <a:pt x="0" y="6953"/>
                  </a:lnTo>
                  <a:cubicBezTo>
                    <a:pt x="119" y="7025"/>
                    <a:pt x="226" y="7144"/>
                    <a:pt x="310" y="7275"/>
                  </a:cubicBezTo>
                  <a:lnTo>
                    <a:pt x="7394" y="405"/>
                  </a:lnTo>
                  <a:lnTo>
                    <a:pt x="7346" y="322"/>
                  </a:lnTo>
                  <a:cubicBezTo>
                    <a:pt x="7311" y="286"/>
                    <a:pt x="7275" y="238"/>
                    <a:pt x="7263" y="179"/>
                  </a:cubicBezTo>
                  <a:lnTo>
                    <a:pt x="715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7" name="Google Shape;4087;p28"/>
            <p:cNvSpPr/>
            <p:nvPr/>
          </p:nvSpPr>
          <p:spPr>
            <a:xfrm>
              <a:off x="6835375" y="3737800"/>
              <a:ext cx="131575" cy="122050"/>
            </a:xfrm>
            <a:custGeom>
              <a:avLst/>
              <a:gdLst/>
              <a:ahLst/>
              <a:cxnLst/>
              <a:rect l="l" t="t" r="r" b="b"/>
              <a:pathLst>
                <a:path w="5263" h="4882" extrusionOk="0">
                  <a:moveTo>
                    <a:pt x="4882" y="0"/>
                  </a:moveTo>
                  <a:lnTo>
                    <a:pt x="0" y="4727"/>
                  </a:lnTo>
                  <a:cubicBezTo>
                    <a:pt x="60" y="4703"/>
                    <a:pt x="119" y="4703"/>
                    <a:pt x="191" y="4703"/>
                  </a:cubicBezTo>
                  <a:cubicBezTo>
                    <a:pt x="310" y="4715"/>
                    <a:pt x="429" y="4775"/>
                    <a:pt x="488" y="4882"/>
                  </a:cubicBezTo>
                  <a:lnTo>
                    <a:pt x="5263" y="250"/>
                  </a:lnTo>
                  <a:lnTo>
                    <a:pt x="488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8" name="Google Shape;4088;p28"/>
            <p:cNvSpPr/>
            <p:nvPr/>
          </p:nvSpPr>
          <p:spPr>
            <a:xfrm>
              <a:off x="6647550" y="2926675"/>
              <a:ext cx="388750" cy="587000"/>
            </a:xfrm>
            <a:custGeom>
              <a:avLst/>
              <a:gdLst/>
              <a:ahLst/>
              <a:cxnLst/>
              <a:rect l="l" t="t" r="r" b="b"/>
              <a:pathLst>
                <a:path w="15550" h="23480" extrusionOk="0">
                  <a:moveTo>
                    <a:pt x="96" y="1"/>
                  </a:moveTo>
                  <a:lnTo>
                    <a:pt x="96" y="132"/>
                  </a:lnTo>
                  <a:cubicBezTo>
                    <a:pt x="84" y="251"/>
                    <a:pt x="60" y="358"/>
                    <a:pt x="0" y="441"/>
                  </a:cubicBezTo>
                  <a:lnTo>
                    <a:pt x="5739" y="8954"/>
                  </a:lnTo>
                  <a:lnTo>
                    <a:pt x="6025" y="9383"/>
                  </a:lnTo>
                  <a:lnTo>
                    <a:pt x="6561" y="10181"/>
                  </a:lnTo>
                  <a:lnTo>
                    <a:pt x="6608" y="10181"/>
                  </a:lnTo>
                  <a:cubicBezTo>
                    <a:pt x="6823" y="10192"/>
                    <a:pt x="7001" y="10395"/>
                    <a:pt x="6977" y="10621"/>
                  </a:cubicBezTo>
                  <a:cubicBezTo>
                    <a:pt x="6977" y="10669"/>
                    <a:pt x="6965" y="10692"/>
                    <a:pt x="6942" y="10740"/>
                  </a:cubicBezTo>
                  <a:lnTo>
                    <a:pt x="9918" y="15145"/>
                  </a:lnTo>
                  <a:cubicBezTo>
                    <a:pt x="10121" y="15193"/>
                    <a:pt x="10263" y="15372"/>
                    <a:pt x="10240" y="15574"/>
                  </a:cubicBezTo>
                  <a:lnTo>
                    <a:pt x="10240" y="15610"/>
                  </a:lnTo>
                  <a:lnTo>
                    <a:pt x="10371" y="15800"/>
                  </a:lnTo>
                  <a:lnTo>
                    <a:pt x="15550" y="23480"/>
                  </a:lnTo>
                  <a:lnTo>
                    <a:pt x="15550" y="22682"/>
                  </a:lnTo>
                  <a:lnTo>
                    <a:pt x="10728" y="15550"/>
                  </a:lnTo>
                  <a:lnTo>
                    <a:pt x="10478" y="15181"/>
                  </a:lnTo>
                  <a:lnTo>
                    <a:pt x="6263" y="8907"/>
                  </a:lnTo>
                  <a:lnTo>
                    <a:pt x="5977" y="8478"/>
                  </a:lnTo>
                  <a:lnTo>
                    <a:pt x="596" y="501"/>
                  </a:lnTo>
                  <a:lnTo>
                    <a:pt x="310" y="84"/>
                  </a:lnTo>
                  <a:cubicBezTo>
                    <a:pt x="262" y="25"/>
                    <a:pt x="179" y="1"/>
                    <a:pt x="9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9" name="Google Shape;4089;p28"/>
            <p:cNvSpPr/>
            <p:nvPr/>
          </p:nvSpPr>
          <p:spPr>
            <a:xfrm>
              <a:off x="6603800" y="3495625"/>
              <a:ext cx="7450" cy="13000"/>
            </a:xfrm>
            <a:custGeom>
              <a:avLst/>
              <a:gdLst/>
              <a:ahLst/>
              <a:cxnLst/>
              <a:rect l="l" t="t" r="r" b="b"/>
              <a:pathLst>
                <a:path w="298" h="520" extrusionOk="0">
                  <a:moveTo>
                    <a:pt x="237" y="0"/>
                  </a:moveTo>
                  <a:cubicBezTo>
                    <a:pt x="172" y="0"/>
                    <a:pt x="97" y="34"/>
                    <a:pt x="60" y="91"/>
                  </a:cubicBezTo>
                  <a:lnTo>
                    <a:pt x="60" y="115"/>
                  </a:lnTo>
                  <a:cubicBezTo>
                    <a:pt x="0" y="222"/>
                    <a:pt x="36" y="353"/>
                    <a:pt x="143" y="412"/>
                  </a:cubicBezTo>
                  <a:lnTo>
                    <a:pt x="298" y="519"/>
                  </a:lnTo>
                  <a:cubicBezTo>
                    <a:pt x="262" y="412"/>
                    <a:pt x="238" y="305"/>
                    <a:pt x="238" y="198"/>
                  </a:cubicBezTo>
                  <a:cubicBezTo>
                    <a:pt x="238" y="138"/>
                    <a:pt x="262" y="67"/>
                    <a:pt x="286" y="7"/>
                  </a:cubicBezTo>
                  <a:cubicBezTo>
                    <a:pt x="271" y="2"/>
                    <a:pt x="254" y="0"/>
                    <a:pt x="23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0" name="Google Shape;4090;p28"/>
            <p:cNvSpPr/>
            <p:nvPr/>
          </p:nvSpPr>
          <p:spPr>
            <a:xfrm>
              <a:off x="6640400" y="3514550"/>
              <a:ext cx="395900" cy="275350"/>
            </a:xfrm>
            <a:custGeom>
              <a:avLst/>
              <a:gdLst/>
              <a:ahLst/>
              <a:cxnLst/>
              <a:rect l="l" t="t" r="r" b="b"/>
              <a:pathLst>
                <a:path w="15836" h="11014" extrusionOk="0">
                  <a:moveTo>
                    <a:pt x="12" y="0"/>
                  </a:moveTo>
                  <a:lnTo>
                    <a:pt x="1" y="12"/>
                  </a:lnTo>
                  <a:lnTo>
                    <a:pt x="477" y="846"/>
                  </a:lnTo>
                  <a:lnTo>
                    <a:pt x="12681" y="8930"/>
                  </a:lnTo>
                  <a:lnTo>
                    <a:pt x="13062" y="9180"/>
                  </a:lnTo>
                  <a:lnTo>
                    <a:pt x="15836" y="11014"/>
                  </a:lnTo>
                  <a:lnTo>
                    <a:pt x="15836" y="10478"/>
                  </a:lnTo>
                  <a:lnTo>
                    <a:pt x="13395" y="8847"/>
                  </a:lnTo>
                  <a:lnTo>
                    <a:pt x="13002" y="859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1" name="Google Shape;4091;p28"/>
            <p:cNvSpPr/>
            <p:nvPr/>
          </p:nvSpPr>
          <p:spPr>
            <a:xfrm>
              <a:off x="6841925" y="4224750"/>
              <a:ext cx="194375" cy="153025"/>
            </a:xfrm>
            <a:custGeom>
              <a:avLst/>
              <a:gdLst/>
              <a:ahLst/>
              <a:cxnLst/>
              <a:rect l="l" t="t" r="r" b="b"/>
              <a:pathLst>
                <a:path w="7775" h="6121" extrusionOk="0">
                  <a:moveTo>
                    <a:pt x="560" y="1"/>
                  </a:moveTo>
                  <a:lnTo>
                    <a:pt x="0" y="120"/>
                  </a:lnTo>
                  <a:lnTo>
                    <a:pt x="7775" y="6121"/>
                  </a:lnTo>
                  <a:lnTo>
                    <a:pt x="7775" y="5549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2" name="Google Shape;4092;p28"/>
            <p:cNvSpPr/>
            <p:nvPr/>
          </p:nvSpPr>
          <p:spPr>
            <a:xfrm>
              <a:off x="6649325" y="4070575"/>
              <a:ext cx="195300" cy="148550"/>
            </a:xfrm>
            <a:custGeom>
              <a:avLst/>
              <a:gdLst/>
              <a:ahLst/>
              <a:cxnLst/>
              <a:rect l="l" t="t" r="r" b="b"/>
              <a:pathLst>
                <a:path w="7812" h="5942" extrusionOk="0">
                  <a:moveTo>
                    <a:pt x="263" y="0"/>
                  </a:moveTo>
                  <a:cubicBezTo>
                    <a:pt x="203" y="119"/>
                    <a:pt x="120" y="227"/>
                    <a:pt x="1" y="334"/>
                  </a:cubicBezTo>
                  <a:lnTo>
                    <a:pt x="48" y="405"/>
                  </a:lnTo>
                  <a:lnTo>
                    <a:pt x="7252" y="5942"/>
                  </a:lnTo>
                  <a:lnTo>
                    <a:pt x="7811" y="5811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3" name="Google Shape;4093;p28"/>
            <p:cNvSpPr/>
            <p:nvPr/>
          </p:nvSpPr>
          <p:spPr>
            <a:xfrm>
              <a:off x="6831200" y="3872325"/>
              <a:ext cx="180400" cy="298875"/>
            </a:xfrm>
            <a:custGeom>
              <a:avLst/>
              <a:gdLst/>
              <a:ahLst/>
              <a:cxnLst/>
              <a:rect l="l" t="t" r="r" b="b"/>
              <a:pathLst>
                <a:path w="7216" h="11955" extrusionOk="0">
                  <a:moveTo>
                    <a:pt x="0" y="1"/>
                  </a:moveTo>
                  <a:lnTo>
                    <a:pt x="48" y="72"/>
                  </a:lnTo>
                  <a:lnTo>
                    <a:pt x="6823" y="11955"/>
                  </a:lnTo>
                  <a:cubicBezTo>
                    <a:pt x="6918" y="11847"/>
                    <a:pt x="7073" y="11776"/>
                    <a:pt x="7216" y="11764"/>
                  </a:cubicBezTo>
                  <a:lnTo>
                    <a:pt x="4525" y="7025"/>
                  </a:lnTo>
                  <a:cubicBezTo>
                    <a:pt x="4465" y="7061"/>
                    <a:pt x="4394" y="7061"/>
                    <a:pt x="4334" y="7061"/>
                  </a:cubicBezTo>
                  <a:cubicBezTo>
                    <a:pt x="4108" y="7037"/>
                    <a:pt x="3941" y="6847"/>
                    <a:pt x="3965" y="6609"/>
                  </a:cubicBezTo>
                  <a:cubicBezTo>
                    <a:pt x="3977" y="6490"/>
                    <a:pt x="4037" y="6383"/>
                    <a:pt x="4120" y="6323"/>
                  </a:cubicBezTo>
                  <a:lnTo>
                    <a:pt x="548" y="60"/>
                  </a:lnTo>
                  <a:cubicBezTo>
                    <a:pt x="483" y="107"/>
                    <a:pt x="410" y="139"/>
                    <a:pt x="335" y="139"/>
                  </a:cubicBezTo>
                  <a:cubicBezTo>
                    <a:pt x="315" y="139"/>
                    <a:pt x="295" y="137"/>
                    <a:pt x="274" y="132"/>
                  </a:cubicBezTo>
                  <a:cubicBezTo>
                    <a:pt x="167" y="120"/>
                    <a:pt x="60" y="72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4" name="Google Shape;4094;p28"/>
            <p:cNvSpPr/>
            <p:nvPr/>
          </p:nvSpPr>
          <p:spPr>
            <a:xfrm>
              <a:off x="6632950" y="3514850"/>
              <a:ext cx="202450" cy="354225"/>
            </a:xfrm>
            <a:custGeom>
              <a:avLst/>
              <a:gdLst/>
              <a:ahLst/>
              <a:cxnLst/>
              <a:rect l="l" t="t" r="r" b="b"/>
              <a:pathLst>
                <a:path w="8098" h="14169" extrusionOk="0">
                  <a:moveTo>
                    <a:pt x="310" y="0"/>
                  </a:moveTo>
                  <a:cubicBezTo>
                    <a:pt x="227" y="84"/>
                    <a:pt x="120" y="143"/>
                    <a:pt x="1" y="179"/>
                  </a:cubicBezTo>
                  <a:lnTo>
                    <a:pt x="1" y="358"/>
                  </a:lnTo>
                  <a:lnTo>
                    <a:pt x="7764" y="13990"/>
                  </a:lnTo>
                  <a:lnTo>
                    <a:pt x="7871" y="14169"/>
                  </a:lnTo>
                  <a:cubicBezTo>
                    <a:pt x="7859" y="14121"/>
                    <a:pt x="7859" y="14062"/>
                    <a:pt x="7859" y="14002"/>
                  </a:cubicBezTo>
                  <a:cubicBezTo>
                    <a:pt x="7859" y="13835"/>
                    <a:pt x="7954" y="13716"/>
                    <a:pt x="8097" y="13657"/>
                  </a:cubicBezTo>
                  <a:lnTo>
                    <a:pt x="787" y="834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5" name="Google Shape;4095;p28"/>
            <p:cNvSpPr/>
            <p:nvPr/>
          </p:nvSpPr>
          <p:spPr>
            <a:xfrm>
              <a:off x="6621650" y="3519025"/>
              <a:ext cx="17000" cy="515550"/>
            </a:xfrm>
            <a:custGeom>
              <a:avLst/>
              <a:gdLst/>
              <a:ahLst/>
              <a:cxnLst/>
              <a:rect l="l" t="t" r="r" b="b"/>
              <a:pathLst>
                <a:path w="680" h="20622" extrusionOk="0">
                  <a:moveTo>
                    <a:pt x="0" y="0"/>
                  </a:moveTo>
                  <a:lnTo>
                    <a:pt x="227" y="20622"/>
                  </a:lnTo>
                  <a:cubicBezTo>
                    <a:pt x="311" y="20605"/>
                    <a:pt x="389" y="20588"/>
                    <a:pt x="470" y="20588"/>
                  </a:cubicBezTo>
                  <a:cubicBezTo>
                    <a:pt x="503" y="20588"/>
                    <a:pt x="537" y="20591"/>
                    <a:pt x="572" y="20598"/>
                  </a:cubicBezTo>
                  <a:cubicBezTo>
                    <a:pt x="596" y="20598"/>
                    <a:pt x="643" y="20610"/>
                    <a:pt x="679" y="20610"/>
                  </a:cubicBezTo>
                  <a:lnTo>
                    <a:pt x="453" y="202"/>
                  </a:lnTo>
                  <a:lnTo>
                    <a:pt x="453" y="24"/>
                  </a:lnTo>
                  <a:cubicBezTo>
                    <a:pt x="387" y="32"/>
                    <a:pt x="333" y="46"/>
                    <a:pt x="278" y="46"/>
                  </a:cubicBezTo>
                  <a:cubicBezTo>
                    <a:pt x="253" y="46"/>
                    <a:pt x="229" y="43"/>
                    <a:pt x="203" y="36"/>
                  </a:cubicBezTo>
                  <a:cubicBezTo>
                    <a:pt x="143" y="36"/>
                    <a:pt x="60" y="24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6" name="Google Shape;4096;p28"/>
            <p:cNvSpPr/>
            <p:nvPr/>
          </p:nvSpPr>
          <p:spPr>
            <a:xfrm>
              <a:off x="5767375" y="3510375"/>
              <a:ext cx="852500" cy="922475"/>
            </a:xfrm>
            <a:custGeom>
              <a:avLst/>
              <a:gdLst/>
              <a:ahLst/>
              <a:cxnLst/>
              <a:rect l="l" t="t" r="r" b="b"/>
              <a:pathLst>
                <a:path w="34100" h="36899" extrusionOk="0">
                  <a:moveTo>
                    <a:pt x="33779" y="1"/>
                  </a:moveTo>
                  <a:lnTo>
                    <a:pt x="1" y="36577"/>
                  </a:lnTo>
                  <a:cubicBezTo>
                    <a:pt x="143" y="36672"/>
                    <a:pt x="239" y="36779"/>
                    <a:pt x="334" y="36898"/>
                  </a:cubicBezTo>
                  <a:lnTo>
                    <a:pt x="34100" y="310"/>
                  </a:lnTo>
                  <a:cubicBezTo>
                    <a:pt x="33969" y="239"/>
                    <a:pt x="33862" y="132"/>
                    <a:pt x="3377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7" name="Google Shape;4097;p28"/>
            <p:cNvSpPr/>
            <p:nvPr/>
          </p:nvSpPr>
          <p:spPr>
            <a:xfrm>
              <a:off x="6299575" y="4069975"/>
              <a:ext cx="318525" cy="244400"/>
            </a:xfrm>
            <a:custGeom>
              <a:avLst/>
              <a:gdLst/>
              <a:ahLst/>
              <a:cxnLst/>
              <a:rect l="l" t="t" r="r" b="b"/>
              <a:pathLst>
                <a:path w="12741" h="9776" extrusionOk="0">
                  <a:moveTo>
                    <a:pt x="12455" y="1"/>
                  </a:moveTo>
                  <a:lnTo>
                    <a:pt x="1" y="9418"/>
                  </a:lnTo>
                  <a:cubicBezTo>
                    <a:pt x="108" y="9525"/>
                    <a:pt x="191" y="9645"/>
                    <a:pt x="263" y="9776"/>
                  </a:cubicBezTo>
                  <a:lnTo>
                    <a:pt x="12741" y="358"/>
                  </a:lnTo>
                  <a:cubicBezTo>
                    <a:pt x="12622" y="251"/>
                    <a:pt x="12514" y="131"/>
                    <a:pt x="12455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8" name="Google Shape;4098;p28"/>
            <p:cNvSpPr/>
            <p:nvPr/>
          </p:nvSpPr>
          <p:spPr>
            <a:xfrm>
              <a:off x="6312675" y="4246175"/>
              <a:ext cx="406325" cy="101975"/>
            </a:xfrm>
            <a:custGeom>
              <a:avLst/>
              <a:gdLst/>
              <a:ahLst/>
              <a:cxnLst/>
              <a:rect l="l" t="t" r="r" b="b"/>
              <a:pathLst>
                <a:path w="16253" h="4079" extrusionOk="0">
                  <a:moveTo>
                    <a:pt x="15931" y="1"/>
                  </a:moveTo>
                  <a:lnTo>
                    <a:pt x="13" y="3620"/>
                  </a:lnTo>
                  <a:cubicBezTo>
                    <a:pt x="25" y="3716"/>
                    <a:pt x="25" y="3799"/>
                    <a:pt x="13" y="3918"/>
                  </a:cubicBezTo>
                  <a:cubicBezTo>
                    <a:pt x="13" y="3966"/>
                    <a:pt x="13" y="4025"/>
                    <a:pt x="1" y="4073"/>
                  </a:cubicBezTo>
                  <a:cubicBezTo>
                    <a:pt x="17" y="4073"/>
                    <a:pt x="38" y="4078"/>
                    <a:pt x="61" y="4078"/>
                  </a:cubicBezTo>
                  <a:cubicBezTo>
                    <a:pt x="72" y="4078"/>
                    <a:pt x="84" y="4077"/>
                    <a:pt x="96" y="4073"/>
                  </a:cubicBezTo>
                  <a:lnTo>
                    <a:pt x="16253" y="394"/>
                  </a:lnTo>
                  <a:cubicBezTo>
                    <a:pt x="16074" y="346"/>
                    <a:pt x="15931" y="203"/>
                    <a:pt x="1593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9" name="Google Shape;4099;p28"/>
            <p:cNvSpPr/>
            <p:nvPr/>
          </p:nvSpPr>
          <p:spPr>
            <a:xfrm>
              <a:off x="6728200" y="4251550"/>
              <a:ext cx="2725" cy="2100"/>
            </a:xfrm>
            <a:custGeom>
              <a:avLst/>
              <a:gdLst/>
              <a:ahLst/>
              <a:cxnLst/>
              <a:rect l="l" t="t" r="r" b="b"/>
              <a:pathLst>
                <a:path w="109" h="84" extrusionOk="0">
                  <a:moveTo>
                    <a:pt x="72" y="0"/>
                  </a:moveTo>
                  <a:cubicBezTo>
                    <a:pt x="60" y="24"/>
                    <a:pt x="25" y="60"/>
                    <a:pt x="1" y="84"/>
                  </a:cubicBezTo>
                  <a:lnTo>
                    <a:pt x="108" y="6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0" name="Google Shape;4100;p28"/>
            <p:cNvSpPr/>
            <p:nvPr/>
          </p:nvSpPr>
          <p:spPr>
            <a:xfrm>
              <a:off x="6736250" y="4181300"/>
              <a:ext cx="261950" cy="69375"/>
            </a:xfrm>
            <a:custGeom>
              <a:avLst/>
              <a:gdLst/>
              <a:ahLst/>
              <a:cxnLst/>
              <a:rect l="l" t="t" r="r" b="b"/>
              <a:pathLst>
                <a:path w="10478" h="2775" extrusionOk="0">
                  <a:moveTo>
                    <a:pt x="10442" y="0"/>
                  </a:moveTo>
                  <a:lnTo>
                    <a:pt x="4334" y="1382"/>
                  </a:lnTo>
                  <a:lnTo>
                    <a:pt x="3775" y="1513"/>
                  </a:lnTo>
                  <a:lnTo>
                    <a:pt x="0" y="2382"/>
                  </a:lnTo>
                  <a:lnTo>
                    <a:pt x="227" y="2775"/>
                  </a:lnTo>
                  <a:lnTo>
                    <a:pt x="4215" y="1870"/>
                  </a:lnTo>
                  <a:lnTo>
                    <a:pt x="4787" y="1739"/>
                  </a:lnTo>
                  <a:lnTo>
                    <a:pt x="10478" y="441"/>
                  </a:lnTo>
                  <a:cubicBezTo>
                    <a:pt x="10442" y="322"/>
                    <a:pt x="10406" y="203"/>
                    <a:pt x="10418" y="72"/>
                  </a:cubicBezTo>
                  <a:cubicBezTo>
                    <a:pt x="10418" y="36"/>
                    <a:pt x="10442" y="24"/>
                    <a:pt x="1044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1" name="Google Shape;4101;p28"/>
            <p:cNvSpPr/>
            <p:nvPr/>
          </p:nvSpPr>
          <p:spPr>
            <a:xfrm>
              <a:off x="6640400" y="4078600"/>
              <a:ext cx="213150" cy="382525"/>
            </a:xfrm>
            <a:custGeom>
              <a:avLst/>
              <a:gdLst/>
              <a:ahLst/>
              <a:cxnLst/>
              <a:rect l="l" t="t" r="r" b="b"/>
              <a:pathLst>
                <a:path w="8526" h="15301" extrusionOk="0">
                  <a:moveTo>
                    <a:pt x="405" y="1"/>
                  </a:moveTo>
                  <a:cubicBezTo>
                    <a:pt x="286" y="84"/>
                    <a:pt x="143" y="156"/>
                    <a:pt x="1" y="191"/>
                  </a:cubicBezTo>
                  <a:lnTo>
                    <a:pt x="3275" y="6275"/>
                  </a:lnTo>
                  <a:lnTo>
                    <a:pt x="3322" y="6275"/>
                  </a:lnTo>
                  <a:cubicBezTo>
                    <a:pt x="3537" y="6311"/>
                    <a:pt x="3703" y="6502"/>
                    <a:pt x="3691" y="6728"/>
                  </a:cubicBezTo>
                  <a:cubicBezTo>
                    <a:pt x="3680" y="6799"/>
                    <a:pt x="3644" y="6859"/>
                    <a:pt x="3620" y="6918"/>
                  </a:cubicBezTo>
                  <a:lnTo>
                    <a:pt x="3644" y="6978"/>
                  </a:lnTo>
                  <a:lnTo>
                    <a:pt x="8121" y="15300"/>
                  </a:lnTo>
                  <a:lnTo>
                    <a:pt x="8180" y="15193"/>
                  </a:lnTo>
                  <a:cubicBezTo>
                    <a:pt x="8204" y="15193"/>
                    <a:pt x="8204" y="15181"/>
                    <a:pt x="8216" y="15157"/>
                  </a:cubicBezTo>
                  <a:lnTo>
                    <a:pt x="8228" y="15146"/>
                  </a:lnTo>
                  <a:lnTo>
                    <a:pt x="8240" y="15134"/>
                  </a:lnTo>
                  <a:cubicBezTo>
                    <a:pt x="8240" y="15122"/>
                    <a:pt x="8263" y="15122"/>
                    <a:pt x="8263" y="15122"/>
                  </a:cubicBezTo>
                  <a:cubicBezTo>
                    <a:pt x="8263" y="15122"/>
                    <a:pt x="8263" y="15098"/>
                    <a:pt x="8275" y="15098"/>
                  </a:cubicBezTo>
                  <a:lnTo>
                    <a:pt x="8287" y="15098"/>
                  </a:lnTo>
                  <a:cubicBezTo>
                    <a:pt x="8287" y="15086"/>
                    <a:pt x="8299" y="15086"/>
                    <a:pt x="8299" y="15086"/>
                  </a:cubicBezTo>
                  <a:lnTo>
                    <a:pt x="8525" y="15026"/>
                  </a:lnTo>
                  <a:lnTo>
                    <a:pt x="4120" y="6871"/>
                  </a:lnTo>
                  <a:lnTo>
                    <a:pt x="3894" y="6466"/>
                  </a:lnTo>
                  <a:lnTo>
                    <a:pt x="441" y="72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2" name="Google Shape;4102;p28"/>
            <p:cNvSpPr/>
            <p:nvPr/>
          </p:nvSpPr>
          <p:spPr>
            <a:xfrm>
              <a:off x="6851450" y="4463175"/>
              <a:ext cx="184850" cy="115525"/>
            </a:xfrm>
            <a:custGeom>
              <a:avLst/>
              <a:gdLst/>
              <a:ahLst/>
              <a:cxnLst/>
              <a:rect l="l" t="t" r="r" b="b"/>
              <a:pathLst>
                <a:path w="7394" h="4621" extrusionOk="0">
                  <a:moveTo>
                    <a:pt x="488" y="1"/>
                  </a:moveTo>
                  <a:lnTo>
                    <a:pt x="60" y="108"/>
                  </a:lnTo>
                  <a:lnTo>
                    <a:pt x="0" y="227"/>
                  </a:lnTo>
                  <a:lnTo>
                    <a:pt x="7394" y="4620"/>
                  </a:lnTo>
                  <a:lnTo>
                    <a:pt x="7394" y="4096"/>
                  </a:lnTo>
                  <a:lnTo>
                    <a:pt x="48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3" name="Google Shape;4103;p28"/>
            <p:cNvSpPr/>
            <p:nvPr/>
          </p:nvSpPr>
          <p:spPr>
            <a:xfrm>
              <a:off x="6847575" y="4406025"/>
              <a:ext cx="188425" cy="60450"/>
            </a:xfrm>
            <a:custGeom>
              <a:avLst/>
              <a:gdLst/>
              <a:ahLst/>
              <a:cxnLst/>
              <a:rect l="l" t="t" r="r" b="b"/>
              <a:pathLst>
                <a:path w="7537" h="2418" extrusionOk="0">
                  <a:moveTo>
                    <a:pt x="17" y="1997"/>
                  </a:moveTo>
                  <a:cubicBezTo>
                    <a:pt x="11" y="1998"/>
                    <a:pt x="6" y="2000"/>
                    <a:pt x="0" y="2001"/>
                  </a:cubicBezTo>
                  <a:lnTo>
                    <a:pt x="17" y="1997"/>
                  </a:lnTo>
                  <a:close/>
                  <a:moveTo>
                    <a:pt x="7537" y="1"/>
                  </a:moveTo>
                  <a:lnTo>
                    <a:pt x="167" y="1965"/>
                  </a:lnTo>
                  <a:lnTo>
                    <a:pt x="17" y="1997"/>
                  </a:lnTo>
                  <a:lnTo>
                    <a:pt x="17" y="1997"/>
                  </a:lnTo>
                  <a:cubicBezTo>
                    <a:pt x="29" y="1995"/>
                    <a:pt x="43" y="1994"/>
                    <a:pt x="57" y="1994"/>
                  </a:cubicBezTo>
                  <a:cubicBezTo>
                    <a:pt x="92" y="1994"/>
                    <a:pt x="129" y="2002"/>
                    <a:pt x="167" y="2025"/>
                  </a:cubicBezTo>
                  <a:cubicBezTo>
                    <a:pt x="286" y="2084"/>
                    <a:pt x="310" y="2215"/>
                    <a:pt x="250" y="2322"/>
                  </a:cubicBezTo>
                  <a:lnTo>
                    <a:pt x="215" y="2418"/>
                  </a:lnTo>
                  <a:lnTo>
                    <a:pt x="631" y="2299"/>
                  </a:lnTo>
                  <a:lnTo>
                    <a:pt x="7537" y="453"/>
                  </a:lnTo>
                  <a:lnTo>
                    <a:pt x="753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4" name="Google Shape;4104;p28"/>
            <p:cNvSpPr/>
            <p:nvPr/>
          </p:nvSpPr>
          <p:spPr>
            <a:xfrm>
              <a:off x="6725825" y="4654575"/>
              <a:ext cx="17300" cy="9550"/>
            </a:xfrm>
            <a:custGeom>
              <a:avLst/>
              <a:gdLst/>
              <a:ahLst/>
              <a:cxnLst/>
              <a:rect l="l" t="t" r="r" b="b"/>
              <a:pathLst>
                <a:path w="692" h="382" extrusionOk="0">
                  <a:moveTo>
                    <a:pt x="227" y="0"/>
                  </a:moveTo>
                  <a:lnTo>
                    <a:pt x="1" y="381"/>
                  </a:lnTo>
                  <a:lnTo>
                    <a:pt x="525" y="381"/>
                  </a:lnTo>
                  <a:lnTo>
                    <a:pt x="691" y="8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5" name="Google Shape;4105;p28"/>
            <p:cNvSpPr/>
            <p:nvPr/>
          </p:nvSpPr>
          <p:spPr>
            <a:xfrm>
              <a:off x="6737150" y="4455550"/>
              <a:ext cx="117875" cy="190425"/>
            </a:xfrm>
            <a:custGeom>
              <a:avLst/>
              <a:gdLst/>
              <a:ahLst/>
              <a:cxnLst/>
              <a:rect l="l" t="t" r="r" b="b"/>
              <a:pathLst>
                <a:path w="4715" h="7617" extrusionOk="0">
                  <a:moveTo>
                    <a:pt x="4478" y="0"/>
                  </a:moveTo>
                  <a:cubicBezTo>
                    <a:pt x="4455" y="0"/>
                    <a:pt x="4430" y="3"/>
                    <a:pt x="4405" y="8"/>
                  </a:cubicBezTo>
                  <a:cubicBezTo>
                    <a:pt x="4405" y="20"/>
                    <a:pt x="4382" y="20"/>
                    <a:pt x="4382" y="20"/>
                  </a:cubicBezTo>
                  <a:lnTo>
                    <a:pt x="4370" y="20"/>
                  </a:lnTo>
                  <a:lnTo>
                    <a:pt x="4358" y="32"/>
                  </a:lnTo>
                  <a:cubicBezTo>
                    <a:pt x="4358" y="56"/>
                    <a:pt x="4346" y="56"/>
                    <a:pt x="4346" y="56"/>
                  </a:cubicBezTo>
                  <a:lnTo>
                    <a:pt x="4334" y="68"/>
                  </a:lnTo>
                  <a:lnTo>
                    <a:pt x="4310" y="79"/>
                  </a:lnTo>
                  <a:cubicBezTo>
                    <a:pt x="4298" y="79"/>
                    <a:pt x="4298" y="91"/>
                    <a:pt x="4286" y="115"/>
                  </a:cubicBezTo>
                  <a:lnTo>
                    <a:pt x="4227" y="222"/>
                  </a:lnTo>
                  <a:lnTo>
                    <a:pt x="0" y="7521"/>
                  </a:lnTo>
                  <a:lnTo>
                    <a:pt x="453" y="7616"/>
                  </a:lnTo>
                  <a:lnTo>
                    <a:pt x="4548" y="508"/>
                  </a:lnTo>
                  <a:lnTo>
                    <a:pt x="4608" y="389"/>
                  </a:lnTo>
                  <a:lnTo>
                    <a:pt x="4655" y="318"/>
                  </a:lnTo>
                  <a:cubicBezTo>
                    <a:pt x="4715" y="210"/>
                    <a:pt x="4667" y="79"/>
                    <a:pt x="4560" y="20"/>
                  </a:cubicBezTo>
                  <a:cubicBezTo>
                    <a:pt x="4539" y="6"/>
                    <a:pt x="4510" y="0"/>
                    <a:pt x="447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6" name="Google Shape;4106;p28"/>
            <p:cNvSpPr/>
            <p:nvPr/>
          </p:nvSpPr>
          <p:spPr>
            <a:xfrm>
              <a:off x="6337975" y="4576300"/>
              <a:ext cx="3900" cy="5375"/>
            </a:xfrm>
            <a:custGeom>
              <a:avLst/>
              <a:gdLst/>
              <a:ahLst/>
              <a:cxnLst/>
              <a:rect l="l" t="t" r="r" b="b"/>
              <a:pathLst>
                <a:path w="156" h="215" extrusionOk="0">
                  <a:moveTo>
                    <a:pt x="1" y="0"/>
                  </a:moveTo>
                  <a:lnTo>
                    <a:pt x="1" y="0"/>
                  </a:lnTo>
                  <a:cubicBezTo>
                    <a:pt x="13" y="95"/>
                    <a:pt x="72" y="179"/>
                    <a:pt x="156" y="214"/>
                  </a:cubicBezTo>
                  <a:lnTo>
                    <a:pt x="156" y="4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7" name="Google Shape;4107;p28"/>
            <p:cNvSpPr/>
            <p:nvPr/>
          </p:nvSpPr>
          <p:spPr>
            <a:xfrm>
              <a:off x="6410025" y="4583425"/>
              <a:ext cx="434000" cy="80700"/>
            </a:xfrm>
            <a:custGeom>
              <a:avLst/>
              <a:gdLst/>
              <a:ahLst/>
              <a:cxnLst/>
              <a:rect l="l" t="t" r="r" b="b"/>
              <a:pathLst>
                <a:path w="17360" h="3228" extrusionOk="0">
                  <a:moveTo>
                    <a:pt x="107" y="1"/>
                  </a:moveTo>
                  <a:cubicBezTo>
                    <a:pt x="95" y="144"/>
                    <a:pt x="60" y="298"/>
                    <a:pt x="0" y="429"/>
                  </a:cubicBezTo>
                  <a:lnTo>
                    <a:pt x="12859" y="2846"/>
                  </a:lnTo>
                  <a:lnTo>
                    <a:pt x="13323" y="2930"/>
                  </a:lnTo>
                  <a:lnTo>
                    <a:pt x="14931" y="3227"/>
                  </a:lnTo>
                  <a:lnTo>
                    <a:pt x="17359" y="3227"/>
                  </a:lnTo>
                  <a:lnTo>
                    <a:pt x="13561" y="2513"/>
                  </a:lnTo>
                  <a:lnTo>
                    <a:pt x="13097" y="2418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8" name="Google Shape;4108;p28"/>
            <p:cNvSpPr/>
            <p:nvPr/>
          </p:nvSpPr>
          <p:spPr>
            <a:xfrm>
              <a:off x="5778675" y="4344125"/>
              <a:ext cx="436700" cy="105675"/>
            </a:xfrm>
            <a:custGeom>
              <a:avLst/>
              <a:gdLst/>
              <a:ahLst/>
              <a:cxnLst/>
              <a:rect l="l" t="t" r="r" b="b"/>
              <a:pathLst>
                <a:path w="17468" h="4227" extrusionOk="0">
                  <a:moveTo>
                    <a:pt x="17384" y="0"/>
                  </a:moveTo>
                  <a:lnTo>
                    <a:pt x="1" y="3786"/>
                  </a:lnTo>
                  <a:cubicBezTo>
                    <a:pt x="25" y="3905"/>
                    <a:pt x="60" y="4048"/>
                    <a:pt x="49" y="4179"/>
                  </a:cubicBezTo>
                  <a:lnTo>
                    <a:pt x="49" y="4227"/>
                  </a:lnTo>
                  <a:lnTo>
                    <a:pt x="17467" y="429"/>
                  </a:lnTo>
                  <a:cubicBezTo>
                    <a:pt x="17432" y="286"/>
                    <a:pt x="17396" y="155"/>
                    <a:pt x="1738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9" name="Google Shape;4109;p28"/>
            <p:cNvSpPr/>
            <p:nvPr/>
          </p:nvSpPr>
          <p:spPr>
            <a:xfrm>
              <a:off x="5778975" y="4449775"/>
              <a:ext cx="566475" cy="127425"/>
            </a:xfrm>
            <a:custGeom>
              <a:avLst/>
              <a:gdLst/>
              <a:ahLst/>
              <a:cxnLst/>
              <a:rect l="l" t="t" r="r" b="b"/>
              <a:pathLst>
                <a:path w="22659" h="5097" extrusionOk="0">
                  <a:moveTo>
                    <a:pt x="48" y="1"/>
                  </a:moveTo>
                  <a:cubicBezTo>
                    <a:pt x="37" y="72"/>
                    <a:pt x="13" y="132"/>
                    <a:pt x="1" y="191"/>
                  </a:cubicBezTo>
                  <a:lnTo>
                    <a:pt x="691" y="596"/>
                  </a:lnTo>
                  <a:lnTo>
                    <a:pt x="22373" y="5061"/>
                  </a:lnTo>
                  <a:lnTo>
                    <a:pt x="22539" y="5097"/>
                  </a:lnTo>
                  <a:cubicBezTo>
                    <a:pt x="22551" y="4942"/>
                    <a:pt x="22575" y="4799"/>
                    <a:pt x="22658" y="4656"/>
                  </a:cubicBezTo>
                  <a:lnTo>
                    <a:pt x="4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0" name="Google Shape;4110;p28"/>
            <p:cNvSpPr/>
            <p:nvPr/>
          </p:nvSpPr>
          <p:spPr>
            <a:xfrm>
              <a:off x="6395425" y="4603375"/>
              <a:ext cx="42600" cy="60750"/>
            </a:xfrm>
            <a:custGeom>
              <a:avLst/>
              <a:gdLst/>
              <a:ahLst/>
              <a:cxnLst/>
              <a:rect l="l" t="t" r="r" b="b"/>
              <a:pathLst>
                <a:path w="1704" h="2430" extrusionOk="0">
                  <a:moveTo>
                    <a:pt x="346" y="0"/>
                  </a:moveTo>
                  <a:cubicBezTo>
                    <a:pt x="239" y="120"/>
                    <a:pt x="144" y="215"/>
                    <a:pt x="1" y="286"/>
                  </a:cubicBezTo>
                  <a:lnTo>
                    <a:pt x="1191" y="2429"/>
                  </a:lnTo>
                  <a:lnTo>
                    <a:pt x="1703" y="2429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1" name="Google Shape;4111;p28"/>
            <p:cNvSpPr/>
            <p:nvPr/>
          </p:nvSpPr>
          <p:spPr>
            <a:xfrm>
              <a:off x="6271300" y="4385800"/>
              <a:ext cx="100350" cy="163725"/>
            </a:xfrm>
            <a:custGeom>
              <a:avLst/>
              <a:gdLst/>
              <a:ahLst/>
              <a:cxnLst/>
              <a:rect l="l" t="t" r="r" b="b"/>
              <a:pathLst>
                <a:path w="4014" h="6549" extrusionOk="0">
                  <a:moveTo>
                    <a:pt x="429" y="0"/>
                  </a:moveTo>
                  <a:cubicBezTo>
                    <a:pt x="298" y="60"/>
                    <a:pt x="144" y="107"/>
                    <a:pt x="1" y="131"/>
                  </a:cubicBezTo>
                  <a:lnTo>
                    <a:pt x="3585" y="6548"/>
                  </a:lnTo>
                  <a:cubicBezTo>
                    <a:pt x="3716" y="6477"/>
                    <a:pt x="3870" y="6429"/>
                    <a:pt x="4013" y="6406"/>
                  </a:cubicBezTo>
                  <a:lnTo>
                    <a:pt x="42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2" name="Google Shape;4112;p28"/>
            <p:cNvSpPr/>
            <p:nvPr/>
          </p:nvSpPr>
          <p:spPr>
            <a:xfrm>
              <a:off x="5772725" y="4454250"/>
              <a:ext cx="364950" cy="209875"/>
            </a:xfrm>
            <a:custGeom>
              <a:avLst/>
              <a:gdLst/>
              <a:ahLst/>
              <a:cxnLst/>
              <a:rect l="l" t="t" r="r" b="b"/>
              <a:pathLst>
                <a:path w="14598" h="8395" extrusionOk="0">
                  <a:moveTo>
                    <a:pt x="239" y="0"/>
                  </a:moveTo>
                  <a:cubicBezTo>
                    <a:pt x="179" y="155"/>
                    <a:pt x="108" y="286"/>
                    <a:pt x="1" y="393"/>
                  </a:cubicBezTo>
                  <a:lnTo>
                    <a:pt x="13705" y="8394"/>
                  </a:lnTo>
                  <a:lnTo>
                    <a:pt x="14598" y="8394"/>
                  </a:lnTo>
                  <a:lnTo>
                    <a:pt x="918" y="417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3" name="Google Shape;4113;p28"/>
            <p:cNvSpPr/>
            <p:nvPr/>
          </p:nvSpPr>
          <p:spPr>
            <a:xfrm>
              <a:off x="6341850" y="4544475"/>
              <a:ext cx="72350" cy="71050"/>
            </a:xfrm>
            <a:custGeom>
              <a:avLst/>
              <a:gdLst/>
              <a:ahLst/>
              <a:cxnLst/>
              <a:rect l="l" t="t" r="r" b="b"/>
              <a:pathLst>
                <a:path w="2894" h="2842" extrusionOk="0">
                  <a:moveTo>
                    <a:pt x="1417" y="1"/>
                  </a:moveTo>
                  <a:cubicBezTo>
                    <a:pt x="1338" y="1"/>
                    <a:pt x="1261" y="15"/>
                    <a:pt x="1179" y="23"/>
                  </a:cubicBezTo>
                  <a:cubicBezTo>
                    <a:pt x="1036" y="59"/>
                    <a:pt x="882" y="94"/>
                    <a:pt x="751" y="166"/>
                  </a:cubicBezTo>
                  <a:cubicBezTo>
                    <a:pt x="465" y="321"/>
                    <a:pt x="239" y="559"/>
                    <a:pt x="108" y="856"/>
                  </a:cubicBezTo>
                  <a:cubicBezTo>
                    <a:pt x="60" y="987"/>
                    <a:pt x="24" y="1142"/>
                    <a:pt x="1" y="1285"/>
                  </a:cubicBezTo>
                  <a:lnTo>
                    <a:pt x="1" y="1297"/>
                  </a:lnTo>
                  <a:lnTo>
                    <a:pt x="1" y="1464"/>
                  </a:lnTo>
                  <a:cubicBezTo>
                    <a:pt x="36" y="2178"/>
                    <a:pt x="584" y="2773"/>
                    <a:pt x="1298" y="2833"/>
                  </a:cubicBezTo>
                  <a:cubicBezTo>
                    <a:pt x="1351" y="2839"/>
                    <a:pt x="1403" y="2842"/>
                    <a:pt x="1455" y="2842"/>
                  </a:cubicBezTo>
                  <a:cubicBezTo>
                    <a:pt x="1707" y="2842"/>
                    <a:pt x="1946" y="2771"/>
                    <a:pt x="2144" y="2642"/>
                  </a:cubicBezTo>
                  <a:cubicBezTo>
                    <a:pt x="2287" y="2571"/>
                    <a:pt x="2382" y="2476"/>
                    <a:pt x="2489" y="2345"/>
                  </a:cubicBezTo>
                  <a:cubicBezTo>
                    <a:pt x="2584" y="2225"/>
                    <a:pt x="2656" y="2106"/>
                    <a:pt x="2715" y="1975"/>
                  </a:cubicBezTo>
                  <a:cubicBezTo>
                    <a:pt x="2775" y="1833"/>
                    <a:pt x="2799" y="1690"/>
                    <a:pt x="2822" y="1535"/>
                  </a:cubicBezTo>
                  <a:cubicBezTo>
                    <a:pt x="2894" y="761"/>
                    <a:pt x="2310" y="82"/>
                    <a:pt x="1525" y="11"/>
                  </a:cubicBezTo>
                  <a:cubicBezTo>
                    <a:pt x="1488" y="4"/>
                    <a:pt x="1452" y="1"/>
                    <a:pt x="141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4" name="Google Shape;4114;p28"/>
            <p:cNvSpPr/>
            <p:nvPr/>
          </p:nvSpPr>
          <p:spPr>
            <a:xfrm>
              <a:off x="6212375" y="4289200"/>
              <a:ext cx="100625" cy="100600"/>
            </a:xfrm>
            <a:custGeom>
              <a:avLst/>
              <a:gdLst/>
              <a:ahLst/>
              <a:cxnLst/>
              <a:rect l="l" t="t" r="r" b="b"/>
              <a:pathLst>
                <a:path w="4025" h="4024" extrusionOk="0">
                  <a:moveTo>
                    <a:pt x="2038" y="1"/>
                  </a:moveTo>
                  <a:cubicBezTo>
                    <a:pt x="1006" y="1"/>
                    <a:pt x="115" y="796"/>
                    <a:pt x="24" y="1840"/>
                  </a:cubicBezTo>
                  <a:cubicBezTo>
                    <a:pt x="0" y="1959"/>
                    <a:pt x="0" y="2078"/>
                    <a:pt x="24" y="2197"/>
                  </a:cubicBezTo>
                  <a:cubicBezTo>
                    <a:pt x="36" y="2352"/>
                    <a:pt x="60" y="2495"/>
                    <a:pt x="108" y="2626"/>
                  </a:cubicBezTo>
                  <a:cubicBezTo>
                    <a:pt x="358" y="3376"/>
                    <a:pt x="1036" y="3935"/>
                    <a:pt x="1846" y="4019"/>
                  </a:cubicBezTo>
                  <a:cubicBezTo>
                    <a:pt x="1890" y="4022"/>
                    <a:pt x="1934" y="4023"/>
                    <a:pt x="1978" y="4023"/>
                  </a:cubicBezTo>
                  <a:cubicBezTo>
                    <a:pt x="2107" y="4023"/>
                    <a:pt x="2230" y="4010"/>
                    <a:pt x="2346" y="3983"/>
                  </a:cubicBezTo>
                  <a:cubicBezTo>
                    <a:pt x="2501" y="3971"/>
                    <a:pt x="2655" y="3924"/>
                    <a:pt x="2786" y="3864"/>
                  </a:cubicBezTo>
                  <a:cubicBezTo>
                    <a:pt x="3417" y="3602"/>
                    <a:pt x="3894" y="3031"/>
                    <a:pt x="4013" y="2328"/>
                  </a:cubicBezTo>
                  <a:cubicBezTo>
                    <a:pt x="4013" y="2292"/>
                    <a:pt x="4025" y="2233"/>
                    <a:pt x="4025" y="2185"/>
                  </a:cubicBezTo>
                  <a:lnTo>
                    <a:pt x="4025" y="1899"/>
                  </a:lnTo>
                  <a:cubicBezTo>
                    <a:pt x="3989" y="1578"/>
                    <a:pt x="3906" y="1257"/>
                    <a:pt x="3739" y="995"/>
                  </a:cubicBezTo>
                  <a:cubicBezTo>
                    <a:pt x="3667" y="864"/>
                    <a:pt x="3572" y="745"/>
                    <a:pt x="3465" y="637"/>
                  </a:cubicBezTo>
                  <a:cubicBezTo>
                    <a:pt x="3144" y="292"/>
                    <a:pt x="2703" y="54"/>
                    <a:pt x="2191" y="6"/>
                  </a:cubicBezTo>
                  <a:cubicBezTo>
                    <a:pt x="2140" y="2"/>
                    <a:pt x="2089" y="1"/>
                    <a:pt x="203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5" name="Google Shape;4115;p28"/>
            <p:cNvSpPr/>
            <p:nvPr/>
          </p:nvSpPr>
          <p:spPr>
            <a:xfrm>
              <a:off x="6886575" y="1575550"/>
              <a:ext cx="19050" cy="17950"/>
            </a:xfrm>
            <a:custGeom>
              <a:avLst/>
              <a:gdLst/>
              <a:ahLst/>
              <a:cxnLst/>
              <a:rect l="l" t="t" r="r" b="b"/>
              <a:pathLst>
                <a:path w="762" h="718" extrusionOk="0">
                  <a:moveTo>
                    <a:pt x="367" y="0"/>
                  </a:moveTo>
                  <a:cubicBezTo>
                    <a:pt x="308" y="0"/>
                    <a:pt x="251" y="22"/>
                    <a:pt x="202" y="51"/>
                  </a:cubicBezTo>
                  <a:cubicBezTo>
                    <a:pt x="95" y="111"/>
                    <a:pt x="36" y="206"/>
                    <a:pt x="24" y="325"/>
                  </a:cubicBezTo>
                  <a:cubicBezTo>
                    <a:pt x="0" y="539"/>
                    <a:pt x="155" y="706"/>
                    <a:pt x="345" y="718"/>
                  </a:cubicBezTo>
                  <a:cubicBezTo>
                    <a:pt x="405" y="718"/>
                    <a:pt x="464" y="706"/>
                    <a:pt x="512" y="682"/>
                  </a:cubicBezTo>
                  <a:cubicBezTo>
                    <a:pt x="631" y="646"/>
                    <a:pt x="714" y="539"/>
                    <a:pt x="738" y="384"/>
                  </a:cubicBezTo>
                  <a:cubicBezTo>
                    <a:pt x="762" y="194"/>
                    <a:pt x="595" y="15"/>
                    <a:pt x="405" y="3"/>
                  </a:cubicBezTo>
                  <a:cubicBezTo>
                    <a:pt x="392" y="1"/>
                    <a:pt x="380" y="0"/>
                    <a:pt x="3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6" name="Google Shape;4116;p28"/>
            <p:cNvSpPr/>
            <p:nvPr/>
          </p:nvSpPr>
          <p:spPr>
            <a:xfrm>
              <a:off x="6612725" y="2909675"/>
              <a:ext cx="36925" cy="36225"/>
            </a:xfrm>
            <a:custGeom>
              <a:avLst/>
              <a:gdLst/>
              <a:ahLst/>
              <a:cxnLst/>
              <a:rect l="l" t="t" r="r" b="b"/>
              <a:pathLst>
                <a:path w="1477" h="1449" extrusionOk="0">
                  <a:moveTo>
                    <a:pt x="765" y="1"/>
                  </a:moveTo>
                  <a:cubicBezTo>
                    <a:pt x="380" y="1"/>
                    <a:pt x="59" y="291"/>
                    <a:pt x="36" y="669"/>
                  </a:cubicBezTo>
                  <a:cubicBezTo>
                    <a:pt x="0" y="1074"/>
                    <a:pt x="298" y="1419"/>
                    <a:pt x="703" y="1443"/>
                  </a:cubicBezTo>
                  <a:cubicBezTo>
                    <a:pt x="732" y="1446"/>
                    <a:pt x="761" y="1448"/>
                    <a:pt x="790" y="1448"/>
                  </a:cubicBezTo>
                  <a:cubicBezTo>
                    <a:pt x="1039" y="1448"/>
                    <a:pt x="1252" y="1312"/>
                    <a:pt x="1369" y="1109"/>
                  </a:cubicBezTo>
                  <a:cubicBezTo>
                    <a:pt x="1429" y="1014"/>
                    <a:pt x="1465" y="907"/>
                    <a:pt x="1477" y="788"/>
                  </a:cubicBezTo>
                  <a:cubicBezTo>
                    <a:pt x="1477" y="752"/>
                    <a:pt x="1477" y="705"/>
                    <a:pt x="1465" y="657"/>
                  </a:cubicBezTo>
                  <a:lnTo>
                    <a:pt x="1465" y="645"/>
                  </a:lnTo>
                  <a:cubicBezTo>
                    <a:pt x="1417" y="312"/>
                    <a:pt x="1167" y="38"/>
                    <a:pt x="810" y="2"/>
                  </a:cubicBezTo>
                  <a:cubicBezTo>
                    <a:pt x="795" y="1"/>
                    <a:pt x="780" y="1"/>
                    <a:pt x="7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7" name="Google Shape;4117;p28"/>
            <p:cNvSpPr/>
            <p:nvPr/>
          </p:nvSpPr>
          <p:spPr>
            <a:xfrm>
              <a:off x="6607950" y="4033250"/>
              <a:ext cx="50925" cy="50550"/>
            </a:xfrm>
            <a:custGeom>
              <a:avLst/>
              <a:gdLst/>
              <a:ahLst/>
              <a:cxnLst/>
              <a:rect l="l" t="t" r="r" b="b"/>
              <a:pathLst>
                <a:path w="2037" h="2022" extrusionOk="0">
                  <a:moveTo>
                    <a:pt x="1019" y="1"/>
                  </a:moveTo>
                  <a:cubicBezTo>
                    <a:pt x="930" y="1"/>
                    <a:pt x="843" y="14"/>
                    <a:pt x="763" y="41"/>
                  </a:cubicBezTo>
                  <a:cubicBezTo>
                    <a:pt x="358" y="148"/>
                    <a:pt x="48" y="505"/>
                    <a:pt x="13" y="934"/>
                  </a:cubicBezTo>
                  <a:cubicBezTo>
                    <a:pt x="1" y="1124"/>
                    <a:pt x="25" y="1291"/>
                    <a:pt x="108" y="1458"/>
                  </a:cubicBezTo>
                  <a:cubicBezTo>
                    <a:pt x="179" y="1600"/>
                    <a:pt x="275" y="1720"/>
                    <a:pt x="394" y="1815"/>
                  </a:cubicBezTo>
                  <a:cubicBezTo>
                    <a:pt x="537" y="1934"/>
                    <a:pt x="727" y="2005"/>
                    <a:pt x="941" y="2017"/>
                  </a:cubicBezTo>
                  <a:cubicBezTo>
                    <a:pt x="969" y="2020"/>
                    <a:pt x="997" y="2021"/>
                    <a:pt x="1024" y="2021"/>
                  </a:cubicBezTo>
                  <a:cubicBezTo>
                    <a:pt x="1110" y="2021"/>
                    <a:pt x="1187" y="2006"/>
                    <a:pt x="1251" y="1970"/>
                  </a:cubicBezTo>
                  <a:cubicBezTo>
                    <a:pt x="1406" y="1946"/>
                    <a:pt x="1537" y="1874"/>
                    <a:pt x="1656" y="1779"/>
                  </a:cubicBezTo>
                  <a:cubicBezTo>
                    <a:pt x="1775" y="1696"/>
                    <a:pt x="1858" y="1589"/>
                    <a:pt x="1918" y="1470"/>
                  </a:cubicBezTo>
                  <a:cubicBezTo>
                    <a:pt x="1977" y="1350"/>
                    <a:pt x="2013" y="1219"/>
                    <a:pt x="2025" y="1077"/>
                  </a:cubicBezTo>
                  <a:cubicBezTo>
                    <a:pt x="2037" y="874"/>
                    <a:pt x="2001" y="660"/>
                    <a:pt x="1894" y="505"/>
                  </a:cubicBezTo>
                  <a:cubicBezTo>
                    <a:pt x="1799" y="362"/>
                    <a:pt x="1703" y="267"/>
                    <a:pt x="1584" y="172"/>
                  </a:cubicBezTo>
                  <a:cubicBezTo>
                    <a:pt x="1465" y="100"/>
                    <a:pt x="1346" y="53"/>
                    <a:pt x="1203" y="29"/>
                  </a:cubicBezTo>
                  <a:cubicBezTo>
                    <a:pt x="1179" y="29"/>
                    <a:pt x="1132" y="5"/>
                    <a:pt x="1108" y="5"/>
                  </a:cubicBezTo>
                  <a:cubicBezTo>
                    <a:pt x="1078" y="2"/>
                    <a:pt x="1049" y="1"/>
                    <a:pt x="101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8" name="Google Shape;4118;p28"/>
            <p:cNvSpPr/>
            <p:nvPr/>
          </p:nvSpPr>
          <p:spPr>
            <a:xfrm>
              <a:off x="6996400" y="4166875"/>
              <a:ext cx="36325" cy="36000"/>
            </a:xfrm>
            <a:custGeom>
              <a:avLst/>
              <a:gdLst/>
              <a:ahLst/>
              <a:cxnLst/>
              <a:rect l="l" t="t" r="r" b="b"/>
              <a:pathLst>
                <a:path w="1453" h="1440" extrusionOk="0">
                  <a:moveTo>
                    <a:pt x="733" y="1"/>
                  </a:moveTo>
                  <a:cubicBezTo>
                    <a:pt x="700" y="1"/>
                    <a:pt x="671" y="6"/>
                    <a:pt x="631" y="6"/>
                  </a:cubicBezTo>
                  <a:cubicBezTo>
                    <a:pt x="465" y="18"/>
                    <a:pt x="334" y="101"/>
                    <a:pt x="227" y="196"/>
                  </a:cubicBezTo>
                  <a:cubicBezTo>
                    <a:pt x="119" y="304"/>
                    <a:pt x="60" y="423"/>
                    <a:pt x="36" y="577"/>
                  </a:cubicBezTo>
                  <a:cubicBezTo>
                    <a:pt x="36" y="601"/>
                    <a:pt x="12" y="613"/>
                    <a:pt x="12" y="649"/>
                  </a:cubicBezTo>
                  <a:cubicBezTo>
                    <a:pt x="0" y="780"/>
                    <a:pt x="36" y="899"/>
                    <a:pt x="84" y="1030"/>
                  </a:cubicBezTo>
                  <a:cubicBezTo>
                    <a:pt x="191" y="1256"/>
                    <a:pt x="405" y="1423"/>
                    <a:pt x="667" y="1435"/>
                  </a:cubicBezTo>
                  <a:cubicBezTo>
                    <a:pt x="696" y="1438"/>
                    <a:pt x="724" y="1440"/>
                    <a:pt x="752" y="1440"/>
                  </a:cubicBezTo>
                  <a:cubicBezTo>
                    <a:pt x="1119" y="1440"/>
                    <a:pt x="1419" y="1156"/>
                    <a:pt x="1441" y="780"/>
                  </a:cubicBezTo>
                  <a:cubicBezTo>
                    <a:pt x="1453" y="399"/>
                    <a:pt x="1155" y="42"/>
                    <a:pt x="786" y="6"/>
                  </a:cubicBezTo>
                  <a:cubicBezTo>
                    <a:pt x="766" y="2"/>
                    <a:pt x="749" y="1"/>
                    <a:pt x="73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9" name="Google Shape;4119;p28"/>
            <p:cNvSpPr/>
            <p:nvPr/>
          </p:nvSpPr>
          <p:spPr>
            <a:xfrm>
              <a:off x="6710350" y="4394000"/>
              <a:ext cx="37225" cy="35950"/>
            </a:xfrm>
            <a:custGeom>
              <a:avLst/>
              <a:gdLst/>
              <a:ahLst/>
              <a:cxnLst/>
              <a:rect l="l" t="t" r="r" b="b"/>
              <a:pathLst>
                <a:path w="1489" h="1438" extrusionOk="0">
                  <a:moveTo>
                    <a:pt x="737" y="0"/>
                  </a:moveTo>
                  <a:cubicBezTo>
                    <a:pt x="370" y="0"/>
                    <a:pt x="70" y="284"/>
                    <a:pt x="48" y="660"/>
                  </a:cubicBezTo>
                  <a:cubicBezTo>
                    <a:pt x="1" y="1053"/>
                    <a:pt x="298" y="1398"/>
                    <a:pt x="703" y="1434"/>
                  </a:cubicBezTo>
                  <a:cubicBezTo>
                    <a:pt x="724" y="1436"/>
                    <a:pt x="746" y="1437"/>
                    <a:pt x="767" y="1437"/>
                  </a:cubicBezTo>
                  <a:cubicBezTo>
                    <a:pt x="1133" y="1437"/>
                    <a:pt x="1443" y="1151"/>
                    <a:pt x="1477" y="779"/>
                  </a:cubicBezTo>
                  <a:cubicBezTo>
                    <a:pt x="1489" y="386"/>
                    <a:pt x="1203" y="41"/>
                    <a:pt x="822" y="5"/>
                  </a:cubicBezTo>
                  <a:cubicBezTo>
                    <a:pt x="793" y="2"/>
                    <a:pt x="765" y="0"/>
                    <a:pt x="73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0" name="Google Shape;4120;p28"/>
            <p:cNvSpPr/>
            <p:nvPr/>
          </p:nvSpPr>
          <p:spPr>
            <a:xfrm>
              <a:off x="6609750" y="3484075"/>
              <a:ext cx="35725" cy="35675"/>
            </a:xfrm>
            <a:custGeom>
              <a:avLst/>
              <a:gdLst/>
              <a:ahLst/>
              <a:cxnLst/>
              <a:rect l="l" t="t" r="r" b="b"/>
              <a:pathLst>
                <a:path w="1429" h="1427" extrusionOk="0">
                  <a:moveTo>
                    <a:pt x="700" y="1"/>
                  </a:moveTo>
                  <a:cubicBezTo>
                    <a:pt x="418" y="1"/>
                    <a:pt x="158" y="184"/>
                    <a:pt x="60" y="458"/>
                  </a:cubicBezTo>
                  <a:cubicBezTo>
                    <a:pt x="48" y="517"/>
                    <a:pt x="24" y="577"/>
                    <a:pt x="24" y="648"/>
                  </a:cubicBezTo>
                  <a:cubicBezTo>
                    <a:pt x="0" y="755"/>
                    <a:pt x="36" y="850"/>
                    <a:pt x="60" y="958"/>
                  </a:cubicBezTo>
                  <a:cubicBezTo>
                    <a:pt x="84" y="993"/>
                    <a:pt x="84" y="1005"/>
                    <a:pt x="95" y="1041"/>
                  </a:cubicBezTo>
                  <a:cubicBezTo>
                    <a:pt x="155" y="1172"/>
                    <a:pt x="274" y="1279"/>
                    <a:pt x="405" y="1350"/>
                  </a:cubicBezTo>
                  <a:cubicBezTo>
                    <a:pt x="417" y="1362"/>
                    <a:pt x="453" y="1362"/>
                    <a:pt x="465" y="1374"/>
                  </a:cubicBezTo>
                  <a:cubicBezTo>
                    <a:pt x="524" y="1398"/>
                    <a:pt x="584" y="1422"/>
                    <a:pt x="655" y="1422"/>
                  </a:cubicBezTo>
                  <a:cubicBezTo>
                    <a:pt x="683" y="1425"/>
                    <a:pt x="710" y="1427"/>
                    <a:pt x="736" y="1427"/>
                  </a:cubicBezTo>
                  <a:cubicBezTo>
                    <a:pt x="799" y="1427"/>
                    <a:pt x="858" y="1418"/>
                    <a:pt x="917" y="1410"/>
                  </a:cubicBezTo>
                  <a:cubicBezTo>
                    <a:pt x="1036" y="1374"/>
                    <a:pt x="1155" y="1315"/>
                    <a:pt x="1227" y="1243"/>
                  </a:cubicBezTo>
                  <a:lnTo>
                    <a:pt x="1238" y="1231"/>
                  </a:lnTo>
                  <a:cubicBezTo>
                    <a:pt x="1346" y="1112"/>
                    <a:pt x="1417" y="958"/>
                    <a:pt x="1429" y="779"/>
                  </a:cubicBezTo>
                  <a:cubicBezTo>
                    <a:pt x="1429" y="684"/>
                    <a:pt x="1429" y="600"/>
                    <a:pt x="1405" y="517"/>
                  </a:cubicBezTo>
                  <a:cubicBezTo>
                    <a:pt x="1358" y="362"/>
                    <a:pt x="1262" y="231"/>
                    <a:pt x="1143" y="148"/>
                  </a:cubicBezTo>
                  <a:cubicBezTo>
                    <a:pt x="1048" y="65"/>
                    <a:pt x="917" y="29"/>
                    <a:pt x="774" y="5"/>
                  </a:cubicBezTo>
                  <a:cubicBezTo>
                    <a:pt x="749" y="2"/>
                    <a:pt x="724" y="1"/>
                    <a:pt x="70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1" name="Google Shape;4121;p28"/>
            <p:cNvSpPr/>
            <p:nvPr/>
          </p:nvSpPr>
          <p:spPr>
            <a:xfrm>
              <a:off x="7027050" y="3205875"/>
              <a:ext cx="8950" cy="31275"/>
            </a:xfrm>
            <a:custGeom>
              <a:avLst/>
              <a:gdLst/>
              <a:ahLst/>
              <a:cxnLst/>
              <a:rect l="l" t="t" r="r" b="b"/>
              <a:pathLst>
                <a:path w="358" h="1251" extrusionOk="0">
                  <a:moveTo>
                    <a:pt x="358" y="1"/>
                  </a:moveTo>
                  <a:cubicBezTo>
                    <a:pt x="334" y="25"/>
                    <a:pt x="310" y="36"/>
                    <a:pt x="298" y="48"/>
                  </a:cubicBezTo>
                  <a:cubicBezTo>
                    <a:pt x="132" y="167"/>
                    <a:pt x="13" y="346"/>
                    <a:pt x="1" y="572"/>
                  </a:cubicBezTo>
                  <a:cubicBezTo>
                    <a:pt x="1" y="656"/>
                    <a:pt x="1" y="751"/>
                    <a:pt x="25" y="834"/>
                  </a:cubicBezTo>
                  <a:cubicBezTo>
                    <a:pt x="72" y="989"/>
                    <a:pt x="179" y="1108"/>
                    <a:pt x="275" y="1215"/>
                  </a:cubicBezTo>
                  <a:cubicBezTo>
                    <a:pt x="310" y="1227"/>
                    <a:pt x="322" y="1239"/>
                    <a:pt x="358" y="1251"/>
                  </a:cubicBezTo>
                  <a:lnTo>
                    <a:pt x="358" y="1"/>
                  </a:ln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2" name="Google Shape;4122;p28"/>
            <p:cNvSpPr/>
            <p:nvPr/>
          </p:nvSpPr>
          <p:spPr>
            <a:xfrm>
              <a:off x="6923175" y="1659900"/>
              <a:ext cx="35750" cy="35150"/>
            </a:xfrm>
            <a:custGeom>
              <a:avLst/>
              <a:gdLst/>
              <a:ahLst/>
              <a:cxnLst/>
              <a:rect l="l" t="t" r="r" b="b"/>
              <a:pathLst>
                <a:path w="1430" h="1406" extrusionOk="0">
                  <a:moveTo>
                    <a:pt x="681" y="1"/>
                  </a:moveTo>
                  <a:cubicBezTo>
                    <a:pt x="607" y="1"/>
                    <a:pt x="536" y="18"/>
                    <a:pt x="477" y="35"/>
                  </a:cubicBezTo>
                  <a:cubicBezTo>
                    <a:pt x="227" y="130"/>
                    <a:pt x="24" y="344"/>
                    <a:pt x="12" y="642"/>
                  </a:cubicBezTo>
                  <a:cubicBezTo>
                    <a:pt x="0" y="844"/>
                    <a:pt x="60" y="1035"/>
                    <a:pt x="179" y="1166"/>
                  </a:cubicBezTo>
                  <a:cubicBezTo>
                    <a:pt x="262" y="1285"/>
                    <a:pt x="405" y="1356"/>
                    <a:pt x="548" y="1392"/>
                  </a:cubicBezTo>
                  <a:cubicBezTo>
                    <a:pt x="584" y="1392"/>
                    <a:pt x="608" y="1404"/>
                    <a:pt x="655" y="1404"/>
                  </a:cubicBezTo>
                  <a:cubicBezTo>
                    <a:pt x="677" y="1405"/>
                    <a:pt x="698" y="1406"/>
                    <a:pt x="720" y="1406"/>
                  </a:cubicBezTo>
                  <a:cubicBezTo>
                    <a:pt x="874" y="1406"/>
                    <a:pt x="1016" y="1367"/>
                    <a:pt x="1132" y="1273"/>
                  </a:cubicBezTo>
                  <a:cubicBezTo>
                    <a:pt x="1263" y="1178"/>
                    <a:pt x="1370" y="1023"/>
                    <a:pt x="1394" y="844"/>
                  </a:cubicBezTo>
                  <a:cubicBezTo>
                    <a:pt x="1394" y="820"/>
                    <a:pt x="1417" y="797"/>
                    <a:pt x="1417" y="761"/>
                  </a:cubicBezTo>
                  <a:cubicBezTo>
                    <a:pt x="1429" y="546"/>
                    <a:pt x="1334" y="332"/>
                    <a:pt x="1191" y="189"/>
                  </a:cubicBezTo>
                  <a:cubicBezTo>
                    <a:pt x="1132" y="130"/>
                    <a:pt x="1060" y="82"/>
                    <a:pt x="977" y="46"/>
                  </a:cubicBezTo>
                  <a:cubicBezTo>
                    <a:pt x="917" y="35"/>
                    <a:pt x="846" y="11"/>
                    <a:pt x="774" y="11"/>
                  </a:cubicBezTo>
                  <a:cubicBezTo>
                    <a:pt x="743" y="4"/>
                    <a:pt x="712" y="1"/>
                    <a:pt x="68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3" name="Google Shape;4123;p28"/>
            <p:cNvSpPr/>
            <p:nvPr/>
          </p:nvSpPr>
          <p:spPr>
            <a:xfrm>
              <a:off x="6526400" y="2260750"/>
              <a:ext cx="36625" cy="35900"/>
            </a:xfrm>
            <a:custGeom>
              <a:avLst/>
              <a:gdLst/>
              <a:ahLst/>
              <a:cxnLst/>
              <a:rect l="l" t="t" r="r" b="b"/>
              <a:pathLst>
                <a:path w="1465" h="1436" extrusionOk="0">
                  <a:moveTo>
                    <a:pt x="756" y="1"/>
                  </a:moveTo>
                  <a:cubicBezTo>
                    <a:pt x="382" y="1"/>
                    <a:pt x="82" y="287"/>
                    <a:pt x="48" y="658"/>
                  </a:cubicBezTo>
                  <a:cubicBezTo>
                    <a:pt x="0" y="1063"/>
                    <a:pt x="298" y="1408"/>
                    <a:pt x="703" y="1432"/>
                  </a:cubicBezTo>
                  <a:cubicBezTo>
                    <a:pt x="727" y="1435"/>
                    <a:pt x="751" y="1436"/>
                    <a:pt x="775" y="1436"/>
                  </a:cubicBezTo>
                  <a:cubicBezTo>
                    <a:pt x="986" y="1436"/>
                    <a:pt x="1182" y="1343"/>
                    <a:pt x="1310" y="1182"/>
                  </a:cubicBezTo>
                  <a:cubicBezTo>
                    <a:pt x="1405" y="1075"/>
                    <a:pt x="1465" y="944"/>
                    <a:pt x="1465" y="765"/>
                  </a:cubicBezTo>
                  <a:lnTo>
                    <a:pt x="1465" y="754"/>
                  </a:lnTo>
                  <a:lnTo>
                    <a:pt x="1465" y="682"/>
                  </a:lnTo>
                  <a:cubicBezTo>
                    <a:pt x="1453" y="515"/>
                    <a:pt x="1393" y="384"/>
                    <a:pt x="1298" y="265"/>
                  </a:cubicBezTo>
                  <a:cubicBezTo>
                    <a:pt x="1179" y="123"/>
                    <a:pt x="1012" y="27"/>
                    <a:pt x="822" y="3"/>
                  </a:cubicBezTo>
                  <a:cubicBezTo>
                    <a:pt x="800" y="2"/>
                    <a:pt x="778" y="1"/>
                    <a:pt x="75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4" name="Google Shape;4124;p28"/>
            <p:cNvSpPr/>
            <p:nvPr/>
          </p:nvSpPr>
          <p:spPr>
            <a:xfrm>
              <a:off x="5728375" y="4421425"/>
              <a:ext cx="51825" cy="50475"/>
            </a:xfrm>
            <a:custGeom>
              <a:avLst/>
              <a:gdLst/>
              <a:ahLst/>
              <a:cxnLst/>
              <a:rect l="l" t="t" r="r" b="b"/>
              <a:pathLst>
                <a:path w="2073" h="2019" extrusionOk="0">
                  <a:moveTo>
                    <a:pt x="1045" y="0"/>
                  </a:moveTo>
                  <a:cubicBezTo>
                    <a:pt x="521" y="0"/>
                    <a:pt x="71" y="402"/>
                    <a:pt x="48" y="932"/>
                  </a:cubicBezTo>
                  <a:cubicBezTo>
                    <a:pt x="1" y="1492"/>
                    <a:pt x="418" y="1980"/>
                    <a:pt x="965" y="2016"/>
                  </a:cubicBezTo>
                  <a:cubicBezTo>
                    <a:pt x="992" y="2018"/>
                    <a:pt x="1019" y="2019"/>
                    <a:pt x="1046" y="2019"/>
                  </a:cubicBezTo>
                  <a:cubicBezTo>
                    <a:pt x="1333" y="2019"/>
                    <a:pt x="1579" y="1903"/>
                    <a:pt x="1775" y="1718"/>
                  </a:cubicBezTo>
                  <a:cubicBezTo>
                    <a:pt x="1870" y="1611"/>
                    <a:pt x="1965" y="1480"/>
                    <a:pt x="2013" y="1325"/>
                  </a:cubicBezTo>
                  <a:cubicBezTo>
                    <a:pt x="2037" y="1266"/>
                    <a:pt x="2037" y="1194"/>
                    <a:pt x="2061" y="1135"/>
                  </a:cubicBezTo>
                  <a:lnTo>
                    <a:pt x="2061" y="1123"/>
                  </a:lnTo>
                  <a:lnTo>
                    <a:pt x="2061" y="1075"/>
                  </a:lnTo>
                  <a:cubicBezTo>
                    <a:pt x="2072" y="944"/>
                    <a:pt x="2061" y="813"/>
                    <a:pt x="2013" y="671"/>
                  </a:cubicBezTo>
                  <a:cubicBezTo>
                    <a:pt x="1977" y="599"/>
                    <a:pt x="1942" y="528"/>
                    <a:pt x="1894" y="456"/>
                  </a:cubicBezTo>
                  <a:cubicBezTo>
                    <a:pt x="1822" y="337"/>
                    <a:pt x="1703" y="218"/>
                    <a:pt x="1561" y="135"/>
                  </a:cubicBezTo>
                  <a:cubicBezTo>
                    <a:pt x="1430" y="63"/>
                    <a:pt x="1275" y="16"/>
                    <a:pt x="1132" y="4"/>
                  </a:cubicBezTo>
                  <a:cubicBezTo>
                    <a:pt x="1103" y="1"/>
                    <a:pt x="1074" y="0"/>
                    <a:pt x="104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5" name="Google Shape;4125;p28"/>
            <p:cNvSpPr/>
            <p:nvPr/>
          </p:nvSpPr>
          <p:spPr>
            <a:xfrm>
              <a:off x="6710950" y="4235475"/>
              <a:ext cx="20850" cy="20600"/>
            </a:xfrm>
            <a:custGeom>
              <a:avLst/>
              <a:gdLst/>
              <a:ahLst/>
              <a:cxnLst/>
              <a:rect l="l" t="t" r="r" b="b"/>
              <a:pathLst>
                <a:path w="834" h="824" extrusionOk="0">
                  <a:moveTo>
                    <a:pt x="405" y="0"/>
                  </a:moveTo>
                  <a:cubicBezTo>
                    <a:pt x="203" y="0"/>
                    <a:pt x="24" y="155"/>
                    <a:pt x="0" y="369"/>
                  </a:cubicBezTo>
                  <a:lnTo>
                    <a:pt x="0" y="417"/>
                  </a:lnTo>
                  <a:cubicBezTo>
                    <a:pt x="24" y="608"/>
                    <a:pt x="143" y="762"/>
                    <a:pt x="322" y="810"/>
                  </a:cubicBezTo>
                  <a:cubicBezTo>
                    <a:pt x="334" y="822"/>
                    <a:pt x="358" y="822"/>
                    <a:pt x="381" y="822"/>
                  </a:cubicBezTo>
                  <a:cubicBezTo>
                    <a:pt x="394" y="823"/>
                    <a:pt x="406" y="824"/>
                    <a:pt x="418" y="824"/>
                  </a:cubicBezTo>
                  <a:cubicBezTo>
                    <a:pt x="520" y="824"/>
                    <a:pt x="604" y="780"/>
                    <a:pt x="679" y="727"/>
                  </a:cubicBezTo>
                  <a:cubicBezTo>
                    <a:pt x="703" y="703"/>
                    <a:pt x="739" y="667"/>
                    <a:pt x="750" y="643"/>
                  </a:cubicBezTo>
                  <a:cubicBezTo>
                    <a:pt x="798" y="584"/>
                    <a:pt x="822" y="524"/>
                    <a:pt x="822" y="453"/>
                  </a:cubicBezTo>
                  <a:cubicBezTo>
                    <a:pt x="834" y="227"/>
                    <a:pt x="679" y="36"/>
                    <a:pt x="45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6" name="Google Shape;4126;p28"/>
            <p:cNvSpPr/>
            <p:nvPr/>
          </p:nvSpPr>
          <p:spPr>
            <a:xfrm>
              <a:off x="6828225" y="3855375"/>
              <a:ext cx="21150" cy="20450"/>
            </a:xfrm>
            <a:custGeom>
              <a:avLst/>
              <a:gdLst/>
              <a:ahLst/>
              <a:cxnLst/>
              <a:rect l="l" t="t" r="r" b="b"/>
              <a:pathLst>
                <a:path w="846" h="818" extrusionOk="0">
                  <a:moveTo>
                    <a:pt x="465" y="0"/>
                  </a:moveTo>
                  <a:cubicBezTo>
                    <a:pt x="393" y="0"/>
                    <a:pt x="334" y="12"/>
                    <a:pt x="274" y="24"/>
                  </a:cubicBezTo>
                  <a:lnTo>
                    <a:pt x="250" y="24"/>
                  </a:lnTo>
                  <a:cubicBezTo>
                    <a:pt x="119" y="83"/>
                    <a:pt x="36" y="203"/>
                    <a:pt x="12" y="369"/>
                  </a:cubicBezTo>
                  <a:cubicBezTo>
                    <a:pt x="0" y="429"/>
                    <a:pt x="12" y="488"/>
                    <a:pt x="36" y="536"/>
                  </a:cubicBezTo>
                  <a:cubicBezTo>
                    <a:pt x="60" y="595"/>
                    <a:pt x="96" y="631"/>
                    <a:pt x="119" y="679"/>
                  </a:cubicBezTo>
                  <a:cubicBezTo>
                    <a:pt x="191" y="774"/>
                    <a:pt x="286" y="810"/>
                    <a:pt x="369" y="810"/>
                  </a:cubicBezTo>
                  <a:cubicBezTo>
                    <a:pt x="392" y="815"/>
                    <a:pt x="415" y="817"/>
                    <a:pt x="438" y="817"/>
                  </a:cubicBezTo>
                  <a:cubicBezTo>
                    <a:pt x="521" y="817"/>
                    <a:pt x="599" y="785"/>
                    <a:pt x="655" y="738"/>
                  </a:cubicBezTo>
                  <a:cubicBezTo>
                    <a:pt x="762" y="679"/>
                    <a:pt x="822" y="572"/>
                    <a:pt x="834" y="441"/>
                  </a:cubicBezTo>
                  <a:cubicBezTo>
                    <a:pt x="846" y="357"/>
                    <a:pt x="822" y="250"/>
                    <a:pt x="762" y="179"/>
                  </a:cubicBezTo>
                  <a:cubicBezTo>
                    <a:pt x="703" y="72"/>
                    <a:pt x="596" y="12"/>
                    <a:pt x="46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7" name="Google Shape;4127;p28"/>
            <p:cNvSpPr/>
            <p:nvPr/>
          </p:nvSpPr>
          <p:spPr>
            <a:xfrm>
              <a:off x="6930325" y="4028600"/>
              <a:ext cx="21450" cy="20575"/>
            </a:xfrm>
            <a:custGeom>
              <a:avLst/>
              <a:gdLst/>
              <a:ahLst/>
              <a:cxnLst/>
              <a:rect l="l" t="t" r="r" b="b"/>
              <a:pathLst>
                <a:path w="858" h="823" extrusionOk="0">
                  <a:moveTo>
                    <a:pt x="476" y="1"/>
                  </a:moveTo>
                  <a:cubicBezTo>
                    <a:pt x="357" y="1"/>
                    <a:pt x="250" y="36"/>
                    <a:pt x="179" y="96"/>
                  </a:cubicBezTo>
                  <a:cubicBezTo>
                    <a:pt x="84" y="155"/>
                    <a:pt x="24" y="251"/>
                    <a:pt x="12" y="370"/>
                  </a:cubicBezTo>
                  <a:cubicBezTo>
                    <a:pt x="0" y="608"/>
                    <a:pt x="143" y="810"/>
                    <a:pt x="381" y="822"/>
                  </a:cubicBezTo>
                  <a:cubicBezTo>
                    <a:pt x="453" y="822"/>
                    <a:pt x="512" y="810"/>
                    <a:pt x="572" y="786"/>
                  </a:cubicBezTo>
                  <a:cubicBezTo>
                    <a:pt x="727" y="751"/>
                    <a:pt x="834" y="608"/>
                    <a:pt x="846" y="453"/>
                  </a:cubicBezTo>
                  <a:cubicBezTo>
                    <a:pt x="857" y="215"/>
                    <a:pt x="679" y="12"/>
                    <a:pt x="47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8" name="Google Shape;4128;p28"/>
            <p:cNvSpPr/>
            <p:nvPr/>
          </p:nvSpPr>
          <p:spPr>
            <a:xfrm>
              <a:off x="6984800" y="3178775"/>
              <a:ext cx="21450" cy="20600"/>
            </a:xfrm>
            <a:custGeom>
              <a:avLst/>
              <a:gdLst/>
              <a:ahLst/>
              <a:cxnLst/>
              <a:rect l="l" t="t" r="r" b="b"/>
              <a:pathLst>
                <a:path w="858" h="824" extrusionOk="0">
                  <a:moveTo>
                    <a:pt x="440" y="1"/>
                  </a:moveTo>
                  <a:cubicBezTo>
                    <a:pt x="225" y="1"/>
                    <a:pt x="47" y="152"/>
                    <a:pt x="24" y="370"/>
                  </a:cubicBezTo>
                  <a:cubicBezTo>
                    <a:pt x="0" y="608"/>
                    <a:pt x="155" y="799"/>
                    <a:pt x="393" y="823"/>
                  </a:cubicBezTo>
                  <a:cubicBezTo>
                    <a:pt x="402" y="823"/>
                    <a:pt x="411" y="823"/>
                    <a:pt x="420" y="823"/>
                  </a:cubicBezTo>
                  <a:cubicBezTo>
                    <a:pt x="646" y="823"/>
                    <a:pt x="822" y="682"/>
                    <a:pt x="834" y="442"/>
                  </a:cubicBezTo>
                  <a:cubicBezTo>
                    <a:pt x="857" y="204"/>
                    <a:pt x="703" y="13"/>
                    <a:pt x="464" y="1"/>
                  </a:cubicBezTo>
                  <a:cubicBezTo>
                    <a:pt x="456" y="1"/>
                    <a:pt x="448" y="1"/>
                    <a:pt x="44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9" name="Google Shape;4129;p28"/>
            <p:cNvSpPr/>
            <p:nvPr/>
          </p:nvSpPr>
          <p:spPr>
            <a:xfrm>
              <a:off x="6950250" y="2089625"/>
              <a:ext cx="20875" cy="20600"/>
            </a:xfrm>
            <a:custGeom>
              <a:avLst/>
              <a:gdLst/>
              <a:ahLst/>
              <a:cxnLst/>
              <a:rect l="l" t="t" r="r" b="b"/>
              <a:pathLst>
                <a:path w="835" h="824" extrusionOk="0">
                  <a:moveTo>
                    <a:pt x="410" y="1"/>
                  </a:moveTo>
                  <a:cubicBezTo>
                    <a:pt x="287" y="1"/>
                    <a:pt x="183" y="47"/>
                    <a:pt x="108" y="121"/>
                  </a:cubicBezTo>
                  <a:cubicBezTo>
                    <a:pt x="49" y="205"/>
                    <a:pt x="1" y="276"/>
                    <a:pt x="1" y="383"/>
                  </a:cubicBezTo>
                  <a:lnTo>
                    <a:pt x="1" y="419"/>
                  </a:lnTo>
                  <a:cubicBezTo>
                    <a:pt x="1" y="574"/>
                    <a:pt x="72" y="693"/>
                    <a:pt x="191" y="764"/>
                  </a:cubicBezTo>
                  <a:cubicBezTo>
                    <a:pt x="239" y="800"/>
                    <a:pt x="299" y="824"/>
                    <a:pt x="370" y="824"/>
                  </a:cubicBezTo>
                  <a:cubicBezTo>
                    <a:pt x="441" y="824"/>
                    <a:pt x="525" y="812"/>
                    <a:pt x="584" y="776"/>
                  </a:cubicBezTo>
                  <a:cubicBezTo>
                    <a:pt x="692" y="741"/>
                    <a:pt x="751" y="657"/>
                    <a:pt x="787" y="574"/>
                  </a:cubicBezTo>
                  <a:cubicBezTo>
                    <a:pt x="811" y="538"/>
                    <a:pt x="822" y="502"/>
                    <a:pt x="822" y="455"/>
                  </a:cubicBezTo>
                  <a:cubicBezTo>
                    <a:pt x="834" y="324"/>
                    <a:pt x="787" y="217"/>
                    <a:pt x="703" y="121"/>
                  </a:cubicBezTo>
                  <a:cubicBezTo>
                    <a:pt x="656" y="98"/>
                    <a:pt x="608" y="50"/>
                    <a:pt x="549" y="38"/>
                  </a:cubicBezTo>
                  <a:cubicBezTo>
                    <a:pt x="525" y="26"/>
                    <a:pt x="489" y="2"/>
                    <a:pt x="453" y="2"/>
                  </a:cubicBezTo>
                  <a:cubicBezTo>
                    <a:pt x="439" y="1"/>
                    <a:pt x="424" y="1"/>
                    <a:pt x="4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0" name="Google Shape;4130;p28"/>
            <p:cNvSpPr/>
            <p:nvPr/>
          </p:nvSpPr>
          <p:spPr>
            <a:xfrm>
              <a:off x="6882700" y="3304975"/>
              <a:ext cx="21450" cy="20600"/>
            </a:xfrm>
            <a:custGeom>
              <a:avLst/>
              <a:gdLst/>
              <a:ahLst/>
              <a:cxnLst/>
              <a:rect l="l" t="t" r="r" b="b"/>
              <a:pathLst>
                <a:path w="858" h="824" extrusionOk="0">
                  <a:moveTo>
                    <a:pt x="425" y="1"/>
                  </a:moveTo>
                  <a:cubicBezTo>
                    <a:pt x="200" y="1"/>
                    <a:pt x="24" y="142"/>
                    <a:pt x="12" y="371"/>
                  </a:cubicBezTo>
                  <a:cubicBezTo>
                    <a:pt x="0" y="490"/>
                    <a:pt x="36" y="597"/>
                    <a:pt x="119" y="680"/>
                  </a:cubicBezTo>
                  <a:cubicBezTo>
                    <a:pt x="179" y="764"/>
                    <a:pt x="274" y="799"/>
                    <a:pt x="381" y="823"/>
                  </a:cubicBezTo>
                  <a:cubicBezTo>
                    <a:pt x="391" y="824"/>
                    <a:pt x="400" y="824"/>
                    <a:pt x="410" y="824"/>
                  </a:cubicBezTo>
                  <a:cubicBezTo>
                    <a:pt x="623" y="824"/>
                    <a:pt x="799" y="694"/>
                    <a:pt x="834" y="478"/>
                  </a:cubicBezTo>
                  <a:lnTo>
                    <a:pt x="834" y="442"/>
                  </a:lnTo>
                  <a:cubicBezTo>
                    <a:pt x="857" y="252"/>
                    <a:pt x="727" y="61"/>
                    <a:pt x="512" y="13"/>
                  </a:cubicBezTo>
                  <a:cubicBezTo>
                    <a:pt x="500" y="2"/>
                    <a:pt x="476" y="2"/>
                    <a:pt x="453" y="2"/>
                  </a:cubicBezTo>
                  <a:cubicBezTo>
                    <a:pt x="443" y="1"/>
                    <a:pt x="434" y="1"/>
                    <a:pt x="42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1" name="Google Shape;4131;p28"/>
            <p:cNvSpPr/>
            <p:nvPr/>
          </p:nvSpPr>
          <p:spPr>
            <a:xfrm>
              <a:off x="6801125" y="3180575"/>
              <a:ext cx="21475" cy="20600"/>
            </a:xfrm>
            <a:custGeom>
              <a:avLst/>
              <a:gdLst/>
              <a:ahLst/>
              <a:cxnLst/>
              <a:rect l="l" t="t" r="r" b="b"/>
              <a:pathLst>
                <a:path w="859" h="824" extrusionOk="0">
                  <a:moveTo>
                    <a:pt x="418" y="1"/>
                  </a:moveTo>
                  <a:cubicBezTo>
                    <a:pt x="203" y="1"/>
                    <a:pt x="25" y="155"/>
                    <a:pt x="13" y="370"/>
                  </a:cubicBezTo>
                  <a:cubicBezTo>
                    <a:pt x="1" y="620"/>
                    <a:pt x="144" y="810"/>
                    <a:pt x="382" y="822"/>
                  </a:cubicBezTo>
                  <a:cubicBezTo>
                    <a:pt x="392" y="823"/>
                    <a:pt x="402" y="823"/>
                    <a:pt x="412" y="823"/>
                  </a:cubicBezTo>
                  <a:cubicBezTo>
                    <a:pt x="579" y="823"/>
                    <a:pt x="731" y="730"/>
                    <a:pt x="799" y="572"/>
                  </a:cubicBezTo>
                  <a:cubicBezTo>
                    <a:pt x="822" y="536"/>
                    <a:pt x="834" y="489"/>
                    <a:pt x="834" y="453"/>
                  </a:cubicBezTo>
                  <a:cubicBezTo>
                    <a:pt x="858" y="227"/>
                    <a:pt x="703" y="25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32" name="Google Shape;4132;p28"/>
          <p:cNvGrpSpPr/>
          <p:nvPr/>
        </p:nvGrpSpPr>
        <p:grpSpPr>
          <a:xfrm flipH="1">
            <a:off x="266" y="51528"/>
            <a:ext cx="1978228" cy="4794296"/>
            <a:chOff x="5728375" y="1492875"/>
            <a:chExt cx="1308525" cy="3171250"/>
          </a:xfrm>
        </p:grpSpPr>
        <p:sp>
          <p:nvSpPr>
            <p:cNvPr id="4133" name="Google Shape;4133;p28"/>
            <p:cNvSpPr/>
            <p:nvPr/>
          </p:nvSpPr>
          <p:spPr>
            <a:xfrm>
              <a:off x="6942225" y="2835900"/>
              <a:ext cx="625" cy="925"/>
            </a:xfrm>
            <a:custGeom>
              <a:avLst/>
              <a:gdLst/>
              <a:ahLst/>
              <a:cxnLst/>
              <a:rect l="l" t="t" r="r" b="b"/>
              <a:pathLst>
                <a:path w="25" h="37" extrusionOk="0">
                  <a:moveTo>
                    <a:pt x="24" y="0"/>
                  </a:moveTo>
                  <a:lnTo>
                    <a:pt x="24" y="0"/>
                  </a:lnTo>
                  <a:cubicBezTo>
                    <a:pt x="12" y="12"/>
                    <a:pt x="12" y="24"/>
                    <a:pt x="0" y="36"/>
                  </a:cubicBezTo>
                  <a:cubicBezTo>
                    <a:pt x="12" y="36"/>
                    <a:pt x="12" y="24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4" name="Google Shape;4134;p28"/>
            <p:cNvSpPr/>
            <p:nvPr/>
          </p:nvSpPr>
          <p:spPr>
            <a:xfrm>
              <a:off x="6942225" y="283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5" name="Google Shape;4135;p28"/>
            <p:cNvSpPr/>
            <p:nvPr/>
          </p:nvSpPr>
          <p:spPr>
            <a:xfrm>
              <a:off x="6945500" y="2844825"/>
              <a:ext cx="42300" cy="133375"/>
            </a:xfrm>
            <a:custGeom>
              <a:avLst/>
              <a:gdLst/>
              <a:ahLst/>
              <a:cxnLst/>
              <a:rect l="l" t="t" r="r" b="b"/>
              <a:pathLst>
                <a:path w="1692" h="5335" extrusionOk="0">
                  <a:moveTo>
                    <a:pt x="346" y="0"/>
                  </a:moveTo>
                  <a:lnTo>
                    <a:pt x="203" y="12"/>
                  </a:lnTo>
                  <a:lnTo>
                    <a:pt x="0" y="453"/>
                  </a:lnTo>
                  <a:lnTo>
                    <a:pt x="1215" y="5263"/>
                  </a:lnTo>
                  <a:lnTo>
                    <a:pt x="1691" y="5334"/>
                  </a:lnTo>
                  <a:lnTo>
                    <a:pt x="1691" y="5334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6" name="Google Shape;4136;p28"/>
            <p:cNvSpPr/>
            <p:nvPr/>
          </p:nvSpPr>
          <p:spPr>
            <a:xfrm>
              <a:off x="6943725" y="2835300"/>
              <a:ext cx="300" cy="25"/>
            </a:xfrm>
            <a:custGeom>
              <a:avLst/>
              <a:gdLst/>
              <a:ahLst/>
              <a:cxnLst/>
              <a:rect l="l" t="t" r="r" b="b"/>
              <a:pathLst>
                <a:path w="12" h="1" extrusionOk="0">
                  <a:moveTo>
                    <a:pt x="0" y="0"/>
                  </a:moveTo>
                  <a:lnTo>
                    <a:pt x="0" y="0"/>
                  </a:lnTo>
                  <a:cubicBezTo>
                    <a:pt x="12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7" name="Google Shape;4137;p28"/>
            <p:cNvSpPr/>
            <p:nvPr/>
          </p:nvSpPr>
          <p:spPr>
            <a:xfrm>
              <a:off x="6945500" y="2834575"/>
              <a:ext cx="625" cy="150"/>
            </a:xfrm>
            <a:custGeom>
              <a:avLst/>
              <a:gdLst/>
              <a:ahLst/>
              <a:cxnLst/>
              <a:rect l="l" t="t" r="r" b="b"/>
              <a:pathLst>
                <a:path w="25" h="6" extrusionOk="0">
                  <a:moveTo>
                    <a:pt x="15" y="0"/>
                  </a:moveTo>
                  <a:cubicBezTo>
                    <a:pt x="11" y="0"/>
                    <a:pt x="8" y="6"/>
                    <a:pt x="0" y="6"/>
                  </a:cubicBezTo>
                  <a:lnTo>
                    <a:pt x="24" y="6"/>
                  </a:lnTo>
                  <a:cubicBezTo>
                    <a:pt x="20" y="2"/>
                    <a:pt x="18" y="0"/>
                    <a:pt x="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8" name="Google Shape;4138;p28"/>
            <p:cNvSpPr/>
            <p:nvPr/>
          </p:nvSpPr>
          <p:spPr>
            <a:xfrm>
              <a:off x="6943125" y="2835625"/>
              <a:ext cx="550" cy="300"/>
            </a:xfrm>
            <a:custGeom>
              <a:avLst/>
              <a:gdLst/>
              <a:ahLst/>
              <a:cxnLst/>
              <a:rect l="l" t="t" r="r" b="b"/>
              <a:pathLst>
                <a:path w="22" h="12" extrusionOk="0">
                  <a:moveTo>
                    <a:pt x="16" y="1"/>
                  </a:moveTo>
                  <a:cubicBezTo>
                    <a:pt x="13" y="1"/>
                    <a:pt x="8" y="3"/>
                    <a:pt x="0" y="11"/>
                  </a:cubicBezTo>
                  <a:cubicBezTo>
                    <a:pt x="16" y="11"/>
                    <a:pt x="21" y="1"/>
                    <a:pt x="1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9" name="Google Shape;4139;p28"/>
            <p:cNvSpPr/>
            <p:nvPr/>
          </p:nvSpPr>
          <p:spPr>
            <a:xfrm>
              <a:off x="6978825" y="2988300"/>
              <a:ext cx="57175" cy="218500"/>
            </a:xfrm>
            <a:custGeom>
              <a:avLst/>
              <a:gdLst/>
              <a:ahLst/>
              <a:cxnLst/>
              <a:rect l="l" t="t" r="r" b="b"/>
              <a:pathLst>
                <a:path w="2287" h="8740" extrusionOk="0">
                  <a:moveTo>
                    <a:pt x="1" y="0"/>
                  </a:moveTo>
                  <a:lnTo>
                    <a:pt x="2227" y="8739"/>
                  </a:lnTo>
                  <a:cubicBezTo>
                    <a:pt x="2239" y="8728"/>
                    <a:pt x="2251" y="8704"/>
                    <a:pt x="2287" y="8692"/>
                  </a:cubicBezTo>
                  <a:lnTo>
                    <a:pt x="2287" y="7180"/>
                  </a:lnTo>
                  <a:lnTo>
                    <a:pt x="477" y="7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0" name="Google Shape;4140;p28"/>
            <p:cNvSpPr/>
            <p:nvPr/>
          </p:nvSpPr>
          <p:spPr>
            <a:xfrm>
              <a:off x="6796675" y="2972825"/>
              <a:ext cx="91400" cy="176525"/>
            </a:xfrm>
            <a:custGeom>
              <a:avLst/>
              <a:gdLst/>
              <a:ahLst/>
              <a:cxnLst/>
              <a:rect l="l" t="t" r="r" b="b"/>
              <a:pathLst>
                <a:path w="3656" h="7061" extrusionOk="0">
                  <a:moveTo>
                    <a:pt x="3203" y="0"/>
                  </a:moveTo>
                  <a:lnTo>
                    <a:pt x="0" y="6632"/>
                  </a:lnTo>
                  <a:lnTo>
                    <a:pt x="286" y="7061"/>
                  </a:lnTo>
                  <a:lnTo>
                    <a:pt x="3656" y="48"/>
                  </a:lnTo>
                  <a:lnTo>
                    <a:pt x="3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1" name="Google Shape;4141;p28"/>
            <p:cNvSpPr/>
            <p:nvPr/>
          </p:nvSpPr>
          <p:spPr>
            <a:xfrm>
              <a:off x="6629100" y="3150225"/>
              <a:ext cx="168775" cy="337550"/>
            </a:xfrm>
            <a:custGeom>
              <a:avLst/>
              <a:gdLst/>
              <a:ahLst/>
              <a:cxnLst/>
              <a:rect l="l" t="t" r="r" b="b"/>
              <a:pathLst>
                <a:path w="6751" h="13502" extrusionOk="0">
                  <a:moveTo>
                    <a:pt x="6465" y="0"/>
                  </a:moveTo>
                  <a:lnTo>
                    <a:pt x="0" y="13359"/>
                  </a:lnTo>
                  <a:cubicBezTo>
                    <a:pt x="155" y="13359"/>
                    <a:pt x="274" y="13419"/>
                    <a:pt x="381" y="13502"/>
                  </a:cubicBezTo>
                  <a:lnTo>
                    <a:pt x="464" y="13442"/>
                  </a:lnTo>
                  <a:lnTo>
                    <a:pt x="6751" y="429"/>
                  </a:lnTo>
                  <a:lnTo>
                    <a:pt x="646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2" name="Google Shape;4142;p28"/>
            <p:cNvSpPr/>
            <p:nvPr/>
          </p:nvSpPr>
          <p:spPr>
            <a:xfrm>
              <a:off x="6945500" y="2834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3" name="Google Shape;4143;p28"/>
            <p:cNvSpPr/>
            <p:nvPr/>
          </p:nvSpPr>
          <p:spPr>
            <a:xfrm>
              <a:off x="6943725" y="2835300"/>
              <a:ext cx="0" cy="625"/>
            </a:xfrm>
            <a:custGeom>
              <a:avLst/>
              <a:gdLst/>
              <a:ahLst/>
              <a:cxnLst/>
              <a:rect l="l" t="t" r="r" b="b"/>
              <a:pathLst>
                <a:path h="25" extrusionOk="0">
                  <a:moveTo>
                    <a:pt x="0" y="24"/>
                  </a:moveTo>
                  <a:cubicBezTo>
                    <a:pt x="0" y="24"/>
                    <a:pt x="0" y="0"/>
                    <a:pt x="0" y="24"/>
                  </a:cubicBezTo>
                  <a:cubicBezTo>
                    <a:pt x="0" y="0"/>
                    <a:pt x="0" y="0"/>
                    <a:pt x="0" y="24"/>
                  </a:cubicBezTo>
                  <a:cubicBezTo>
                    <a:pt x="0" y="0"/>
                    <a:pt x="0" y="0"/>
                    <a:pt x="0" y="24"/>
                  </a:cubicBezTo>
                  <a:cubicBezTo>
                    <a:pt x="0" y="0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4" name="Google Shape;4144;p28"/>
            <p:cNvSpPr/>
            <p:nvPr/>
          </p:nvSpPr>
          <p:spPr>
            <a:xfrm>
              <a:off x="6942225" y="283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5" name="Google Shape;4145;p28"/>
            <p:cNvSpPr/>
            <p:nvPr/>
          </p:nvSpPr>
          <p:spPr>
            <a:xfrm>
              <a:off x="6881800" y="2836500"/>
              <a:ext cx="68775" cy="126825"/>
            </a:xfrm>
            <a:custGeom>
              <a:avLst/>
              <a:gdLst/>
              <a:ahLst/>
              <a:cxnLst/>
              <a:rect l="l" t="t" r="r" b="b"/>
              <a:pathLst>
                <a:path w="2751" h="5073" extrusionOk="0">
                  <a:moveTo>
                    <a:pt x="2429" y="0"/>
                  </a:moveTo>
                  <a:cubicBezTo>
                    <a:pt x="2417" y="0"/>
                    <a:pt x="2417" y="12"/>
                    <a:pt x="2417" y="12"/>
                  </a:cubicBezTo>
                  <a:lnTo>
                    <a:pt x="1" y="5001"/>
                  </a:lnTo>
                  <a:lnTo>
                    <a:pt x="465" y="5072"/>
                  </a:lnTo>
                  <a:lnTo>
                    <a:pt x="2548" y="774"/>
                  </a:lnTo>
                  <a:lnTo>
                    <a:pt x="2751" y="345"/>
                  </a:lnTo>
                  <a:lnTo>
                    <a:pt x="2632" y="357"/>
                  </a:lnTo>
                  <a:cubicBezTo>
                    <a:pt x="2624" y="358"/>
                    <a:pt x="2615" y="358"/>
                    <a:pt x="2607" y="358"/>
                  </a:cubicBezTo>
                  <a:cubicBezTo>
                    <a:pt x="2488" y="358"/>
                    <a:pt x="2394" y="276"/>
                    <a:pt x="2394" y="131"/>
                  </a:cubicBezTo>
                  <a:cubicBezTo>
                    <a:pt x="2394" y="95"/>
                    <a:pt x="2394" y="48"/>
                    <a:pt x="2429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6" name="Google Shape;4146;p28"/>
            <p:cNvSpPr/>
            <p:nvPr/>
          </p:nvSpPr>
          <p:spPr>
            <a:xfrm>
              <a:off x="6902350" y="1492875"/>
              <a:ext cx="133950" cy="92000"/>
            </a:xfrm>
            <a:custGeom>
              <a:avLst/>
              <a:gdLst/>
              <a:ahLst/>
              <a:cxnLst/>
              <a:rect l="l" t="t" r="r" b="b"/>
              <a:pathLst>
                <a:path w="5358" h="3680" extrusionOk="0">
                  <a:moveTo>
                    <a:pt x="5358" y="0"/>
                  </a:moveTo>
                  <a:lnTo>
                    <a:pt x="0" y="3275"/>
                  </a:lnTo>
                  <a:lnTo>
                    <a:pt x="202" y="3679"/>
                  </a:lnTo>
                  <a:lnTo>
                    <a:pt x="5358" y="524"/>
                  </a:lnTo>
                  <a:lnTo>
                    <a:pt x="535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7" name="Google Shape;4147;p28"/>
            <p:cNvSpPr/>
            <p:nvPr/>
          </p:nvSpPr>
          <p:spPr>
            <a:xfrm>
              <a:off x="6839525" y="1837250"/>
              <a:ext cx="325" cy="925"/>
            </a:xfrm>
            <a:custGeom>
              <a:avLst/>
              <a:gdLst/>
              <a:ahLst/>
              <a:cxnLst/>
              <a:rect l="l" t="t" r="r" b="b"/>
              <a:pathLst>
                <a:path w="13" h="37" extrusionOk="0">
                  <a:moveTo>
                    <a:pt x="13" y="1"/>
                  </a:moveTo>
                  <a:cubicBezTo>
                    <a:pt x="1" y="1"/>
                    <a:pt x="1" y="25"/>
                    <a:pt x="1" y="37"/>
                  </a:cubicBezTo>
                  <a:cubicBezTo>
                    <a:pt x="1" y="25"/>
                    <a:pt x="1" y="13"/>
                    <a:pt x="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8" name="Google Shape;4148;p28"/>
            <p:cNvSpPr/>
            <p:nvPr/>
          </p:nvSpPr>
          <p:spPr>
            <a:xfrm>
              <a:off x="6839525" y="1689025"/>
              <a:ext cx="97375" cy="151525"/>
            </a:xfrm>
            <a:custGeom>
              <a:avLst/>
              <a:gdLst/>
              <a:ahLst/>
              <a:cxnLst/>
              <a:rect l="l" t="t" r="r" b="b"/>
              <a:pathLst>
                <a:path w="3895" h="6061" extrusionOk="0">
                  <a:moveTo>
                    <a:pt x="20" y="5898"/>
                  </a:moveTo>
                  <a:cubicBezTo>
                    <a:pt x="13" y="5908"/>
                    <a:pt x="6" y="5919"/>
                    <a:pt x="1" y="5930"/>
                  </a:cubicBezTo>
                  <a:lnTo>
                    <a:pt x="20" y="5898"/>
                  </a:lnTo>
                  <a:close/>
                  <a:moveTo>
                    <a:pt x="3513" y="1"/>
                  </a:moveTo>
                  <a:lnTo>
                    <a:pt x="20" y="5898"/>
                  </a:lnTo>
                  <a:lnTo>
                    <a:pt x="20" y="5898"/>
                  </a:lnTo>
                  <a:cubicBezTo>
                    <a:pt x="42" y="5867"/>
                    <a:pt x="69" y="5844"/>
                    <a:pt x="96" y="5835"/>
                  </a:cubicBezTo>
                  <a:cubicBezTo>
                    <a:pt x="130" y="5818"/>
                    <a:pt x="166" y="5809"/>
                    <a:pt x="201" y="5809"/>
                  </a:cubicBezTo>
                  <a:cubicBezTo>
                    <a:pt x="288" y="5809"/>
                    <a:pt x="368" y="5860"/>
                    <a:pt x="394" y="5954"/>
                  </a:cubicBezTo>
                  <a:lnTo>
                    <a:pt x="441" y="6061"/>
                  </a:lnTo>
                  <a:lnTo>
                    <a:pt x="3894" y="239"/>
                  </a:lnTo>
                  <a:cubicBezTo>
                    <a:pt x="3727" y="191"/>
                    <a:pt x="3597" y="120"/>
                    <a:pt x="35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9" name="Google Shape;4149;p28"/>
            <p:cNvSpPr/>
            <p:nvPr/>
          </p:nvSpPr>
          <p:spPr>
            <a:xfrm>
              <a:off x="6838950" y="1834425"/>
              <a:ext cx="124725" cy="258250"/>
            </a:xfrm>
            <a:custGeom>
              <a:avLst/>
              <a:gdLst/>
              <a:ahLst/>
              <a:cxnLst/>
              <a:rect l="l" t="t" r="r" b="b"/>
              <a:pathLst>
                <a:path w="4989" h="10330" extrusionOk="0">
                  <a:moveTo>
                    <a:pt x="212" y="0"/>
                  </a:moveTo>
                  <a:cubicBezTo>
                    <a:pt x="182" y="0"/>
                    <a:pt x="150" y="6"/>
                    <a:pt x="119" y="19"/>
                  </a:cubicBezTo>
                  <a:cubicBezTo>
                    <a:pt x="83" y="31"/>
                    <a:pt x="48" y="66"/>
                    <a:pt x="24" y="102"/>
                  </a:cubicBezTo>
                  <a:cubicBezTo>
                    <a:pt x="24" y="126"/>
                    <a:pt x="0" y="138"/>
                    <a:pt x="0" y="150"/>
                  </a:cubicBezTo>
                  <a:lnTo>
                    <a:pt x="0" y="162"/>
                  </a:lnTo>
                  <a:lnTo>
                    <a:pt x="0" y="197"/>
                  </a:lnTo>
                  <a:lnTo>
                    <a:pt x="0" y="209"/>
                  </a:lnTo>
                  <a:lnTo>
                    <a:pt x="0" y="245"/>
                  </a:lnTo>
                  <a:lnTo>
                    <a:pt x="0" y="257"/>
                  </a:lnTo>
                  <a:cubicBezTo>
                    <a:pt x="0" y="269"/>
                    <a:pt x="24" y="281"/>
                    <a:pt x="24" y="304"/>
                  </a:cubicBezTo>
                  <a:lnTo>
                    <a:pt x="4560" y="10329"/>
                  </a:lnTo>
                  <a:cubicBezTo>
                    <a:pt x="4624" y="10255"/>
                    <a:pt x="4736" y="10209"/>
                    <a:pt x="4845" y="10209"/>
                  </a:cubicBezTo>
                  <a:cubicBezTo>
                    <a:pt x="4857" y="10209"/>
                    <a:pt x="4869" y="10209"/>
                    <a:pt x="4882" y="10210"/>
                  </a:cubicBezTo>
                  <a:cubicBezTo>
                    <a:pt x="4917" y="10210"/>
                    <a:pt x="4965" y="10222"/>
                    <a:pt x="4989" y="10246"/>
                  </a:cubicBezTo>
                  <a:lnTo>
                    <a:pt x="464" y="221"/>
                  </a:lnTo>
                  <a:lnTo>
                    <a:pt x="417" y="126"/>
                  </a:lnTo>
                  <a:cubicBezTo>
                    <a:pt x="373" y="47"/>
                    <a:pt x="297" y="0"/>
                    <a:pt x="21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0" name="Google Shape;4150;p28"/>
            <p:cNvSpPr/>
            <p:nvPr/>
          </p:nvSpPr>
          <p:spPr>
            <a:xfrm>
              <a:off x="6945800" y="1529475"/>
              <a:ext cx="90500" cy="135175"/>
            </a:xfrm>
            <a:custGeom>
              <a:avLst/>
              <a:gdLst/>
              <a:ahLst/>
              <a:cxnLst/>
              <a:rect l="l" t="t" r="r" b="b"/>
              <a:pathLst>
                <a:path w="3620" h="5407" extrusionOk="0">
                  <a:moveTo>
                    <a:pt x="3620" y="1"/>
                  </a:moveTo>
                  <a:lnTo>
                    <a:pt x="0" y="5073"/>
                  </a:lnTo>
                  <a:lnTo>
                    <a:pt x="108" y="5263"/>
                  </a:lnTo>
                  <a:cubicBezTo>
                    <a:pt x="179" y="5299"/>
                    <a:pt x="250" y="5335"/>
                    <a:pt x="310" y="5406"/>
                  </a:cubicBezTo>
                  <a:lnTo>
                    <a:pt x="3620" y="775"/>
                  </a:lnTo>
                  <a:lnTo>
                    <a:pt x="362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1" name="Google Shape;4151;p28"/>
            <p:cNvSpPr/>
            <p:nvPr/>
          </p:nvSpPr>
          <p:spPr>
            <a:xfrm>
              <a:off x="6951750" y="1681000"/>
              <a:ext cx="84550" cy="169075"/>
            </a:xfrm>
            <a:custGeom>
              <a:avLst/>
              <a:gdLst/>
              <a:ahLst/>
              <a:cxnLst/>
              <a:rect l="l" t="t" r="r" b="b"/>
              <a:pathLst>
                <a:path w="3382" h="6763" extrusionOk="0">
                  <a:moveTo>
                    <a:pt x="286" y="0"/>
                  </a:moveTo>
                  <a:cubicBezTo>
                    <a:pt x="239" y="179"/>
                    <a:pt x="155" y="334"/>
                    <a:pt x="0" y="429"/>
                  </a:cubicBezTo>
                  <a:lnTo>
                    <a:pt x="3382" y="6763"/>
                  </a:lnTo>
                  <a:lnTo>
                    <a:pt x="3382" y="5810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2" name="Google Shape;4152;p28"/>
            <p:cNvSpPr/>
            <p:nvPr/>
          </p:nvSpPr>
          <p:spPr>
            <a:xfrm>
              <a:off x="6891325" y="1570800"/>
              <a:ext cx="56875" cy="90275"/>
            </a:xfrm>
            <a:custGeom>
              <a:avLst/>
              <a:gdLst/>
              <a:ahLst/>
              <a:cxnLst/>
              <a:rect l="l" t="t" r="r" b="b"/>
              <a:pathLst>
                <a:path w="2275" h="3611" extrusionOk="0">
                  <a:moveTo>
                    <a:pt x="219" y="1"/>
                  </a:moveTo>
                  <a:cubicBezTo>
                    <a:pt x="185" y="1"/>
                    <a:pt x="151" y="9"/>
                    <a:pt x="120" y="27"/>
                  </a:cubicBezTo>
                  <a:cubicBezTo>
                    <a:pt x="84" y="62"/>
                    <a:pt x="48" y="86"/>
                    <a:pt x="36" y="122"/>
                  </a:cubicBezTo>
                  <a:cubicBezTo>
                    <a:pt x="24" y="146"/>
                    <a:pt x="1" y="193"/>
                    <a:pt x="1" y="241"/>
                  </a:cubicBezTo>
                  <a:cubicBezTo>
                    <a:pt x="72" y="205"/>
                    <a:pt x="143" y="193"/>
                    <a:pt x="215" y="193"/>
                  </a:cubicBezTo>
                  <a:cubicBezTo>
                    <a:pt x="405" y="205"/>
                    <a:pt x="572" y="384"/>
                    <a:pt x="548" y="574"/>
                  </a:cubicBezTo>
                  <a:cubicBezTo>
                    <a:pt x="524" y="717"/>
                    <a:pt x="441" y="836"/>
                    <a:pt x="322" y="872"/>
                  </a:cubicBezTo>
                  <a:lnTo>
                    <a:pt x="1763" y="3587"/>
                  </a:lnTo>
                  <a:cubicBezTo>
                    <a:pt x="1834" y="3560"/>
                    <a:pt x="1906" y="3546"/>
                    <a:pt x="1982" y="3546"/>
                  </a:cubicBezTo>
                  <a:cubicBezTo>
                    <a:pt x="2007" y="3546"/>
                    <a:pt x="2034" y="3548"/>
                    <a:pt x="2060" y="3551"/>
                  </a:cubicBezTo>
                  <a:cubicBezTo>
                    <a:pt x="2132" y="3575"/>
                    <a:pt x="2215" y="3587"/>
                    <a:pt x="2275" y="3610"/>
                  </a:cubicBezTo>
                  <a:lnTo>
                    <a:pt x="2167" y="3420"/>
                  </a:lnTo>
                  <a:lnTo>
                    <a:pt x="643" y="551"/>
                  </a:lnTo>
                  <a:lnTo>
                    <a:pt x="441" y="146"/>
                  </a:lnTo>
                  <a:lnTo>
                    <a:pt x="417" y="122"/>
                  </a:lnTo>
                  <a:cubicBezTo>
                    <a:pt x="375" y="47"/>
                    <a:pt x="298" y="1"/>
                    <a:pt x="21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3" name="Google Shape;4153;p28"/>
            <p:cNvSpPr/>
            <p:nvPr/>
          </p:nvSpPr>
          <p:spPr>
            <a:xfrm>
              <a:off x="6967825" y="2063475"/>
              <a:ext cx="68475" cy="40500"/>
            </a:xfrm>
            <a:custGeom>
              <a:avLst/>
              <a:gdLst/>
              <a:ahLst/>
              <a:cxnLst/>
              <a:rect l="l" t="t" r="r" b="b"/>
              <a:pathLst>
                <a:path w="2739" h="1620" extrusionOk="0">
                  <a:moveTo>
                    <a:pt x="2739" y="1"/>
                  </a:moveTo>
                  <a:lnTo>
                    <a:pt x="0" y="1167"/>
                  </a:lnTo>
                  <a:cubicBezTo>
                    <a:pt x="72" y="1263"/>
                    <a:pt x="131" y="1370"/>
                    <a:pt x="119" y="1501"/>
                  </a:cubicBezTo>
                  <a:cubicBezTo>
                    <a:pt x="119" y="1548"/>
                    <a:pt x="108" y="1572"/>
                    <a:pt x="84" y="1620"/>
                  </a:cubicBezTo>
                  <a:lnTo>
                    <a:pt x="2739" y="489"/>
                  </a:lnTo>
                  <a:lnTo>
                    <a:pt x="273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4" name="Google Shape;4154;p28"/>
            <p:cNvSpPr/>
            <p:nvPr/>
          </p:nvSpPr>
          <p:spPr>
            <a:xfrm>
              <a:off x="6558850" y="2100100"/>
              <a:ext cx="396200" cy="178025"/>
            </a:xfrm>
            <a:custGeom>
              <a:avLst/>
              <a:gdLst/>
              <a:ahLst/>
              <a:cxnLst/>
              <a:rect l="l" t="t" r="r" b="b"/>
              <a:pathLst>
                <a:path w="15848" h="7121" extrusionOk="0">
                  <a:moveTo>
                    <a:pt x="15657" y="0"/>
                  </a:moveTo>
                  <a:lnTo>
                    <a:pt x="0" y="6703"/>
                  </a:lnTo>
                  <a:cubicBezTo>
                    <a:pt x="95" y="6822"/>
                    <a:pt x="155" y="6965"/>
                    <a:pt x="167" y="7120"/>
                  </a:cubicBezTo>
                  <a:lnTo>
                    <a:pt x="15824" y="417"/>
                  </a:lnTo>
                  <a:cubicBezTo>
                    <a:pt x="15836" y="393"/>
                    <a:pt x="15836" y="357"/>
                    <a:pt x="15847" y="345"/>
                  </a:cubicBezTo>
                  <a:cubicBezTo>
                    <a:pt x="15728" y="274"/>
                    <a:pt x="15657" y="155"/>
                    <a:pt x="1565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5" name="Google Shape;4155;p28"/>
            <p:cNvSpPr/>
            <p:nvPr/>
          </p:nvSpPr>
          <p:spPr>
            <a:xfrm>
              <a:off x="6954425" y="2108725"/>
              <a:ext cx="81875" cy="207200"/>
            </a:xfrm>
            <a:custGeom>
              <a:avLst/>
              <a:gdLst/>
              <a:ahLst/>
              <a:cxnLst/>
              <a:rect l="l" t="t" r="r" b="b"/>
              <a:pathLst>
                <a:path w="3275" h="8288" extrusionOk="0">
                  <a:moveTo>
                    <a:pt x="24" y="0"/>
                  </a:moveTo>
                  <a:cubicBezTo>
                    <a:pt x="13" y="36"/>
                    <a:pt x="1" y="48"/>
                    <a:pt x="1" y="60"/>
                  </a:cubicBezTo>
                  <a:cubicBezTo>
                    <a:pt x="1" y="108"/>
                    <a:pt x="1" y="155"/>
                    <a:pt x="13" y="191"/>
                  </a:cubicBezTo>
                  <a:lnTo>
                    <a:pt x="3275" y="8287"/>
                  </a:lnTo>
                  <a:lnTo>
                    <a:pt x="3275" y="7097"/>
                  </a:lnTo>
                  <a:lnTo>
                    <a:pt x="429" y="36"/>
                  </a:lnTo>
                  <a:cubicBezTo>
                    <a:pt x="417" y="36"/>
                    <a:pt x="417" y="12"/>
                    <a:pt x="417" y="12"/>
                  </a:cubicBezTo>
                  <a:cubicBezTo>
                    <a:pt x="358" y="48"/>
                    <a:pt x="286" y="60"/>
                    <a:pt x="203" y="60"/>
                  </a:cubicBezTo>
                  <a:cubicBezTo>
                    <a:pt x="132" y="48"/>
                    <a:pt x="72" y="36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6" name="Google Shape;4156;p28"/>
            <p:cNvSpPr/>
            <p:nvPr/>
          </p:nvSpPr>
          <p:spPr>
            <a:xfrm>
              <a:off x="6559150" y="2280175"/>
              <a:ext cx="477150" cy="150350"/>
            </a:xfrm>
            <a:custGeom>
              <a:avLst/>
              <a:gdLst/>
              <a:ahLst/>
              <a:cxnLst/>
              <a:rect l="l" t="t" r="r" b="b"/>
              <a:pathLst>
                <a:path w="19086" h="6014" extrusionOk="0">
                  <a:moveTo>
                    <a:pt x="167" y="0"/>
                  </a:moveTo>
                  <a:cubicBezTo>
                    <a:pt x="155" y="167"/>
                    <a:pt x="95" y="298"/>
                    <a:pt x="0" y="405"/>
                  </a:cubicBezTo>
                  <a:lnTo>
                    <a:pt x="19086" y="6013"/>
                  </a:lnTo>
                  <a:lnTo>
                    <a:pt x="19086" y="5561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7" name="Google Shape;4157;p28"/>
            <p:cNvSpPr/>
            <p:nvPr/>
          </p:nvSpPr>
          <p:spPr>
            <a:xfrm>
              <a:off x="6941625" y="2825775"/>
              <a:ext cx="95275" cy="19700"/>
            </a:xfrm>
            <a:custGeom>
              <a:avLst/>
              <a:gdLst/>
              <a:ahLst/>
              <a:cxnLst/>
              <a:rect l="l" t="t" r="r" b="b"/>
              <a:pathLst>
                <a:path w="3811" h="788" extrusionOk="0">
                  <a:moveTo>
                    <a:pt x="3811" y="0"/>
                  </a:moveTo>
                  <a:lnTo>
                    <a:pt x="227" y="334"/>
                  </a:lnTo>
                  <a:lnTo>
                    <a:pt x="155" y="334"/>
                  </a:lnTo>
                  <a:cubicBezTo>
                    <a:pt x="132" y="334"/>
                    <a:pt x="132" y="358"/>
                    <a:pt x="120" y="358"/>
                  </a:cubicBezTo>
                  <a:cubicBezTo>
                    <a:pt x="120" y="370"/>
                    <a:pt x="108" y="370"/>
                    <a:pt x="108" y="370"/>
                  </a:cubicBezTo>
                  <a:cubicBezTo>
                    <a:pt x="108" y="381"/>
                    <a:pt x="96" y="381"/>
                    <a:pt x="96" y="381"/>
                  </a:cubicBezTo>
                  <a:lnTo>
                    <a:pt x="84" y="405"/>
                  </a:lnTo>
                  <a:lnTo>
                    <a:pt x="60" y="417"/>
                  </a:lnTo>
                  <a:cubicBezTo>
                    <a:pt x="48" y="417"/>
                    <a:pt x="48" y="429"/>
                    <a:pt x="36" y="441"/>
                  </a:cubicBezTo>
                  <a:cubicBezTo>
                    <a:pt x="1" y="489"/>
                    <a:pt x="1" y="536"/>
                    <a:pt x="1" y="584"/>
                  </a:cubicBezTo>
                  <a:cubicBezTo>
                    <a:pt x="1" y="707"/>
                    <a:pt x="105" y="787"/>
                    <a:pt x="216" y="787"/>
                  </a:cubicBezTo>
                  <a:cubicBezTo>
                    <a:pt x="224" y="787"/>
                    <a:pt x="231" y="787"/>
                    <a:pt x="239" y="786"/>
                  </a:cubicBezTo>
                  <a:lnTo>
                    <a:pt x="358" y="774"/>
                  </a:lnTo>
                  <a:lnTo>
                    <a:pt x="501" y="762"/>
                  </a:lnTo>
                  <a:lnTo>
                    <a:pt x="3811" y="441"/>
                  </a:lnTo>
                  <a:lnTo>
                    <a:pt x="381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8" name="Google Shape;4158;p28"/>
            <p:cNvSpPr/>
            <p:nvPr/>
          </p:nvSpPr>
          <p:spPr>
            <a:xfrm>
              <a:off x="6649325" y="2926075"/>
              <a:ext cx="386100" cy="71175"/>
            </a:xfrm>
            <a:custGeom>
              <a:avLst/>
              <a:gdLst/>
              <a:ahLst/>
              <a:cxnLst/>
              <a:rect l="l" t="t" r="r" b="b"/>
              <a:pathLst>
                <a:path w="15444" h="2847" extrusionOk="0">
                  <a:moveTo>
                    <a:pt x="1" y="1"/>
                  </a:moveTo>
                  <a:lnTo>
                    <a:pt x="1" y="25"/>
                  </a:lnTo>
                  <a:cubicBezTo>
                    <a:pt x="18" y="20"/>
                    <a:pt x="36" y="17"/>
                    <a:pt x="52" y="17"/>
                  </a:cubicBezTo>
                  <a:cubicBezTo>
                    <a:pt x="117" y="17"/>
                    <a:pt x="175" y="52"/>
                    <a:pt x="203" y="108"/>
                  </a:cubicBezTo>
                  <a:lnTo>
                    <a:pt x="489" y="525"/>
                  </a:lnTo>
                  <a:lnTo>
                    <a:pt x="9097" y="1846"/>
                  </a:lnTo>
                  <a:lnTo>
                    <a:pt x="9550" y="1918"/>
                  </a:lnTo>
                  <a:lnTo>
                    <a:pt x="13169" y="2489"/>
                  </a:lnTo>
                  <a:lnTo>
                    <a:pt x="13645" y="2561"/>
                  </a:lnTo>
                  <a:lnTo>
                    <a:pt x="15443" y="2846"/>
                  </a:lnTo>
                  <a:lnTo>
                    <a:pt x="15443" y="2406"/>
                  </a:lnTo>
                  <a:lnTo>
                    <a:pt x="13526" y="2108"/>
                  </a:lnTo>
                  <a:lnTo>
                    <a:pt x="13050" y="2025"/>
                  </a:lnTo>
                  <a:lnTo>
                    <a:pt x="9752" y="1525"/>
                  </a:lnTo>
                  <a:lnTo>
                    <a:pt x="9288" y="145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9" name="Google Shape;4159;p28"/>
            <p:cNvSpPr/>
            <p:nvPr/>
          </p:nvSpPr>
          <p:spPr>
            <a:xfrm>
              <a:off x="6909175" y="3226725"/>
              <a:ext cx="125350" cy="88725"/>
            </a:xfrm>
            <a:custGeom>
              <a:avLst/>
              <a:gdLst/>
              <a:ahLst/>
              <a:cxnLst/>
              <a:rect l="l" t="t" r="r" b="b"/>
              <a:pathLst>
                <a:path w="5014" h="3549" extrusionOk="0">
                  <a:moveTo>
                    <a:pt x="4740" y="0"/>
                  </a:moveTo>
                  <a:lnTo>
                    <a:pt x="1" y="3179"/>
                  </a:lnTo>
                  <a:lnTo>
                    <a:pt x="263" y="3548"/>
                  </a:lnTo>
                  <a:lnTo>
                    <a:pt x="5013" y="357"/>
                  </a:lnTo>
                  <a:cubicBezTo>
                    <a:pt x="4871" y="274"/>
                    <a:pt x="4787" y="155"/>
                    <a:pt x="474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0" name="Google Shape;4160;p28"/>
            <p:cNvSpPr/>
            <p:nvPr/>
          </p:nvSpPr>
          <p:spPr>
            <a:xfrm>
              <a:off x="6638625" y="3316900"/>
              <a:ext cx="267900" cy="180400"/>
            </a:xfrm>
            <a:custGeom>
              <a:avLst/>
              <a:gdLst/>
              <a:ahLst/>
              <a:cxnLst/>
              <a:rect l="l" t="t" r="r" b="b"/>
              <a:pathLst>
                <a:path w="10716" h="7216" extrusionOk="0">
                  <a:moveTo>
                    <a:pt x="10573" y="1"/>
                  </a:moveTo>
                  <a:cubicBezTo>
                    <a:pt x="10550" y="196"/>
                    <a:pt x="10372" y="347"/>
                    <a:pt x="10157" y="347"/>
                  </a:cubicBezTo>
                  <a:cubicBezTo>
                    <a:pt x="10149" y="347"/>
                    <a:pt x="10141" y="346"/>
                    <a:pt x="10132" y="346"/>
                  </a:cubicBezTo>
                  <a:cubicBezTo>
                    <a:pt x="10025" y="322"/>
                    <a:pt x="9918" y="287"/>
                    <a:pt x="9858" y="203"/>
                  </a:cubicBezTo>
                  <a:lnTo>
                    <a:pt x="83" y="6775"/>
                  </a:lnTo>
                  <a:lnTo>
                    <a:pt x="0" y="6835"/>
                  </a:lnTo>
                  <a:cubicBezTo>
                    <a:pt x="119" y="6930"/>
                    <a:pt x="203" y="7049"/>
                    <a:pt x="250" y="7216"/>
                  </a:cubicBezTo>
                  <a:lnTo>
                    <a:pt x="10716" y="191"/>
                  </a:lnTo>
                  <a:lnTo>
                    <a:pt x="1057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1" name="Google Shape;4161;p28"/>
            <p:cNvSpPr/>
            <p:nvPr/>
          </p:nvSpPr>
          <p:spPr>
            <a:xfrm>
              <a:off x="6965450" y="3661000"/>
              <a:ext cx="70850" cy="74725"/>
            </a:xfrm>
            <a:custGeom>
              <a:avLst/>
              <a:gdLst/>
              <a:ahLst/>
              <a:cxnLst/>
              <a:rect l="l" t="t" r="r" b="b"/>
              <a:pathLst>
                <a:path w="2834" h="2989" extrusionOk="0">
                  <a:moveTo>
                    <a:pt x="2834" y="0"/>
                  </a:moveTo>
                  <a:lnTo>
                    <a:pt x="0" y="2739"/>
                  </a:lnTo>
                  <a:lnTo>
                    <a:pt x="393" y="2989"/>
                  </a:lnTo>
                  <a:lnTo>
                    <a:pt x="2834" y="631"/>
                  </a:lnTo>
                  <a:lnTo>
                    <a:pt x="283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2" name="Google Shape;4162;p28"/>
            <p:cNvSpPr/>
            <p:nvPr/>
          </p:nvSpPr>
          <p:spPr>
            <a:xfrm>
              <a:off x="6647850" y="3864600"/>
              <a:ext cx="184850" cy="181875"/>
            </a:xfrm>
            <a:custGeom>
              <a:avLst/>
              <a:gdLst/>
              <a:ahLst/>
              <a:cxnLst/>
              <a:rect l="l" t="t" r="r" b="b"/>
              <a:pathLst>
                <a:path w="7394" h="7275" extrusionOk="0">
                  <a:moveTo>
                    <a:pt x="7156" y="0"/>
                  </a:moveTo>
                  <a:lnTo>
                    <a:pt x="0" y="6953"/>
                  </a:lnTo>
                  <a:cubicBezTo>
                    <a:pt x="119" y="7025"/>
                    <a:pt x="226" y="7144"/>
                    <a:pt x="310" y="7275"/>
                  </a:cubicBezTo>
                  <a:lnTo>
                    <a:pt x="7394" y="405"/>
                  </a:lnTo>
                  <a:lnTo>
                    <a:pt x="7346" y="322"/>
                  </a:lnTo>
                  <a:cubicBezTo>
                    <a:pt x="7311" y="286"/>
                    <a:pt x="7275" y="238"/>
                    <a:pt x="7263" y="179"/>
                  </a:cubicBezTo>
                  <a:lnTo>
                    <a:pt x="715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3" name="Google Shape;4163;p28"/>
            <p:cNvSpPr/>
            <p:nvPr/>
          </p:nvSpPr>
          <p:spPr>
            <a:xfrm>
              <a:off x="6835375" y="3737800"/>
              <a:ext cx="131575" cy="122050"/>
            </a:xfrm>
            <a:custGeom>
              <a:avLst/>
              <a:gdLst/>
              <a:ahLst/>
              <a:cxnLst/>
              <a:rect l="l" t="t" r="r" b="b"/>
              <a:pathLst>
                <a:path w="5263" h="4882" extrusionOk="0">
                  <a:moveTo>
                    <a:pt x="4882" y="0"/>
                  </a:moveTo>
                  <a:lnTo>
                    <a:pt x="0" y="4727"/>
                  </a:lnTo>
                  <a:cubicBezTo>
                    <a:pt x="60" y="4703"/>
                    <a:pt x="119" y="4703"/>
                    <a:pt x="191" y="4703"/>
                  </a:cubicBezTo>
                  <a:cubicBezTo>
                    <a:pt x="310" y="4715"/>
                    <a:pt x="429" y="4775"/>
                    <a:pt x="488" y="4882"/>
                  </a:cubicBezTo>
                  <a:lnTo>
                    <a:pt x="5263" y="250"/>
                  </a:lnTo>
                  <a:lnTo>
                    <a:pt x="488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4" name="Google Shape;4164;p28"/>
            <p:cNvSpPr/>
            <p:nvPr/>
          </p:nvSpPr>
          <p:spPr>
            <a:xfrm>
              <a:off x="6647550" y="2926675"/>
              <a:ext cx="388750" cy="587000"/>
            </a:xfrm>
            <a:custGeom>
              <a:avLst/>
              <a:gdLst/>
              <a:ahLst/>
              <a:cxnLst/>
              <a:rect l="l" t="t" r="r" b="b"/>
              <a:pathLst>
                <a:path w="15550" h="23480" extrusionOk="0">
                  <a:moveTo>
                    <a:pt x="96" y="1"/>
                  </a:moveTo>
                  <a:lnTo>
                    <a:pt x="96" y="132"/>
                  </a:lnTo>
                  <a:cubicBezTo>
                    <a:pt x="84" y="251"/>
                    <a:pt x="60" y="358"/>
                    <a:pt x="0" y="441"/>
                  </a:cubicBezTo>
                  <a:lnTo>
                    <a:pt x="5739" y="8954"/>
                  </a:lnTo>
                  <a:lnTo>
                    <a:pt x="6025" y="9383"/>
                  </a:lnTo>
                  <a:lnTo>
                    <a:pt x="6561" y="10181"/>
                  </a:lnTo>
                  <a:lnTo>
                    <a:pt x="6608" y="10181"/>
                  </a:lnTo>
                  <a:cubicBezTo>
                    <a:pt x="6823" y="10192"/>
                    <a:pt x="7001" y="10395"/>
                    <a:pt x="6977" y="10621"/>
                  </a:cubicBezTo>
                  <a:cubicBezTo>
                    <a:pt x="6977" y="10669"/>
                    <a:pt x="6965" y="10692"/>
                    <a:pt x="6942" y="10740"/>
                  </a:cubicBezTo>
                  <a:lnTo>
                    <a:pt x="9918" y="15145"/>
                  </a:lnTo>
                  <a:cubicBezTo>
                    <a:pt x="10121" y="15193"/>
                    <a:pt x="10263" y="15372"/>
                    <a:pt x="10240" y="15574"/>
                  </a:cubicBezTo>
                  <a:lnTo>
                    <a:pt x="10240" y="15610"/>
                  </a:lnTo>
                  <a:lnTo>
                    <a:pt x="10371" y="15800"/>
                  </a:lnTo>
                  <a:lnTo>
                    <a:pt x="15550" y="23480"/>
                  </a:lnTo>
                  <a:lnTo>
                    <a:pt x="15550" y="22682"/>
                  </a:lnTo>
                  <a:lnTo>
                    <a:pt x="10728" y="15550"/>
                  </a:lnTo>
                  <a:lnTo>
                    <a:pt x="10478" y="15181"/>
                  </a:lnTo>
                  <a:lnTo>
                    <a:pt x="6263" y="8907"/>
                  </a:lnTo>
                  <a:lnTo>
                    <a:pt x="5977" y="8478"/>
                  </a:lnTo>
                  <a:lnTo>
                    <a:pt x="596" y="501"/>
                  </a:lnTo>
                  <a:lnTo>
                    <a:pt x="310" y="84"/>
                  </a:lnTo>
                  <a:cubicBezTo>
                    <a:pt x="262" y="25"/>
                    <a:pt x="179" y="1"/>
                    <a:pt x="9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5" name="Google Shape;4165;p28"/>
            <p:cNvSpPr/>
            <p:nvPr/>
          </p:nvSpPr>
          <p:spPr>
            <a:xfrm>
              <a:off x="6603800" y="3495625"/>
              <a:ext cx="7450" cy="13000"/>
            </a:xfrm>
            <a:custGeom>
              <a:avLst/>
              <a:gdLst/>
              <a:ahLst/>
              <a:cxnLst/>
              <a:rect l="l" t="t" r="r" b="b"/>
              <a:pathLst>
                <a:path w="298" h="520" extrusionOk="0">
                  <a:moveTo>
                    <a:pt x="237" y="0"/>
                  </a:moveTo>
                  <a:cubicBezTo>
                    <a:pt x="172" y="0"/>
                    <a:pt x="97" y="34"/>
                    <a:pt x="60" y="91"/>
                  </a:cubicBezTo>
                  <a:lnTo>
                    <a:pt x="60" y="115"/>
                  </a:lnTo>
                  <a:cubicBezTo>
                    <a:pt x="0" y="222"/>
                    <a:pt x="36" y="353"/>
                    <a:pt x="143" y="412"/>
                  </a:cubicBezTo>
                  <a:lnTo>
                    <a:pt x="298" y="519"/>
                  </a:lnTo>
                  <a:cubicBezTo>
                    <a:pt x="262" y="412"/>
                    <a:pt x="238" y="305"/>
                    <a:pt x="238" y="198"/>
                  </a:cubicBezTo>
                  <a:cubicBezTo>
                    <a:pt x="238" y="138"/>
                    <a:pt x="262" y="67"/>
                    <a:pt x="286" y="7"/>
                  </a:cubicBezTo>
                  <a:cubicBezTo>
                    <a:pt x="271" y="2"/>
                    <a:pt x="254" y="0"/>
                    <a:pt x="23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6" name="Google Shape;4166;p28"/>
            <p:cNvSpPr/>
            <p:nvPr/>
          </p:nvSpPr>
          <p:spPr>
            <a:xfrm>
              <a:off x="6640400" y="3514550"/>
              <a:ext cx="395900" cy="275350"/>
            </a:xfrm>
            <a:custGeom>
              <a:avLst/>
              <a:gdLst/>
              <a:ahLst/>
              <a:cxnLst/>
              <a:rect l="l" t="t" r="r" b="b"/>
              <a:pathLst>
                <a:path w="15836" h="11014" extrusionOk="0">
                  <a:moveTo>
                    <a:pt x="12" y="0"/>
                  </a:moveTo>
                  <a:lnTo>
                    <a:pt x="1" y="12"/>
                  </a:lnTo>
                  <a:lnTo>
                    <a:pt x="477" y="846"/>
                  </a:lnTo>
                  <a:lnTo>
                    <a:pt x="12681" y="8930"/>
                  </a:lnTo>
                  <a:lnTo>
                    <a:pt x="13062" y="9180"/>
                  </a:lnTo>
                  <a:lnTo>
                    <a:pt x="15836" y="11014"/>
                  </a:lnTo>
                  <a:lnTo>
                    <a:pt x="15836" y="10478"/>
                  </a:lnTo>
                  <a:lnTo>
                    <a:pt x="13395" y="8847"/>
                  </a:lnTo>
                  <a:lnTo>
                    <a:pt x="13002" y="859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7" name="Google Shape;4167;p28"/>
            <p:cNvSpPr/>
            <p:nvPr/>
          </p:nvSpPr>
          <p:spPr>
            <a:xfrm>
              <a:off x="6841925" y="4224750"/>
              <a:ext cx="194375" cy="153025"/>
            </a:xfrm>
            <a:custGeom>
              <a:avLst/>
              <a:gdLst/>
              <a:ahLst/>
              <a:cxnLst/>
              <a:rect l="l" t="t" r="r" b="b"/>
              <a:pathLst>
                <a:path w="7775" h="6121" extrusionOk="0">
                  <a:moveTo>
                    <a:pt x="560" y="1"/>
                  </a:moveTo>
                  <a:lnTo>
                    <a:pt x="0" y="120"/>
                  </a:lnTo>
                  <a:lnTo>
                    <a:pt x="7775" y="6121"/>
                  </a:lnTo>
                  <a:lnTo>
                    <a:pt x="7775" y="5549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8" name="Google Shape;4168;p28"/>
            <p:cNvSpPr/>
            <p:nvPr/>
          </p:nvSpPr>
          <p:spPr>
            <a:xfrm>
              <a:off x="6649325" y="4070575"/>
              <a:ext cx="195300" cy="148550"/>
            </a:xfrm>
            <a:custGeom>
              <a:avLst/>
              <a:gdLst/>
              <a:ahLst/>
              <a:cxnLst/>
              <a:rect l="l" t="t" r="r" b="b"/>
              <a:pathLst>
                <a:path w="7812" h="5942" extrusionOk="0">
                  <a:moveTo>
                    <a:pt x="263" y="0"/>
                  </a:moveTo>
                  <a:cubicBezTo>
                    <a:pt x="203" y="119"/>
                    <a:pt x="120" y="227"/>
                    <a:pt x="1" y="334"/>
                  </a:cubicBezTo>
                  <a:lnTo>
                    <a:pt x="48" y="405"/>
                  </a:lnTo>
                  <a:lnTo>
                    <a:pt x="7252" y="5942"/>
                  </a:lnTo>
                  <a:lnTo>
                    <a:pt x="7811" y="5811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9" name="Google Shape;4169;p28"/>
            <p:cNvSpPr/>
            <p:nvPr/>
          </p:nvSpPr>
          <p:spPr>
            <a:xfrm>
              <a:off x="6831200" y="3872325"/>
              <a:ext cx="180400" cy="298875"/>
            </a:xfrm>
            <a:custGeom>
              <a:avLst/>
              <a:gdLst/>
              <a:ahLst/>
              <a:cxnLst/>
              <a:rect l="l" t="t" r="r" b="b"/>
              <a:pathLst>
                <a:path w="7216" h="11955" extrusionOk="0">
                  <a:moveTo>
                    <a:pt x="0" y="1"/>
                  </a:moveTo>
                  <a:lnTo>
                    <a:pt x="48" y="72"/>
                  </a:lnTo>
                  <a:lnTo>
                    <a:pt x="6823" y="11955"/>
                  </a:lnTo>
                  <a:cubicBezTo>
                    <a:pt x="6918" y="11847"/>
                    <a:pt x="7073" y="11776"/>
                    <a:pt x="7216" y="11764"/>
                  </a:cubicBezTo>
                  <a:lnTo>
                    <a:pt x="4525" y="7025"/>
                  </a:lnTo>
                  <a:cubicBezTo>
                    <a:pt x="4465" y="7061"/>
                    <a:pt x="4394" y="7061"/>
                    <a:pt x="4334" y="7061"/>
                  </a:cubicBezTo>
                  <a:cubicBezTo>
                    <a:pt x="4108" y="7037"/>
                    <a:pt x="3941" y="6847"/>
                    <a:pt x="3965" y="6609"/>
                  </a:cubicBezTo>
                  <a:cubicBezTo>
                    <a:pt x="3977" y="6490"/>
                    <a:pt x="4037" y="6383"/>
                    <a:pt x="4120" y="6323"/>
                  </a:cubicBezTo>
                  <a:lnTo>
                    <a:pt x="548" y="60"/>
                  </a:lnTo>
                  <a:cubicBezTo>
                    <a:pt x="483" y="107"/>
                    <a:pt x="410" y="139"/>
                    <a:pt x="335" y="139"/>
                  </a:cubicBezTo>
                  <a:cubicBezTo>
                    <a:pt x="315" y="139"/>
                    <a:pt x="295" y="137"/>
                    <a:pt x="274" y="132"/>
                  </a:cubicBezTo>
                  <a:cubicBezTo>
                    <a:pt x="167" y="120"/>
                    <a:pt x="60" y="72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0" name="Google Shape;4170;p28"/>
            <p:cNvSpPr/>
            <p:nvPr/>
          </p:nvSpPr>
          <p:spPr>
            <a:xfrm>
              <a:off x="6632950" y="3514850"/>
              <a:ext cx="202450" cy="354225"/>
            </a:xfrm>
            <a:custGeom>
              <a:avLst/>
              <a:gdLst/>
              <a:ahLst/>
              <a:cxnLst/>
              <a:rect l="l" t="t" r="r" b="b"/>
              <a:pathLst>
                <a:path w="8098" h="14169" extrusionOk="0">
                  <a:moveTo>
                    <a:pt x="310" y="0"/>
                  </a:moveTo>
                  <a:cubicBezTo>
                    <a:pt x="227" y="84"/>
                    <a:pt x="120" y="143"/>
                    <a:pt x="1" y="179"/>
                  </a:cubicBezTo>
                  <a:lnTo>
                    <a:pt x="1" y="358"/>
                  </a:lnTo>
                  <a:lnTo>
                    <a:pt x="7764" y="13990"/>
                  </a:lnTo>
                  <a:lnTo>
                    <a:pt x="7871" y="14169"/>
                  </a:lnTo>
                  <a:cubicBezTo>
                    <a:pt x="7859" y="14121"/>
                    <a:pt x="7859" y="14062"/>
                    <a:pt x="7859" y="14002"/>
                  </a:cubicBezTo>
                  <a:cubicBezTo>
                    <a:pt x="7859" y="13835"/>
                    <a:pt x="7954" y="13716"/>
                    <a:pt x="8097" y="13657"/>
                  </a:cubicBezTo>
                  <a:lnTo>
                    <a:pt x="787" y="834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1" name="Google Shape;4171;p28"/>
            <p:cNvSpPr/>
            <p:nvPr/>
          </p:nvSpPr>
          <p:spPr>
            <a:xfrm>
              <a:off x="6621650" y="3519025"/>
              <a:ext cx="17000" cy="515550"/>
            </a:xfrm>
            <a:custGeom>
              <a:avLst/>
              <a:gdLst/>
              <a:ahLst/>
              <a:cxnLst/>
              <a:rect l="l" t="t" r="r" b="b"/>
              <a:pathLst>
                <a:path w="680" h="20622" extrusionOk="0">
                  <a:moveTo>
                    <a:pt x="0" y="0"/>
                  </a:moveTo>
                  <a:lnTo>
                    <a:pt x="227" y="20622"/>
                  </a:lnTo>
                  <a:cubicBezTo>
                    <a:pt x="311" y="20605"/>
                    <a:pt x="389" y="20588"/>
                    <a:pt x="470" y="20588"/>
                  </a:cubicBezTo>
                  <a:cubicBezTo>
                    <a:pt x="503" y="20588"/>
                    <a:pt x="537" y="20591"/>
                    <a:pt x="572" y="20598"/>
                  </a:cubicBezTo>
                  <a:cubicBezTo>
                    <a:pt x="596" y="20598"/>
                    <a:pt x="643" y="20610"/>
                    <a:pt x="679" y="20610"/>
                  </a:cubicBezTo>
                  <a:lnTo>
                    <a:pt x="453" y="202"/>
                  </a:lnTo>
                  <a:lnTo>
                    <a:pt x="453" y="24"/>
                  </a:lnTo>
                  <a:cubicBezTo>
                    <a:pt x="387" y="32"/>
                    <a:pt x="333" y="46"/>
                    <a:pt x="278" y="46"/>
                  </a:cubicBezTo>
                  <a:cubicBezTo>
                    <a:pt x="253" y="46"/>
                    <a:pt x="229" y="43"/>
                    <a:pt x="203" y="36"/>
                  </a:cubicBezTo>
                  <a:cubicBezTo>
                    <a:pt x="143" y="36"/>
                    <a:pt x="60" y="24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2" name="Google Shape;4172;p28"/>
            <p:cNvSpPr/>
            <p:nvPr/>
          </p:nvSpPr>
          <p:spPr>
            <a:xfrm>
              <a:off x="5767375" y="3510375"/>
              <a:ext cx="852500" cy="922475"/>
            </a:xfrm>
            <a:custGeom>
              <a:avLst/>
              <a:gdLst/>
              <a:ahLst/>
              <a:cxnLst/>
              <a:rect l="l" t="t" r="r" b="b"/>
              <a:pathLst>
                <a:path w="34100" h="36899" extrusionOk="0">
                  <a:moveTo>
                    <a:pt x="33779" y="1"/>
                  </a:moveTo>
                  <a:lnTo>
                    <a:pt x="1" y="36577"/>
                  </a:lnTo>
                  <a:cubicBezTo>
                    <a:pt x="143" y="36672"/>
                    <a:pt x="239" y="36779"/>
                    <a:pt x="334" y="36898"/>
                  </a:cubicBezTo>
                  <a:lnTo>
                    <a:pt x="34100" y="310"/>
                  </a:lnTo>
                  <a:cubicBezTo>
                    <a:pt x="33969" y="239"/>
                    <a:pt x="33862" y="132"/>
                    <a:pt x="3377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3" name="Google Shape;4173;p28"/>
            <p:cNvSpPr/>
            <p:nvPr/>
          </p:nvSpPr>
          <p:spPr>
            <a:xfrm>
              <a:off x="6299575" y="4069975"/>
              <a:ext cx="318525" cy="244400"/>
            </a:xfrm>
            <a:custGeom>
              <a:avLst/>
              <a:gdLst/>
              <a:ahLst/>
              <a:cxnLst/>
              <a:rect l="l" t="t" r="r" b="b"/>
              <a:pathLst>
                <a:path w="12741" h="9776" extrusionOk="0">
                  <a:moveTo>
                    <a:pt x="12455" y="1"/>
                  </a:moveTo>
                  <a:lnTo>
                    <a:pt x="1" y="9418"/>
                  </a:lnTo>
                  <a:cubicBezTo>
                    <a:pt x="108" y="9525"/>
                    <a:pt x="191" y="9645"/>
                    <a:pt x="263" y="9776"/>
                  </a:cubicBezTo>
                  <a:lnTo>
                    <a:pt x="12741" y="358"/>
                  </a:lnTo>
                  <a:cubicBezTo>
                    <a:pt x="12622" y="251"/>
                    <a:pt x="12514" y="131"/>
                    <a:pt x="12455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4" name="Google Shape;4174;p28"/>
            <p:cNvSpPr/>
            <p:nvPr/>
          </p:nvSpPr>
          <p:spPr>
            <a:xfrm>
              <a:off x="6312675" y="4246175"/>
              <a:ext cx="406325" cy="101975"/>
            </a:xfrm>
            <a:custGeom>
              <a:avLst/>
              <a:gdLst/>
              <a:ahLst/>
              <a:cxnLst/>
              <a:rect l="l" t="t" r="r" b="b"/>
              <a:pathLst>
                <a:path w="16253" h="4079" extrusionOk="0">
                  <a:moveTo>
                    <a:pt x="15931" y="1"/>
                  </a:moveTo>
                  <a:lnTo>
                    <a:pt x="13" y="3620"/>
                  </a:lnTo>
                  <a:cubicBezTo>
                    <a:pt x="25" y="3716"/>
                    <a:pt x="25" y="3799"/>
                    <a:pt x="13" y="3918"/>
                  </a:cubicBezTo>
                  <a:cubicBezTo>
                    <a:pt x="13" y="3966"/>
                    <a:pt x="13" y="4025"/>
                    <a:pt x="1" y="4073"/>
                  </a:cubicBezTo>
                  <a:cubicBezTo>
                    <a:pt x="17" y="4073"/>
                    <a:pt x="38" y="4078"/>
                    <a:pt x="61" y="4078"/>
                  </a:cubicBezTo>
                  <a:cubicBezTo>
                    <a:pt x="72" y="4078"/>
                    <a:pt x="84" y="4077"/>
                    <a:pt x="96" y="4073"/>
                  </a:cubicBezTo>
                  <a:lnTo>
                    <a:pt x="16253" y="394"/>
                  </a:lnTo>
                  <a:cubicBezTo>
                    <a:pt x="16074" y="346"/>
                    <a:pt x="15931" y="203"/>
                    <a:pt x="1593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5" name="Google Shape;4175;p28"/>
            <p:cNvSpPr/>
            <p:nvPr/>
          </p:nvSpPr>
          <p:spPr>
            <a:xfrm>
              <a:off x="6728200" y="4251550"/>
              <a:ext cx="2725" cy="2100"/>
            </a:xfrm>
            <a:custGeom>
              <a:avLst/>
              <a:gdLst/>
              <a:ahLst/>
              <a:cxnLst/>
              <a:rect l="l" t="t" r="r" b="b"/>
              <a:pathLst>
                <a:path w="109" h="84" extrusionOk="0">
                  <a:moveTo>
                    <a:pt x="72" y="0"/>
                  </a:moveTo>
                  <a:cubicBezTo>
                    <a:pt x="60" y="24"/>
                    <a:pt x="25" y="60"/>
                    <a:pt x="1" y="84"/>
                  </a:cubicBezTo>
                  <a:lnTo>
                    <a:pt x="108" y="6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6" name="Google Shape;4176;p28"/>
            <p:cNvSpPr/>
            <p:nvPr/>
          </p:nvSpPr>
          <p:spPr>
            <a:xfrm>
              <a:off x="6736250" y="4181300"/>
              <a:ext cx="261950" cy="69375"/>
            </a:xfrm>
            <a:custGeom>
              <a:avLst/>
              <a:gdLst/>
              <a:ahLst/>
              <a:cxnLst/>
              <a:rect l="l" t="t" r="r" b="b"/>
              <a:pathLst>
                <a:path w="10478" h="2775" extrusionOk="0">
                  <a:moveTo>
                    <a:pt x="10442" y="0"/>
                  </a:moveTo>
                  <a:lnTo>
                    <a:pt x="4334" y="1382"/>
                  </a:lnTo>
                  <a:lnTo>
                    <a:pt x="3775" y="1513"/>
                  </a:lnTo>
                  <a:lnTo>
                    <a:pt x="0" y="2382"/>
                  </a:lnTo>
                  <a:lnTo>
                    <a:pt x="227" y="2775"/>
                  </a:lnTo>
                  <a:lnTo>
                    <a:pt x="4215" y="1870"/>
                  </a:lnTo>
                  <a:lnTo>
                    <a:pt x="4787" y="1739"/>
                  </a:lnTo>
                  <a:lnTo>
                    <a:pt x="10478" y="441"/>
                  </a:lnTo>
                  <a:cubicBezTo>
                    <a:pt x="10442" y="322"/>
                    <a:pt x="10406" y="203"/>
                    <a:pt x="10418" y="72"/>
                  </a:cubicBezTo>
                  <a:cubicBezTo>
                    <a:pt x="10418" y="36"/>
                    <a:pt x="10442" y="24"/>
                    <a:pt x="1044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7" name="Google Shape;4177;p28"/>
            <p:cNvSpPr/>
            <p:nvPr/>
          </p:nvSpPr>
          <p:spPr>
            <a:xfrm>
              <a:off x="6640400" y="4078600"/>
              <a:ext cx="213150" cy="382525"/>
            </a:xfrm>
            <a:custGeom>
              <a:avLst/>
              <a:gdLst/>
              <a:ahLst/>
              <a:cxnLst/>
              <a:rect l="l" t="t" r="r" b="b"/>
              <a:pathLst>
                <a:path w="8526" h="15301" extrusionOk="0">
                  <a:moveTo>
                    <a:pt x="405" y="1"/>
                  </a:moveTo>
                  <a:cubicBezTo>
                    <a:pt x="286" y="84"/>
                    <a:pt x="143" y="156"/>
                    <a:pt x="1" y="191"/>
                  </a:cubicBezTo>
                  <a:lnTo>
                    <a:pt x="3275" y="6275"/>
                  </a:lnTo>
                  <a:lnTo>
                    <a:pt x="3322" y="6275"/>
                  </a:lnTo>
                  <a:cubicBezTo>
                    <a:pt x="3537" y="6311"/>
                    <a:pt x="3703" y="6502"/>
                    <a:pt x="3691" y="6728"/>
                  </a:cubicBezTo>
                  <a:cubicBezTo>
                    <a:pt x="3680" y="6799"/>
                    <a:pt x="3644" y="6859"/>
                    <a:pt x="3620" y="6918"/>
                  </a:cubicBezTo>
                  <a:lnTo>
                    <a:pt x="3644" y="6978"/>
                  </a:lnTo>
                  <a:lnTo>
                    <a:pt x="8121" y="15300"/>
                  </a:lnTo>
                  <a:lnTo>
                    <a:pt x="8180" y="15193"/>
                  </a:lnTo>
                  <a:cubicBezTo>
                    <a:pt x="8204" y="15193"/>
                    <a:pt x="8204" y="15181"/>
                    <a:pt x="8216" y="15157"/>
                  </a:cubicBezTo>
                  <a:lnTo>
                    <a:pt x="8228" y="15146"/>
                  </a:lnTo>
                  <a:lnTo>
                    <a:pt x="8240" y="15134"/>
                  </a:lnTo>
                  <a:cubicBezTo>
                    <a:pt x="8240" y="15122"/>
                    <a:pt x="8263" y="15122"/>
                    <a:pt x="8263" y="15122"/>
                  </a:cubicBezTo>
                  <a:cubicBezTo>
                    <a:pt x="8263" y="15122"/>
                    <a:pt x="8263" y="15098"/>
                    <a:pt x="8275" y="15098"/>
                  </a:cubicBezTo>
                  <a:lnTo>
                    <a:pt x="8287" y="15098"/>
                  </a:lnTo>
                  <a:cubicBezTo>
                    <a:pt x="8287" y="15086"/>
                    <a:pt x="8299" y="15086"/>
                    <a:pt x="8299" y="15086"/>
                  </a:cubicBezTo>
                  <a:lnTo>
                    <a:pt x="8525" y="15026"/>
                  </a:lnTo>
                  <a:lnTo>
                    <a:pt x="4120" y="6871"/>
                  </a:lnTo>
                  <a:lnTo>
                    <a:pt x="3894" y="6466"/>
                  </a:lnTo>
                  <a:lnTo>
                    <a:pt x="441" y="72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8" name="Google Shape;4178;p28"/>
            <p:cNvSpPr/>
            <p:nvPr/>
          </p:nvSpPr>
          <p:spPr>
            <a:xfrm>
              <a:off x="6851450" y="4463175"/>
              <a:ext cx="184850" cy="115525"/>
            </a:xfrm>
            <a:custGeom>
              <a:avLst/>
              <a:gdLst/>
              <a:ahLst/>
              <a:cxnLst/>
              <a:rect l="l" t="t" r="r" b="b"/>
              <a:pathLst>
                <a:path w="7394" h="4621" extrusionOk="0">
                  <a:moveTo>
                    <a:pt x="488" y="1"/>
                  </a:moveTo>
                  <a:lnTo>
                    <a:pt x="60" y="108"/>
                  </a:lnTo>
                  <a:lnTo>
                    <a:pt x="0" y="227"/>
                  </a:lnTo>
                  <a:lnTo>
                    <a:pt x="7394" y="4620"/>
                  </a:lnTo>
                  <a:lnTo>
                    <a:pt x="7394" y="4096"/>
                  </a:lnTo>
                  <a:lnTo>
                    <a:pt x="48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9" name="Google Shape;4179;p28"/>
            <p:cNvSpPr/>
            <p:nvPr/>
          </p:nvSpPr>
          <p:spPr>
            <a:xfrm>
              <a:off x="6847575" y="4406025"/>
              <a:ext cx="188425" cy="60450"/>
            </a:xfrm>
            <a:custGeom>
              <a:avLst/>
              <a:gdLst/>
              <a:ahLst/>
              <a:cxnLst/>
              <a:rect l="l" t="t" r="r" b="b"/>
              <a:pathLst>
                <a:path w="7537" h="2418" extrusionOk="0">
                  <a:moveTo>
                    <a:pt x="17" y="1997"/>
                  </a:moveTo>
                  <a:cubicBezTo>
                    <a:pt x="11" y="1998"/>
                    <a:pt x="6" y="2000"/>
                    <a:pt x="0" y="2001"/>
                  </a:cubicBezTo>
                  <a:lnTo>
                    <a:pt x="17" y="1997"/>
                  </a:lnTo>
                  <a:close/>
                  <a:moveTo>
                    <a:pt x="7537" y="1"/>
                  </a:moveTo>
                  <a:lnTo>
                    <a:pt x="167" y="1965"/>
                  </a:lnTo>
                  <a:lnTo>
                    <a:pt x="17" y="1997"/>
                  </a:lnTo>
                  <a:lnTo>
                    <a:pt x="17" y="1997"/>
                  </a:lnTo>
                  <a:cubicBezTo>
                    <a:pt x="29" y="1995"/>
                    <a:pt x="43" y="1994"/>
                    <a:pt x="57" y="1994"/>
                  </a:cubicBezTo>
                  <a:cubicBezTo>
                    <a:pt x="92" y="1994"/>
                    <a:pt x="129" y="2002"/>
                    <a:pt x="167" y="2025"/>
                  </a:cubicBezTo>
                  <a:cubicBezTo>
                    <a:pt x="286" y="2084"/>
                    <a:pt x="310" y="2215"/>
                    <a:pt x="250" y="2322"/>
                  </a:cubicBezTo>
                  <a:lnTo>
                    <a:pt x="215" y="2418"/>
                  </a:lnTo>
                  <a:lnTo>
                    <a:pt x="631" y="2299"/>
                  </a:lnTo>
                  <a:lnTo>
                    <a:pt x="7537" y="453"/>
                  </a:lnTo>
                  <a:lnTo>
                    <a:pt x="753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0" name="Google Shape;4180;p28"/>
            <p:cNvSpPr/>
            <p:nvPr/>
          </p:nvSpPr>
          <p:spPr>
            <a:xfrm>
              <a:off x="6725825" y="4654575"/>
              <a:ext cx="17300" cy="9550"/>
            </a:xfrm>
            <a:custGeom>
              <a:avLst/>
              <a:gdLst/>
              <a:ahLst/>
              <a:cxnLst/>
              <a:rect l="l" t="t" r="r" b="b"/>
              <a:pathLst>
                <a:path w="692" h="382" extrusionOk="0">
                  <a:moveTo>
                    <a:pt x="227" y="0"/>
                  </a:moveTo>
                  <a:lnTo>
                    <a:pt x="1" y="381"/>
                  </a:lnTo>
                  <a:lnTo>
                    <a:pt x="525" y="381"/>
                  </a:lnTo>
                  <a:lnTo>
                    <a:pt x="691" y="8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1" name="Google Shape;4181;p28"/>
            <p:cNvSpPr/>
            <p:nvPr/>
          </p:nvSpPr>
          <p:spPr>
            <a:xfrm>
              <a:off x="6737150" y="4455550"/>
              <a:ext cx="117875" cy="190425"/>
            </a:xfrm>
            <a:custGeom>
              <a:avLst/>
              <a:gdLst/>
              <a:ahLst/>
              <a:cxnLst/>
              <a:rect l="l" t="t" r="r" b="b"/>
              <a:pathLst>
                <a:path w="4715" h="7617" extrusionOk="0">
                  <a:moveTo>
                    <a:pt x="4478" y="0"/>
                  </a:moveTo>
                  <a:cubicBezTo>
                    <a:pt x="4455" y="0"/>
                    <a:pt x="4430" y="3"/>
                    <a:pt x="4405" y="8"/>
                  </a:cubicBezTo>
                  <a:cubicBezTo>
                    <a:pt x="4405" y="20"/>
                    <a:pt x="4382" y="20"/>
                    <a:pt x="4382" y="20"/>
                  </a:cubicBezTo>
                  <a:lnTo>
                    <a:pt x="4370" y="20"/>
                  </a:lnTo>
                  <a:lnTo>
                    <a:pt x="4358" y="32"/>
                  </a:lnTo>
                  <a:cubicBezTo>
                    <a:pt x="4358" y="56"/>
                    <a:pt x="4346" y="56"/>
                    <a:pt x="4346" y="56"/>
                  </a:cubicBezTo>
                  <a:lnTo>
                    <a:pt x="4334" y="68"/>
                  </a:lnTo>
                  <a:lnTo>
                    <a:pt x="4310" y="79"/>
                  </a:lnTo>
                  <a:cubicBezTo>
                    <a:pt x="4298" y="79"/>
                    <a:pt x="4298" y="91"/>
                    <a:pt x="4286" y="115"/>
                  </a:cubicBezTo>
                  <a:lnTo>
                    <a:pt x="4227" y="222"/>
                  </a:lnTo>
                  <a:lnTo>
                    <a:pt x="0" y="7521"/>
                  </a:lnTo>
                  <a:lnTo>
                    <a:pt x="453" y="7616"/>
                  </a:lnTo>
                  <a:lnTo>
                    <a:pt x="4548" y="508"/>
                  </a:lnTo>
                  <a:lnTo>
                    <a:pt x="4608" y="389"/>
                  </a:lnTo>
                  <a:lnTo>
                    <a:pt x="4655" y="318"/>
                  </a:lnTo>
                  <a:cubicBezTo>
                    <a:pt x="4715" y="210"/>
                    <a:pt x="4667" y="79"/>
                    <a:pt x="4560" y="20"/>
                  </a:cubicBezTo>
                  <a:cubicBezTo>
                    <a:pt x="4539" y="6"/>
                    <a:pt x="4510" y="0"/>
                    <a:pt x="447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2" name="Google Shape;4182;p28"/>
            <p:cNvSpPr/>
            <p:nvPr/>
          </p:nvSpPr>
          <p:spPr>
            <a:xfrm>
              <a:off x="6337975" y="4576300"/>
              <a:ext cx="3900" cy="5375"/>
            </a:xfrm>
            <a:custGeom>
              <a:avLst/>
              <a:gdLst/>
              <a:ahLst/>
              <a:cxnLst/>
              <a:rect l="l" t="t" r="r" b="b"/>
              <a:pathLst>
                <a:path w="156" h="215" extrusionOk="0">
                  <a:moveTo>
                    <a:pt x="1" y="0"/>
                  </a:moveTo>
                  <a:lnTo>
                    <a:pt x="1" y="0"/>
                  </a:lnTo>
                  <a:cubicBezTo>
                    <a:pt x="13" y="95"/>
                    <a:pt x="72" y="179"/>
                    <a:pt x="156" y="214"/>
                  </a:cubicBezTo>
                  <a:lnTo>
                    <a:pt x="156" y="4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3" name="Google Shape;4183;p28"/>
            <p:cNvSpPr/>
            <p:nvPr/>
          </p:nvSpPr>
          <p:spPr>
            <a:xfrm>
              <a:off x="6410025" y="4583425"/>
              <a:ext cx="434000" cy="80700"/>
            </a:xfrm>
            <a:custGeom>
              <a:avLst/>
              <a:gdLst/>
              <a:ahLst/>
              <a:cxnLst/>
              <a:rect l="l" t="t" r="r" b="b"/>
              <a:pathLst>
                <a:path w="17360" h="3228" extrusionOk="0">
                  <a:moveTo>
                    <a:pt x="107" y="1"/>
                  </a:moveTo>
                  <a:cubicBezTo>
                    <a:pt x="95" y="144"/>
                    <a:pt x="60" y="298"/>
                    <a:pt x="0" y="429"/>
                  </a:cubicBezTo>
                  <a:lnTo>
                    <a:pt x="12859" y="2846"/>
                  </a:lnTo>
                  <a:lnTo>
                    <a:pt x="13323" y="2930"/>
                  </a:lnTo>
                  <a:lnTo>
                    <a:pt x="14931" y="3227"/>
                  </a:lnTo>
                  <a:lnTo>
                    <a:pt x="17359" y="3227"/>
                  </a:lnTo>
                  <a:lnTo>
                    <a:pt x="13561" y="2513"/>
                  </a:lnTo>
                  <a:lnTo>
                    <a:pt x="13097" y="2418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4" name="Google Shape;4184;p28"/>
            <p:cNvSpPr/>
            <p:nvPr/>
          </p:nvSpPr>
          <p:spPr>
            <a:xfrm>
              <a:off x="5778675" y="4344125"/>
              <a:ext cx="436700" cy="105675"/>
            </a:xfrm>
            <a:custGeom>
              <a:avLst/>
              <a:gdLst/>
              <a:ahLst/>
              <a:cxnLst/>
              <a:rect l="l" t="t" r="r" b="b"/>
              <a:pathLst>
                <a:path w="17468" h="4227" extrusionOk="0">
                  <a:moveTo>
                    <a:pt x="17384" y="0"/>
                  </a:moveTo>
                  <a:lnTo>
                    <a:pt x="1" y="3786"/>
                  </a:lnTo>
                  <a:cubicBezTo>
                    <a:pt x="25" y="3905"/>
                    <a:pt x="60" y="4048"/>
                    <a:pt x="49" y="4179"/>
                  </a:cubicBezTo>
                  <a:lnTo>
                    <a:pt x="49" y="4227"/>
                  </a:lnTo>
                  <a:lnTo>
                    <a:pt x="17467" y="429"/>
                  </a:lnTo>
                  <a:cubicBezTo>
                    <a:pt x="17432" y="286"/>
                    <a:pt x="17396" y="155"/>
                    <a:pt x="1738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5" name="Google Shape;4185;p28"/>
            <p:cNvSpPr/>
            <p:nvPr/>
          </p:nvSpPr>
          <p:spPr>
            <a:xfrm>
              <a:off x="5778975" y="4449775"/>
              <a:ext cx="566475" cy="127425"/>
            </a:xfrm>
            <a:custGeom>
              <a:avLst/>
              <a:gdLst/>
              <a:ahLst/>
              <a:cxnLst/>
              <a:rect l="l" t="t" r="r" b="b"/>
              <a:pathLst>
                <a:path w="22659" h="5097" extrusionOk="0">
                  <a:moveTo>
                    <a:pt x="48" y="1"/>
                  </a:moveTo>
                  <a:cubicBezTo>
                    <a:pt x="37" y="72"/>
                    <a:pt x="13" y="132"/>
                    <a:pt x="1" y="191"/>
                  </a:cubicBezTo>
                  <a:lnTo>
                    <a:pt x="691" y="596"/>
                  </a:lnTo>
                  <a:lnTo>
                    <a:pt x="22373" y="5061"/>
                  </a:lnTo>
                  <a:lnTo>
                    <a:pt x="22539" y="5097"/>
                  </a:lnTo>
                  <a:cubicBezTo>
                    <a:pt x="22551" y="4942"/>
                    <a:pt x="22575" y="4799"/>
                    <a:pt x="22658" y="4656"/>
                  </a:cubicBezTo>
                  <a:lnTo>
                    <a:pt x="4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6" name="Google Shape;4186;p28"/>
            <p:cNvSpPr/>
            <p:nvPr/>
          </p:nvSpPr>
          <p:spPr>
            <a:xfrm>
              <a:off x="6395425" y="4603375"/>
              <a:ext cx="42600" cy="60750"/>
            </a:xfrm>
            <a:custGeom>
              <a:avLst/>
              <a:gdLst/>
              <a:ahLst/>
              <a:cxnLst/>
              <a:rect l="l" t="t" r="r" b="b"/>
              <a:pathLst>
                <a:path w="1704" h="2430" extrusionOk="0">
                  <a:moveTo>
                    <a:pt x="346" y="0"/>
                  </a:moveTo>
                  <a:cubicBezTo>
                    <a:pt x="239" y="120"/>
                    <a:pt x="144" y="215"/>
                    <a:pt x="1" y="286"/>
                  </a:cubicBezTo>
                  <a:lnTo>
                    <a:pt x="1191" y="2429"/>
                  </a:lnTo>
                  <a:lnTo>
                    <a:pt x="1703" y="2429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7" name="Google Shape;4187;p28"/>
            <p:cNvSpPr/>
            <p:nvPr/>
          </p:nvSpPr>
          <p:spPr>
            <a:xfrm>
              <a:off x="6271300" y="4385800"/>
              <a:ext cx="100350" cy="163725"/>
            </a:xfrm>
            <a:custGeom>
              <a:avLst/>
              <a:gdLst/>
              <a:ahLst/>
              <a:cxnLst/>
              <a:rect l="l" t="t" r="r" b="b"/>
              <a:pathLst>
                <a:path w="4014" h="6549" extrusionOk="0">
                  <a:moveTo>
                    <a:pt x="429" y="0"/>
                  </a:moveTo>
                  <a:cubicBezTo>
                    <a:pt x="298" y="60"/>
                    <a:pt x="144" y="107"/>
                    <a:pt x="1" y="131"/>
                  </a:cubicBezTo>
                  <a:lnTo>
                    <a:pt x="3585" y="6548"/>
                  </a:lnTo>
                  <a:cubicBezTo>
                    <a:pt x="3716" y="6477"/>
                    <a:pt x="3870" y="6429"/>
                    <a:pt x="4013" y="6406"/>
                  </a:cubicBezTo>
                  <a:lnTo>
                    <a:pt x="42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8" name="Google Shape;4188;p28"/>
            <p:cNvSpPr/>
            <p:nvPr/>
          </p:nvSpPr>
          <p:spPr>
            <a:xfrm>
              <a:off x="5772725" y="4454250"/>
              <a:ext cx="364950" cy="209875"/>
            </a:xfrm>
            <a:custGeom>
              <a:avLst/>
              <a:gdLst/>
              <a:ahLst/>
              <a:cxnLst/>
              <a:rect l="l" t="t" r="r" b="b"/>
              <a:pathLst>
                <a:path w="14598" h="8395" extrusionOk="0">
                  <a:moveTo>
                    <a:pt x="239" y="0"/>
                  </a:moveTo>
                  <a:cubicBezTo>
                    <a:pt x="179" y="155"/>
                    <a:pt x="108" y="286"/>
                    <a:pt x="1" y="393"/>
                  </a:cubicBezTo>
                  <a:lnTo>
                    <a:pt x="13705" y="8394"/>
                  </a:lnTo>
                  <a:lnTo>
                    <a:pt x="14598" y="8394"/>
                  </a:lnTo>
                  <a:lnTo>
                    <a:pt x="918" y="417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9" name="Google Shape;4189;p28"/>
            <p:cNvSpPr/>
            <p:nvPr/>
          </p:nvSpPr>
          <p:spPr>
            <a:xfrm>
              <a:off x="6341850" y="4544475"/>
              <a:ext cx="72350" cy="71050"/>
            </a:xfrm>
            <a:custGeom>
              <a:avLst/>
              <a:gdLst/>
              <a:ahLst/>
              <a:cxnLst/>
              <a:rect l="l" t="t" r="r" b="b"/>
              <a:pathLst>
                <a:path w="2894" h="2842" extrusionOk="0">
                  <a:moveTo>
                    <a:pt x="1417" y="1"/>
                  </a:moveTo>
                  <a:cubicBezTo>
                    <a:pt x="1338" y="1"/>
                    <a:pt x="1261" y="15"/>
                    <a:pt x="1179" y="23"/>
                  </a:cubicBezTo>
                  <a:cubicBezTo>
                    <a:pt x="1036" y="59"/>
                    <a:pt x="882" y="94"/>
                    <a:pt x="751" y="166"/>
                  </a:cubicBezTo>
                  <a:cubicBezTo>
                    <a:pt x="465" y="321"/>
                    <a:pt x="239" y="559"/>
                    <a:pt x="108" y="856"/>
                  </a:cubicBezTo>
                  <a:cubicBezTo>
                    <a:pt x="60" y="987"/>
                    <a:pt x="24" y="1142"/>
                    <a:pt x="1" y="1285"/>
                  </a:cubicBezTo>
                  <a:lnTo>
                    <a:pt x="1" y="1297"/>
                  </a:lnTo>
                  <a:lnTo>
                    <a:pt x="1" y="1464"/>
                  </a:lnTo>
                  <a:cubicBezTo>
                    <a:pt x="36" y="2178"/>
                    <a:pt x="584" y="2773"/>
                    <a:pt x="1298" y="2833"/>
                  </a:cubicBezTo>
                  <a:cubicBezTo>
                    <a:pt x="1351" y="2839"/>
                    <a:pt x="1403" y="2842"/>
                    <a:pt x="1455" y="2842"/>
                  </a:cubicBezTo>
                  <a:cubicBezTo>
                    <a:pt x="1707" y="2842"/>
                    <a:pt x="1946" y="2771"/>
                    <a:pt x="2144" y="2642"/>
                  </a:cubicBezTo>
                  <a:cubicBezTo>
                    <a:pt x="2287" y="2571"/>
                    <a:pt x="2382" y="2476"/>
                    <a:pt x="2489" y="2345"/>
                  </a:cubicBezTo>
                  <a:cubicBezTo>
                    <a:pt x="2584" y="2225"/>
                    <a:pt x="2656" y="2106"/>
                    <a:pt x="2715" y="1975"/>
                  </a:cubicBezTo>
                  <a:cubicBezTo>
                    <a:pt x="2775" y="1833"/>
                    <a:pt x="2799" y="1690"/>
                    <a:pt x="2822" y="1535"/>
                  </a:cubicBezTo>
                  <a:cubicBezTo>
                    <a:pt x="2894" y="761"/>
                    <a:pt x="2310" y="82"/>
                    <a:pt x="1525" y="11"/>
                  </a:cubicBezTo>
                  <a:cubicBezTo>
                    <a:pt x="1488" y="4"/>
                    <a:pt x="1452" y="1"/>
                    <a:pt x="141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0" name="Google Shape;4190;p28"/>
            <p:cNvSpPr/>
            <p:nvPr/>
          </p:nvSpPr>
          <p:spPr>
            <a:xfrm>
              <a:off x="6212375" y="4289200"/>
              <a:ext cx="100625" cy="100600"/>
            </a:xfrm>
            <a:custGeom>
              <a:avLst/>
              <a:gdLst/>
              <a:ahLst/>
              <a:cxnLst/>
              <a:rect l="l" t="t" r="r" b="b"/>
              <a:pathLst>
                <a:path w="4025" h="4024" extrusionOk="0">
                  <a:moveTo>
                    <a:pt x="2038" y="1"/>
                  </a:moveTo>
                  <a:cubicBezTo>
                    <a:pt x="1006" y="1"/>
                    <a:pt x="115" y="796"/>
                    <a:pt x="24" y="1840"/>
                  </a:cubicBezTo>
                  <a:cubicBezTo>
                    <a:pt x="0" y="1959"/>
                    <a:pt x="0" y="2078"/>
                    <a:pt x="24" y="2197"/>
                  </a:cubicBezTo>
                  <a:cubicBezTo>
                    <a:pt x="36" y="2352"/>
                    <a:pt x="60" y="2495"/>
                    <a:pt x="108" y="2626"/>
                  </a:cubicBezTo>
                  <a:cubicBezTo>
                    <a:pt x="358" y="3376"/>
                    <a:pt x="1036" y="3935"/>
                    <a:pt x="1846" y="4019"/>
                  </a:cubicBezTo>
                  <a:cubicBezTo>
                    <a:pt x="1890" y="4022"/>
                    <a:pt x="1934" y="4023"/>
                    <a:pt x="1978" y="4023"/>
                  </a:cubicBezTo>
                  <a:cubicBezTo>
                    <a:pt x="2107" y="4023"/>
                    <a:pt x="2230" y="4010"/>
                    <a:pt x="2346" y="3983"/>
                  </a:cubicBezTo>
                  <a:cubicBezTo>
                    <a:pt x="2501" y="3971"/>
                    <a:pt x="2655" y="3924"/>
                    <a:pt x="2786" y="3864"/>
                  </a:cubicBezTo>
                  <a:cubicBezTo>
                    <a:pt x="3417" y="3602"/>
                    <a:pt x="3894" y="3031"/>
                    <a:pt x="4013" y="2328"/>
                  </a:cubicBezTo>
                  <a:cubicBezTo>
                    <a:pt x="4013" y="2292"/>
                    <a:pt x="4025" y="2233"/>
                    <a:pt x="4025" y="2185"/>
                  </a:cubicBezTo>
                  <a:lnTo>
                    <a:pt x="4025" y="1899"/>
                  </a:lnTo>
                  <a:cubicBezTo>
                    <a:pt x="3989" y="1578"/>
                    <a:pt x="3906" y="1257"/>
                    <a:pt x="3739" y="995"/>
                  </a:cubicBezTo>
                  <a:cubicBezTo>
                    <a:pt x="3667" y="864"/>
                    <a:pt x="3572" y="745"/>
                    <a:pt x="3465" y="637"/>
                  </a:cubicBezTo>
                  <a:cubicBezTo>
                    <a:pt x="3144" y="292"/>
                    <a:pt x="2703" y="54"/>
                    <a:pt x="2191" y="6"/>
                  </a:cubicBezTo>
                  <a:cubicBezTo>
                    <a:pt x="2140" y="2"/>
                    <a:pt x="2089" y="1"/>
                    <a:pt x="203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1" name="Google Shape;4191;p28"/>
            <p:cNvSpPr/>
            <p:nvPr/>
          </p:nvSpPr>
          <p:spPr>
            <a:xfrm>
              <a:off x="6886575" y="1575550"/>
              <a:ext cx="19050" cy="17950"/>
            </a:xfrm>
            <a:custGeom>
              <a:avLst/>
              <a:gdLst/>
              <a:ahLst/>
              <a:cxnLst/>
              <a:rect l="l" t="t" r="r" b="b"/>
              <a:pathLst>
                <a:path w="762" h="718" extrusionOk="0">
                  <a:moveTo>
                    <a:pt x="367" y="0"/>
                  </a:moveTo>
                  <a:cubicBezTo>
                    <a:pt x="308" y="0"/>
                    <a:pt x="251" y="22"/>
                    <a:pt x="202" y="51"/>
                  </a:cubicBezTo>
                  <a:cubicBezTo>
                    <a:pt x="95" y="111"/>
                    <a:pt x="36" y="206"/>
                    <a:pt x="24" y="325"/>
                  </a:cubicBezTo>
                  <a:cubicBezTo>
                    <a:pt x="0" y="539"/>
                    <a:pt x="155" y="706"/>
                    <a:pt x="345" y="718"/>
                  </a:cubicBezTo>
                  <a:cubicBezTo>
                    <a:pt x="405" y="718"/>
                    <a:pt x="464" y="706"/>
                    <a:pt x="512" y="682"/>
                  </a:cubicBezTo>
                  <a:cubicBezTo>
                    <a:pt x="631" y="646"/>
                    <a:pt x="714" y="539"/>
                    <a:pt x="738" y="384"/>
                  </a:cubicBezTo>
                  <a:cubicBezTo>
                    <a:pt x="762" y="194"/>
                    <a:pt x="595" y="15"/>
                    <a:pt x="405" y="3"/>
                  </a:cubicBezTo>
                  <a:cubicBezTo>
                    <a:pt x="392" y="1"/>
                    <a:pt x="380" y="0"/>
                    <a:pt x="3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2" name="Google Shape;4192;p28"/>
            <p:cNvSpPr/>
            <p:nvPr/>
          </p:nvSpPr>
          <p:spPr>
            <a:xfrm>
              <a:off x="6612725" y="2909675"/>
              <a:ext cx="36925" cy="36225"/>
            </a:xfrm>
            <a:custGeom>
              <a:avLst/>
              <a:gdLst/>
              <a:ahLst/>
              <a:cxnLst/>
              <a:rect l="l" t="t" r="r" b="b"/>
              <a:pathLst>
                <a:path w="1477" h="1449" extrusionOk="0">
                  <a:moveTo>
                    <a:pt x="765" y="1"/>
                  </a:moveTo>
                  <a:cubicBezTo>
                    <a:pt x="380" y="1"/>
                    <a:pt x="59" y="291"/>
                    <a:pt x="36" y="669"/>
                  </a:cubicBezTo>
                  <a:cubicBezTo>
                    <a:pt x="0" y="1074"/>
                    <a:pt x="298" y="1419"/>
                    <a:pt x="703" y="1443"/>
                  </a:cubicBezTo>
                  <a:cubicBezTo>
                    <a:pt x="732" y="1446"/>
                    <a:pt x="761" y="1448"/>
                    <a:pt x="790" y="1448"/>
                  </a:cubicBezTo>
                  <a:cubicBezTo>
                    <a:pt x="1039" y="1448"/>
                    <a:pt x="1252" y="1312"/>
                    <a:pt x="1369" y="1109"/>
                  </a:cubicBezTo>
                  <a:cubicBezTo>
                    <a:pt x="1429" y="1014"/>
                    <a:pt x="1465" y="907"/>
                    <a:pt x="1477" y="788"/>
                  </a:cubicBezTo>
                  <a:cubicBezTo>
                    <a:pt x="1477" y="752"/>
                    <a:pt x="1477" y="705"/>
                    <a:pt x="1465" y="657"/>
                  </a:cubicBezTo>
                  <a:lnTo>
                    <a:pt x="1465" y="645"/>
                  </a:lnTo>
                  <a:cubicBezTo>
                    <a:pt x="1417" y="312"/>
                    <a:pt x="1167" y="38"/>
                    <a:pt x="810" y="2"/>
                  </a:cubicBezTo>
                  <a:cubicBezTo>
                    <a:pt x="795" y="1"/>
                    <a:pt x="780" y="1"/>
                    <a:pt x="7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3" name="Google Shape;4193;p28"/>
            <p:cNvSpPr/>
            <p:nvPr/>
          </p:nvSpPr>
          <p:spPr>
            <a:xfrm>
              <a:off x="6607950" y="4033250"/>
              <a:ext cx="50925" cy="50550"/>
            </a:xfrm>
            <a:custGeom>
              <a:avLst/>
              <a:gdLst/>
              <a:ahLst/>
              <a:cxnLst/>
              <a:rect l="l" t="t" r="r" b="b"/>
              <a:pathLst>
                <a:path w="2037" h="2022" extrusionOk="0">
                  <a:moveTo>
                    <a:pt x="1019" y="1"/>
                  </a:moveTo>
                  <a:cubicBezTo>
                    <a:pt x="930" y="1"/>
                    <a:pt x="843" y="14"/>
                    <a:pt x="763" y="41"/>
                  </a:cubicBezTo>
                  <a:cubicBezTo>
                    <a:pt x="358" y="148"/>
                    <a:pt x="48" y="505"/>
                    <a:pt x="13" y="934"/>
                  </a:cubicBezTo>
                  <a:cubicBezTo>
                    <a:pt x="1" y="1124"/>
                    <a:pt x="25" y="1291"/>
                    <a:pt x="108" y="1458"/>
                  </a:cubicBezTo>
                  <a:cubicBezTo>
                    <a:pt x="179" y="1600"/>
                    <a:pt x="275" y="1720"/>
                    <a:pt x="394" y="1815"/>
                  </a:cubicBezTo>
                  <a:cubicBezTo>
                    <a:pt x="537" y="1934"/>
                    <a:pt x="727" y="2005"/>
                    <a:pt x="941" y="2017"/>
                  </a:cubicBezTo>
                  <a:cubicBezTo>
                    <a:pt x="969" y="2020"/>
                    <a:pt x="997" y="2021"/>
                    <a:pt x="1024" y="2021"/>
                  </a:cubicBezTo>
                  <a:cubicBezTo>
                    <a:pt x="1110" y="2021"/>
                    <a:pt x="1187" y="2006"/>
                    <a:pt x="1251" y="1970"/>
                  </a:cubicBezTo>
                  <a:cubicBezTo>
                    <a:pt x="1406" y="1946"/>
                    <a:pt x="1537" y="1874"/>
                    <a:pt x="1656" y="1779"/>
                  </a:cubicBezTo>
                  <a:cubicBezTo>
                    <a:pt x="1775" y="1696"/>
                    <a:pt x="1858" y="1589"/>
                    <a:pt x="1918" y="1470"/>
                  </a:cubicBezTo>
                  <a:cubicBezTo>
                    <a:pt x="1977" y="1350"/>
                    <a:pt x="2013" y="1219"/>
                    <a:pt x="2025" y="1077"/>
                  </a:cubicBezTo>
                  <a:cubicBezTo>
                    <a:pt x="2037" y="874"/>
                    <a:pt x="2001" y="660"/>
                    <a:pt x="1894" y="505"/>
                  </a:cubicBezTo>
                  <a:cubicBezTo>
                    <a:pt x="1799" y="362"/>
                    <a:pt x="1703" y="267"/>
                    <a:pt x="1584" y="172"/>
                  </a:cubicBezTo>
                  <a:cubicBezTo>
                    <a:pt x="1465" y="100"/>
                    <a:pt x="1346" y="53"/>
                    <a:pt x="1203" y="29"/>
                  </a:cubicBezTo>
                  <a:cubicBezTo>
                    <a:pt x="1179" y="29"/>
                    <a:pt x="1132" y="5"/>
                    <a:pt x="1108" y="5"/>
                  </a:cubicBezTo>
                  <a:cubicBezTo>
                    <a:pt x="1078" y="2"/>
                    <a:pt x="1049" y="1"/>
                    <a:pt x="101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4" name="Google Shape;4194;p28"/>
            <p:cNvSpPr/>
            <p:nvPr/>
          </p:nvSpPr>
          <p:spPr>
            <a:xfrm>
              <a:off x="6996400" y="4166875"/>
              <a:ext cx="36325" cy="36000"/>
            </a:xfrm>
            <a:custGeom>
              <a:avLst/>
              <a:gdLst/>
              <a:ahLst/>
              <a:cxnLst/>
              <a:rect l="l" t="t" r="r" b="b"/>
              <a:pathLst>
                <a:path w="1453" h="1440" extrusionOk="0">
                  <a:moveTo>
                    <a:pt x="733" y="1"/>
                  </a:moveTo>
                  <a:cubicBezTo>
                    <a:pt x="700" y="1"/>
                    <a:pt x="671" y="6"/>
                    <a:pt x="631" y="6"/>
                  </a:cubicBezTo>
                  <a:cubicBezTo>
                    <a:pt x="465" y="18"/>
                    <a:pt x="334" y="101"/>
                    <a:pt x="227" y="196"/>
                  </a:cubicBezTo>
                  <a:cubicBezTo>
                    <a:pt x="119" y="304"/>
                    <a:pt x="60" y="423"/>
                    <a:pt x="36" y="577"/>
                  </a:cubicBezTo>
                  <a:cubicBezTo>
                    <a:pt x="36" y="601"/>
                    <a:pt x="12" y="613"/>
                    <a:pt x="12" y="649"/>
                  </a:cubicBezTo>
                  <a:cubicBezTo>
                    <a:pt x="0" y="780"/>
                    <a:pt x="36" y="899"/>
                    <a:pt x="84" y="1030"/>
                  </a:cubicBezTo>
                  <a:cubicBezTo>
                    <a:pt x="191" y="1256"/>
                    <a:pt x="405" y="1423"/>
                    <a:pt x="667" y="1435"/>
                  </a:cubicBezTo>
                  <a:cubicBezTo>
                    <a:pt x="696" y="1438"/>
                    <a:pt x="724" y="1440"/>
                    <a:pt x="752" y="1440"/>
                  </a:cubicBezTo>
                  <a:cubicBezTo>
                    <a:pt x="1119" y="1440"/>
                    <a:pt x="1419" y="1156"/>
                    <a:pt x="1441" y="780"/>
                  </a:cubicBezTo>
                  <a:cubicBezTo>
                    <a:pt x="1453" y="399"/>
                    <a:pt x="1155" y="42"/>
                    <a:pt x="786" y="6"/>
                  </a:cubicBezTo>
                  <a:cubicBezTo>
                    <a:pt x="766" y="2"/>
                    <a:pt x="749" y="1"/>
                    <a:pt x="73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5" name="Google Shape;4195;p28"/>
            <p:cNvSpPr/>
            <p:nvPr/>
          </p:nvSpPr>
          <p:spPr>
            <a:xfrm>
              <a:off x="6710350" y="4394000"/>
              <a:ext cx="37225" cy="35950"/>
            </a:xfrm>
            <a:custGeom>
              <a:avLst/>
              <a:gdLst/>
              <a:ahLst/>
              <a:cxnLst/>
              <a:rect l="l" t="t" r="r" b="b"/>
              <a:pathLst>
                <a:path w="1489" h="1438" extrusionOk="0">
                  <a:moveTo>
                    <a:pt x="737" y="0"/>
                  </a:moveTo>
                  <a:cubicBezTo>
                    <a:pt x="370" y="0"/>
                    <a:pt x="70" y="284"/>
                    <a:pt x="48" y="660"/>
                  </a:cubicBezTo>
                  <a:cubicBezTo>
                    <a:pt x="1" y="1053"/>
                    <a:pt x="298" y="1398"/>
                    <a:pt x="703" y="1434"/>
                  </a:cubicBezTo>
                  <a:cubicBezTo>
                    <a:pt x="724" y="1436"/>
                    <a:pt x="746" y="1437"/>
                    <a:pt x="767" y="1437"/>
                  </a:cubicBezTo>
                  <a:cubicBezTo>
                    <a:pt x="1133" y="1437"/>
                    <a:pt x="1443" y="1151"/>
                    <a:pt x="1477" y="779"/>
                  </a:cubicBezTo>
                  <a:cubicBezTo>
                    <a:pt x="1489" y="386"/>
                    <a:pt x="1203" y="41"/>
                    <a:pt x="822" y="5"/>
                  </a:cubicBezTo>
                  <a:cubicBezTo>
                    <a:pt x="793" y="2"/>
                    <a:pt x="765" y="0"/>
                    <a:pt x="73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6" name="Google Shape;4196;p28"/>
            <p:cNvSpPr/>
            <p:nvPr/>
          </p:nvSpPr>
          <p:spPr>
            <a:xfrm>
              <a:off x="6609750" y="3484075"/>
              <a:ext cx="35725" cy="35675"/>
            </a:xfrm>
            <a:custGeom>
              <a:avLst/>
              <a:gdLst/>
              <a:ahLst/>
              <a:cxnLst/>
              <a:rect l="l" t="t" r="r" b="b"/>
              <a:pathLst>
                <a:path w="1429" h="1427" extrusionOk="0">
                  <a:moveTo>
                    <a:pt x="700" y="1"/>
                  </a:moveTo>
                  <a:cubicBezTo>
                    <a:pt x="418" y="1"/>
                    <a:pt x="158" y="184"/>
                    <a:pt x="60" y="458"/>
                  </a:cubicBezTo>
                  <a:cubicBezTo>
                    <a:pt x="48" y="517"/>
                    <a:pt x="24" y="577"/>
                    <a:pt x="24" y="648"/>
                  </a:cubicBezTo>
                  <a:cubicBezTo>
                    <a:pt x="0" y="755"/>
                    <a:pt x="36" y="850"/>
                    <a:pt x="60" y="958"/>
                  </a:cubicBezTo>
                  <a:cubicBezTo>
                    <a:pt x="84" y="993"/>
                    <a:pt x="84" y="1005"/>
                    <a:pt x="95" y="1041"/>
                  </a:cubicBezTo>
                  <a:cubicBezTo>
                    <a:pt x="155" y="1172"/>
                    <a:pt x="274" y="1279"/>
                    <a:pt x="405" y="1350"/>
                  </a:cubicBezTo>
                  <a:cubicBezTo>
                    <a:pt x="417" y="1362"/>
                    <a:pt x="453" y="1362"/>
                    <a:pt x="465" y="1374"/>
                  </a:cubicBezTo>
                  <a:cubicBezTo>
                    <a:pt x="524" y="1398"/>
                    <a:pt x="584" y="1422"/>
                    <a:pt x="655" y="1422"/>
                  </a:cubicBezTo>
                  <a:cubicBezTo>
                    <a:pt x="683" y="1425"/>
                    <a:pt x="710" y="1427"/>
                    <a:pt x="736" y="1427"/>
                  </a:cubicBezTo>
                  <a:cubicBezTo>
                    <a:pt x="799" y="1427"/>
                    <a:pt x="858" y="1418"/>
                    <a:pt x="917" y="1410"/>
                  </a:cubicBezTo>
                  <a:cubicBezTo>
                    <a:pt x="1036" y="1374"/>
                    <a:pt x="1155" y="1315"/>
                    <a:pt x="1227" y="1243"/>
                  </a:cubicBezTo>
                  <a:lnTo>
                    <a:pt x="1238" y="1231"/>
                  </a:lnTo>
                  <a:cubicBezTo>
                    <a:pt x="1346" y="1112"/>
                    <a:pt x="1417" y="958"/>
                    <a:pt x="1429" y="779"/>
                  </a:cubicBezTo>
                  <a:cubicBezTo>
                    <a:pt x="1429" y="684"/>
                    <a:pt x="1429" y="600"/>
                    <a:pt x="1405" y="517"/>
                  </a:cubicBezTo>
                  <a:cubicBezTo>
                    <a:pt x="1358" y="362"/>
                    <a:pt x="1262" y="231"/>
                    <a:pt x="1143" y="148"/>
                  </a:cubicBezTo>
                  <a:cubicBezTo>
                    <a:pt x="1048" y="65"/>
                    <a:pt x="917" y="29"/>
                    <a:pt x="774" y="5"/>
                  </a:cubicBezTo>
                  <a:cubicBezTo>
                    <a:pt x="749" y="2"/>
                    <a:pt x="724" y="1"/>
                    <a:pt x="70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7" name="Google Shape;4197;p28"/>
            <p:cNvSpPr/>
            <p:nvPr/>
          </p:nvSpPr>
          <p:spPr>
            <a:xfrm>
              <a:off x="7027050" y="3205875"/>
              <a:ext cx="8950" cy="31275"/>
            </a:xfrm>
            <a:custGeom>
              <a:avLst/>
              <a:gdLst/>
              <a:ahLst/>
              <a:cxnLst/>
              <a:rect l="l" t="t" r="r" b="b"/>
              <a:pathLst>
                <a:path w="358" h="1251" extrusionOk="0">
                  <a:moveTo>
                    <a:pt x="358" y="1"/>
                  </a:moveTo>
                  <a:cubicBezTo>
                    <a:pt x="334" y="25"/>
                    <a:pt x="310" y="36"/>
                    <a:pt x="298" y="48"/>
                  </a:cubicBezTo>
                  <a:cubicBezTo>
                    <a:pt x="132" y="167"/>
                    <a:pt x="13" y="346"/>
                    <a:pt x="1" y="572"/>
                  </a:cubicBezTo>
                  <a:cubicBezTo>
                    <a:pt x="1" y="656"/>
                    <a:pt x="1" y="751"/>
                    <a:pt x="25" y="834"/>
                  </a:cubicBezTo>
                  <a:cubicBezTo>
                    <a:pt x="72" y="989"/>
                    <a:pt x="179" y="1108"/>
                    <a:pt x="275" y="1215"/>
                  </a:cubicBezTo>
                  <a:cubicBezTo>
                    <a:pt x="310" y="1227"/>
                    <a:pt x="322" y="1239"/>
                    <a:pt x="358" y="1251"/>
                  </a:cubicBezTo>
                  <a:lnTo>
                    <a:pt x="358" y="1"/>
                  </a:ln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8" name="Google Shape;4198;p28"/>
            <p:cNvSpPr/>
            <p:nvPr/>
          </p:nvSpPr>
          <p:spPr>
            <a:xfrm>
              <a:off x="6923175" y="1659900"/>
              <a:ext cx="35750" cy="35150"/>
            </a:xfrm>
            <a:custGeom>
              <a:avLst/>
              <a:gdLst/>
              <a:ahLst/>
              <a:cxnLst/>
              <a:rect l="l" t="t" r="r" b="b"/>
              <a:pathLst>
                <a:path w="1430" h="1406" extrusionOk="0">
                  <a:moveTo>
                    <a:pt x="681" y="1"/>
                  </a:moveTo>
                  <a:cubicBezTo>
                    <a:pt x="607" y="1"/>
                    <a:pt x="536" y="18"/>
                    <a:pt x="477" y="35"/>
                  </a:cubicBezTo>
                  <a:cubicBezTo>
                    <a:pt x="227" y="130"/>
                    <a:pt x="24" y="344"/>
                    <a:pt x="12" y="642"/>
                  </a:cubicBezTo>
                  <a:cubicBezTo>
                    <a:pt x="0" y="844"/>
                    <a:pt x="60" y="1035"/>
                    <a:pt x="179" y="1166"/>
                  </a:cubicBezTo>
                  <a:cubicBezTo>
                    <a:pt x="262" y="1285"/>
                    <a:pt x="405" y="1356"/>
                    <a:pt x="548" y="1392"/>
                  </a:cubicBezTo>
                  <a:cubicBezTo>
                    <a:pt x="584" y="1392"/>
                    <a:pt x="608" y="1404"/>
                    <a:pt x="655" y="1404"/>
                  </a:cubicBezTo>
                  <a:cubicBezTo>
                    <a:pt x="677" y="1405"/>
                    <a:pt x="698" y="1406"/>
                    <a:pt x="720" y="1406"/>
                  </a:cubicBezTo>
                  <a:cubicBezTo>
                    <a:pt x="874" y="1406"/>
                    <a:pt x="1016" y="1367"/>
                    <a:pt x="1132" y="1273"/>
                  </a:cubicBezTo>
                  <a:cubicBezTo>
                    <a:pt x="1263" y="1178"/>
                    <a:pt x="1370" y="1023"/>
                    <a:pt x="1394" y="844"/>
                  </a:cubicBezTo>
                  <a:cubicBezTo>
                    <a:pt x="1394" y="820"/>
                    <a:pt x="1417" y="797"/>
                    <a:pt x="1417" y="761"/>
                  </a:cubicBezTo>
                  <a:cubicBezTo>
                    <a:pt x="1429" y="546"/>
                    <a:pt x="1334" y="332"/>
                    <a:pt x="1191" y="189"/>
                  </a:cubicBezTo>
                  <a:cubicBezTo>
                    <a:pt x="1132" y="130"/>
                    <a:pt x="1060" y="82"/>
                    <a:pt x="977" y="46"/>
                  </a:cubicBezTo>
                  <a:cubicBezTo>
                    <a:pt x="917" y="35"/>
                    <a:pt x="846" y="11"/>
                    <a:pt x="774" y="11"/>
                  </a:cubicBezTo>
                  <a:cubicBezTo>
                    <a:pt x="743" y="4"/>
                    <a:pt x="712" y="1"/>
                    <a:pt x="68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9" name="Google Shape;4199;p28"/>
            <p:cNvSpPr/>
            <p:nvPr/>
          </p:nvSpPr>
          <p:spPr>
            <a:xfrm>
              <a:off x="6526400" y="2260750"/>
              <a:ext cx="36625" cy="35900"/>
            </a:xfrm>
            <a:custGeom>
              <a:avLst/>
              <a:gdLst/>
              <a:ahLst/>
              <a:cxnLst/>
              <a:rect l="l" t="t" r="r" b="b"/>
              <a:pathLst>
                <a:path w="1465" h="1436" extrusionOk="0">
                  <a:moveTo>
                    <a:pt x="756" y="1"/>
                  </a:moveTo>
                  <a:cubicBezTo>
                    <a:pt x="382" y="1"/>
                    <a:pt x="82" y="287"/>
                    <a:pt x="48" y="658"/>
                  </a:cubicBezTo>
                  <a:cubicBezTo>
                    <a:pt x="0" y="1063"/>
                    <a:pt x="298" y="1408"/>
                    <a:pt x="703" y="1432"/>
                  </a:cubicBezTo>
                  <a:cubicBezTo>
                    <a:pt x="727" y="1435"/>
                    <a:pt x="751" y="1436"/>
                    <a:pt x="775" y="1436"/>
                  </a:cubicBezTo>
                  <a:cubicBezTo>
                    <a:pt x="986" y="1436"/>
                    <a:pt x="1182" y="1343"/>
                    <a:pt x="1310" y="1182"/>
                  </a:cubicBezTo>
                  <a:cubicBezTo>
                    <a:pt x="1405" y="1075"/>
                    <a:pt x="1465" y="944"/>
                    <a:pt x="1465" y="765"/>
                  </a:cubicBezTo>
                  <a:lnTo>
                    <a:pt x="1465" y="754"/>
                  </a:lnTo>
                  <a:lnTo>
                    <a:pt x="1465" y="682"/>
                  </a:lnTo>
                  <a:cubicBezTo>
                    <a:pt x="1453" y="515"/>
                    <a:pt x="1393" y="384"/>
                    <a:pt x="1298" y="265"/>
                  </a:cubicBezTo>
                  <a:cubicBezTo>
                    <a:pt x="1179" y="123"/>
                    <a:pt x="1012" y="27"/>
                    <a:pt x="822" y="3"/>
                  </a:cubicBezTo>
                  <a:cubicBezTo>
                    <a:pt x="800" y="2"/>
                    <a:pt x="778" y="1"/>
                    <a:pt x="75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0" name="Google Shape;4200;p28"/>
            <p:cNvSpPr/>
            <p:nvPr/>
          </p:nvSpPr>
          <p:spPr>
            <a:xfrm>
              <a:off x="5728375" y="4421425"/>
              <a:ext cx="51825" cy="50475"/>
            </a:xfrm>
            <a:custGeom>
              <a:avLst/>
              <a:gdLst/>
              <a:ahLst/>
              <a:cxnLst/>
              <a:rect l="l" t="t" r="r" b="b"/>
              <a:pathLst>
                <a:path w="2073" h="2019" extrusionOk="0">
                  <a:moveTo>
                    <a:pt x="1045" y="0"/>
                  </a:moveTo>
                  <a:cubicBezTo>
                    <a:pt x="521" y="0"/>
                    <a:pt x="71" y="402"/>
                    <a:pt x="48" y="932"/>
                  </a:cubicBezTo>
                  <a:cubicBezTo>
                    <a:pt x="1" y="1492"/>
                    <a:pt x="418" y="1980"/>
                    <a:pt x="965" y="2016"/>
                  </a:cubicBezTo>
                  <a:cubicBezTo>
                    <a:pt x="992" y="2018"/>
                    <a:pt x="1019" y="2019"/>
                    <a:pt x="1046" y="2019"/>
                  </a:cubicBezTo>
                  <a:cubicBezTo>
                    <a:pt x="1333" y="2019"/>
                    <a:pt x="1579" y="1903"/>
                    <a:pt x="1775" y="1718"/>
                  </a:cubicBezTo>
                  <a:cubicBezTo>
                    <a:pt x="1870" y="1611"/>
                    <a:pt x="1965" y="1480"/>
                    <a:pt x="2013" y="1325"/>
                  </a:cubicBezTo>
                  <a:cubicBezTo>
                    <a:pt x="2037" y="1266"/>
                    <a:pt x="2037" y="1194"/>
                    <a:pt x="2061" y="1135"/>
                  </a:cubicBezTo>
                  <a:lnTo>
                    <a:pt x="2061" y="1123"/>
                  </a:lnTo>
                  <a:lnTo>
                    <a:pt x="2061" y="1075"/>
                  </a:lnTo>
                  <a:cubicBezTo>
                    <a:pt x="2072" y="944"/>
                    <a:pt x="2061" y="813"/>
                    <a:pt x="2013" y="671"/>
                  </a:cubicBezTo>
                  <a:cubicBezTo>
                    <a:pt x="1977" y="599"/>
                    <a:pt x="1942" y="528"/>
                    <a:pt x="1894" y="456"/>
                  </a:cubicBezTo>
                  <a:cubicBezTo>
                    <a:pt x="1822" y="337"/>
                    <a:pt x="1703" y="218"/>
                    <a:pt x="1561" y="135"/>
                  </a:cubicBezTo>
                  <a:cubicBezTo>
                    <a:pt x="1430" y="63"/>
                    <a:pt x="1275" y="16"/>
                    <a:pt x="1132" y="4"/>
                  </a:cubicBezTo>
                  <a:cubicBezTo>
                    <a:pt x="1103" y="1"/>
                    <a:pt x="1074" y="0"/>
                    <a:pt x="104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1" name="Google Shape;4201;p28"/>
            <p:cNvSpPr/>
            <p:nvPr/>
          </p:nvSpPr>
          <p:spPr>
            <a:xfrm>
              <a:off x="6710950" y="4235475"/>
              <a:ext cx="20850" cy="20600"/>
            </a:xfrm>
            <a:custGeom>
              <a:avLst/>
              <a:gdLst/>
              <a:ahLst/>
              <a:cxnLst/>
              <a:rect l="l" t="t" r="r" b="b"/>
              <a:pathLst>
                <a:path w="834" h="824" extrusionOk="0">
                  <a:moveTo>
                    <a:pt x="405" y="0"/>
                  </a:moveTo>
                  <a:cubicBezTo>
                    <a:pt x="203" y="0"/>
                    <a:pt x="24" y="155"/>
                    <a:pt x="0" y="369"/>
                  </a:cubicBezTo>
                  <a:lnTo>
                    <a:pt x="0" y="417"/>
                  </a:lnTo>
                  <a:cubicBezTo>
                    <a:pt x="24" y="608"/>
                    <a:pt x="143" y="762"/>
                    <a:pt x="322" y="810"/>
                  </a:cubicBezTo>
                  <a:cubicBezTo>
                    <a:pt x="334" y="822"/>
                    <a:pt x="358" y="822"/>
                    <a:pt x="381" y="822"/>
                  </a:cubicBezTo>
                  <a:cubicBezTo>
                    <a:pt x="394" y="823"/>
                    <a:pt x="406" y="824"/>
                    <a:pt x="418" y="824"/>
                  </a:cubicBezTo>
                  <a:cubicBezTo>
                    <a:pt x="520" y="824"/>
                    <a:pt x="604" y="780"/>
                    <a:pt x="679" y="727"/>
                  </a:cubicBezTo>
                  <a:cubicBezTo>
                    <a:pt x="703" y="703"/>
                    <a:pt x="739" y="667"/>
                    <a:pt x="750" y="643"/>
                  </a:cubicBezTo>
                  <a:cubicBezTo>
                    <a:pt x="798" y="584"/>
                    <a:pt x="822" y="524"/>
                    <a:pt x="822" y="453"/>
                  </a:cubicBezTo>
                  <a:cubicBezTo>
                    <a:pt x="834" y="227"/>
                    <a:pt x="679" y="36"/>
                    <a:pt x="45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2" name="Google Shape;4202;p28"/>
            <p:cNvSpPr/>
            <p:nvPr/>
          </p:nvSpPr>
          <p:spPr>
            <a:xfrm>
              <a:off x="6828225" y="3855375"/>
              <a:ext cx="21150" cy="20450"/>
            </a:xfrm>
            <a:custGeom>
              <a:avLst/>
              <a:gdLst/>
              <a:ahLst/>
              <a:cxnLst/>
              <a:rect l="l" t="t" r="r" b="b"/>
              <a:pathLst>
                <a:path w="846" h="818" extrusionOk="0">
                  <a:moveTo>
                    <a:pt x="465" y="0"/>
                  </a:moveTo>
                  <a:cubicBezTo>
                    <a:pt x="393" y="0"/>
                    <a:pt x="334" y="12"/>
                    <a:pt x="274" y="24"/>
                  </a:cubicBezTo>
                  <a:lnTo>
                    <a:pt x="250" y="24"/>
                  </a:lnTo>
                  <a:cubicBezTo>
                    <a:pt x="119" y="83"/>
                    <a:pt x="36" y="203"/>
                    <a:pt x="12" y="369"/>
                  </a:cubicBezTo>
                  <a:cubicBezTo>
                    <a:pt x="0" y="429"/>
                    <a:pt x="12" y="488"/>
                    <a:pt x="36" y="536"/>
                  </a:cubicBezTo>
                  <a:cubicBezTo>
                    <a:pt x="60" y="595"/>
                    <a:pt x="96" y="631"/>
                    <a:pt x="119" y="679"/>
                  </a:cubicBezTo>
                  <a:cubicBezTo>
                    <a:pt x="191" y="774"/>
                    <a:pt x="286" y="810"/>
                    <a:pt x="369" y="810"/>
                  </a:cubicBezTo>
                  <a:cubicBezTo>
                    <a:pt x="392" y="815"/>
                    <a:pt x="415" y="817"/>
                    <a:pt x="438" y="817"/>
                  </a:cubicBezTo>
                  <a:cubicBezTo>
                    <a:pt x="521" y="817"/>
                    <a:pt x="599" y="785"/>
                    <a:pt x="655" y="738"/>
                  </a:cubicBezTo>
                  <a:cubicBezTo>
                    <a:pt x="762" y="679"/>
                    <a:pt x="822" y="572"/>
                    <a:pt x="834" y="441"/>
                  </a:cubicBezTo>
                  <a:cubicBezTo>
                    <a:pt x="846" y="357"/>
                    <a:pt x="822" y="250"/>
                    <a:pt x="762" y="179"/>
                  </a:cubicBezTo>
                  <a:cubicBezTo>
                    <a:pt x="703" y="72"/>
                    <a:pt x="596" y="12"/>
                    <a:pt x="46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3" name="Google Shape;4203;p28"/>
            <p:cNvSpPr/>
            <p:nvPr/>
          </p:nvSpPr>
          <p:spPr>
            <a:xfrm>
              <a:off x="6930325" y="4028600"/>
              <a:ext cx="21450" cy="20575"/>
            </a:xfrm>
            <a:custGeom>
              <a:avLst/>
              <a:gdLst/>
              <a:ahLst/>
              <a:cxnLst/>
              <a:rect l="l" t="t" r="r" b="b"/>
              <a:pathLst>
                <a:path w="858" h="823" extrusionOk="0">
                  <a:moveTo>
                    <a:pt x="476" y="1"/>
                  </a:moveTo>
                  <a:cubicBezTo>
                    <a:pt x="357" y="1"/>
                    <a:pt x="250" y="36"/>
                    <a:pt x="179" y="96"/>
                  </a:cubicBezTo>
                  <a:cubicBezTo>
                    <a:pt x="84" y="155"/>
                    <a:pt x="24" y="251"/>
                    <a:pt x="12" y="370"/>
                  </a:cubicBezTo>
                  <a:cubicBezTo>
                    <a:pt x="0" y="608"/>
                    <a:pt x="143" y="810"/>
                    <a:pt x="381" y="822"/>
                  </a:cubicBezTo>
                  <a:cubicBezTo>
                    <a:pt x="453" y="822"/>
                    <a:pt x="512" y="810"/>
                    <a:pt x="572" y="786"/>
                  </a:cubicBezTo>
                  <a:cubicBezTo>
                    <a:pt x="727" y="751"/>
                    <a:pt x="834" y="608"/>
                    <a:pt x="846" y="453"/>
                  </a:cubicBezTo>
                  <a:cubicBezTo>
                    <a:pt x="857" y="215"/>
                    <a:pt x="679" y="12"/>
                    <a:pt x="47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4" name="Google Shape;4204;p28"/>
            <p:cNvSpPr/>
            <p:nvPr/>
          </p:nvSpPr>
          <p:spPr>
            <a:xfrm>
              <a:off x="6984800" y="3178775"/>
              <a:ext cx="21450" cy="20600"/>
            </a:xfrm>
            <a:custGeom>
              <a:avLst/>
              <a:gdLst/>
              <a:ahLst/>
              <a:cxnLst/>
              <a:rect l="l" t="t" r="r" b="b"/>
              <a:pathLst>
                <a:path w="858" h="824" extrusionOk="0">
                  <a:moveTo>
                    <a:pt x="440" y="1"/>
                  </a:moveTo>
                  <a:cubicBezTo>
                    <a:pt x="225" y="1"/>
                    <a:pt x="47" y="152"/>
                    <a:pt x="24" y="370"/>
                  </a:cubicBezTo>
                  <a:cubicBezTo>
                    <a:pt x="0" y="608"/>
                    <a:pt x="155" y="799"/>
                    <a:pt x="393" y="823"/>
                  </a:cubicBezTo>
                  <a:cubicBezTo>
                    <a:pt x="402" y="823"/>
                    <a:pt x="411" y="823"/>
                    <a:pt x="420" y="823"/>
                  </a:cubicBezTo>
                  <a:cubicBezTo>
                    <a:pt x="646" y="823"/>
                    <a:pt x="822" y="682"/>
                    <a:pt x="834" y="442"/>
                  </a:cubicBezTo>
                  <a:cubicBezTo>
                    <a:pt x="857" y="204"/>
                    <a:pt x="703" y="13"/>
                    <a:pt x="464" y="1"/>
                  </a:cubicBezTo>
                  <a:cubicBezTo>
                    <a:pt x="456" y="1"/>
                    <a:pt x="448" y="1"/>
                    <a:pt x="44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5" name="Google Shape;4205;p28"/>
            <p:cNvSpPr/>
            <p:nvPr/>
          </p:nvSpPr>
          <p:spPr>
            <a:xfrm>
              <a:off x="6950250" y="2089625"/>
              <a:ext cx="20875" cy="20600"/>
            </a:xfrm>
            <a:custGeom>
              <a:avLst/>
              <a:gdLst/>
              <a:ahLst/>
              <a:cxnLst/>
              <a:rect l="l" t="t" r="r" b="b"/>
              <a:pathLst>
                <a:path w="835" h="824" extrusionOk="0">
                  <a:moveTo>
                    <a:pt x="410" y="1"/>
                  </a:moveTo>
                  <a:cubicBezTo>
                    <a:pt x="287" y="1"/>
                    <a:pt x="183" y="47"/>
                    <a:pt x="108" y="121"/>
                  </a:cubicBezTo>
                  <a:cubicBezTo>
                    <a:pt x="49" y="205"/>
                    <a:pt x="1" y="276"/>
                    <a:pt x="1" y="383"/>
                  </a:cubicBezTo>
                  <a:lnTo>
                    <a:pt x="1" y="419"/>
                  </a:lnTo>
                  <a:cubicBezTo>
                    <a:pt x="1" y="574"/>
                    <a:pt x="72" y="693"/>
                    <a:pt x="191" y="764"/>
                  </a:cubicBezTo>
                  <a:cubicBezTo>
                    <a:pt x="239" y="800"/>
                    <a:pt x="299" y="824"/>
                    <a:pt x="370" y="824"/>
                  </a:cubicBezTo>
                  <a:cubicBezTo>
                    <a:pt x="441" y="824"/>
                    <a:pt x="525" y="812"/>
                    <a:pt x="584" y="776"/>
                  </a:cubicBezTo>
                  <a:cubicBezTo>
                    <a:pt x="692" y="741"/>
                    <a:pt x="751" y="657"/>
                    <a:pt x="787" y="574"/>
                  </a:cubicBezTo>
                  <a:cubicBezTo>
                    <a:pt x="811" y="538"/>
                    <a:pt x="822" y="502"/>
                    <a:pt x="822" y="455"/>
                  </a:cubicBezTo>
                  <a:cubicBezTo>
                    <a:pt x="834" y="324"/>
                    <a:pt x="787" y="217"/>
                    <a:pt x="703" y="121"/>
                  </a:cubicBezTo>
                  <a:cubicBezTo>
                    <a:pt x="656" y="98"/>
                    <a:pt x="608" y="50"/>
                    <a:pt x="549" y="38"/>
                  </a:cubicBezTo>
                  <a:cubicBezTo>
                    <a:pt x="525" y="26"/>
                    <a:pt x="489" y="2"/>
                    <a:pt x="453" y="2"/>
                  </a:cubicBezTo>
                  <a:cubicBezTo>
                    <a:pt x="439" y="1"/>
                    <a:pt x="424" y="1"/>
                    <a:pt x="4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6" name="Google Shape;4206;p28"/>
            <p:cNvSpPr/>
            <p:nvPr/>
          </p:nvSpPr>
          <p:spPr>
            <a:xfrm>
              <a:off x="6882700" y="3304975"/>
              <a:ext cx="21450" cy="20600"/>
            </a:xfrm>
            <a:custGeom>
              <a:avLst/>
              <a:gdLst/>
              <a:ahLst/>
              <a:cxnLst/>
              <a:rect l="l" t="t" r="r" b="b"/>
              <a:pathLst>
                <a:path w="858" h="824" extrusionOk="0">
                  <a:moveTo>
                    <a:pt x="425" y="1"/>
                  </a:moveTo>
                  <a:cubicBezTo>
                    <a:pt x="200" y="1"/>
                    <a:pt x="24" y="142"/>
                    <a:pt x="12" y="371"/>
                  </a:cubicBezTo>
                  <a:cubicBezTo>
                    <a:pt x="0" y="490"/>
                    <a:pt x="36" y="597"/>
                    <a:pt x="119" y="680"/>
                  </a:cubicBezTo>
                  <a:cubicBezTo>
                    <a:pt x="179" y="764"/>
                    <a:pt x="274" y="799"/>
                    <a:pt x="381" y="823"/>
                  </a:cubicBezTo>
                  <a:cubicBezTo>
                    <a:pt x="391" y="824"/>
                    <a:pt x="400" y="824"/>
                    <a:pt x="410" y="824"/>
                  </a:cubicBezTo>
                  <a:cubicBezTo>
                    <a:pt x="623" y="824"/>
                    <a:pt x="799" y="694"/>
                    <a:pt x="834" y="478"/>
                  </a:cubicBezTo>
                  <a:lnTo>
                    <a:pt x="834" y="442"/>
                  </a:lnTo>
                  <a:cubicBezTo>
                    <a:pt x="857" y="252"/>
                    <a:pt x="727" y="61"/>
                    <a:pt x="512" y="13"/>
                  </a:cubicBezTo>
                  <a:cubicBezTo>
                    <a:pt x="500" y="2"/>
                    <a:pt x="476" y="2"/>
                    <a:pt x="453" y="2"/>
                  </a:cubicBezTo>
                  <a:cubicBezTo>
                    <a:pt x="443" y="1"/>
                    <a:pt x="434" y="1"/>
                    <a:pt x="42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7" name="Google Shape;4207;p28"/>
            <p:cNvSpPr/>
            <p:nvPr/>
          </p:nvSpPr>
          <p:spPr>
            <a:xfrm>
              <a:off x="6801125" y="3180575"/>
              <a:ext cx="21475" cy="20600"/>
            </a:xfrm>
            <a:custGeom>
              <a:avLst/>
              <a:gdLst/>
              <a:ahLst/>
              <a:cxnLst/>
              <a:rect l="l" t="t" r="r" b="b"/>
              <a:pathLst>
                <a:path w="859" h="824" extrusionOk="0">
                  <a:moveTo>
                    <a:pt x="418" y="1"/>
                  </a:moveTo>
                  <a:cubicBezTo>
                    <a:pt x="203" y="1"/>
                    <a:pt x="25" y="155"/>
                    <a:pt x="13" y="370"/>
                  </a:cubicBezTo>
                  <a:cubicBezTo>
                    <a:pt x="1" y="620"/>
                    <a:pt x="144" y="810"/>
                    <a:pt x="382" y="822"/>
                  </a:cubicBezTo>
                  <a:cubicBezTo>
                    <a:pt x="392" y="823"/>
                    <a:pt x="402" y="823"/>
                    <a:pt x="412" y="823"/>
                  </a:cubicBezTo>
                  <a:cubicBezTo>
                    <a:pt x="579" y="823"/>
                    <a:pt x="731" y="730"/>
                    <a:pt x="799" y="572"/>
                  </a:cubicBezTo>
                  <a:cubicBezTo>
                    <a:pt x="822" y="536"/>
                    <a:pt x="834" y="489"/>
                    <a:pt x="834" y="453"/>
                  </a:cubicBezTo>
                  <a:cubicBezTo>
                    <a:pt x="858" y="227"/>
                    <a:pt x="703" y="25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08" name="Google Shape;4208;p28"/>
          <p:cNvSpPr/>
          <p:nvPr/>
        </p:nvSpPr>
        <p:spPr>
          <a:xfrm>
            <a:off x="0" y="4845825"/>
            <a:ext cx="9144000" cy="29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4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10" name="Google Shape;4210;p29"/>
          <p:cNvGrpSpPr/>
          <p:nvPr/>
        </p:nvGrpSpPr>
        <p:grpSpPr>
          <a:xfrm>
            <a:off x="-4" y="-2"/>
            <a:ext cx="1262493" cy="697985"/>
            <a:chOff x="3729625" y="3808325"/>
            <a:chExt cx="470325" cy="260025"/>
          </a:xfrm>
        </p:grpSpPr>
        <p:sp>
          <p:nvSpPr>
            <p:cNvPr id="4211" name="Google Shape;4211;p29"/>
            <p:cNvSpPr/>
            <p:nvPr/>
          </p:nvSpPr>
          <p:spPr>
            <a:xfrm>
              <a:off x="4184725" y="3808325"/>
              <a:ext cx="15225" cy="20575"/>
            </a:xfrm>
            <a:custGeom>
              <a:avLst/>
              <a:gdLst/>
              <a:ahLst/>
              <a:cxnLst/>
              <a:rect l="l" t="t" r="r" b="b"/>
              <a:pathLst>
                <a:path w="609" h="823" extrusionOk="0">
                  <a:moveTo>
                    <a:pt x="346" y="1"/>
                  </a:moveTo>
                  <a:lnTo>
                    <a:pt x="1" y="727"/>
                  </a:lnTo>
                  <a:lnTo>
                    <a:pt x="227" y="822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2" name="Google Shape;4212;p29"/>
            <p:cNvSpPr/>
            <p:nvPr/>
          </p:nvSpPr>
          <p:spPr>
            <a:xfrm>
              <a:off x="4053475" y="3877975"/>
              <a:ext cx="325" cy="25"/>
            </a:xfrm>
            <a:custGeom>
              <a:avLst/>
              <a:gdLst/>
              <a:ahLst/>
              <a:cxnLst/>
              <a:rect l="l" t="t" r="r" b="b"/>
              <a:pathLst>
                <a:path w="13" h="1" extrusionOk="0">
                  <a:moveTo>
                    <a:pt x="12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3" name="Google Shape;4213;p29"/>
            <p:cNvSpPr/>
            <p:nvPr/>
          </p:nvSpPr>
          <p:spPr>
            <a:xfrm>
              <a:off x="4054075" y="3877975"/>
              <a:ext cx="325" cy="25"/>
            </a:xfrm>
            <a:custGeom>
              <a:avLst/>
              <a:gdLst/>
              <a:ahLst/>
              <a:cxnLst/>
              <a:rect l="l" t="t" r="r" b="b"/>
              <a:pathLst>
                <a:path w="13" h="1" extrusionOk="0">
                  <a:moveTo>
                    <a:pt x="12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4" name="Google Shape;4214;p29"/>
            <p:cNvSpPr/>
            <p:nvPr/>
          </p:nvSpPr>
          <p:spPr>
            <a:xfrm>
              <a:off x="4052575" y="38779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5" name="Google Shape;4215;p29"/>
            <p:cNvSpPr/>
            <p:nvPr/>
          </p:nvSpPr>
          <p:spPr>
            <a:xfrm>
              <a:off x="4052575" y="3877975"/>
              <a:ext cx="925" cy="25"/>
            </a:xfrm>
            <a:custGeom>
              <a:avLst/>
              <a:gdLst/>
              <a:ahLst/>
              <a:cxnLst/>
              <a:rect l="l" t="t" r="r" b="b"/>
              <a:pathLst>
                <a:path w="37" h="1" extrusionOk="0">
                  <a:moveTo>
                    <a:pt x="36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6" name="Google Shape;4216;p29"/>
            <p:cNvSpPr/>
            <p:nvPr/>
          </p:nvSpPr>
          <p:spPr>
            <a:xfrm>
              <a:off x="4052875" y="3817575"/>
              <a:ext cx="75325" cy="60150"/>
            </a:xfrm>
            <a:custGeom>
              <a:avLst/>
              <a:gdLst/>
              <a:ahLst/>
              <a:cxnLst/>
              <a:rect l="l" t="t" r="r" b="b"/>
              <a:pathLst>
                <a:path w="3013" h="2406" extrusionOk="0">
                  <a:moveTo>
                    <a:pt x="2870" y="0"/>
                  </a:moveTo>
                  <a:lnTo>
                    <a:pt x="1" y="2179"/>
                  </a:lnTo>
                  <a:lnTo>
                    <a:pt x="60" y="2191"/>
                  </a:lnTo>
                  <a:cubicBezTo>
                    <a:pt x="120" y="2203"/>
                    <a:pt x="155" y="2286"/>
                    <a:pt x="143" y="2346"/>
                  </a:cubicBezTo>
                  <a:cubicBezTo>
                    <a:pt x="120" y="2369"/>
                    <a:pt x="108" y="2381"/>
                    <a:pt x="96" y="2405"/>
                  </a:cubicBezTo>
                  <a:lnTo>
                    <a:pt x="3013" y="202"/>
                  </a:lnTo>
                  <a:cubicBezTo>
                    <a:pt x="2953" y="143"/>
                    <a:pt x="2906" y="83"/>
                    <a:pt x="287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7" name="Google Shape;4217;p29"/>
            <p:cNvSpPr/>
            <p:nvPr/>
          </p:nvSpPr>
          <p:spPr>
            <a:xfrm>
              <a:off x="4054375" y="3877700"/>
              <a:ext cx="900" cy="300"/>
            </a:xfrm>
            <a:custGeom>
              <a:avLst/>
              <a:gdLst/>
              <a:ahLst/>
              <a:cxnLst/>
              <a:rect l="l" t="t" r="r" b="b"/>
              <a:pathLst>
                <a:path w="36" h="12" extrusionOk="0">
                  <a:moveTo>
                    <a:pt x="36" y="0"/>
                  </a:moveTo>
                  <a:cubicBezTo>
                    <a:pt x="36" y="0"/>
                    <a:pt x="24" y="0"/>
                    <a:pt x="0" y="12"/>
                  </a:cubicBezTo>
                  <a:cubicBezTo>
                    <a:pt x="24" y="12"/>
                    <a:pt x="36" y="0"/>
                    <a:pt x="3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8" name="Google Shape;4218;p29"/>
            <p:cNvSpPr/>
            <p:nvPr/>
          </p:nvSpPr>
          <p:spPr>
            <a:xfrm>
              <a:off x="3913575" y="3827100"/>
              <a:ext cx="143200" cy="50900"/>
            </a:xfrm>
            <a:custGeom>
              <a:avLst/>
              <a:gdLst/>
              <a:ahLst/>
              <a:cxnLst/>
              <a:rect l="l" t="t" r="r" b="b"/>
              <a:pathLst>
                <a:path w="5728" h="2036" extrusionOk="0">
                  <a:moveTo>
                    <a:pt x="12" y="0"/>
                  </a:moveTo>
                  <a:lnTo>
                    <a:pt x="12" y="0"/>
                  </a:lnTo>
                  <a:cubicBezTo>
                    <a:pt x="24" y="12"/>
                    <a:pt x="24" y="24"/>
                    <a:pt x="36" y="60"/>
                  </a:cubicBezTo>
                  <a:cubicBezTo>
                    <a:pt x="60" y="131"/>
                    <a:pt x="36" y="191"/>
                    <a:pt x="0" y="238"/>
                  </a:cubicBezTo>
                  <a:lnTo>
                    <a:pt x="5561" y="2036"/>
                  </a:lnTo>
                  <a:lnTo>
                    <a:pt x="5644" y="2036"/>
                  </a:lnTo>
                  <a:cubicBezTo>
                    <a:pt x="5668" y="2036"/>
                    <a:pt x="5668" y="2024"/>
                    <a:pt x="5680" y="2024"/>
                  </a:cubicBezTo>
                  <a:cubicBezTo>
                    <a:pt x="5692" y="2000"/>
                    <a:pt x="5703" y="1988"/>
                    <a:pt x="5727" y="1965"/>
                  </a:cubicBezTo>
                  <a:cubicBezTo>
                    <a:pt x="5727" y="1905"/>
                    <a:pt x="5692" y="1822"/>
                    <a:pt x="5632" y="1810"/>
                  </a:cubicBezTo>
                  <a:lnTo>
                    <a:pt x="5573" y="179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9" name="Google Shape;4219;p29"/>
            <p:cNvSpPr/>
            <p:nvPr/>
          </p:nvSpPr>
          <p:spPr>
            <a:xfrm>
              <a:off x="4141275" y="3808325"/>
              <a:ext cx="5975" cy="2725"/>
            </a:xfrm>
            <a:custGeom>
              <a:avLst/>
              <a:gdLst/>
              <a:ahLst/>
              <a:cxnLst/>
              <a:rect l="l" t="t" r="r" b="b"/>
              <a:pathLst>
                <a:path w="239" h="109" extrusionOk="0">
                  <a:moveTo>
                    <a:pt x="1" y="1"/>
                  </a:moveTo>
                  <a:lnTo>
                    <a:pt x="1" y="13"/>
                  </a:lnTo>
                  <a:lnTo>
                    <a:pt x="10" y="13"/>
                  </a:lnTo>
                  <a:cubicBezTo>
                    <a:pt x="7" y="8"/>
                    <a:pt x="4" y="4"/>
                    <a:pt x="1" y="1"/>
                  </a:cubicBezTo>
                  <a:close/>
                  <a:moveTo>
                    <a:pt x="10" y="13"/>
                  </a:moveTo>
                  <a:lnTo>
                    <a:pt x="10" y="13"/>
                  </a:lnTo>
                  <a:cubicBezTo>
                    <a:pt x="18" y="26"/>
                    <a:pt x="24" y="43"/>
                    <a:pt x="24" y="60"/>
                  </a:cubicBezTo>
                  <a:lnTo>
                    <a:pt x="132" y="108"/>
                  </a:lnTo>
                  <a:lnTo>
                    <a:pt x="239" y="13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0" name="Google Shape;4220;p29"/>
            <p:cNvSpPr/>
            <p:nvPr/>
          </p:nvSpPr>
          <p:spPr>
            <a:xfrm>
              <a:off x="4141875" y="3809525"/>
              <a:ext cx="51525" cy="25325"/>
            </a:xfrm>
            <a:custGeom>
              <a:avLst/>
              <a:gdLst/>
              <a:ahLst/>
              <a:cxnLst/>
              <a:rect l="l" t="t" r="r" b="b"/>
              <a:pathLst>
                <a:path w="2061" h="1013" extrusionOk="0">
                  <a:moveTo>
                    <a:pt x="0" y="1"/>
                  </a:moveTo>
                  <a:lnTo>
                    <a:pt x="0" y="1"/>
                  </a:lnTo>
                  <a:cubicBezTo>
                    <a:pt x="12" y="24"/>
                    <a:pt x="36" y="72"/>
                    <a:pt x="48" y="108"/>
                  </a:cubicBezTo>
                  <a:cubicBezTo>
                    <a:pt x="60" y="167"/>
                    <a:pt x="60" y="203"/>
                    <a:pt x="48" y="263"/>
                  </a:cubicBezTo>
                  <a:lnTo>
                    <a:pt x="1560" y="882"/>
                  </a:lnTo>
                  <a:cubicBezTo>
                    <a:pt x="1584" y="798"/>
                    <a:pt x="1644" y="763"/>
                    <a:pt x="1715" y="739"/>
                  </a:cubicBezTo>
                  <a:cubicBezTo>
                    <a:pt x="1729" y="736"/>
                    <a:pt x="1743" y="734"/>
                    <a:pt x="1756" y="734"/>
                  </a:cubicBezTo>
                  <a:cubicBezTo>
                    <a:pt x="1846" y="734"/>
                    <a:pt x="1920" y="800"/>
                    <a:pt x="1941" y="894"/>
                  </a:cubicBezTo>
                  <a:cubicBezTo>
                    <a:pt x="1953" y="941"/>
                    <a:pt x="1941" y="965"/>
                    <a:pt x="1917" y="1013"/>
                  </a:cubicBezTo>
                  <a:cubicBezTo>
                    <a:pt x="1953" y="1013"/>
                    <a:pt x="1965" y="1001"/>
                    <a:pt x="1977" y="977"/>
                  </a:cubicBezTo>
                  <a:lnTo>
                    <a:pt x="2025" y="941"/>
                  </a:lnTo>
                  <a:cubicBezTo>
                    <a:pt x="2060" y="882"/>
                    <a:pt x="2025" y="798"/>
                    <a:pt x="1965" y="786"/>
                  </a:cubicBezTo>
                  <a:lnTo>
                    <a:pt x="1953" y="786"/>
                  </a:lnTo>
                  <a:lnTo>
                    <a:pt x="1727" y="703"/>
                  </a:lnTo>
                  <a:lnTo>
                    <a:pt x="108" y="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1" name="Google Shape;4221;p29"/>
            <p:cNvSpPr/>
            <p:nvPr/>
          </p:nvSpPr>
          <p:spPr>
            <a:xfrm>
              <a:off x="4122525" y="3808325"/>
              <a:ext cx="3900" cy="1225"/>
            </a:xfrm>
            <a:custGeom>
              <a:avLst/>
              <a:gdLst/>
              <a:ahLst/>
              <a:cxnLst/>
              <a:rect l="l" t="t" r="r" b="b"/>
              <a:pathLst>
                <a:path w="156" h="49" extrusionOk="0">
                  <a:moveTo>
                    <a:pt x="1" y="1"/>
                  </a:moveTo>
                  <a:lnTo>
                    <a:pt x="120" y="49"/>
                  </a:lnTo>
                  <a:cubicBezTo>
                    <a:pt x="132" y="37"/>
                    <a:pt x="132" y="13"/>
                    <a:pt x="155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2" name="Google Shape;4222;p29"/>
            <p:cNvSpPr/>
            <p:nvPr/>
          </p:nvSpPr>
          <p:spPr>
            <a:xfrm>
              <a:off x="3906425" y="3808325"/>
              <a:ext cx="10750" cy="16400"/>
            </a:xfrm>
            <a:custGeom>
              <a:avLst/>
              <a:gdLst/>
              <a:ahLst/>
              <a:cxnLst/>
              <a:rect l="l" t="t" r="r" b="b"/>
              <a:pathLst>
                <a:path w="430" h="656" extrusionOk="0">
                  <a:moveTo>
                    <a:pt x="191" y="1"/>
                  </a:moveTo>
                  <a:lnTo>
                    <a:pt x="1" y="644"/>
                  </a:lnTo>
                  <a:cubicBezTo>
                    <a:pt x="13" y="632"/>
                    <a:pt x="48" y="632"/>
                    <a:pt x="60" y="608"/>
                  </a:cubicBezTo>
                  <a:cubicBezTo>
                    <a:pt x="74" y="605"/>
                    <a:pt x="89" y="604"/>
                    <a:pt x="104" y="604"/>
                  </a:cubicBezTo>
                  <a:cubicBezTo>
                    <a:pt x="152" y="604"/>
                    <a:pt x="202" y="619"/>
                    <a:pt x="239" y="656"/>
                  </a:cubicBezTo>
                  <a:lnTo>
                    <a:pt x="42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3" name="Google Shape;4223;p29"/>
            <p:cNvSpPr/>
            <p:nvPr/>
          </p:nvSpPr>
          <p:spPr>
            <a:xfrm>
              <a:off x="3838275" y="3832450"/>
              <a:ext cx="71150" cy="218800"/>
            </a:xfrm>
            <a:custGeom>
              <a:avLst/>
              <a:gdLst/>
              <a:ahLst/>
              <a:cxnLst/>
              <a:rect l="l" t="t" r="r" b="b"/>
              <a:pathLst>
                <a:path w="2846" h="8752" extrusionOk="0">
                  <a:moveTo>
                    <a:pt x="2655" y="0"/>
                  </a:moveTo>
                  <a:cubicBezTo>
                    <a:pt x="2631" y="24"/>
                    <a:pt x="2619" y="24"/>
                    <a:pt x="2619" y="24"/>
                  </a:cubicBezTo>
                  <a:lnTo>
                    <a:pt x="0" y="8692"/>
                  </a:lnTo>
                  <a:cubicBezTo>
                    <a:pt x="95" y="8692"/>
                    <a:pt x="167" y="8716"/>
                    <a:pt x="226" y="8751"/>
                  </a:cubicBezTo>
                  <a:lnTo>
                    <a:pt x="2846" y="84"/>
                  </a:lnTo>
                  <a:lnTo>
                    <a:pt x="2846" y="84"/>
                  </a:lnTo>
                  <a:cubicBezTo>
                    <a:pt x="2836" y="85"/>
                    <a:pt x="2827" y="86"/>
                    <a:pt x="2818" y="86"/>
                  </a:cubicBezTo>
                  <a:cubicBezTo>
                    <a:pt x="2754" y="86"/>
                    <a:pt x="2686" y="52"/>
                    <a:pt x="265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4" name="Google Shape;4224;p29"/>
            <p:cNvSpPr/>
            <p:nvPr/>
          </p:nvSpPr>
          <p:spPr>
            <a:xfrm>
              <a:off x="3813250" y="3808325"/>
              <a:ext cx="91425" cy="24750"/>
            </a:xfrm>
            <a:custGeom>
              <a:avLst/>
              <a:gdLst/>
              <a:ahLst/>
              <a:cxnLst/>
              <a:rect l="l" t="t" r="r" b="b"/>
              <a:pathLst>
                <a:path w="3657" h="990" extrusionOk="0">
                  <a:moveTo>
                    <a:pt x="1" y="1"/>
                  </a:moveTo>
                  <a:lnTo>
                    <a:pt x="3549" y="989"/>
                  </a:lnTo>
                  <a:lnTo>
                    <a:pt x="3620" y="989"/>
                  </a:lnTo>
                  <a:cubicBezTo>
                    <a:pt x="3632" y="989"/>
                    <a:pt x="3656" y="965"/>
                    <a:pt x="3656" y="965"/>
                  </a:cubicBezTo>
                  <a:lnTo>
                    <a:pt x="3609" y="882"/>
                  </a:lnTo>
                  <a:cubicBezTo>
                    <a:pt x="3597" y="834"/>
                    <a:pt x="3609" y="811"/>
                    <a:pt x="3620" y="763"/>
                  </a:cubicBezTo>
                  <a:lnTo>
                    <a:pt x="3609" y="763"/>
                  </a:lnTo>
                  <a:lnTo>
                    <a:pt x="89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5" name="Google Shape;4225;p29"/>
            <p:cNvSpPr/>
            <p:nvPr/>
          </p:nvSpPr>
          <p:spPr>
            <a:xfrm>
              <a:off x="3729625" y="3808325"/>
              <a:ext cx="107475" cy="244125"/>
            </a:xfrm>
            <a:custGeom>
              <a:avLst/>
              <a:gdLst/>
              <a:ahLst/>
              <a:cxnLst/>
              <a:rect l="l" t="t" r="r" b="b"/>
              <a:pathLst>
                <a:path w="4299" h="9765" extrusionOk="0">
                  <a:moveTo>
                    <a:pt x="0" y="1"/>
                  </a:moveTo>
                  <a:lnTo>
                    <a:pt x="4108" y="9764"/>
                  </a:lnTo>
                  <a:cubicBezTo>
                    <a:pt x="4156" y="9716"/>
                    <a:pt x="4215" y="9681"/>
                    <a:pt x="4298" y="9657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6" name="Google Shape;4226;p29"/>
            <p:cNvSpPr/>
            <p:nvPr/>
          </p:nvSpPr>
          <p:spPr>
            <a:xfrm>
              <a:off x="4180275" y="3827875"/>
              <a:ext cx="10150" cy="9700"/>
            </a:xfrm>
            <a:custGeom>
              <a:avLst/>
              <a:gdLst/>
              <a:ahLst/>
              <a:cxnLst/>
              <a:rect l="l" t="t" r="r" b="b"/>
              <a:pathLst>
                <a:path w="406" h="388" extrusionOk="0">
                  <a:moveTo>
                    <a:pt x="197" y="0"/>
                  </a:moveTo>
                  <a:cubicBezTo>
                    <a:pt x="183" y="0"/>
                    <a:pt x="169" y="2"/>
                    <a:pt x="155" y="5"/>
                  </a:cubicBezTo>
                  <a:cubicBezTo>
                    <a:pt x="84" y="29"/>
                    <a:pt x="24" y="88"/>
                    <a:pt x="12" y="148"/>
                  </a:cubicBezTo>
                  <a:cubicBezTo>
                    <a:pt x="12" y="171"/>
                    <a:pt x="0" y="195"/>
                    <a:pt x="12" y="231"/>
                  </a:cubicBezTo>
                  <a:cubicBezTo>
                    <a:pt x="23" y="329"/>
                    <a:pt x="114" y="387"/>
                    <a:pt x="211" y="387"/>
                  </a:cubicBezTo>
                  <a:cubicBezTo>
                    <a:pt x="220" y="387"/>
                    <a:pt x="229" y="387"/>
                    <a:pt x="239" y="386"/>
                  </a:cubicBezTo>
                  <a:cubicBezTo>
                    <a:pt x="298" y="362"/>
                    <a:pt x="358" y="326"/>
                    <a:pt x="369" y="279"/>
                  </a:cubicBezTo>
                  <a:cubicBezTo>
                    <a:pt x="405" y="243"/>
                    <a:pt x="405" y="207"/>
                    <a:pt x="381" y="160"/>
                  </a:cubicBezTo>
                  <a:cubicBezTo>
                    <a:pt x="371" y="66"/>
                    <a:pt x="289" y="0"/>
                    <a:pt x="19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7" name="Google Shape;4227;p29"/>
            <p:cNvSpPr/>
            <p:nvPr/>
          </p:nvSpPr>
          <p:spPr>
            <a:xfrm>
              <a:off x="4124025" y="3808325"/>
              <a:ext cx="19075" cy="15750"/>
            </a:xfrm>
            <a:custGeom>
              <a:avLst/>
              <a:gdLst/>
              <a:ahLst/>
              <a:cxnLst/>
              <a:rect l="l" t="t" r="r" b="b"/>
              <a:pathLst>
                <a:path w="763" h="630" extrusionOk="0">
                  <a:moveTo>
                    <a:pt x="95" y="1"/>
                  </a:moveTo>
                  <a:cubicBezTo>
                    <a:pt x="72" y="13"/>
                    <a:pt x="60" y="37"/>
                    <a:pt x="60" y="49"/>
                  </a:cubicBezTo>
                  <a:cubicBezTo>
                    <a:pt x="12" y="120"/>
                    <a:pt x="0" y="215"/>
                    <a:pt x="12" y="311"/>
                  </a:cubicBezTo>
                  <a:cubicBezTo>
                    <a:pt x="12" y="334"/>
                    <a:pt x="24" y="358"/>
                    <a:pt x="24" y="370"/>
                  </a:cubicBezTo>
                  <a:cubicBezTo>
                    <a:pt x="60" y="441"/>
                    <a:pt x="107" y="525"/>
                    <a:pt x="179" y="561"/>
                  </a:cubicBezTo>
                  <a:cubicBezTo>
                    <a:pt x="232" y="605"/>
                    <a:pt x="304" y="629"/>
                    <a:pt x="382" y="629"/>
                  </a:cubicBezTo>
                  <a:cubicBezTo>
                    <a:pt x="409" y="629"/>
                    <a:pt x="437" y="626"/>
                    <a:pt x="464" y="620"/>
                  </a:cubicBezTo>
                  <a:cubicBezTo>
                    <a:pt x="607" y="596"/>
                    <a:pt x="726" y="477"/>
                    <a:pt x="762" y="346"/>
                  </a:cubicBezTo>
                  <a:lnTo>
                    <a:pt x="762" y="168"/>
                  </a:lnTo>
                  <a:cubicBezTo>
                    <a:pt x="762" y="120"/>
                    <a:pt x="750" y="96"/>
                    <a:pt x="714" y="60"/>
                  </a:cubicBezTo>
                  <a:cubicBezTo>
                    <a:pt x="703" y="49"/>
                    <a:pt x="691" y="37"/>
                    <a:pt x="69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8" name="Google Shape;4228;p29"/>
            <p:cNvSpPr/>
            <p:nvPr/>
          </p:nvSpPr>
          <p:spPr>
            <a:xfrm>
              <a:off x="3828750" y="4049725"/>
              <a:ext cx="20250" cy="18625"/>
            </a:xfrm>
            <a:custGeom>
              <a:avLst/>
              <a:gdLst/>
              <a:ahLst/>
              <a:cxnLst/>
              <a:rect l="l" t="t" r="r" b="b"/>
              <a:pathLst>
                <a:path w="810" h="745" extrusionOk="0">
                  <a:moveTo>
                    <a:pt x="322" y="1"/>
                  </a:moveTo>
                  <a:cubicBezTo>
                    <a:pt x="250" y="25"/>
                    <a:pt x="179" y="60"/>
                    <a:pt x="119" y="108"/>
                  </a:cubicBezTo>
                  <a:cubicBezTo>
                    <a:pt x="24" y="203"/>
                    <a:pt x="0" y="322"/>
                    <a:pt x="24" y="441"/>
                  </a:cubicBezTo>
                  <a:cubicBezTo>
                    <a:pt x="66" y="621"/>
                    <a:pt x="222" y="745"/>
                    <a:pt x="406" y="745"/>
                  </a:cubicBezTo>
                  <a:cubicBezTo>
                    <a:pt x="429" y="745"/>
                    <a:pt x="453" y="743"/>
                    <a:pt x="476" y="739"/>
                  </a:cubicBezTo>
                  <a:cubicBezTo>
                    <a:pt x="679" y="691"/>
                    <a:pt x="810" y="501"/>
                    <a:pt x="774" y="287"/>
                  </a:cubicBezTo>
                  <a:cubicBezTo>
                    <a:pt x="750" y="179"/>
                    <a:pt x="679" y="108"/>
                    <a:pt x="607" y="49"/>
                  </a:cubicBezTo>
                  <a:cubicBezTo>
                    <a:pt x="548" y="25"/>
                    <a:pt x="476" y="1"/>
                    <a:pt x="38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9" name="Google Shape;4229;p29"/>
            <p:cNvSpPr/>
            <p:nvPr/>
          </p:nvSpPr>
          <p:spPr>
            <a:xfrm>
              <a:off x="3903450" y="3823400"/>
              <a:ext cx="11625" cy="11450"/>
            </a:xfrm>
            <a:custGeom>
              <a:avLst/>
              <a:gdLst/>
              <a:ahLst/>
              <a:cxnLst/>
              <a:rect l="l" t="t" r="r" b="b"/>
              <a:pathLst>
                <a:path w="465" h="458" extrusionOk="0">
                  <a:moveTo>
                    <a:pt x="223" y="1"/>
                  </a:moveTo>
                  <a:cubicBezTo>
                    <a:pt x="208" y="1"/>
                    <a:pt x="193" y="2"/>
                    <a:pt x="179" y="5"/>
                  </a:cubicBezTo>
                  <a:cubicBezTo>
                    <a:pt x="143" y="5"/>
                    <a:pt x="132" y="29"/>
                    <a:pt x="120" y="41"/>
                  </a:cubicBezTo>
                  <a:cubicBezTo>
                    <a:pt x="72" y="65"/>
                    <a:pt x="24" y="112"/>
                    <a:pt x="12" y="160"/>
                  </a:cubicBezTo>
                  <a:cubicBezTo>
                    <a:pt x="1" y="184"/>
                    <a:pt x="1" y="231"/>
                    <a:pt x="1" y="279"/>
                  </a:cubicBezTo>
                  <a:cubicBezTo>
                    <a:pt x="1" y="303"/>
                    <a:pt x="12" y="339"/>
                    <a:pt x="36" y="362"/>
                  </a:cubicBezTo>
                  <a:cubicBezTo>
                    <a:pt x="84" y="422"/>
                    <a:pt x="155" y="458"/>
                    <a:pt x="239" y="458"/>
                  </a:cubicBezTo>
                  <a:lnTo>
                    <a:pt x="263" y="458"/>
                  </a:lnTo>
                  <a:cubicBezTo>
                    <a:pt x="310" y="446"/>
                    <a:pt x="358" y="422"/>
                    <a:pt x="382" y="386"/>
                  </a:cubicBezTo>
                  <a:cubicBezTo>
                    <a:pt x="429" y="327"/>
                    <a:pt x="465" y="267"/>
                    <a:pt x="441" y="184"/>
                  </a:cubicBezTo>
                  <a:cubicBezTo>
                    <a:pt x="441" y="172"/>
                    <a:pt x="429" y="148"/>
                    <a:pt x="417" y="124"/>
                  </a:cubicBezTo>
                  <a:cubicBezTo>
                    <a:pt x="405" y="100"/>
                    <a:pt x="382" y="89"/>
                    <a:pt x="358" y="53"/>
                  </a:cubicBezTo>
                  <a:cubicBezTo>
                    <a:pt x="321" y="16"/>
                    <a:pt x="271" y="1"/>
                    <a:pt x="22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30" name="Google Shape;4230;p29"/>
          <p:cNvGrpSpPr/>
          <p:nvPr/>
        </p:nvGrpSpPr>
        <p:grpSpPr>
          <a:xfrm flipH="1">
            <a:off x="7881496" y="-2"/>
            <a:ext cx="1262493" cy="697985"/>
            <a:chOff x="3729625" y="3808325"/>
            <a:chExt cx="470325" cy="260025"/>
          </a:xfrm>
        </p:grpSpPr>
        <p:sp>
          <p:nvSpPr>
            <p:cNvPr id="4231" name="Google Shape;4231;p29"/>
            <p:cNvSpPr/>
            <p:nvPr/>
          </p:nvSpPr>
          <p:spPr>
            <a:xfrm>
              <a:off x="4184725" y="3808325"/>
              <a:ext cx="15225" cy="20575"/>
            </a:xfrm>
            <a:custGeom>
              <a:avLst/>
              <a:gdLst/>
              <a:ahLst/>
              <a:cxnLst/>
              <a:rect l="l" t="t" r="r" b="b"/>
              <a:pathLst>
                <a:path w="609" h="823" extrusionOk="0">
                  <a:moveTo>
                    <a:pt x="346" y="1"/>
                  </a:moveTo>
                  <a:lnTo>
                    <a:pt x="1" y="727"/>
                  </a:lnTo>
                  <a:lnTo>
                    <a:pt x="227" y="822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2" name="Google Shape;4232;p29"/>
            <p:cNvSpPr/>
            <p:nvPr/>
          </p:nvSpPr>
          <p:spPr>
            <a:xfrm>
              <a:off x="4053475" y="3877975"/>
              <a:ext cx="325" cy="25"/>
            </a:xfrm>
            <a:custGeom>
              <a:avLst/>
              <a:gdLst/>
              <a:ahLst/>
              <a:cxnLst/>
              <a:rect l="l" t="t" r="r" b="b"/>
              <a:pathLst>
                <a:path w="13" h="1" extrusionOk="0">
                  <a:moveTo>
                    <a:pt x="12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3" name="Google Shape;4233;p29"/>
            <p:cNvSpPr/>
            <p:nvPr/>
          </p:nvSpPr>
          <p:spPr>
            <a:xfrm>
              <a:off x="4054075" y="3877975"/>
              <a:ext cx="325" cy="25"/>
            </a:xfrm>
            <a:custGeom>
              <a:avLst/>
              <a:gdLst/>
              <a:ahLst/>
              <a:cxnLst/>
              <a:rect l="l" t="t" r="r" b="b"/>
              <a:pathLst>
                <a:path w="13" h="1" extrusionOk="0">
                  <a:moveTo>
                    <a:pt x="12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4" name="Google Shape;4234;p29"/>
            <p:cNvSpPr/>
            <p:nvPr/>
          </p:nvSpPr>
          <p:spPr>
            <a:xfrm>
              <a:off x="4052575" y="38779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5" name="Google Shape;4235;p29"/>
            <p:cNvSpPr/>
            <p:nvPr/>
          </p:nvSpPr>
          <p:spPr>
            <a:xfrm>
              <a:off x="4052575" y="3877975"/>
              <a:ext cx="925" cy="25"/>
            </a:xfrm>
            <a:custGeom>
              <a:avLst/>
              <a:gdLst/>
              <a:ahLst/>
              <a:cxnLst/>
              <a:rect l="l" t="t" r="r" b="b"/>
              <a:pathLst>
                <a:path w="37" h="1" extrusionOk="0">
                  <a:moveTo>
                    <a:pt x="36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6" name="Google Shape;4236;p29"/>
            <p:cNvSpPr/>
            <p:nvPr/>
          </p:nvSpPr>
          <p:spPr>
            <a:xfrm>
              <a:off x="4052875" y="3817575"/>
              <a:ext cx="75325" cy="60150"/>
            </a:xfrm>
            <a:custGeom>
              <a:avLst/>
              <a:gdLst/>
              <a:ahLst/>
              <a:cxnLst/>
              <a:rect l="l" t="t" r="r" b="b"/>
              <a:pathLst>
                <a:path w="3013" h="2406" extrusionOk="0">
                  <a:moveTo>
                    <a:pt x="2870" y="0"/>
                  </a:moveTo>
                  <a:lnTo>
                    <a:pt x="1" y="2179"/>
                  </a:lnTo>
                  <a:lnTo>
                    <a:pt x="60" y="2191"/>
                  </a:lnTo>
                  <a:cubicBezTo>
                    <a:pt x="120" y="2203"/>
                    <a:pt x="155" y="2286"/>
                    <a:pt x="143" y="2346"/>
                  </a:cubicBezTo>
                  <a:cubicBezTo>
                    <a:pt x="120" y="2369"/>
                    <a:pt x="108" y="2381"/>
                    <a:pt x="96" y="2405"/>
                  </a:cubicBezTo>
                  <a:lnTo>
                    <a:pt x="3013" y="202"/>
                  </a:lnTo>
                  <a:cubicBezTo>
                    <a:pt x="2953" y="143"/>
                    <a:pt x="2906" y="83"/>
                    <a:pt x="287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7" name="Google Shape;4237;p29"/>
            <p:cNvSpPr/>
            <p:nvPr/>
          </p:nvSpPr>
          <p:spPr>
            <a:xfrm>
              <a:off x="4054375" y="3877700"/>
              <a:ext cx="900" cy="300"/>
            </a:xfrm>
            <a:custGeom>
              <a:avLst/>
              <a:gdLst/>
              <a:ahLst/>
              <a:cxnLst/>
              <a:rect l="l" t="t" r="r" b="b"/>
              <a:pathLst>
                <a:path w="36" h="12" extrusionOk="0">
                  <a:moveTo>
                    <a:pt x="36" y="0"/>
                  </a:moveTo>
                  <a:cubicBezTo>
                    <a:pt x="36" y="0"/>
                    <a:pt x="24" y="0"/>
                    <a:pt x="0" y="12"/>
                  </a:cubicBezTo>
                  <a:cubicBezTo>
                    <a:pt x="24" y="12"/>
                    <a:pt x="36" y="0"/>
                    <a:pt x="3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8" name="Google Shape;4238;p29"/>
            <p:cNvSpPr/>
            <p:nvPr/>
          </p:nvSpPr>
          <p:spPr>
            <a:xfrm>
              <a:off x="3913575" y="3827100"/>
              <a:ext cx="143200" cy="50900"/>
            </a:xfrm>
            <a:custGeom>
              <a:avLst/>
              <a:gdLst/>
              <a:ahLst/>
              <a:cxnLst/>
              <a:rect l="l" t="t" r="r" b="b"/>
              <a:pathLst>
                <a:path w="5728" h="2036" extrusionOk="0">
                  <a:moveTo>
                    <a:pt x="12" y="0"/>
                  </a:moveTo>
                  <a:lnTo>
                    <a:pt x="12" y="0"/>
                  </a:lnTo>
                  <a:cubicBezTo>
                    <a:pt x="24" y="12"/>
                    <a:pt x="24" y="24"/>
                    <a:pt x="36" y="60"/>
                  </a:cubicBezTo>
                  <a:cubicBezTo>
                    <a:pt x="60" y="131"/>
                    <a:pt x="36" y="191"/>
                    <a:pt x="0" y="238"/>
                  </a:cubicBezTo>
                  <a:lnTo>
                    <a:pt x="5561" y="2036"/>
                  </a:lnTo>
                  <a:lnTo>
                    <a:pt x="5644" y="2036"/>
                  </a:lnTo>
                  <a:cubicBezTo>
                    <a:pt x="5668" y="2036"/>
                    <a:pt x="5668" y="2024"/>
                    <a:pt x="5680" y="2024"/>
                  </a:cubicBezTo>
                  <a:cubicBezTo>
                    <a:pt x="5692" y="2000"/>
                    <a:pt x="5703" y="1988"/>
                    <a:pt x="5727" y="1965"/>
                  </a:cubicBezTo>
                  <a:cubicBezTo>
                    <a:pt x="5727" y="1905"/>
                    <a:pt x="5692" y="1822"/>
                    <a:pt x="5632" y="1810"/>
                  </a:cubicBezTo>
                  <a:lnTo>
                    <a:pt x="5573" y="179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9" name="Google Shape;4239;p29"/>
            <p:cNvSpPr/>
            <p:nvPr/>
          </p:nvSpPr>
          <p:spPr>
            <a:xfrm>
              <a:off x="4141275" y="3808325"/>
              <a:ext cx="5975" cy="2725"/>
            </a:xfrm>
            <a:custGeom>
              <a:avLst/>
              <a:gdLst/>
              <a:ahLst/>
              <a:cxnLst/>
              <a:rect l="l" t="t" r="r" b="b"/>
              <a:pathLst>
                <a:path w="239" h="109" extrusionOk="0">
                  <a:moveTo>
                    <a:pt x="1" y="1"/>
                  </a:moveTo>
                  <a:lnTo>
                    <a:pt x="1" y="13"/>
                  </a:lnTo>
                  <a:lnTo>
                    <a:pt x="10" y="13"/>
                  </a:lnTo>
                  <a:cubicBezTo>
                    <a:pt x="7" y="8"/>
                    <a:pt x="4" y="4"/>
                    <a:pt x="1" y="1"/>
                  </a:cubicBezTo>
                  <a:close/>
                  <a:moveTo>
                    <a:pt x="10" y="13"/>
                  </a:moveTo>
                  <a:lnTo>
                    <a:pt x="10" y="13"/>
                  </a:lnTo>
                  <a:cubicBezTo>
                    <a:pt x="18" y="26"/>
                    <a:pt x="24" y="43"/>
                    <a:pt x="24" y="60"/>
                  </a:cubicBezTo>
                  <a:lnTo>
                    <a:pt x="132" y="108"/>
                  </a:lnTo>
                  <a:lnTo>
                    <a:pt x="239" y="13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0" name="Google Shape;4240;p29"/>
            <p:cNvSpPr/>
            <p:nvPr/>
          </p:nvSpPr>
          <p:spPr>
            <a:xfrm>
              <a:off x="4141875" y="3809525"/>
              <a:ext cx="51525" cy="25325"/>
            </a:xfrm>
            <a:custGeom>
              <a:avLst/>
              <a:gdLst/>
              <a:ahLst/>
              <a:cxnLst/>
              <a:rect l="l" t="t" r="r" b="b"/>
              <a:pathLst>
                <a:path w="2061" h="1013" extrusionOk="0">
                  <a:moveTo>
                    <a:pt x="0" y="1"/>
                  </a:moveTo>
                  <a:lnTo>
                    <a:pt x="0" y="1"/>
                  </a:lnTo>
                  <a:cubicBezTo>
                    <a:pt x="12" y="24"/>
                    <a:pt x="36" y="72"/>
                    <a:pt x="48" y="108"/>
                  </a:cubicBezTo>
                  <a:cubicBezTo>
                    <a:pt x="60" y="167"/>
                    <a:pt x="60" y="203"/>
                    <a:pt x="48" y="263"/>
                  </a:cubicBezTo>
                  <a:lnTo>
                    <a:pt x="1560" y="882"/>
                  </a:lnTo>
                  <a:cubicBezTo>
                    <a:pt x="1584" y="798"/>
                    <a:pt x="1644" y="763"/>
                    <a:pt x="1715" y="739"/>
                  </a:cubicBezTo>
                  <a:cubicBezTo>
                    <a:pt x="1729" y="736"/>
                    <a:pt x="1743" y="734"/>
                    <a:pt x="1756" y="734"/>
                  </a:cubicBezTo>
                  <a:cubicBezTo>
                    <a:pt x="1846" y="734"/>
                    <a:pt x="1920" y="800"/>
                    <a:pt x="1941" y="894"/>
                  </a:cubicBezTo>
                  <a:cubicBezTo>
                    <a:pt x="1953" y="941"/>
                    <a:pt x="1941" y="965"/>
                    <a:pt x="1917" y="1013"/>
                  </a:cubicBezTo>
                  <a:cubicBezTo>
                    <a:pt x="1953" y="1013"/>
                    <a:pt x="1965" y="1001"/>
                    <a:pt x="1977" y="977"/>
                  </a:cubicBezTo>
                  <a:lnTo>
                    <a:pt x="2025" y="941"/>
                  </a:lnTo>
                  <a:cubicBezTo>
                    <a:pt x="2060" y="882"/>
                    <a:pt x="2025" y="798"/>
                    <a:pt x="1965" y="786"/>
                  </a:cubicBezTo>
                  <a:lnTo>
                    <a:pt x="1953" y="786"/>
                  </a:lnTo>
                  <a:lnTo>
                    <a:pt x="1727" y="703"/>
                  </a:lnTo>
                  <a:lnTo>
                    <a:pt x="108" y="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1" name="Google Shape;4241;p29"/>
            <p:cNvSpPr/>
            <p:nvPr/>
          </p:nvSpPr>
          <p:spPr>
            <a:xfrm>
              <a:off x="4122525" y="3808325"/>
              <a:ext cx="3900" cy="1225"/>
            </a:xfrm>
            <a:custGeom>
              <a:avLst/>
              <a:gdLst/>
              <a:ahLst/>
              <a:cxnLst/>
              <a:rect l="l" t="t" r="r" b="b"/>
              <a:pathLst>
                <a:path w="156" h="49" extrusionOk="0">
                  <a:moveTo>
                    <a:pt x="1" y="1"/>
                  </a:moveTo>
                  <a:lnTo>
                    <a:pt x="120" y="49"/>
                  </a:lnTo>
                  <a:cubicBezTo>
                    <a:pt x="132" y="37"/>
                    <a:pt x="132" y="13"/>
                    <a:pt x="155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2" name="Google Shape;4242;p29"/>
            <p:cNvSpPr/>
            <p:nvPr/>
          </p:nvSpPr>
          <p:spPr>
            <a:xfrm>
              <a:off x="3906425" y="3808325"/>
              <a:ext cx="10750" cy="16400"/>
            </a:xfrm>
            <a:custGeom>
              <a:avLst/>
              <a:gdLst/>
              <a:ahLst/>
              <a:cxnLst/>
              <a:rect l="l" t="t" r="r" b="b"/>
              <a:pathLst>
                <a:path w="430" h="656" extrusionOk="0">
                  <a:moveTo>
                    <a:pt x="191" y="1"/>
                  </a:moveTo>
                  <a:lnTo>
                    <a:pt x="1" y="644"/>
                  </a:lnTo>
                  <a:cubicBezTo>
                    <a:pt x="13" y="632"/>
                    <a:pt x="48" y="632"/>
                    <a:pt x="60" y="608"/>
                  </a:cubicBezTo>
                  <a:cubicBezTo>
                    <a:pt x="74" y="605"/>
                    <a:pt x="89" y="604"/>
                    <a:pt x="104" y="604"/>
                  </a:cubicBezTo>
                  <a:cubicBezTo>
                    <a:pt x="152" y="604"/>
                    <a:pt x="202" y="619"/>
                    <a:pt x="239" y="656"/>
                  </a:cubicBezTo>
                  <a:lnTo>
                    <a:pt x="42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3" name="Google Shape;4243;p29"/>
            <p:cNvSpPr/>
            <p:nvPr/>
          </p:nvSpPr>
          <p:spPr>
            <a:xfrm>
              <a:off x="3838275" y="3832450"/>
              <a:ext cx="71150" cy="218800"/>
            </a:xfrm>
            <a:custGeom>
              <a:avLst/>
              <a:gdLst/>
              <a:ahLst/>
              <a:cxnLst/>
              <a:rect l="l" t="t" r="r" b="b"/>
              <a:pathLst>
                <a:path w="2846" h="8752" extrusionOk="0">
                  <a:moveTo>
                    <a:pt x="2655" y="0"/>
                  </a:moveTo>
                  <a:cubicBezTo>
                    <a:pt x="2631" y="24"/>
                    <a:pt x="2619" y="24"/>
                    <a:pt x="2619" y="24"/>
                  </a:cubicBezTo>
                  <a:lnTo>
                    <a:pt x="0" y="8692"/>
                  </a:lnTo>
                  <a:cubicBezTo>
                    <a:pt x="95" y="8692"/>
                    <a:pt x="167" y="8716"/>
                    <a:pt x="226" y="8751"/>
                  </a:cubicBezTo>
                  <a:lnTo>
                    <a:pt x="2846" y="84"/>
                  </a:lnTo>
                  <a:lnTo>
                    <a:pt x="2846" y="84"/>
                  </a:lnTo>
                  <a:cubicBezTo>
                    <a:pt x="2836" y="85"/>
                    <a:pt x="2827" y="86"/>
                    <a:pt x="2818" y="86"/>
                  </a:cubicBezTo>
                  <a:cubicBezTo>
                    <a:pt x="2754" y="86"/>
                    <a:pt x="2686" y="52"/>
                    <a:pt x="265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4" name="Google Shape;4244;p29"/>
            <p:cNvSpPr/>
            <p:nvPr/>
          </p:nvSpPr>
          <p:spPr>
            <a:xfrm>
              <a:off x="3813250" y="3808325"/>
              <a:ext cx="91425" cy="24750"/>
            </a:xfrm>
            <a:custGeom>
              <a:avLst/>
              <a:gdLst/>
              <a:ahLst/>
              <a:cxnLst/>
              <a:rect l="l" t="t" r="r" b="b"/>
              <a:pathLst>
                <a:path w="3657" h="990" extrusionOk="0">
                  <a:moveTo>
                    <a:pt x="1" y="1"/>
                  </a:moveTo>
                  <a:lnTo>
                    <a:pt x="3549" y="989"/>
                  </a:lnTo>
                  <a:lnTo>
                    <a:pt x="3620" y="989"/>
                  </a:lnTo>
                  <a:cubicBezTo>
                    <a:pt x="3632" y="989"/>
                    <a:pt x="3656" y="965"/>
                    <a:pt x="3656" y="965"/>
                  </a:cubicBezTo>
                  <a:lnTo>
                    <a:pt x="3609" y="882"/>
                  </a:lnTo>
                  <a:cubicBezTo>
                    <a:pt x="3597" y="834"/>
                    <a:pt x="3609" y="811"/>
                    <a:pt x="3620" y="763"/>
                  </a:cubicBezTo>
                  <a:lnTo>
                    <a:pt x="3609" y="763"/>
                  </a:lnTo>
                  <a:lnTo>
                    <a:pt x="89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5" name="Google Shape;4245;p29"/>
            <p:cNvSpPr/>
            <p:nvPr/>
          </p:nvSpPr>
          <p:spPr>
            <a:xfrm>
              <a:off x="3729625" y="3808325"/>
              <a:ext cx="107475" cy="244125"/>
            </a:xfrm>
            <a:custGeom>
              <a:avLst/>
              <a:gdLst/>
              <a:ahLst/>
              <a:cxnLst/>
              <a:rect l="l" t="t" r="r" b="b"/>
              <a:pathLst>
                <a:path w="4299" h="9765" extrusionOk="0">
                  <a:moveTo>
                    <a:pt x="0" y="1"/>
                  </a:moveTo>
                  <a:lnTo>
                    <a:pt x="4108" y="9764"/>
                  </a:lnTo>
                  <a:cubicBezTo>
                    <a:pt x="4156" y="9716"/>
                    <a:pt x="4215" y="9681"/>
                    <a:pt x="4298" y="9657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6" name="Google Shape;4246;p29"/>
            <p:cNvSpPr/>
            <p:nvPr/>
          </p:nvSpPr>
          <p:spPr>
            <a:xfrm>
              <a:off x="4180275" y="3827875"/>
              <a:ext cx="10150" cy="9700"/>
            </a:xfrm>
            <a:custGeom>
              <a:avLst/>
              <a:gdLst/>
              <a:ahLst/>
              <a:cxnLst/>
              <a:rect l="l" t="t" r="r" b="b"/>
              <a:pathLst>
                <a:path w="406" h="388" extrusionOk="0">
                  <a:moveTo>
                    <a:pt x="197" y="0"/>
                  </a:moveTo>
                  <a:cubicBezTo>
                    <a:pt x="183" y="0"/>
                    <a:pt x="169" y="2"/>
                    <a:pt x="155" y="5"/>
                  </a:cubicBezTo>
                  <a:cubicBezTo>
                    <a:pt x="84" y="29"/>
                    <a:pt x="24" y="88"/>
                    <a:pt x="12" y="148"/>
                  </a:cubicBezTo>
                  <a:cubicBezTo>
                    <a:pt x="12" y="171"/>
                    <a:pt x="0" y="195"/>
                    <a:pt x="12" y="231"/>
                  </a:cubicBezTo>
                  <a:cubicBezTo>
                    <a:pt x="23" y="329"/>
                    <a:pt x="114" y="387"/>
                    <a:pt x="211" y="387"/>
                  </a:cubicBezTo>
                  <a:cubicBezTo>
                    <a:pt x="220" y="387"/>
                    <a:pt x="229" y="387"/>
                    <a:pt x="239" y="386"/>
                  </a:cubicBezTo>
                  <a:cubicBezTo>
                    <a:pt x="298" y="362"/>
                    <a:pt x="358" y="326"/>
                    <a:pt x="369" y="279"/>
                  </a:cubicBezTo>
                  <a:cubicBezTo>
                    <a:pt x="405" y="243"/>
                    <a:pt x="405" y="207"/>
                    <a:pt x="381" y="160"/>
                  </a:cubicBezTo>
                  <a:cubicBezTo>
                    <a:pt x="371" y="66"/>
                    <a:pt x="289" y="0"/>
                    <a:pt x="19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7" name="Google Shape;4247;p29"/>
            <p:cNvSpPr/>
            <p:nvPr/>
          </p:nvSpPr>
          <p:spPr>
            <a:xfrm>
              <a:off x="4124025" y="3808325"/>
              <a:ext cx="19075" cy="15750"/>
            </a:xfrm>
            <a:custGeom>
              <a:avLst/>
              <a:gdLst/>
              <a:ahLst/>
              <a:cxnLst/>
              <a:rect l="l" t="t" r="r" b="b"/>
              <a:pathLst>
                <a:path w="763" h="630" extrusionOk="0">
                  <a:moveTo>
                    <a:pt x="95" y="1"/>
                  </a:moveTo>
                  <a:cubicBezTo>
                    <a:pt x="72" y="13"/>
                    <a:pt x="60" y="37"/>
                    <a:pt x="60" y="49"/>
                  </a:cubicBezTo>
                  <a:cubicBezTo>
                    <a:pt x="12" y="120"/>
                    <a:pt x="0" y="215"/>
                    <a:pt x="12" y="311"/>
                  </a:cubicBezTo>
                  <a:cubicBezTo>
                    <a:pt x="12" y="334"/>
                    <a:pt x="24" y="358"/>
                    <a:pt x="24" y="370"/>
                  </a:cubicBezTo>
                  <a:cubicBezTo>
                    <a:pt x="60" y="441"/>
                    <a:pt x="107" y="525"/>
                    <a:pt x="179" y="561"/>
                  </a:cubicBezTo>
                  <a:cubicBezTo>
                    <a:pt x="232" y="605"/>
                    <a:pt x="304" y="629"/>
                    <a:pt x="382" y="629"/>
                  </a:cubicBezTo>
                  <a:cubicBezTo>
                    <a:pt x="409" y="629"/>
                    <a:pt x="437" y="626"/>
                    <a:pt x="464" y="620"/>
                  </a:cubicBezTo>
                  <a:cubicBezTo>
                    <a:pt x="607" y="596"/>
                    <a:pt x="726" y="477"/>
                    <a:pt x="762" y="346"/>
                  </a:cubicBezTo>
                  <a:lnTo>
                    <a:pt x="762" y="168"/>
                  </a:lnTo>
                  <a:cubicBezTo>
                    <a:pt x="762" y="120"/>
                    <a:pt x="750" y="96"/>
                    <a:pt x="714" y="60"/>
                  </a:cubicBezTo>
                  <a:cubicBezTo>
                    <a:pt x="703" y="49"/>
                    <a:pt x="691" y="37"/>
                    <a:pt x="69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8" name="Google Shape;4248;p29"/>
            <p:cNvSpPr/>
            <p:nvPr/>
          </p:nvSpPr>
          <p:spPr>
            <a:xfrm>
              <a:off x="3828750" y="4049725"/>
              <a:ext cx="20250" cy="18625"/>
            </a:xfrm>
            <a:custGeom>
              <a:avLst/>
              <a:gdLst/>
              <a:ahLst/>
              <a:cxnLst/>
              <a:rect l="l" t="t" r="r" b="b"/>
              <a:pathLst>
                <a:path w="810" h="745" extrusionOk="0">
                  <a:moveTo>
                    <a:pt x="322" y="1"/>
                  </a:moveTo>
                  <a:cubicBezTo>
                    <a:pt x="250" y="25"/>
                    <a:pt x="179" y="60"/>
                    <a:pt x="119" y="108"/>
                  </a:cubicBezTo>
                  <a:cubicBezTo>
                    <a:pt x="24" y="203"/>
                    <a:pt x="0" y="322"/>
                    <a:pt x="24" y="441"/>
                  </a:cubicBezTo>
                  <a:cubicBezTo>
                    <a:pt x="66" y="621"/>
                    <a:pt x="222" y="745"/>
                    <a:pt x="406" y="745"/>
                  </a:cubicBezTo>
                  <a:cubicBezTo>
                    <a:pt x="429" y="745"/>
                    <a:pt x="453" y="743"/>
                    <a:pt x="476" y="739"/>
                  </a:cubicBezTo>
                  <a:cubicBezTo>
                    <a:pt x="679" y="691"/>
                    <a:pt x="810" y="501"/>
                    <a:pt x="774" y="287"/>
                  </a:cubicBezTo>
                  <a:cubicBezTo>
                    <a:pt x="750" y="179"/>
                    <a:pt x="679" y="108"/>
                    <a:pt x="607" y="49"/>
                  </a:cubicBezTo>
                  <a:cubicBezTo>
                    <a:pt x="548" y="25"/>
                    <a:pt x="476" y="1"/>
                    <a:pt x="38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9" name="Google Shape;4249;p29"/>
            <p:cNvSpPr/>
            <p:nvPr/>
          </p:nvSpPr>
          <p:spPr>
            <a:xfrm>
              <a:off x="3903450" y="3823400"/>
              <a:ext cx="11625" cy="11450"/>
            </a:xfrm>
            <a:custGeom>
              <a:avLst/>
              <a:gdLst/>
              <a:ahLst/>
              <a:cxnLst/>
              <a:rect l="l" t="t" r="r" b="b"/>
              <a:pathLst>
                <a:path w="465" h="458" extrusionOk="0">
                  <a:moveTo>
                    <a:pt x="223" y="1"/>
                  </a:moveTo>
                  <a:cubicBezTo>
                    <a:pt x="208" y="1"/>
                    <a:pt x="193" y="2"/>
                    <a:pt x="179" y="5"/>
                  </a:cubicBezTo>
                  <a:cubicBezTo>
                    <a:pt x="143" y="5"/>
                    <a:pt x="132" y="29"/>
                    <a:pt x="120" y="41"/>
                  </a:cubicBezTo>
                  <a:cubicBezTo>
                    <a:pt x="72" y="65"/>
                    <a:pt x="24" y="112"/>
                    <a:pt x="12" y="160"/>
                  </a:cubicBezTo>
                  <a:cubicBezTo>
                    <a:pt x="1" y="184"/>
                    <a:pt x="1" y="231"/>
                    <a:pt x="1" y="279"/>
                  </a:cubicBezTo>
                  <a:cubicBezTo>
                    <a:pt x="1" y="303"/>
                    <a:pt x="12" y="339"/>
                    <a:pt x="36" y="362"/>
                  </a:cubicBezTo>
                  <a:cubicBezTo>
                    <a:pt x="84" y="422"/>
                    <a:pt x="155" y="458"/>
                    <a:pt x="239" y="458"/>
                  </a:cubicBezTo>
                  <a:lnTo>
                    <a:pt x="263" y="458"/>
                  </a:lnTo>
                  <a:cubicBezTo>
                    <a:pt x="310" y="446"/>
                    <a:pt x="358" y="422"/>
                    <a:pt x="382" y="386"/>
                  </a:cubicBezTo>
                  <a:cubicBezTo>
                    <a:pt x="429" y="327"/>
                    <a:pt x="465" y="267"/>
                    <a:pt x="441" y="184"/>
                  </a:cubicBezTo>
                  <a:cubicBezTo>
                    <a:pt x="441" y="172"/>
                    <a:pt x="429" y="148"/>
                    <a:pt x="417" y="124"/>
                  </a:cubicBezTo>
                  <a:cubicBezTo>
                    <a:pt x="405" y="100"/>
                    <a:pt x="382" y="89"/>
                    <a:pt x="358" y="53"/>
                  </a:cubicBezTo>
                  <a:cubicBezTo>
                    <a:pt x="321" y="16"/>
                    <a:pt x="271" y="1"/>
                    <a:pt x="22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50" name="Google Shape;4250;p29"/>
          <p:cNvGrpSpPr/>
          <p:nvPr/>
        </p:nvGrpSpPr>
        <p:grpSpPr>
          <a:xfrm rot="10800000" flipH="1">
            <a:off x="-5825" y="2616294"/>
            <a:ext cx="1451646" cy="2527204"/>
            <a:chOff x="1083450" y="1318750"/>
            <a:chExt cx="624525" cy="1087250"/>
          </a:xfrm>
        </p:grpSpPr>
        <p:sp>
          <p:nvSpPr>
            <p:cNvPr id="4251" name="Google Shape;4251;p29"/>
            <p:cNvSpPr/>
            <p:nvPr/>
          </p:nvSpPr>
          <p:spPr>
            <a:xfrm>
              <a:off x="1083450" y="2340600"/>
              <a:ext cx="215525" cy="50325"/>
            </a:xfrm>
            <a:custGeom>
              <a:avLst/>
              <a:gdLst/>
              <a:ahLst/>
              <a:cxnLst/>
              <a:rect l="l" t="t" r="r" b="b"/>
              <a:pathLst>
                <a:path w="8621" h="2013" extrusionOk="0">
                  <a:moveTo>
                    <a:pt x="1" y="0"/>
                  </a:moveTo>
                  <a:lnTo>
                    <a:pt x="1" y="286"/>
                  </a:lnTo>
                  <a:lnTo>
                    <a:pt x="8561" y="2012"/>
                  </a:lnTo>
                  <a:cubicBezTo>
                    <a:pt x="8561" y="1917"/>
                    <a:pt x="8573" y="1834"/>
                    <a:pt x="8621" y="173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2" name="Google Shape;4252;p29"/>
            <p:cNvSpPr/>
            <p:nvPr/>
          </p:nvSpPr>
          <p:spPr>
            <a:xfrm>
              <a:off x="1083450" y="2130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3" name="Google Shape;4253;p29"/>
            <p:cNvSpPr/>
            <p:nvPr/>
          </p:nvSpPr>
          <p:spPr>
            <a:xfrm>
              <a:off x="1083450" y="1806900"/>
              <a:ext cx="20275" cy="7475"/>
            </a:xfrm>
            <a:custGeom>
              <a:avLst/>
              <a:gdLst/>
              <a:ahLst/>
              <a:cxnLst/>
              <a:rect l="l" t="t" r="r" b="b"/>
              <a:pathLst>
                <a:path w="811" h="299" extrusionOk="0">
                  <a:moveTo>
                    <a:pt x="703" y="0"/>
                  </a:moveTo>
                  <a:lnTo>
                    <a:pt x="1" y="24"/>
                  </a:lnTo>
                  <a:lnTo>
                    <a:pt x="1" y="298"/>
                  </a:lnTo>
                  <a:lnTo>
                    <a:pt x="810" y="274"/>
                  </a:lnTo>
                  <a:lnTo>
                    <a:pt x="7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4" name="Google Shape;4254;p29"/>
            <p:cNvSpPr/>
            <p:nvPr/>
          </p:nvSpPr>
          <p:spPr>
            <a:xfrm>
              <a:off x="1108150" y="1802425"/>
              <a:ext cx="180125" cy="11350"/>
            </a:xfrm>
            <a:custGeom>
              <a:avLst/>
              <a:gdLst/>
              <a:ahLst/>
              <a:cxnLst/>
              <a:rect l="l" t="t" r="r" b="b"/>
              <a:pathLst>
                <a:path w="7205" h="454" extrusionOk="0">
                  <a:moveTo>
                    <a:pt x="7204" y="1"/>
                  </a:moveTo>
                  <a:lnTo>
                    <a:pt x="1" y="179"/>
                  </a:lnTo>
                  <a:lnTo>
                    <a:pt x="96" y="453"/>
                  </a:lnTo>
                  <a:lnTo>
                    <a:pt x="7204" y="275"/>
                  </a:lnTo>
                  <a:cubicBezTo>
                    <a:pt x="7180" y="179"/>
                    <a:pt x="7180" y="96"/>
                    <a:pt x="720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5" name="Google Shape;4255;p29"/>
            <p:cNvSpPr/>
            <p:nvPr/>
          </p:nvSpPr>
          <p:spPr>
            <a:xfrm>
              <a:off x="1194475" y="2040550"/>
              <a:ext cx="2425" cy="3600"/>
            </a:xfrm>
            <a:custGeom>
              <a:avLst/>
              <a:gdLst/>
              <a:ahLst/>
              <a:cxnLst/>
              <a:rect l="l" t="t" r="r" b="b"/>
              <a:pathLst>
                <a:path w="97" h="144" extrusionOk="0">
                  <a:moveTo>
                    <a:pt x="84" y="1"/>
                  </a:moveTo>
                  <a:lnTo>
                    <a:pt x="1" y="48"/>
                  </a:lnTo>
                  <a:lnTo>
                    <a:pt x="25" y="144"/>
                  </a:lnTo>
                  <a:cubicBezTo>
                    <a:pt x="72" y="108"/>
                    <a:pt x="96" y="48"/>
                    <a:pt x="8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6" name="Google Shape;4256;p29"/>
            <p:cNvSpPr/>
            <p:nvPr/>
          </p:nvSpPr>
          <p:spPr>
            <a:xfrm>
              <a:off x="1083450" y="1741425"/>
              <a:ext cx="98250" cy="261650"/>
            </a:xfrm>
            <a:custGeom>
              <a:avLst/>
              <a:gdLst/>
              <a:ahLst/>
              <a:cxnLst/>
              <a:rect l="l" t="t" r="r" b="b"/>
              <a:pathLst>
                <a:path w="3930" h="10466" extrusionOk="0">
                  <a:moveTo>
                    <a:pt x="1" y="0"/>
                  </a:moveTo>
                  <a:lnTo>
                    <a:pt x="1" y="774"/>
                  </a:lnTo>
                  <a:lnTo>
                    <a:pt x="703" y="2619"/>
                  </a:lnTo>
                  <a:lnTo>
                    <a:pt x="810" y="2893"/>
                  </a:lnTo>
                  <a:lnTo>
                    <a:pt x="3668" y="10466"/>
                  </a:lnTo>
                  <a:cubicBezTo>
                    <a:pt x="3751" y="10418"/>
                    <a:pt x="3835" y="10394"/>
                    <a:pt x="3930" y="10394"/>
                  </a:cubicBezTo>
                  <a:lnTo>
                    <a:pt x="1084" y="2893"/>
                  </a:lnTo>
                  <a:lnTo>
                    <a:pt x="989" y="261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7" name="Google Shape;4257;p29"/>
            <p:cNvSpPr/>
            <p:nvPr/>
          </p:nvSpPr>
          <p:spPr>
            <a:xfrm>
              <a:off x="1113525" y="2178975"/>
              <a:ext cx="193200" cy="201825"/>
            </a:xfrm>
            <a:custGeom>
              <a:avLst/>
              <a:gdLst/>
              <a:ahLst/>
              <a:cxnLst/>
              <a:rect l="l" t="t" r="r" b="b"/>
              <a:pathLst>
                <a:path w="7728" h="8073" extrusionOk="0">
                  <a:moveTo>
                    <a:pt x="203" y="0"/>
                  </a:moveTo>
                  <a:cubicBezTo>
                    <a:pt x="143" y="84"/>
                    <a:pt x="84" y="131"/>
                    <a:pt x="0" y="179"/>
                  </a:cubicBezTo>
                  <a:lnTo>
                    <a:pt x="7501" y="8073"/>
                  </a:lnTo>
                  <a:cubicBezTo>
                    <a:pt x="7549" y="8013"/>
                    <a:pt x="7608" y="7954"/>
                    <a:pt x="7704" y="7918"/>
                  </a:cubicBezTo>
                  <a:cubicBezTo>
                    <a:pt x="7716" y="7918"/>
                    <a:pt x="7716" y="7918"/>
                    <a:pt x="7727" y="7906"/>
                  </a:cubicBezTo>
                  <a:lnTo>
                    <a:pt x="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8" name="Google Shape;4258;p29"/>
            <p:cNvSpPr/>
            <p:nvPr/>
          </p:nvSpPr>
          <p:spPr>
            <a:xfrm>
              <a:off x="1187625" y="2041750"/>
              <a:ext cx="121175" cy="334600"/>
            </a:xfrm>
            <a:custGeom>
              <a:avLst/>
              <a:gdLst/>
              <a:ahLst/>
              <a:cxnLst/>
              <a:rect l="l" t="t" r="r" b="b"/>
              <a:pathLst>
                <a:path w="4847" h="13384" extrusionOk="0">
                  <a:moveTo>
                    <a:pt x="275" y="0"/>
                  </a:moveTo>
                  <a:lnTo>
                    <a:pt x="275" y="0"/>
                  </a:lnTo>
                  <a:cubicBezTo>
                    <a:pt x="180" y="48"/>
                    <a:pt x="96" y="72"/>
                    <a:pt x="1" y="72"/>
                  </a:cubicBezTo>
                  <a:lnTo>
                    <a:pt x="4752" y="13383"/>
                  </a:lnTo>
                  <a:cubicBezTo>
                    <a:pt x="4775" y="13371"/>
                    <a:pt x="4823" y="13347"/>
                    <a:pt x="4847" y="13335"/>
                  </a:cubicBezTo>
                  <a:lnTo>
                    <a:pt x="4835" y="12847"/>
                  </a:lnTo>
                  <a:lnTo>
                    <a:pt x="263" y="72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9" name="Google Shape;4259;p29"/>
            <p:cNvSpPr/>
            <p:nvPr/>
          </p:nvSpPr>
          <p:spPr>
            <a:xfrm>
              <a:off x="1188525" y="1816725"/>
              <a:ext cx="109275" cy="186650"/>
            </a:xfrm>
            <a:custGeom>
              <a:avLst/>
              <a:gdLst/>
              <a:ahLst/>
              <a:cxnLst/>
              <a:rect l="l" t="t" r="r" b="b"/>
              <a:pathLst>
                <a:path w="4371" h="7466" extrusionOk="0">
                  <a:moveTo>
                    <a:pt x="4144" y="0"/>
                  </a:moveTo>
                  <a:lnTo>
                    <a:pt x="1" y="7382"/>
                  </a:lnTo>
                  <a:cubicBezTo>
                    <a:pt x="84" y="7394"/>
                    <a:pt x="179" y="7430"/>
                    <a:pt x="251" y="7466"/>
                  </a:cubicBezTo>
                  <a:lnTo>
                    <a:pt x="4370" y="143"/>
                  </a:lnTo>
                  <a:cubicBezTo>
                    <a:pt x="4287" y="119"/>
                    <a:pt x="4204" y="72"/>
                    <a:pt x="414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0" name="Google Shape;4260;p29"/>
            <p:cNvSpPr/>
            <p:nvPr/>
          </p:nvSpPr>
          <p:spPr>
            <a:xfrm>
              <a:off x="1113225" y="2036700"/>
              <a:ext cx="60750" cy="102100"/>
            </a:xfrm>
            <a:custGeom>
              <a:avLst/>
              <a:gdLst/>
              <a:ahLst/>
              <a:cxnLst/>
              <a:rect l="l" t="t" r="r" b="b"/>
              <a:pathLst>
                <a:path w="2430" h="4084" extrusionOk="0">
                  <a:moveTo>
                    <a:pt x="2215" y="0"/>
                  </a:moveTo>
                  <a:lnTo>
                    <a:pt x="0" y="3893"/>
                  </a:lnTo>
                  <a:cubicBezTo>
                    <a:pt x="72" y="3953"/>
                    <a:pt x="155" y="4012"/>
                    <a:pt x="215" y="4084"/>
                  </a:cubicBezTo>
                  <a:lnTo>
                    <a:pt x="2429" y="179"/>
                  </a:lnTo>
                  <a:cubicBezTo>
                    <a:pt x="2358" y="131"/>
                    <a:pt x="2274" y="72"/>
                    <a:pt x="22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1" name="Google Shape;4261;p29"/>
            <p:cNvSpPr/>
            <p:nvPr/>
          </p:nvSpPr>
          <p:spPr>
            <a:xfrm>
              <a:off x="1299250" y="1820900"/>
              <a:ext cx="16700" cy="554550"/>
            </a:xfrm>
            <a:custGeom>
              <a:avLst/>
              <a:gdLst/>
              <a:ahLst/>
              <a:cxnLst/>
              <a:rect l="l" t="t" r="r" b="b"/>
              <a:pathLst>
                <a:path w="668" h="22182" extrusionOk="0">
                  <a:moveTo>
                    <a:pt x="1" y="0"/>
                  </a:moveTo>
                  <a:lnTo>
                    <a:pt x="394" y="21693"/>
                  </a:lnTo>
                  <a:lnTo>
                    <a:pt x="406" y="22181"/>
                  </a:lnTo>
                  <a:cubicBezTo>
                    <a:pt x="447" y="22175"/>
                    <a:pt x="492" y="22172"/>
                    <a:pt x="537" y="22172"/>
                  </a:cubicBezTo>
                  <a:cubicBezTo>
                    <a:pt x="581" y="22172"/>
                    <a:pt x="626" y="22175"/>
                    <a:pt x="668" y="22181"/>
                  </a:cubicBezTo>
                  <a:lnTo>
                    <a:pt x="275" y="12"/>
                  </a:lnTo>
                  <a:cubicBezTo>
                    <a:pt x="235" y="17"/>
                    <a:pt x="198" y="20"/>
                    <a:pt x="161" y="20"/>
                  </a:cubicBezTo>
                  <a:cubicBezTo>
                    <a:pt x="108" y="20"/>
                    <a:pt x="57" y="14"/>
                    <a:pt x="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2" name="Google Shape;4262;p29"/>
            <p:cNvSpPr/>
            <p:nvPr/>
          </p:nvSpPr>
          <p:spPr>
            <a:xfrm>
              <a:off x="1293600" y="1501500"/>
              <a:ext cx="11925" cy="289650"/>
            </a:xfrm>
            <a:custGeom>
              <a:avLst/>
              <a:gdLst/>
              <a:ahLst/>
              <a:cxnLst/>
              <a:rect l="l" t="t" r="r" b="b"/>
              <a:pathLst>
                <a:path w="477" h="11586" extrusionOk="0">
                  <a:moveTo>
                    <a:pt x="1" y="1"/>
                  </a:moveTo>
                  <a:lnTo>
                    <a:pt x="215" y="11585"/>
                  </a:lnTo>
                  <a:cubicBezTo>
                    <a:pt x="268" y="11563"/>
                    <a:pt x="325" y="11555"/>
                    <a:pt x="382" y="11555"/>
                  </a:cubicBezTo>
                  <a:cubicBezTo>
                    <a:pt x="414" y="11555"/>
                    <a:pt x="446" y="11557"/>
                    <a:pt x="477" y="11562"/>
                  </a:cubicBezTo>
                  <a:lnTo>
                    <a:pt x="274" y="36"/>
                  </a:lnTo>
                  <a:cubicBezTo>
                    <a:pt x="239" y="36"/>
                    <a:pt x="215" y="48"/>
                    <a:pt x="179" y="48"/>
                  </a:cubicBezTo>
                  <a:cubicBezTo>
                    <a:pt x="120" y="36"/>
                    <a:pt x="60" y="36"/>
                    <a:pt x="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3" name="Google Shape;4263;p29"/>
            <p:cNvSpPr/>
            <p:nvPr/>
          </p:nvSpPr>
          <p:spPr>
            <a:xfrm>
              <a:off x="1418325" y="1523825"/>
              <a:ext cx="47050" cy="166425"/>
            </a:xfrm>
            <a:custGeom>
              <a:avLst/>
              <a:gdLst/>
              <a:ahLst/>
              <a:cxnLst/>
              <a:rect l="l" t="t" r="r" b="b"/>
              <a:pathLst>
                <a:path w="1882" h="6657" extrusionOk="0">
                  <a:moveTo>
                    <a:pt x="250" y="1"/>
                  </a:moveTo>
                  <a:cubicBezTo>
                    <a:pt x="238" y="1"/>
                    <a:pt x="227" y="13"/>
                    <a:pt x="227" y="13"/>
                  </a:cubicBezTo>
                  <a:cubicBezTo>
                    <a:pt x="155" y="48"/>
                    <a:pt x="72" y="72"/>
                    <a:pt x="0" y="72"/>
                  </a:cubicBezTo>
                  <a:lnTo>
                    <a:pt x="1608" y="6656"/>
                  </a:lnTo>
                  <a:cubicBezTo>
                    <a:pt x="1703" y="6621"/>
                    <a:pt x="1786" y="6597"/>
                    <a:pt x="1881" y="6597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4" name="Google Shape;4264;p29"/>
            <p:cNvSpPr/>
            <p:nvPr/>
          </p:nvSpPr>
          <p:spPr>
            <a:xfrm>
              <a:off x="1083450" y="1458350"/>
              <a:ext cx="203625" cy="33050"/>
            </a:xfrm>
            <a:custGeom>
              <a:avLst/>
              <a:gdLst/>
              <a:ahLst/>
              <a:cxnLst/>
              <a:rect l="l" t="t" r="r" b="b"/>
              <a:pathLst>
                <a:path w="8145" h="1322" extrusionOk="0">
                  <a:moveTo>
                    <a:pt x="1" y="0"/>
                  </a:moveTo>
                  <a:lnTo>
                    <a:pt x="1" y="286"/>
                  </a:lnTo>
                  <a:lnTo>
                    <a:pt x="8097" y="1322"/>
                  </a:lnTo>
                  <a:lnTo>
                    <a:pt x="8097" y="1298"/>
                  </a:lnTo>
                  <a:cubicBezTo>
                    <a:pt x="8085" y="1191"/>
                    <a:pt x="8109" y="1108"/>
                    <a:pt x="8145" y="104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5" name="Google Shape;4265;p29"/>
            <p:cNvSpPr/>
            <p:nvPr/>
          </p:nvSpPr>
          <p:spPr>
            <a:xfrm>
              <a:off x="1291825" y="1342550"/>
              <a:ext cx="8050" cy="136050"/>
            </a:xfrm>
            <a:custGeom>
              <a:avLst/>
              <a:gdLst/>
              <a:ahLst/>
              <a:cxnLst/>
              <a:rect l="l" t="t" r="r" b="b"/>
              <a:pathLst>
                <a:path w="322" h="5442" extrusionOk="0">
                  <a:moveTo>
                    <a:pt x="0" y="1"/>
                  </a:moveTo>
                  <a:lnTo>
                    <a:pt x="60" y="5442"/>
                  </a:lnTo>
                  <a:cubicBezTo>
                    <a:pt x="119" y="5406"/>
                    <a:pt x="179" y="5406"/>
                    <a:pt x="238" y="5406"/>
                  </a:cubicBezTo>
                  <a:cubicBezTo>
                    <a:pt x="274" y="5406"/>
                    <a:pt x="298" y="5406"/>
                    <a:pt x="322" y="5418"/>
                  </a:cubicBezTo>
                  <a:lnTo>
                    <a:pt x="274" y="96"/>
                  </a:lnTo>
                  <a:cubicBezTo>
                    <a:pt x="179" y="72"/>
                    <a:pt x="72" y="48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6" name="Google Shape;4266;p29"/>
            <p:cNvSpPr/>
            <p:nvPr/>
          </p:nvSpPr>
          <p:spPr>
            <a:xfrm>
              <a:off x="1688000" y="1544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7" name="Google Shape;4267;p29"/>
            <p:cNvSpPr/>
            <p:nvPr/>
          </p:nvSpPr>
          <p:spPr>
            <a:xfrm>
              <a:off x="1309675" y="1487525"/>
              <a:ext cx="94675" cy="19650"/>
            </a:xfrm>
            <a:custGeom>
              <a:avLst/>
              <a:gdLst/>
              <a:ahLst/>
              <a:cxnLst/>
              <a:rect l="l" t="t" r="r" b="b"/>
              <a:pathLst>
                <a:path w="3787" h="786" extrusionOk="0">
                  <a:moveTo>
                    <a:pt x="12" y="0"/>
                  </a:moveTo>
                  <a:cubicBezTo>
                    <a:pt x="36" y="24"/>
                    <a:pt x="36" y="72"/>
                    <a:pt x="36" y="95"/>
                  </a:cubicBezTo>
                  <a:cubicBezTo>
                    <a:pt x="36" y="155"/>
                    <a:pt x="12" y="214"/>
                    <a:pt x="1" y="262"/>
                  </a:cubicBezTo>
                  <a:lnTo>
                    <a:pt x="3668" y="786"/>
                  </a:lnTo>
                  <a:cubicBezTo>
                    <a:pt x="3680" y="691"/>
                    <a:pt x="3727" y="607"/>
                    <a:pt x="3787" y="536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8" name="Google Shape;4268;p29"/>
            <p:cNvSpPr/>
            <p:nvPr/>
          </p:nvSpPr>
          <p:spPr>
            <a:xfrm>
              <a:off x="1687700" y="1545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9" name="Google Shape;4269;p29"/>
            <p:cNvSpPr/>
            <p:nvPr/>
          </p:nvSpPr>
          <p:spPr>
            <a:xfrm>
              <a:off x="1430825" y="1504475"/>
              <a:ext cx="247675" cy="41700"/>
            </a:xfrm>
            <a:custGeom>
              <a:avLst/>
              <a:gdLst/>
              <a:ahLst/>
              <a:cxnLst/>
              <a:rect l="l" t="t" r="r" b="b"/>
              <a:pathLst>
                <a:path w="9907" h="1668" extrusionOk="0">
                  <a:moveTo>
                    <a:pt x="0" y="1"/>
                  </a:moveTo>
                  <a:lnTo>
                    <a:pt x="0" y="1"/>
                  </a:lnTo>
                  <a:cubicBezTo>
                    <a:pt x="48" y="108"/>
                    <a:pt x="72" y="191"/>
                    <a:pt x="48" y="287"/>
                  </a:cubicBezTo>
                  <a:lnTo>
                    <a:pt x="9799" y="1668"/>
                  </a:lnTo>
                  <a:lnTo>
                    <a:pt x="9906" y="1596"/>
                  </a:lnTo>
                  <a:lnTo>
                    <a:pt x="9478" y="13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0" name="Google Shape;4270;p29"/>
            <p:cNvSpPr/>
            <p:nvPr/>
          </p:nvSpPr>
          <p:spPr>
            <a:xfrm>
              <a:off x="1687100" y="15464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lnTo>
                    <a:pt x="1" y="24"/>
                  </a:lnTo>
                  <a:cubicBezTo>
                    <a:pt x="1" y="1"/>
                    <a:pt x="1" y="24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1" name="Google Shape;4271;p29"/>
            <p:cNvSpPr/>
            <p:nvPr/>
          </p:nvSpPr>
          <p:spPr>
            <a:xfrm>
              <a:off x="1687700" y="1545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2" name="Google Shape;4272;p29"/>
            <p:cNvSpPr/>
            <p:nvPr/>
          </p:nvSpPr>
          <p:spPr>
            <a:xfrm>
              <a:off x="1476075" y="1544675"/>
              <a:ext cx="211050" cy="154800"/>
            </a:xfrm>
            <a:custGeom>
              <a:avLst/>
              <a:gdLst/>
              <a:ahLst/>
              <a:cxnLst/>
              <a:rect l="l" t="t" r="r" b="b"/>
              <a:pathLst>
                <a:path w="8442" h="6192" extrusionOk="0">
                  <a:moveTo>
                    <a:pt x="8096" y="0"/>
                  </a:moveTo>
                  <a:lnTo>
                    <a:pt x="7989" y="72"/>
                  </a:lnTo>
                  <a:lnTo>
                    <a:pt x="0" y="5965"/>
                  </a:lnTo>
                  <a:cubicBezTo>
                    <a:pt x="60" y="6025"/>
                    <a:pt x="119" y="6084"/>
                    <a:pt x="143" y="6179"/>
                  </a:cubicBezTo>
                  <a:cubicBezTo>
                    <a:pt x="143" y="6179"/>
                    <a:pt x="143" y="6191"/>
                    <a:pt x="155" y="6191"/>
                  </a:cubicBezTo>
                  <a:lnTo>
                    <a:pt x="8442" y="95"/>
                  </a:lnTo>
                  <a:lnTo>
                    <a:pt x="8442" y="95"/>
                  </a:lnTo>
                  <a:cubicBezTo>
                    <a:pt x="8418" y="107"/>
                    <a:pt x="8418" y="107"/>
                    <a:pt x="8406" y="107"/>
                  </a:cubicBezTo>
                  <a:lnTo>
                    <a:pt x="8394" y="107"/>
                  </a:lnTo>
                  <a:cubicBezTo>
                    <a:pt x="8370" y="107"/>
                    <a:pt x="8358" y="119"/>
                    <a:pt x="8346" y="119"/>
                  </a:cubicBezTo>
                  <a:lnTo>
                    <a:pt x="8299" y="119"/>
                  </a:lnTo>
                  <a:cubicBezTo>
                    <a:pt x="8287" y="119"/>
                    <a:pt x="8287" y="119"/>
                    <a:pt x="8275" y="107"/>
                  </a:cubicBezTo>
                  <a:lnTo>
                    <a:pt x="809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3" name="Google Shape;4273;p29"/>
            <p:cNvSpPr/>
            <p:nvPr/>
          </p:nvSpPr>
          <p:spPr>
            <a:xfrm>
              <a:off x="1688000" y="1544675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2"/>
                  </a:moveTo>
                  <a:cubicBezTo>
                    <a:pt x="0" y="12"/>
                    <a:pt x="0" y="0"/>
                    <a:pt x="0" y="12"/>
                  </a:cubicBezTo>
                  <a:cubicBezTo>
                    <a:pt x="0" y="0"/>
                    <a:pt x="0" y="0"/>
                    <a:pt x="0" y="12"/>
                  </a:cubicBezTo>
                  <a:cubicBezTo>
                    <a:pt x="0" y="0"/>
                    <a:pt x="0" y="0"/>
                    <a:pt x="0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4" name="Google Shape;4274;p29"/>
            <p:cNvSpPr/>
            <p:nvPr/>
          </p:nvSpPr>
          <p:spPr>
            <a:xfrm>
              <a:off x="1681750" y="1319350"/>
              <a:ext cx="26225" cy="225050"/>
            </a:xfrm>
            <a:custGeom>
              <a:avLst/>
              <a:gdLst/>
              <a:ahLst/>
              <a:cxnLst/>
              <a:rect l="l" t="t" r="r" b="b"/>
              <a:pathLst>
                <a:path w="1049" h="9002" extrusionOk="0">
                  <a:moveTo>
                    <a:pt x="750" y="0"/>
                  </a:moveTo>
                  <a:lnTo>
                    <a:pt x="0" y="8763"/>
                  </a:lnTo>
                  <a:lnTo>
                    <a:pt x="191" y="8870"/>
                  </a:lnTo>
                  <a:cubicBezTo>
                    <a:pt x="238" y="8894"/>
                    <a:pt x="274" y="8942"/>
                    <a:pt x="274" y="9001"/>
                  </a:cubicBezTo>
                  <a:lnTo>
                    <a:pt x="104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5" name="Google Shape;4275;p29"/>
            <p:cNvSpPr/>
            <p:nvPr/>
          </p:nvSpPr>
          <p:spPr>
            <a:xfrm>
              <a:off x="1687100" y="15464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cubicBezTo>
                    <a:pt x="1" y="24"/>
                    <a:pt x="1" y="1"/>
                    <a:pt x="1" y="24"/>
                  </a:cubicBezTo>
                  <a:cubicBezTo>
                    <a:pt x="1" y="1"/>
                    <a:pt x="1" y="1"/>
                    <a:pt x="1" y="24"/>
                  </a:cubicBezTo>
                  <a:cubicBezTo>
                    <a:pt x="1" y="1"/>
                    <a:pt x="1" y="1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6" name="Google Shape;4276;p29"/>
            <p:cNvSpPr/>
            <p:nvPr/>
          </p:nvSpPr>
          <p:spPr>
            <a:xfrm>
              <a:off x="1684125" y="1547650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24" y="0"/>
                  </a:moveTo>
                  <a:lnTo>
                    <a:pt x="1" y="0"/>
                  </a:lnTo>
                  <a:lnTo>
                    <a:pt x="24" y="0"/>
                  </a:lnTo>
                  <a:cubicBezTo>
                    <a:pt x="12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7" name="Google Shape;4277;p29"/>
            <p:cNvSpPr/>
            <p:nvPr/>
          </p:nvSpPr>
          <p:spPr>
            <a:xfrm>
              <a:off x="1687700" y="1545550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cubicBezTo>
                    <a:pt x="0" y="1"/>
                    <a:pt x="0" y="1"/>
                    <a:pt x="0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8" name="Google Shape;4278;p29"/>
            <p:cNvSpPr/>
            <p:nvPr/>
          </p:nvSpPr>
          <p:spPr>
            <a:xfrm>
              <a:off x="1684725" y="15476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9" name="Google Shape;4279;p29"/>
            <p:cNvSpPr/>
            <p:nvPr/>
          </p:nvSpPr>
          <p:spPr>
            <a:xfrm>
              <a:off x="1323375" y="1333625"/>
              <a:ext cx="364650" cy="214350"/>
            </a:xfrm>
            <a:custGeom>
              <a:avLst/>
              <a:gdLst/>
              <a:ahLst/>
              <a:cxnLst/>
              <a:rect l="l" t="t" r="r" b="b"/>
              <a:pathLst>
                <a:path w="14586" h="8574" extrusionOk="0">
                  <a:moveTo>
                    <a:pt x="203" y="1"/>
                  </a:moveTo>
                  <a:cubicBezTo>
                    <a:pt x="143" y="84"/>
                    <a:pt x="84" y="155"/>
                    <a:pt x="0" y="215"/>
                  </a:cubicBezTo>
                  <a:lnTo>
                    <a:pt x="13752" y="8204"/>
                  </a:lnTo>
                  <a:lnTo>
                    <a:pt x="14192" y="8454"/>
                  </a:lnTo>
                  <a:lnTo>
                    <a:pt x="14371" y="8561"/>
                  </a:lnTo>
                  <a:cubicBezTo>
                    <a:pt x="14383" y="8561"/>
                    <a:pt x="14383" y="8573"/>
                    <a:pt x="14395" y="8573"/>
                  </a:cubicBezTo>
                  <a:lnTo>
                    <a:pt x="14442" y="8573"/>
                  </a:lnTo>
                  <a:cubicBezTo>
                    <a:pt x="14454" y="8573"/>
                    <a:pt x="14466" y="8573"/>
                    <a:pt x="14490" y="8561"/>
                  </a:cubicBezTo>
                  <a:lnTo>
                    <a:pt x="14502" y="8561"/>
                  </a:lnTo>
                  <a:cubicBezTo>
                    <a:pt x="14514" y="8561"/>
                    <a:pt x="14514" y="8549"/>
                    <a:pt x="14526" y="8549"/>
                  </a:cubicBezTo>
                  <a:cubicBezTo>
                    <a:pt x="14550" y="8537"/>
                    <a:pt x="14550" y="8537"/>
                    <a:pt x="14550" y="8514"/>
                  </a:cubicBezTo>
                  <a:lnTo>
                    <a:pt x="14550" y="8502"/>
                  </a:lnTo>
                  <a:lnTo>
                    <a:pt x="14550" y="8490"/>
                  </a:lnTo>
                  <a:lnTo>
                    <a:pt x="14550" y="8478"/>
                  </a:lnTo>
                  <a:cubicBezTo>
                    <a:pt x="14585" y="8383"/>
                    <a:pt x="14573" y="8335"/>
                    <a:pt x="14514" y="8311"/>
                  </a:cubicBezTo>
                  <a:lnTo>
                    <a:pt x="14323" y="820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0" name="Google Shape;4280;p29"/>
            <p:cNvSpPr/>
            <p:nvPr/>
          </p:nvSpPr>
          <p:spPr>
            <a:xfrm>
              <a:off x="1273950" y="1318750"/>
              <a:ext cx="60750" cy="26600"/>
            </a:xfrm>
            <a:custGeom>
              <a:avLst/>
              <a:gdLst/>
              <a:ahLst/>
              <a:cxnLst/>
              <a:rect l="l" t="t" r="r" b="b"/>
              <a:pathLst>
                <a:path w="2430" h="1064" extrusionOk="0">
                  <a:moveTo>
                    <a:pt x="1" y="0"/>
                  </a:moveTo>
                  <a:cubicBezTo>
                    <a:pt x="13" y="119"/>
                    <a:pt x="60" y="250"/>
                    <a:pt x="120" y="369"/>
                  </a:cubicBezTo>
                  <a:cubicBezTo>
                    <a:pt x="251" y="643"/>
                    <a:pt x="465" y="834"/>
                    <a:pt x="715" y="953"/>
                  </a:cubicBezTo>
                  <a:cubicBezTo>
                    <a:pt x="810" y="1000"/>
                    <a:pt x="894" y="1012"/>
                    <a:pt x="989" y="1048"/>
                  </a:cubicBezTo>
                  <a:cubicBezTo>
                    <a:pt x="1062" y="1058"/>
                    <a:pt x="1135" y="1063"/>
                    <a:pt x="1209" y="1063"/>
                  </a:cubicBezTo>
                  <a:cubicBezTo>
                    <a:pt x="1401" y="1063"/>
                    <a:pt x="1594" y="1027"/>
                    <a:pt x="1775" y="941"/>
                  </a:cubicBezTo>
                  <a:cubicBezTo>
                    <a:pt x="1858" y="893"/>
                    <a:pt x="1941" y="858"/>
                    <a:pt x="2001" y="786"/>
                  </a:cubicBezTo>
                  <a:cubicBezTo>
                    <a:pt x="2072" y="727"/>
                    <a:pt x="2132" y="655"/>
                    <a:pt x="2192" y="584"/>
                  </a:cubicBezTo>
                  <a:cubicBezTo>
                    <a:pt x="2322" y="417"/>
                    <a:pt x="2394" y="215"/>
                    <a:pt x="243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1" name="Google Shape;4281;p29"/>
            <p:cNvSpPr/>
            <p:nvPr/>
          </p:nvSpPr>
          <p:spPr>
            <a:xfrm>
              <a:off x="1159350" y="2001350"/>
              <a:ext cx="50050" cy="42850"/>
            </a:xfrm>
            <a:custGeom>
              <a:avLst/>
              <a:gdLst/>
              <a:ahLst/>
              <a:cxnLst/>
              <a:rect l="l" t="t" r="r" b="b"/>
              <a:pathLst>
                <a:path w="2002" h="1714" extrusionOk="0">
                  <a:moveTo>
                    <a:pt x="1013" y="0"/>
                  </a:moveTo>
                  <a:cubicBezTo>
                    <a:pt x="968" y="0"/>
                    <a:pt x="924" y="3"/>
                    <a:pt x="882" y="9"/>
                  </a:cubicBezTo>
                  <a:cubicBezTo>
                    <a:pt x="787" y="21"/>
                    <a:pt x="703" y="57"/>
                    <a:pt x="608" y="81"/>
                  </a:cubicBezTo>
                  <a:cubicBezTo>
                    <a:pt x="179" y="295"/>
                    <a:pt x="1" y="807"/>
                    <a:pt x="227" y="1247"/>
                  </a:cubicBezTo>
                  <a:cubicBezTo>
                    <a:pt x="251" y="1307"/>
                    <a:pt x="299" y="1366"/>
                    <a:pt x="346" y="1426"/>
                  </a:cubicBezTo>
                  <a:cubicBezTo>
                    <a:pt x="406" y="1497"/>
                    <a:pt x="477" y="1557"/>
                    <a:pt x="549" y="1605"/>
                  </a:cubicBezTo>
                  <a:cubicBezTo>
                    <a:pt x="709" y="1669"/>
                    <a:pt x="898" y="1714"/>
                    <a:pt x="1072" y="1714"/>
                  </a:cubicBezTo>
                  <a:cubicBezTo>
                    <a:pt x="1092" y="1714"/>
                    <a:pt x="1112" y="1713"/>
                    <a:pt x="1132" y="1712"/>
                  </a:cubicBezTo>
                  <a:cubicBezTo>
                    <a:pt x="1227" y="1688"/>
                    <a:pt x="1311" y="1664"/>
                    <a:pt x="1406" y="1628"/>
                  </a:cubicBezTo>
                  <a:lnTo>
                    <a:pt x="1489" y="1593"/>
                  </a:lnTo>
                  <a:cubicBezTo>
                    <a:pt x="1846" y="1343"/>
                    <a:pt x="2001" y="878"/>
                    <a:pt x="1787" y="473"/>
                  </a:cubicBezTo>
                  <a:cubicBezTo>
                    <a:pt x="1703" y="307"/>
                    <a:pt x="1561" y="176"/>
                    <a:pt x="1418" y="104"/>
                  </a:cubicBezTo>
                  <a:cubicBezTo>
                    <a:pt x="1322" y="57"/>
                    <a:pt x="1239" y="21"/>
                    <a:pt x="1144" y="9"/>
                  </a:cubicBezTo>
                  <a:cubicBezTo>
                    <a:pt x="1102" y="3"/>
                    <a:pt x="1058" y="0"/>
                    <a:pt x="10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2" name="Google Shape;4282;p29"/>
            <p:cNvSpPr/>
            <p:nvPr/>
          </p:nvSpPr>
          <p:spPr>
            <a:xfrm>
              <a:off x="1083450" y="2128475"/>
              <a:ext cx="44675" cy="61325"/>
            </a:xfrm>
            <a:custGeom>
              <a:avLst/>
              <a:gdLst/>
              <a:ahLst/>
              <a:cxnLst/>
              <a:rect l="l" t="t" r="r" b="b"/>
              <a:pathLst>
                <a:path w="1787" h="2453" extrusionOk="0">
                  <a:moveTo>
                    <a:pt x="465" y="1"/>
                  </a:moveTo>
                  <a:cubicBezTo>
                    <a:pt x="309" y="1"/>
                    <a:pt x="151" y="30"/>
                    <a:pt x="1" y="91"/>
                  </a:cubicBezTo>
                  <a:lnTo>
                    <a:pt x="1" y="2366"/>
                  </a:lnTo>
                  <a:cubicBezTo>
                    <a:pt x="148" y="2422"/>
                    <a:pt x="312" y="2452"/>
                    <a:pt x="479" y="2452"/>
                  </a:cubicBezTo>
                  <a:cubicBezTo>
                    <a:pt x="660" y="2452"/>
                    <a:pt x="845" y="2416"/>
                    <a:pt x="1013" y="2342"/>
                  </a:cubicBezTo>
                  <a:cubicBezTo>
                    <a:pt x="1072" y="2306"/>
                    <a:pt x="1144" y="2258"/>
                    <a:pt x="1203" y="2223"/>
                  </a:cubicBezTo>
                  <a:cubicBezTo>
                    <a:pt x="1263" y="2139"/>
                    <a:pt x="1346" y="2080"/>
                    <a:pt x="1406" y="2020"/>
                  </a:cubicBezTo>
                  <a:cubicBezTo>
                    <a:pt x="1715" y="1663"/>
                    <a:pt x="1787" y="1127"/>
                    <a:pt x="1560" y="687"/>
                  </a:cubicBezTo>
                  <a:cubicBezTo>
                    <a:pt x="1513" y="592"/>
                    <a:pt x="1465" y="508"/>
                    <a:pt x="1406" y="437"/>
                  </a:cubicBezTo>
                  <a:cubicBezTo>
                    <a:pt x="1346" y="353"/>
                    <a:pt x="1263" y="294"/>
                    <a:pt x="1191" y="234"/>
                  </a:cubicBezTo>
                  <a:cubicBezTo>
                    <a:pt x="989" y="84"/>
                    <a:pt x="730" y="1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3" name="Google Shape;4283;p29"/>
            <p:cNvSpPr/>
            <p:nvPr/>
          </p:nvSpPr>
          <p:spPr>
            <a:xfrm>
              <a:off x="1288250" y="1790575"/>
              <a:ext cx="32175" cy="31125"/>
            </a:xfrm>
            <a:custGeom>
              <a:avLst/>
              <a:gdLst/>
              <a:ahLst/>
              <a:cxnLst/>
              <a:rect l="l" t="t" r="r" b="b"/>
              <a:pathLst>
                <a:path w="1287" h="1245" extrusionOk="0">
                  <a:moveTo>
                    <a:pt x="577" y="1"/>
                  </a:moveTo>
                  <a:cubicBezTo>
                    <a:pt x="530" y="1"/>
                    <a:pt x="477" y="14"/>
                    <a:pt x="429" y="34"/>
                  </a:cubicBezTo>
                  <a:lnTo>
                    <a:pt x="334" y="82"/>
                  </a:lnTo>
                  <a:cubicBezTo>
                    <a:pt x="167" y="165"/>
                    <a:pt x="60" y="320"/>
                    <a:pt x="12" y="499"/>
                  </a:cubicBezTo>
                  <a:cubicBezTo>
                    <a:pt x="0" y="582"/>
                    <a:pt x="0" y="677"/>
                    <a:pt x="12" y="761"/>
                  </a:cubicBezTo>
                  <a:lnTo>
                    <a:pt x="60" y="892"/>
                  </a:lnTo>
                  <a:cubicBezTo>
                    <a:pt x="84" y="951"/>
                    <a:pt x="119" y="999"/>
                    <a:pt x="155" y="1058"/>
                  </a:cubicBezTo>
                  <a:cubicBezTo>
                    <a:pt x="215" y="1130"/>
                    <a:pt x="310" y="1177"/>
                    <a:pt x="381" y="1213"/>
                  </a:cubicBezTo>
                  <a:cubicBezTo>
                    <a:pt x="393" y="1213"/>
                    <a:pt x="417" y="1225"/>
                    <a:pt x="429" y="1225"/>
                  </a:cubicBezTo>
                  <a:cubicBezTo>
                    <a:pt x="478" y="1239"/>
                    <a:pt x="531" y="1245"/>
                    <a:pt x="583" y="1245"/>
                  </a:cubicBezTo>
                  <a:cubicBezTo>
                    <a:pt x="620" y="1245"/>
                    <a:pt x="656" y="1242"/>
                    <a:pt x="691" y="1237"/>
                  </a:cubicBezTo>
                  <a:cubicBezTo>
                    <a:pt x="750" y="1225"/>
                    <a:pt x="798" y="1213"/>
                    <a:pt x="858" y="1177"/>
                  </a:cubicBezTo>
                  <a:cubicBezTo>
                    <a:pt x="1167" y="1034"/>
                    <a:pt x="1286" y="653"/>
                    <a:pt x="1131" y="356"/>
                  </a:cubicBezTo>
                  <a:cubicBezTo>
                    <a:pt x="1036" y="165"/>
                    <a:pt x="858" y="46"/>
                    <a:pt x="667" y="22"/>
                  </a:cubicBezTo>
                  <a:cubicBezTo>
                    <a:pt x="642" y="7"/>
                    <a:pt x="611" y="1"/>
                    <a:pt x="57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4" name="Google Shape;4284;p29"/>
            <p:cNvSpPr/>
            <p:nvPr/>
          </p:nvSpPr>
          <p:spPr>
            <a:xfrm>
              <a:off x="1297475" y="2375200"/>
              <a:ext cx="32775" cy="30800"/>
            </a:xfrm>
            <a:custGeom>
              <a:avLst/>
              <a:gdLst/>
              <a:ahLst/>
              <a:cxnLst/>
              <a:rect l="l" t="t" r="r" b="b"/>
              <a:pathLst>
                <a:path w="1311" h="1232" extrusionOk="0">
                  <a:moveTo>
                    <a:pt x="608" y="0"/>
                  </a:moveTo>
                  <a:cubicBezTo>
                    <a:pt x="563" y="0"/>
                    <a:pt x="518" y="3"/>
                    <a:pt x="477" y="9"/>
                  </a:cubicBezTo>
                  <a:cubicBezTo>
                    <a:pt x="429" y="33"/>
                    <a:pt x="393" y="33"/>
                    <a:pt x="369" y="57"/>
                  </a:cubicBezTo>
                  <a:cubicBezTo>
                    <a:pt x="358" y="57"/>
                    <a:pt x="358" y="57"/>
                    <a:pt x="346" y="69"/>
                  </a:cubicBezTo>
                  <a:cubicBezTo>
                    <a:pt x="262" y="117"/>
                    <a:pt x="191" y="164"/>
                    <a:pt x="143" y="224"/>
                  </a:cubicBezTo>
                  <a:lnTo>
                    <a:pt x="60" y="355"/>
                  </a:lnTo>
                  <a:cubicBezTo>
                    <a:pt x="12" y="450"/>
                    <a:pt x="0" y="533"/>
                    <a:pt x="0" y="628"/>
                  </a:cubicBezTo>
                  <a:cubicBezTo>
                    <a:pt x="0" y="712"/>
                    <a:pt x="12" y="807"/>
                    <a:pt x="60" y="890"/>
                  </a:cubicBezTo>
                  <a:cubicBezTo>
                    <a:pt x="160" y="1108"/>
                    <a:pt x="373" y="1232"/>
                    <a:pt x="594" y="1232"/>
                  </a:cubicBezTo>
                  <a:cubicBezTo>
                    <a:pt x="687" y="1232"/>
                    <a:pt x="781" y="1210"/>
                    <a:pt x="870" y="1164"/>
                  </a:cubicBezTo>
                  <a:cubicBezTo>
                    <a:pt x="1191" y="1009"/>
                    <a:pt x="1310" y="640"/>
                    <a:pt x="1143" y="343"/>
                  </a:cubicBezTo>
                  <a:cubicBezTo>
                    <a:pt x="1048" y="164"/>
                    <a:pt x="905" y="57"/>
                    <a:pt x="739" y="9"/>
                  </a:cubicBezTo>
                  <a:cubicBezTo>
                    <a:pt x="697" y="3"/>
                    <a:pt x="652" y="0"/>
                    <a:pt x="6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5" name="Google Shape;4285;p29"/>
            <p:cNvSpPr/>
            <p:nvPr/>
          </p:nvSpPr>
          <p:spPr>
            <a:xfrm>
              <a:off x="1445100" y="1689025"/>
              <a:ext cx="39025" cy="34575"/>
            </a:xfrm>
            <a:custGeom>
              <a:avLst/>
              <a:gdLst/>
              <a:ahLst/>
              <a:cxnLst/>
              <a:rect l="l" t="t" r="r" b="b"/>
              <a:pathLst>
                <a:path w="1561" h="1383" extrusionOk="0">
                  <a:moveTo>
                    <a:pt x="787" y="1"/>
                  </a:moveTo>
                  <a:cubicBezTo>
                    <a:pt x="703" y="1"/>
                    <a:pt x="608" y="13"/>
                    <a:pt x="525" y="60"/>
                  </a:cubicBezTo>
                  <a:cubicBezTo>
                    <a:pt x="501" y="60"/>
                    <a:pt x="489" y="72"/>
                    <a:pt x="477" y="72"/>
                  </a:cubicBezTo>
                  <a:cubicBezTo>
                    <a:pt x="132" y="239"/>
                    <a:pt x="1" y="655"/>
                    <a:pt x="168" y="1001"/>
                  </a:cubicBezTo>
                  <a:cubicBezTo>
                    <a:pt x="277" y="1245"/>
                    <a:pt x="530" y="1382"/>
                    <a:pt x="782" y="1382"/>
                  </a:cubicBezTo>
                  <a:cubicBezTo>
                    <a:pt x="886" y="1382"/>
                    <a:pt x="990" y="1359"/>
                    <a:pt x="1084" y="1310"/>
                  </a:cubicBezTo>
                  <a:cubicBezTo>
                    <a:pt x="1430" y="1144"/>
                    <a:pt x="1561" y="727"/>
                    <a:pt x="1394" y="405"/>
                  </a:cubicBezTo>
                  <a:cubicBezTo>
                    <a:pt x="1394" y="405"/>
                    <a:pt x="1394" y="394"/>
                    <a:pt x="1382" y="394"/>
                  </a:cubicBezTo>
                  <a:cubicBezTo>
                    <a:pt x="1358" y="310"/>
                    <a:pt x="1311" y="239"/>
                    <a:pt x="1251" y="179"/>
                  </a:cubicBezTo>
                  <a:cubicBezTo>
                    <a:pt x="1132" y="60"/>
                    <a:pt x="953" y="1"/>
                    <a:pt x="78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6" name="Google Shape;4286;p29"/>
            <p:cNvSpPr/>
            <p:nvPr/>
          </p:nvSpPr>
          <p:spPr>
            <a:xfrm>
              <a:off x="1285875" y="1477700"/>
              <a:ext cx="24725" cy="24425"/>
            </a:xfrm>
            <a:custGeom>
              <a:avLst/>
              <a:gdLst/>
              <a:ahLst/>
              <a:cxnLst/>
              <a:rect l="l" t="t" r="r" b="b"/>
              <a:pathLst>
                <a:path w="989" h="977" extrusionOk="0">
                  <a:moveTo>
                    <a:pt x="488" y="0"/>
                  </a:moveTo>
                  <a:cubicBezTo>
                    <a:pt x="429" y="0"/>
                    <a:pt x="369" y="12"/>
                    <a:pt x="310" y="36"/>
                  </a:cubicBezTo>
                  <a:cubicBezTo>
                    <a:pt x="214" y="72"/>
                    <a:pt x="119" y="155"/>
                    <a:pt x="60" y="250"/>
                  </a:cubicBezTo>
                  <a:cubicBezTo>
                    <a:pt x="12" y="334"/>
                    <a:pt x="0" y="405"/>
                    <a:pt x="0" y="488"/>
                  </a:cubicBezTo>
                  <a:lnTo>
                    <a:pt x="0" y="524"/>
                  </a:lnTo>
                  <a:cubicBezTo>
                    <a:pt x="12" y="715"/>
                    <a:pt x="131" y="881"/>
                    <a:pt x="310" y="953"/>
                  </a:cubicBezTo>
                  <a:cubicBezTo>
                    <a:pt x="369" y="965"/>
                    <a:pt x="429" y="977"/>
                    <a:pt x="488" y="977"/>
                  </a:cubicBezTo>
                  <a:cubicBezTo>
                    <a:pt x="524" y="977"/>
                    <a:pt x="548" y="977"/>
                    <a:pt x="583" y="965"/>
                  </a:cubicBezTo>
                  <a:cubicBezTo>
                    <a:pt x="750" y="941"/>
                    <a:pt x="893" y="798"/>
                    <a:pt x="941" y="655"/>
                  </a:cubicBezTo>
                  <a:cubicBezTo>
                    <a:pt x="953" y="596"/>
                    <a:pt x="964" y="548"/>
                    <a:pt x="964" y="488"/>
                  </a:cubicBezTo>
                  <a:cubicBezTo>
                    <a:pt x="988" y="465"/>
                    <a:pt x="964" y="417"/>
                    <a:pt x="964" y="393"/>
                  </a:cubicBezTo>
                  <a:cubicBezTo>
                    <a:pt x="929" y="191"/>
                    <a:pt x="774" y="48"/>
                    <a:pt x="583" y="12"/>
                  </a:cubicBezTo>
                  <a:cubicBezTo>
                    <a:pt x="548" y="12"/>
                    <a:pt x="524" y="0"/>
                    <a:pt x="48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7" name="Google Shape;4287;p29"/>
            <p:cNvSpPr/>
            <p:nvPr/>
          </p:nvSpPr>
          <p:spPr>
            <a:xfrm>
              <a:off x="1400175" y="1494100"/>
              <a:ext cx="32750" cy="31300"/>
            </a:xfrm>
            <a:custGeom>
              <a:avLst/>
              <a:gdLst/>
              <a:ahLst/>
              <a:cxnLst/>
              <a:rect l="l" t="t" r="r" b="b"/>
              <a:pathLst>
                <a:path w="1310" h="1252" extrusionOk="0">
                  <a:moveTo>
                    <a:pt x="646" y="0"/>
                  </a:moveTo>
                  <a:cubicBezTo>
                    <a:pt x="553" y="0"/>
                    <a:pt x="458" y="22"/>
                    <a:pt x="369" y="70"/>
                  </a:cubicBezTo>
                  <a:cubicBezTo>
                    <a:pt x="286" y="118"/>
                    <a:pt x="202" y="178"/>
                    <a:pt x="143" y="249"/>
                  </a:cubicBezTo>
                  <a:cubicBezTo>
                    <a:pt x="83" y="321"/>
                    <a:pt x="48" y="416"/>
                    <a:pt x="24" y="499"/>
                  </a:cubicBezTo>
                  <a:cubicBezTo>
                    <a:pt x="0" y="642"/>
                    <a:pt x="12" y="773"/>
                    <a:pt x="83" y="904"/>
                  </a:cubicBezTo>
                  <a:cubicBezTo>
                    <a:pt x="193" y="1123"/>
                    <a:pt x="414" y="1252"/>
                    <a:pt x="644" y="1252"/>
                  </a:cubicBezTo>
                  <a:cubicBezTo>
                    <a:pt x="664" y="1252"/>
                    <a:pt x="683" y="1251"/>
                    <a:pt x="702" y="1249"/>
                  </a:cubicBezTo>
                  <a:cubicBezTo>
                    <a:pt x="774" y="1249"/>
                    <a:pt x="845" y="1213"/>
                    <a:pt x="917" y="1190"/>
                  </a:cubicBezTo>
                  <a:cubicBezTo>
                    <a:pt x="929" y="1194"/>
                    <a:pt x="938" y="1195"/>
                    <a:pt x="945" y="1195"/>
                  </a:cubicBezTo>
                  <a:cubicBezTo>
                    <a:pt x="960" y="1195"/>
                    <a:pt x="968" y="1190"/>
                    <a:pt x="976" y="1190"/>
                  </a:cubicBezTo>
                  <a:cubicBezTo>
                    <a:pt x="1155" y="1083"/>
                    <a:pt x="1274" y="904"/>
                    <a:pt x="1298" y="702"/>
                  </a:cubicBezTo>
                  <a:cubicBezTo>
                    <a:pt x="1310" y="606"/>
                    <a:pt x="1298" y="499"/>
                    <a:pt x="1250" y="416"/>
                  </a:cubicBezTo>
                  <a:cubicBezTo>
                    <a:pt x="1250" y="404"/>
                    <a:pt x="1226" y="392"/>
                    <a:pt x="1214" y="356"/>
                  </a:cubicBezTo>
                  <a:cubicBezTo>
                    <a:pt x="1096" y="136"/>
                    <a:pt x="875" y="0"/>
                    <a:pt x="64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88" name="Google Shape;4288;p29"/>
          <p:cNvGrpSpPr/>
          <p:nvPr/>
        </p:nvGrpSpPr>
        <p:grpSpPr>
          <a:xfrm rot="10800000">
            <a:off x="7698175" y="2616294"/>
            <a:ext cx="1451646" cy="2527204"/>
            <a:chOff x="1083450" y="1318750"/>
            <a:chExt cx="624525" cy="1087250"/>
          </a:xfrm>
        </p:grpSpPr>
        <p:sp>
          <p:nvSpPr>
            <p:cNvPr id="4289" name="Google Shape;4289;p29"/>
            <p:cNvSpPr/>
            <p:nvPr/>
          </p:nvSpPr>
          <p:spPr>
            <a:xfrm>
              <a:off x="1083450" y="2340600"/>
              <a:ext cx="215525" cy="50325"/>
            </a:xfrm>
            <a:custGeom>
              <a:avLst/>
              <a:gdLst/>
              <a:ahLst/>
              <a:cxnLst/>
              <a:rect l="l" t="t" r="r" b="b"/>
              <a:pathLst>
                <a:path w="8621" h="2013" extrusionOk="0">
                  <a:moveTo>
                    <a:pt x="1" y="0"/>
                  </a:moveTo>
                  <a:lnTo>
                    <a:pt x="1" y="286"/>
                  </a:lnTo>
                  <a:lnTo>
                    <a:pt x="8561" y="2012"/>
                  </a:lnTo>
                  <a:cubicBezTo>
                    <a:pt x="8561" y="1917"/>
                    <a:pt x="8573" y="1834"/>
                    <a:pt x="8621" y="173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0" name="Google Shape;4290;p29"/>
            <p:cNvSpPr/>
            <p:nvPr/>
          </p:nvSpPr>
          <p:spPr>
            <a:xfrm>
              <a:off x="1083450" y="2130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1" name="Google Shape;4291;p29"/>
            <p:cNvSpPr/>
            <p:nvPr/>
          </p:nvSpPr>
          <p:spPr>
            <a:xfrm>
              <a:off x="1083450" y="1806900"/>
              <a:ext cx="20275" cy="7475"/>
            </a:xfrm>
            <a:custGeom>
              <a:avLst/>
              <a:gdLst/>
              <a:ahLst/>
              <a:cxnLst/>
              <a:rect l="l" t="t" r="r" b="b"/>
              <a:pathLst>
                <a:path w="811" h="299" extrusionOk="0">
                  <a:moveTo>
                    <a:pt x="703" y="0"/>
                  </a:moveTo>
                  <a:lnTo>
                    <a:pt x="1" y="24"/>
                  </a:lnTo>
                  <a:lnTo>
                    <a:pt x="1" y="298"/>
                  </a:lnTo>
                  <a:lnTo>
                    <a:pt x="810" y="274"/>
                  </a:lnTo>
                  <a:lnTo>
                    <a:pt x="7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2" name="Google Shape;4292;p29"/>
            <p:cNvSpPr/>
            <p:nvPr/>
          </p:nvSpPr>
          <p:spPr>
            <a:xfrm>
              <a:off x="1108150" y="1802425"/>
              <a:ext cx="180125" cy="11350"/>
            </a:xfrm>
            <a:custGeom>
              <a:avLst/>
              <a:gdLst/>
              <a:ahLst/>
              <a:cxnLst/>
              <a:rect l="l" t="t" r="r" b="b"/>
              <a:pathLst>
                <a:path w="7205" h="454" extrusionOk="0">
                  <a:moveTo>
                    <a:pt x="7204" y="1"/>
                  </a:moveTo>
                  <a:lnTo>
                    <a:pt x="1" y="179"/>
                  </a:lnTo>
                  <a:lnTo>
                    <a:pt x="96" y="453"/>
                  </a:lnTo>
                  <a:lnTo>
                    <a:pt x="7204" y="275"/>
                  </a:lnTo>
                  <a:cubicBezTo>
                    <a:pt x="7180" y="179"/>
                    <a:pt x="7180" y="96"/>
                    <a:pt x="720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3" name="Google Shape;4293;p29"/>
            <p:cNvSpPr/>
            <p:nvPr/>
          </p:nvSpPr>
          <p:spPr>
            <a:xfrm>
              <a:off x="1194475" y="2040550"/>
              <a:ext cx="2425" cy="3600"/>
            </a:xfrm>
            <a:custGeom>
              <a:avLst/>
              <a:gdLst/>
              <a:ahLst/>
              <a:cxnLst/>
              <a:rect l="l" t="t" r="r" b="b"/>
              <a:pathLst>
                <a:path w="97" h="144" extrusionOk="0">
                  <a:moveTo>
                    <a:pt x="84" y="1"/>
                  </a:moveTo>
                  <a:lnTo>
                    <a:pt x="1" y="48"/>
                  </a:lnTo>
                  <a:lnTo>
                    <a:pt x="25" y="144"/>
                  </a:lnTo>
                  <a:cubicBezTo>
                    <a:pt x="72" y="108"/>
                    <a:pt x="96" y="48"/>
                    <a:pt x="8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4" name="Google Shape;4294;p29"/>
            <p:cNvSpPr/>
            <p:nvPr/>
          </p:nvSpPr>
          <p:spPr>
            <a:xfrm>
              <a:off x="1083450" y="1741425"/>
              <a:ext cx="98250" cy="261650"/>
            </a:xfrm>
            <a:custGeom>
              <a:avLst/>
              <a:gdLst/>
              <a:ahLst/>
              <a:cxnLst/>
              <a:rect l="l" t="t" r="r" b="b"/>
              <a:pathLst>
                <a:path w="3930" h="10466" extrusionOk="0">
                  <a:moveTo>
                    <a:pt x="1" y="0"/>
                  </a:moveTo>
                  <a:lnTo>
                    <a:pt x="1" y="774"/>
                  </a:lnTo>
                  <a:lnTo>
                    <a:pt x="703" y="2619"/>
                  </a:lnTo>
                  <a:lnTo>
                    <a:pt x="810" y="2893"/>
                  </a:lnTo>
                  <a:lnTo>
                    <a:pt x="3668" y="10466"/>
                  </a:lnTo>
                  <a:cubicBezTo>
                    <a:pt x="3751" y="10418"/>
                    <a:pt x="3835" y="10394"/>
                    <a:pt x="3930" y="10394"/>
                  </a:cubicBezTo>
                  <a:lnTo>
                    <a:pt x="1084" y="2893"/>
                  </a:lnTo>
                  <a:lnTo>
                    <a:pt x="989" y="261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5" name="Google Shape;4295;p29"/>
            <p:cNvSpPr/>
            <p:nvPr/>
          </p:nvSpPr>
          <p:spPr>
            <a:xfrm>
              <a:off x="1113525" y="2178975"/>
              <a:ext cx="193200" cy="201825"/>
            </a:xfrm>
            <a:custGeom>
              <a:avLst/>
              <a:gdLst/>
              <a:ahLst/>
              <a:cxnLst/>
              <a:rect l="l" t="t" r="r" b="b"/>
              <a:pathLst>
                <a:path w="7728" h="8073" extrusionOk="0">
                  <a:moveTo>
                    <a:pt x="203" y="0"/>
                  </a:moveTo>
                  <a:cubicBezTo>
                    <a:pt x="143" y="84"/>
                    <a:pt x="84" y="131"/>
                    <a:pt x="0" y="179"/>
                  </a:cubicBezTo>
                  <a:lnTo>
                    <a:pt x="7501" y="8073"/>
                  </a:lnTo>
                  <a:cubicBezTo>
                    <a:pt x="7549" y="8013"/>
                    <a:pt x="7608" y="7954"/>
                    <a:pt x="7704" y="7918"/>
                  </a:cubicBezTo>
                  <a:cubicBezTo>
                    <a:pt x="7716" y="7918"/>
                    <a:pt x="7716" y="7918"/>
                    <a:pt x="7727" y="7906"/>
                  </a:cubicBezTo>
                  <a:lnTo>
                    <a:pt x="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6" name="Google Shape;4296;p29"/>
            <p:cNvSpPr/>
            <p:nvPr/>
          </p:nvSpPr>
          <p:spPr>
            <a:xfrm>
              <a:off x="1187625" y="2041750"/>
              <a:ext cx="121175" cy="334600"/>
            </a:xfrm>
            <a:custGeom>
              <a:avLst/>
              <a:gdLst/>
              <a:ahLst/>
              <a:cxnLst/>
              <a:rect l="l" t="t" r="r" b="b"/>
              <a:pathLst>
                <a:path w="4847" h="13384" extrusionOk="0">
                  <a:moveTo>
                    <a:pt x="275" y="0"/>
                  </a:moveTo>
                  <a:lnTo>
                    <a:pt x="275" y="0"/>
                  </a:lnTo>
                  <a:cubicBezTo>
                    <a:pt x="180" y="48"/>
                    <a:pt x="96" y="72"/>
                    <a:pt x="1" y="72"/>
                  </a:cubicBezTo>
                  <a:lnTo>
                    <a:pt x="4752" y="13383"/>
                  </a:lnTo>
                  <a:cubicBezTo>
                    <a:pt x="4775" y="13371"/>
                    <a:pt x="4823" y="13347"/>
                    <a:pt x="4847" y="13335"/>
                  </a:cubicBezTo>
                  <a:lnTo>
                    <a:pt x="4835" y="12847"/>
                  </a:lnTo>
                  <a:lnTo>
                    <a:pt x="263" y="72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7" name="Google Shape;4297;p29"/>
            <p:cNvSpPr/>
            <p:nvPr/>
          </p:nvSpPr>
          <p:spPr>
            <a:xfrm>
              <a:off x="1188525" y="1816725"/>
              <a:ext cx="109275" cy="186650"/>
            </a:xfrm>
            <a:custGeom>
              <a:avLst/>
              <a:gdLst/>
              <a:ahLst/>
              <a:cxnLst/>
              <a:rect l="l" t="t" r="r" b="b"/>
              <a:pathLst>
                <a:path w="4371" h="7466" extrusionOk="0">
                  <a:moveTo>
                    <a:pt x="4144" y="0"/>
                  </a:moveTo>
                  <a:lnTo>
                    <a:pt x="1" y="7382"/>
                  </a:lnTo>
                  <a:cubicBezTo>
                    <a:pt x="84" y="7394"/>
                    <a:pt x="179" y="7430"/>
                    <a:pt x="251" y="7466"/>
                  </a:cubicBezTo>
                  <a:lnTo>
                    <a:pt x="4370" y="143"/>
                  </a:lnTo>
                  <a:cubicBezTo>
                    <a:pt x="4287" y="119"/>
                    <a:pt x="4204" y="72"/>
                    <a:pt x="414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8" name="Google Shape;4298;p29"/>
            <p:cNvSpPr/>
            <p:nvPr/>
          </p:nvSpPr>
          <p:spPr>
            <a:xfrm>
              <a:off x="1113225" y="2036700"/>
              <a:ext cx="60750" cy="102100"/>
            </a:xfrm>
            <a:custGeom>
              <a:avLst/>
              <a:gdLst/>
              <a:ahLst/>
              <a:cxnLst/>
              <a:rect l="l" t="t" r="r" b="b"/>
              <a:pathLst>
                <a:path w="2430" h="4084" extrusionOk="0">
                  <a:moveTo>
                    <a:pt x="2215" y="0"/>
                  </a:moveTo>
                  <a:lnTo>
                    <a:pt x="0" y="3893"/>
                  </a:lnTo>
                  <a:cubicBezTo>
                    <a:pt x="72" y="3953"/>
                    <a:pt x="155" y="4012"/>
                    <a:pt x="215" y="4084"/>
                  </a:cubicBezTo>
                  <a:lnTo>
                    <a:pt x="2429" y="179"/>
                  </a:lnTo>
                  <a:cubicBezTo>
                    <a:pt x="2358" y="131"/>
                    <a:pt x="2274" y="72"/>
                    <a:pt x="22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9" name="Google Shape;4299;p29"/>
            <p:cNvSpPr/>
            <p:nvPr/>
          </p:nvSpPr>
          <p:spPr>
            <a:xfrm>
              <a:off x="1299250" y="1820900"/>
              <a:ext cx="16700" cy="554550"/>
            </a:xfrm>
            <a:custGeom>
              <a:avLst/>
              <a:gdLst/>
              <a:ahLst/>
              <a:cxnLst/>
              <a:rect l="l" t="t" r="r" b="b"/>
              <a:pathLst>
                <a:path w="668" h="22182" extrusionOk="0">
                  <a:moveTo>
                    <a:pt x="1" y="0"/>
                  </a:moveTo>
                  <a:lnTo>
                    <a:pt x="394" y="21693"/>
                  </a:lnTo>
                  <a:lnTo>
                    <a:pt x="406" y="22181"/>
                  </a:lnTo>
                  <a:cubicBezTo>
                    <a:pt x="447" y="22175"/>
                    <a:pt x="492" y="22172"/>
                    <a:pt x="537" y="22172"/>
                  </a:cubicBezTo>
                  <a:cubicBezTo>
                    <a:pt x="581" y="22172"/>
                    <a:pt x="626" y="22175"/>
                    <a:pt x="668" y="22181"/>
                  </a:cubicBezTo>
                  <a:lnTo>
                    <a:pt x="275" y="12"/>
                  </a:lnTo>
                  <a:cubicBezTo>
                    <a:pt x="235" y="17"/>
                    <a:pt x="198" y="20"/>
                    <a:pt x="161" y="20"/>
                  </a:cubicBezTo>
                  <a:cubicBezTo>
                    <a:pt x="108" y="20"/>
                    <a:pt x="57" y="14"/>
                    <a:pt x="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0" name="Google Shape;4300;p29"/>
            <p:cNvSpPr/>
            <p:nvPr/>
          </p:nvSpPr>
          <p:spPr>
            <a:xfrm>
              <a:off x="1293600" y="1501500"/>
              <a:ext cx="11925" cy="289650"/>
            </a:xfrm>
            <a:custGeom>
              <a:avLst/>
              <a:gdLst/>
              <a:ahLst/>
              <a:cxnLst/>
              <a:rect l="l" t="t" r="r" b="b"/>
              <a:pathLst>
                <a:path w="477" h="11586" extrusionOk="0">
                  <a:moveTo>
                    <a:pt x="1" y="1"/>
                  </a:moveTo>
                  <a:lnTo>
                    <a:pt x="215" y="11585"/>
                  </a:lnTo>
                  <a:cubicBezTo>
                    <a:pt x="268" y="11563"/>
                    <a:pt x="325" y="11555"/>
                    <a:pt x="382" y="11555"/>
                  </a:cubicBezTo>
                  <a:cubicBezTo>
                    <a:pt x="414" y="11555"/>
                    <a:pt x="446" y="11557"/>
                    <a:pt x="477" y="11562"/>
                  </a:cubicBezTo>
                  <a:lnTo>
                    <a:pt x="274" y="36"/>
                  </a:lnTo>
                  <a:cubicBezTo>
                    <a:pt x="239" y="36"/>
                    <a:pt x="215" y="48"/>
                    <a:pt x="179" y="48"/>
                  </a:cubicBezTo>
                  <a:cubicBezTo>
                    <a:pt x="120" y="36"/>
                    <a:pt x="60" y="36"/>
                    <a:pt x="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1" name="Google Shape;4301;p29"/>
            <p:cNvSpPr/>
            <p:nvPr/>
          </p:nvSpPr>
          <p:spPr>
            <a:xfrm>
              <a:off x="1418325" y="1523825"/>
              <a:ext cx="47050" cy="166425"/>
            </a:xfrm>
            <a:custGeom>
              <a:avLst/>
              <a:gdLst/>
              <a:ahLst/>
              <a:cxnLst/>
              <a:rect l="l" t="t" r="r" b="b"/>
              <a:pathLst>
                <a:path w="1882" h="6657" extrusionOk="0">
                  <a:moveTo>
                    <a:pt x="250" y="1"/>
                  </a:moveTo>
                  <a:cubicBezTo>
                    <a:pt x="238" y="1"/>
                    <a:pt x="227" y="13"/>
                    <a:pt x="227" y="13"/>
                  </a:cubicBezTo>
                  <a:cubicBezTo>
                    <a:pt x="155" y="48"/>
                    <a:pt x="72" y="72"/>
                    <a:pt x="0" y="72"/>
                  </a:cubicBezTo>
                  <a:lnTo>
                    <a:pt x="1608" y="6656"/>
                  </a:lnTo>
                  <a:cubicBezTo>
                    <a:pt x="1703" y="6621"/>
                    <a:pt x="1786" y="6597"/>
                    <a:pt x="1881" y="6597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2" name="Google Shape;4302;p29"/>
            <p:cNvSpPr/>
            <p:nvPr/>
          </p:nvSpPr>
          <p:spPr>
            <a:xfrm>
              <a:off x="1083450" y="1458350"/>
              <a:ext cx="203625" cy="33050"/>
            </a:xfrm>
            <a:custGeom>
              <a:avLst/>
              <a:gdLst/>
              <a:ahLst/>
              <a:cxnLst/>
              <a:rect l="l" t="t" r="r" b="b"/>
              <a:pathLst>
                <a:path w="8145" h="1322" extrusionOk="0">
                  <a:moveTo>
                    <a:pt x="1" y="0"/>
                  </a:moveTo>
                  <a:lnTo>
                    <a:pt x="1" y="286"/>
                  </a:lnTo>
                  <a:lnTo>
                    <a:pt x="8097" y="1322"/>
                  </a:lnTo>
                  <a:lnTo>
                    <a:pt x="8097" y="1298"/>
                  </a:lnTo>
                  <a:cubicBezTo>
                    <a:pt x="8085" y="1191"/>
                    <a:pt x="8109" y="1108"/>
                    <a:pt x="8145" y="104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3" name="Google Shape;4303;p29"/>
            <p:cNvSpPr/>
            <p:nvPr/>
          </p:nvSpPr>
          <p:spPr>
            <a:xfrm>
              <a:off x="1291825" y="1342550"/>
              <a:ext cx="8050" cy="136050"/>
            </a:xfrm>
            <a:custGeom>
              <a:avLst/>
              <a:gdLst/>
              <a:ahLst/>
              <a:cxnLst/>
              <a:rect l="l" t="t" r="r" b="b"/>
              <a:pathLst>
                <a:path w="322" h="5442" extrusionOk="0">
                  <a:moveTo>
                    <a:pt x="0" y="1"/>
                  </a:moveTo>
                  <a:lnTo>
                    <a:pt x="60" y="5442"/>
                  </a:lnTo>
                  <a:cubicBezTo>
                    <a:pt x="119" y="5406"/>
                    <a:pt x="179" y="5406"/>
                    <a:pt x="238" y="5406"/>
                  </a:cubicBezTo>
                  <a:cubicBezTo>
                    <a:pt x="274" y="5406"/>
                    <a:pt x="298" y="5406"/>
                    <a:pt x="322" y="5418"/>
                  </a:cubicBezTo>
                  <a:lnTo>
                    <a:pt x="274" y="96"/>
                  </a:lnTo>
                  <a:cubicBezTo>
                    <a:pt x="179" y="72"/>
                    <a:pt x="72" y="48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4" name="Google Shape;4304;p29"/>
            <p:cNvSpPr/>
            <p:nvPr/>
          </p:nvSpPr>
          <p:spPr>
            <a:xfrm>
              <a:off x="1688000" y="1544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5" name="Google Shape;4305;p29"/>
            <p:cNvSpPr/>
            <p:nvPr/>
          </p:nvSpPr>
          <p:spPr>
            <a:xfrm>
              <a:off x="1309675" y="1487525"/>
              <a:ext cx="94675" cy="19650"/>
            </a:xfrm>
            <a:custGeom>
              <a:avLst/>
              <a:gdLst/>
              <a:ahLst/>
              <a:cxnLst/>
              <a:rect l="l" t="t" r="r" b="b"/>
              <a:pathLst>
                <a:path w="3787" h="786" extrusionOk="0">
                  <a:moveTo>
                    <a:pt x="12" y="0"/>
                  </a:moveTo>
                  <a:cubicBezTo>
                    <a:pt x="36" y="24"/>
                    <a:pt x="36" y="72"/>
                    <a:pt x="36" y="95"/>
                  </a:cubicBezTo>
                  <a:cubicBezTo>
                    <a:pt x="36" y="155"/>
                    <a:pt x="12" y="214"/>
                    <a:pt x="1" y="262"/>
                  </a:cubicBezTo>
                  <a:lnTo>
                    <a:pt x="3668" y="786"/>
                  </a:lnTo>
                  <a:cubicBezTo>
                    <a:pt x="3680" y="691"/>
                    <a:pt x="3727" y="607"/>
                    <a:pt x="3787" y="536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6" name="Google Shape;4306;p29"/>
            <p:cNvSpPr/>
            <p:nvPr/>
          </p:nvSpPr>
          <p:spPr>
            <a:xfrm>
              <a:off x="1687700" y="1545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7" name="Google Shape;4307;p29"/>
            <p:cNvSpPr/>
            <p:nvPr/>
          </p:nvSpPr>
          <p:spPr>
            <a:xfrm>
              <a:off x="1430825" y="1504475"/>
              <a:ext cx="247675" cy="41700"/>
            </a:xfrm>
            <a:custGeom>
              <a:avLst/>
              <a:gdLst/>
              <a:ahLst/>
              <a:cxnLst/>
              <a:rect l="l" t="t" r="r" b="b"/>
              <a:pathLst>
                <a:path w="9907" h="1668" extrusionOk="0">
                  <a:moveTo>
                    <a:pt x="0" y="1"/>
                  </a:moveTo>
                  <a:lnTo>
                    <a:pt x="0" y="1"/>
                  </a:lnTo>
                  <a:cubicBezTo>
                    <a:pt x="48" y="108"/>
                    <a:pt x="72" y="191"/>
                    <a:pt x="48" y="287"/>
                  </a:cubicBezTo>
                  <a:lnTo>
                    <a:pt x="9799" y="1668"/>
                  </a:lnTo>
                  <a:lnTo>
                    <a:pt x="9906" y="1596"/>
                  </a:lnTo>
                  <a:lnTo>
                    <a:pt x="9478" y="13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8" name="Google Shape;4308;p29"/>
            <p:cNvSpPr/>
            <p:nvPr/>
          </p:nvSpPr>
          <p:spPr>
            <a:xfrm>
              <a:off x="1687100" y="15464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lnTo>
                    <a:pt x="1" y="24"/>
                  </a:lnTo>
                  <a:cubicBezTo>
                    <a:pt x="1" y="1"/>
                    <a:pt x="1" y="24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9" name="Google Shape;4309;p29"/>
            <p:cNvSpPr/>
            <p:nvPr/>
          </p:nvSpPr>
          <p:spPr>
            <a:xfrm>
              <a:off x="1687700" y="1545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0" name="Google Shape;4310;p29"/>
            <p:cNvSpPr/>
            <p:nvPr/>
          </p:nvSpPr>
          <p:spPr>
            <a:xfrm>
              <a:off x="1476075" y="1544675"/>
              <a:ext cx="211050" cy="154800"/>
            </a:xfrm>
            <a:custGeom>
              <a:avLst/>
              <a:gdLst/>
              <a:ahLst/>
              <a:cxnLst/>
              <a:rect l="l" t="t" r="r" b="b"/>
              <a:pathLst>
                <a:path w="8442" h="6192" extrusionOk="0">
                  <a:moveTo>
                    <a:pt x="8096" y="0"/>
                  </a:moveTo>
                  <a:lnTo>
                    <a:pt x="7989" y="72"/>
                  </a:lnTo>
                  <a:lnTo>
                    <a:pt x="0" y="5965"/>
                  </a:lnTo>
                  <a:cubicBezTo>
                    <a:pt x="60" y="6025"/>
                    <a:pt x="119" y="6084"/>
                    <a:pt x="143" y="6179"/>
                  </a:cubicBezTo>
                  <a:cubicBezTo>
                    <a:pt x="143" y="6179"/>
                    <a:pt x="143" y="6191"/>
                    <a:pt x="155" y="6191"/>
                  </a:cubicBezTo>
                  <a:lnTo>
                    <a:pt x="8442" y="95"/>
                  </a:lnTo>
                  <a:lnTo>
                    <a:pt x="8442" y="95"/>
                  </a:lnTo>
                  <a:cubicBezTo>
                    <a:pt x="8418" y="107"/>
                    <a:pt x="8418" y="107"/>
                    <a:pt x="8406" y="107"/>
                  </a:cubicBezTo>
                  <a:lnTo>
                    <a:pt x="8394" y="107"/>
                  </a:lnTo>
                  <a:cubicBezTo>
                    <a:pt x="8370" y="107"/>
                    <a:pt x="8358" y="119"/>
                    <a:pt x="8346" y="119"/>
                  </a:cubicBezTo>
                  <a:lnTo>
                    <a:pt x="8299" y="119"/>
                  </a:lnTo>
                  <a:cubicBezTo>
                    <a:pt x="8287" y="119"/>
                    <a:pt x="8287" y="119"/>
                    <a:pt x="8275" y="107"/>
                  </a:cubicBezTo>
                  <a:lnTo>
                    <a:pt x="809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1" name="Google Shape;4311;p29"/>
            <p:cNvSpPr/>
            <p:nvPr/>
          </p:nvSpPr>
          <p:spPr>
            <a:xfrm>
              <a:off x="1688000" y="1544675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2"/>
                  </a:moveTo>
                  <a:cubicBezTo>
                    <a:pt x="0" y="12"/>
                    <a:pt x="0" y="0"/>
                    <a:pt x="0" y="12"/>
                  </a:cubicBezTo>
                  <a:cubicBezTo>
                    <a:pt x="0" y="0"/>
                    <a:pt x="0" y="0"/>
                    <a:pt x="0" y="12"/>
                  </a:cubicBezTo>
                  <a:cubicBezTo>
                    <a:pt x="0" y="0"/>
                    <a:pt x="0" y="0"/>
                    <a:pt x="0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2" name="Google Shape;4312;p29"/>
            <p:cNvSpPr/>
            <p:nvPr/>
          </p:nvSpPr>
          <p:spPr>
            <a:xfrm>
              <a:off x="1681750" y="1319350"/>
              <a:ext cx="26225" cy="225050"/>
            </a:xfrm>
            <a:custGeom>
              <a:avLst/>
              <a:gdLst/>
              <a:ahLst/>
              <a:cxnLst/>
              <a:rect l="l" t="t" r="r" b="b"/>
              <a:pathLst>
                <a:path w="1049" h="9002" extrusionOk="0">
                  <a:moveTo>
                    <a:pt x="750" y="0"/>
                  </a:moveTo>
                  <a:lnTo>
                    <a:pt x="0" y="8763"/>
                  </a:lnTo>
                  <a:lnTo>
                    <a:pt x="191" y="8870"/>
                  </a:lnTo>
                  <a:cubicBezTo>
                    <a:pt x="238" y="8894"/>
                    <a:pt x="274" y="8942"/>
                    <a:pt x="274" y="9001"/>
                  </a:cubicBezTo>
                  <a:lnTo>
                    <a:pt x="104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3" name="Google Shape;4313;p29"/>
            <p:cNvSpPr/>
            <p:nvPr/>
          </p:nvSpPr>
          <p:spPr>
            <a:xfrm>
              <a:off x="1687100" y="15464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cubicBezTo>
                    <a:pt x="1" y="24"/>
                    <a:pt x="1" y="1"/>
                    <a:pt x="1" y="24"/>
                  </a:cubicBezTo>
                  <a:cubicBezTo>
                    <a:pt x="1" y="1"/>
                    <a:pt x="1" y="1"/>
                    <a:pt x="1" y="24"/>
                  </a:cubicBezTo>
                  <a:cubicBezTo>
                    <a:pt x="1" y="1"/>
                    <a:pt x="1" y="1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4" name="Google Shape;4314;p29"/>
            <p:cNvSpPr/>
            <p:nvPr/>
          </p:nvSpPr>
          <p:spPr>
            <a:xfrm>
              <a:off x="1684125" y="1547650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24" y="0"/>
                  </a:moveTo>
                  <a:lnTo>
                    <a:pt x="1" y="0"/>
                  </a:lnTo>
                  <a:lnTo>
                    <a:pt x="24" y="0"/>
                  </a:lnTo>
                  <a:cubicBezTo>
                    <a:pt x="12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5" name="Google Shape;4315;p29"/>
            <p:cNvSpPr/>
            <p:nvPr/>
          </p:nvSpPr>
          <p:spPr>
            <a:xfrm>
              <a:off x="1687700" y="1545550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cubicBezTo>
                    <a:pt x="0" y="1"/>
                    <a:pt x="0" y="1"/>
                    <a:pt x="0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6" name="Google Shape;4316;p29"/>
            <p:cNvSpPr/>
            <p:nvPr/>
          </p:nvSpPr>
          <p:spPr>
            <a:xfrm>
              <a:off x="1684725" y="15476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7" name="Google Shape;4317;p29"/>
            <p:cNvSpPr/>
            <p:nvPr/>
          </p:nvSpPr>
          <p:spPr>
            <a:xfrm>
              <a:off x="1323375" y="1333625"/>
              <a:ext cx="364650" cy="214350"/>
            </a:xfrm>
            <a:custGeom>
              <a:avLst/>
              <a:gdLst/>
              <a:ahLst/>
              <a:cxnLst/>
              <a:rect l="l" t="t" r="r" b="b"/>
              <a:pathLst>
                <a:path w="14586" h="8574" extrusionOk="0">
                  <a:moveTo>
                    <a:pt x="203" y="1"/>
                  </a:moveTo>
                  <a:cubicBezTo>
                    <a:pt x="143" y="84"/>
                    <a:pt x="84" y="155"/>
                    <a:pt x="0" y="215"/>
                  </a:cubicBezTo>
                  <a:lnTo>
                    <a:pt x="13752" y="8204"/>
                  </a:lnTo>
                  <a:lnTo>
                    <a:pt x="14192" y="8454"/>
                  </a:lnTo>
                  <a:lnTo>
                    <a:pt x="14371" y="8561"/>
                  </a:lnTo>
                  <a:cubicBezTo>
                    <a:pt x="14383" y="8561"/>
                    <a:pt x="14383" y="8573"/>
                    <a:pt x="14395" y="8573"/>
                  </a:cubicBezTo>
                  <a:lnTo>
                    <a:pt x="14442" y="8573"/>
                  </a:lnTo>
                  <a:cubicBezTo>
                    <a:pt x="14454" y="8573"/>
                    <a:pt x="14466" y="8573"/>
                    <a:pt x="14490" y="8561"/>
                  </a:cubicBezTo>
                  <a:lnTo>
                    <a:pt x="14502" y="8561"/>
                  </a:lnTo>
                  <a:cubicBezTo>
                    <a:pt x="14514" y="8561"/>
                    <a:pt x="14514" y="8549"/>
                    <a:pt x="14526" y="8549"/>
                  </a:cubicBezTo>
                  <a:cubicBezTo>
                    <a:pt x="14550" y="8537"/>
                    <a:pt x="14550" y="8537"/>
                    <a:pt x="14550" y="8514"/>
                  </a:cubicBezTo>
                  <a:lnTo>
                    <a:pt x="14550" y="8502"/>
                  </a:lnTo>
                  <a:lnTo>
                    <a:pt x="14550" y="8490"/>
                  </a:lnTo>
                  <a:lnTo>
                    <a:pt x="14550" y="8478"/>
                  </a:lnTo>
                  <a:cubicBezTo>
                    <a:pt x="14585" y="8383"/>
                    <a:pt x="14573" y="8335"/>
                    <a:pt x="14514" y="8311"/>
                  </a:cubicBezTo>
                  <a:lnTo>
                    <a:pt x="14323" y="820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8" name="Google Shape;4318;p29"/>
            <p:cNvSpPr/>
            <p:nvPr/>
          </p:nvSpPr>
          <p:spPr>
            <a:xfrm>
              <a:off x="1273950" y="1318750"/>
              <a:ext cx="60750" cy="26600"/>
            </a:xfrm>
            <a:custGeom>
              <a:avLst/>
              <a:gdLst/>
              <a:ahLst/>
              <a:cxnLst/>
              <a:rect l="l" t="t" r="r" b="b"/>
              <a:pathLst>
                <a:path w="2430" h="1064" extrusionOk="0">
                  <a:moveTo>
                    <a:pt x="1" y="0"/>
                  </a:moveTo>
                  <a:cubicBezTo>
                    <a:pt x="13" y="119"/>
                    <a:pt x="60" y="250"/>
                    <a:pt x="120" y="369"/>
                  </a:cubicBezTo>
                  <a:cubicBezTo>
                    <a:pt x="251" y="643"/>
                    <a:pt x="465" y="834"/>
                    <a:pt x="715" y="953"/>
                  </a:cubicBezTo>
                  <a:cubicBezTo>
                    <a:pt x="810" y="1000"/>
                    <a:pt x="894" y="1012"/>
                    <a:pt x="989" y="1048"/>
                  </a:cubicBezTo>
                  <a:cubicBezTo>
                    <a:pt x="1062" y="1058"/>
                    <a:pt x="1135" y="1063"/>
                    <a:pt x="1209" y="1063"/>
                  </a:cubicBezTo>
                  <a:cubicBezTo>
                    <a:pt x="1401" y="1063"/>
                    <a:pt x="1594" y="1027"/>
                    <a:pt x="1775" y="941"/>
                  </a:cubicBezTo>
                  <a:cubicBezTo>
                    <a:pt x="1858" y="893"/>
                    <a:pt x="1941" y="858"/>
                    <a:pt x="2001" y="786"/>
                  </a:cubicBezTo>
                  <a:cubicBezTo>
                    <a:pt x="2072" y="727"/>
                    <a:pt x="2132" y="655"/>
                    <a:pt x="2192" y="584"/>
                  </a:cubicBezTo>
                  <a:cubicBezTo>
                    <a:pt x="2322" y="417"/>
                    <a:pt x="2394" y="215"/>
                    <a:pt x="243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9" name="Google Shape;4319;p29"/>
            <p:cNvSpPr/>
            <p:nvPr/>
          </p:nvSpPr>
          <p:spPr>
            <a:xfrm>
              <a:off x="1159350" y="2001350"/>
              <a:ext cx="50050" cy="42850"/>
            </a:xfrm>
            <a:custGeom>
              <a:avLst/>
              <a:gdLst/>
              <a:ahLst/>
              <a:cxnLst/>
              <a:rect l="l" t="t" r="r" b="b"/>
              <a:pathLst>
                <a:path w="2002" h="1714" extrusionOk="0">
                  <a:moveTo>
                    <a:pt x="1013" y="0"/>
                  </a:moveTo>
                  <a:cubicBezTo>
                    <a:pt x="968" y="0"/>
                    <a:pt x="924" y="3"/>
                    <a:pt x="882" y="9"/>
                  </a:cubicBezTo>
                  <a:cubicBezTo>
                    <a:pt x="787" y="21"/>
                    <a:pt x="703" y="57"/>
                    <a:pt x="608" y="81"/>
                  </a:cubicBezTo>
                  <a:cubicBezTo>
                    <a:pt x="179" y="295"/>
                    <a:pt x="1" y="807"/>
                    <a:pt x="227" y="1247"/>
                  </a:cubicBezTo>
                  <a:cubicBezTo>
                    <a:pt x="251" y="1307"/>
                    <a:pt x="299" y="1366"/>
                    <a:pt x="346" y="1426"/>
                  </a:cubicBezTo>
                  <a:cubicBezTo>
                    <a:pt x="406" y="1497"/>
                    <a:pt x="477" y="1557"/>
                    <a:pt x="549" y="1605"/>
                  </a:cubicBezTo>
                  <a:cubicBezTo>
                    <a:pt x="709" y="1669"/>
                    <a:pt x="898" y="1714"/>
                    <a:pt x="1072" y="1714"/>
                  </a:cubicBezTo>
                  <a:cubicBezTo>
                    <a:pt x="1092" y="1714"/>
                    <a:pt x="1112" y="1713"/>
                    <a:pt x="1132" y="1712"/>
                  </a:cubicBezTo>
                  <a:cubicBezTo>
                    <a:pt x="1227" y="1688"/>
                    <a:pt x="1311" y="1664"/>
                    <a:pt x="1406" y="1628"/>
                  </a:cubicBezTo>
                  <a:lnTo>
                    <a:pt x="1489" y="1593"/>
                  </a:lnTo>
                  <a:cubicBezTo>
                    <a:pt x="1846" y="1343"/>
                    <a:pt x="2001" y="878"/>
                    <a:pt x="1787" y="473"/>
                  </a:cubicBezTo>
                  <a:cubicBezTo>
                    <a:pt x="1703" y="307"/>
                    <a:pt x="1561" y="176"/>
                    <a:pt x="1418" y="104"/>
                  </a:cubicBezTo>
                  <a:cubicBezTo>
                    <a:pt x="1322" y="57"/>
                    <a:pt x="1239" y="21"/>
                    <a:pt x="1144" y="9"/>
                  </a:cubicBezTo>
                  <a:cubicBezTo>
                    <a:pt x="1102" y="3"/>
                    <a:pt x="1058" y="0"/>
                    <a:pt x="10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0" name="Google Shape;4320;p29"/>
            <p:cNvSpPr/>
            <p:nvPr/>
          </p:nvSpPr>
          <p:spPr>
            <a:xfrm>
              <a:off x="1083450" y="2128475"/>
              <a:ext cx="44675" cy="61325"/>
            </a:xfrm>
            <a:custGeom>
              <a:avLst/>
              <a:gdLst/>
              <a:ahLst/>
              <a:cxnLst/>
              <a:rect l="l" t="t" r="r" b="b"/>
              <a:pathLst>
                <a:path w="1787" h="2453" extrusionOk="0">
                  <a:moveTo>
                    <a:pt x="465" y="1"/>
                  </a:moveTo>
                  <a:cubicBezTo>
                    <a:pt x="309" y="1"/>
                    <a:pt x="151" y="30"/>
                    <a:pt x="1" y="91"/>
                  </a:cubicBezTo>
                  <a:lnTo>
                    <a:pt x="1" y="2366"/>
                  </a:lnTo>
                  <a:cubicBezTo>
                    <a:pt x="148" y="2422"/>
                    <a:pt x="312" y="2452"/>
                    <a:pt x="479" y="2452"/>
                  </a:cubicBezTo>
                  <a:cubicBezTo>
                    <a:pt x="660" y="2452"/>
                    <a:pt x="845" y="2416"/>
                    <a:pt x="1013" y="2342"/>
                  </a:cubicBezTo>
                  <a:cubicBezTo>
                    <a:pt x="1072" y="2306"/>
                    <a:pt x="1144" y="2258"/>
                    <a:pt x="1203" y="2223"/>
                  </a:cubicBezTo>
                  <a:cubicBezTo>
                    <a:pt x="1263" y="2139"/>
                    <a:pt x="1346" y="2080"/>
                    <a:pt x="1406" y="2020"/>
                  </a:cubicBezTo>
                  <a:cubicBezTo>
                    <a:pt x="1715" y="1663"/>
                    <a:pt x="1787" y="1127"/>
                    <a:pt x="1560" y="687"/>
                  </a:cubicBezTo>
                  <a:cubicBezTo>
                    <a:pt x="1513" y="592"/>
                    <a:pt x="1465" y="508"/>
                    <a:pt x="1406" y="437"/>
                  </a:cubicBezTo>
                  <a:cubicBezTo>
                    <a:pt x="1346" y="353"/>
                    <a:pt x="1263" y="294"/>
                    <a:pt x="1191" y="234"/>
                  </a:cubicBezTo>
                  <a:cubicBezTo>
                    <a:pt x="989" y="84"/>
                    <a:pt x="730" y="1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1" name="Google Shape;4321;p29"/>
            <p:cNvSpPr/>
            <p:nvPr/>
          </p:nvSpPr>
          <p:spPr>
            <a:xfrm>
              <a:off x="1288250" y="1790575"/>
              <a:ext cx="32175" cy="31125"/>
            </a:xfrm>
            <a:custGeom>
              <a:avLst/>
              <a:gdLst/>
              <a:ahLst/>
              <a:cxnLst/>
              <a:rect l="l" t="t" r="r" b="b"/>
              <a:pathLst>
                <a:path w="1287" h="1245" extrusionOk="0">
                  <a:moveTo>
                    <a:pt x="577" y="1"/>
                  </a:moveTo>
                  <a:cubicBezTo>
                    <a:pt x="530" y="1"/>
                    <a:pt x="477" y="14"/>
                    <a:pt x="429" y="34"/>
                  </a:cubicBezTo>
                  <a:lnTo>
                    <a:pt x="334" y="82"/>
                  </a:lnTo>
                  <a:cubicBezTo>
                    <a:pt x="167" y="165"/>
                    <a:pt x="60" y="320"/>
                    <a:pt x="12" y="499"/>
                  </a:cubicBezTo>
                  <a:cubicBezTo>
                    <a:pt x="0" y="582"/>
                    <a:pt x="0" y="677"/>
                    <a:pt x="12" y="761"/>
                  </a:cubicBezTo>
                  <a:lnTo>
                    <a:pt x="60" y="892"/>
                  </a:lnTo>
                  <a:cubicBezTo>
                    <a:pt x="84" y="951"/>
                    <a:pt x="119" y="999"/>
                    <a:pt x="155" y="1058"/>
                  </a:cubicBezTo>
                  <a:cubicBezTo>
                    <a:pt x="215" y="1130"/>
                    <a:pt x="310" y="1177"/>
                    <a:pt x="381" y="1213"/>
                  </a:cubicBezTo>
                  <a:cubicBezTo>
                    <a:pt x="393" y="1213"/>
                    <a:pt x="417" y="1225"/>
                    <a:pt x="429" y="1225"/>
                  </a:cubicBezTo>
                  <a:cubicBezTo>
                    <a:pt x="478" y="1239"/>
                    <a:pt x="531" y="1245"/>
                    <a:pt x="583" y="1245"/>
                  </a:cubicBezTo>
                  <a:cubicBezTo>
                    <a:pt x="620" y="1245"/>
                    <a:pt x="656" y="1242"/>
                    <a:pt x="691" y="1237"/>
                  </a:cubicBezTo>
                  <a:cubicBezTo>
                    <a:pt x="750" y="1225"/>
                    <a:pt x="798" y="1213"/>
                    <a:pt x="858" y="1177"/>
                  </a:cubicBezTo>
                  <a:cubicBezTo>
                    <a:pt x="1167" y="1034"/>
                    <a:pt x="1286" y="653"/>
                    <a:pt x="1131" y="356"/>
                  </a:cubicBezTo>
                  <a:cubicBezTo>
                    <a:pt x="1036" y="165"/>
                    <a:pt x="858" y="46"/>
                    <a:pt x="667" y="22"/>
                  </a:cubicBezTo>
                  <a:cubicBezTo>
                    <a:pt x="642" y="7"/>
                    <a:pt x="611" y="1"/>
                    <a:pt x="57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2" name="Google Shape;4322;p29"/>
            <p:cNvSpPr/>
            <p:nvPr/>
          </p:nvSpPr>
          <p:spPr>
            <a:xfrm>
              <a:off x="1297475" y="2375200"/>
              <a:ext cx="32775" cy="30800"/>
            </a:xfrm>
            <a:custGeom>
              <a:avLst/>
              <a:gdLst/>
              <a:ahLst/>
              <a:cxnLst/>
              <a:rect l="l" t="t" r="r" b="b"/>
              <a:pathLst>
                <a:path w="1311" h="1232" extrusionOk="0">
                  <a:moveTo>
                    <a:pt x="608" y="0"/>
                  </a:moveTo>
                  <a:cubicBezTo>
                    <a:pt x="563" y="0"/>
                    <a:pt x="518" y="3"/>
                    <a:pt x="477" y="9"/>
                  </a:cubicBezTo>
                  <a:cubicBezTo>
                    <a:pt x="429" y="33"/>
                    <a:pt x="393" y="33"/>
                    <a:pt x="369" y="57"/>
                  </a:cubicBezTo>
                  <a:cubicBezTo>
                    <a:pt x="358" y="57"/>
                    <a:pt x="358" y="57"/>
                    <a:pt x="346" y="69"/>
                  </a:cubicBezTo>
                  <a:cubicBezTo>
                    <a:pt x="262" y="117"/>
                    <a:pt x="191" y="164"/>
                    <a:pt x="143" y="224"/>
                  </a:cubicBezTo>
                  <a:lnTo>
                    <a:pt x="60" y="355"/>
                  </a:lnTo>
                  <a:cubicBezTo>
                    <a:pt x="12" y="450"/>
                    <a:pt x="0" y="533"/>
                    <a:pt x="0" y="628"/>
                  </a:cubicBezTo>
                  <a:cubicBezTo>
                    <a:pt x="0" y="712"/>
                    <a:pt x="12" y="807"/>
                    <a:pt x="60" y="890"/>
                  </a:cubicBezTo>
                  <a:cubicBezTo>
                    <a:pt x="160" y="1108"/>
                    <a:pt x="373" y="1232"/>
                    <a:pt x="594" y="1232"/>
                  </a:cubicBezTo>
                  <a:cubicBezTo>
                    <a:pt x="687" y="1232"/>
                    <a:pt x="781" y="1210"/>
                    <a:pt x="870" y="1164"/>
                  </a:cubicBezTo>
                  <a:cubicBezTo>
                    <a:pt x="1191" y="1009"/>
                    <a:pt x="1310" y="640"/>
                    <a:pt x="1143" y="343"/>
                  </a:cubicBezTo>
                  <a:cubicBezTo>
                    <a:pt x="1048" y="164"/>
                    <a:pt x="905" y="57"/>
                    <a:pt x="739" y="9"/>
                  </a:cubicBezTo>
                  <a:cubicBezTo>
                    <a:pt x="697" y="3"/>
                    <a:pt x="652" y="0"/>
                    <a:pt x="6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3" name="Google Shape;4323;p29"/>
            <p:cNvSpPr/>
            <p:nvPr/>
          </p:nvSpPr>
          <p:spPr>
            <a:xfrm>
              <a:off x="1445100" y="1689025"/>
              <a:ext cx="39025" cy="34575"/>
            </a:xfrm>
            <a:custGeom>
              <a:avLst/>
              <a:gdLst/>
              <a:ahLst/>
              <a:cxnLst/>
              <a:rect l="l" t="t" r="r" b="b"/>
              <a:pathLst>
                <a:path w="1561" h="1383" extrusionOk="0">
                  <a:moveTo>
                    <a:pt x="787" y="1"/>
                  </a:moveTo>
                  <a:cubicBezTo>
                    <a:pt x="703" y="1"/>
                    <a:pt x="608" y="13"/>
                    <a:pt x="525" y="60"/>
                  </a:cubicBezTo>
                  <a:cubicBezTo>
                    <a:pt x="501" y="60"/>
                    <a:pt x="489" y="72"/>
                    <a:pt x="477" y="72"/>
                  </a:cubicBezTo>
                  <a:cubicBezTo>
                    <a:pt x="132" y="239"/>
                    <a:pt x="1" y="655"/>
                    <a:pt x="168" y="1001"/>
                  </a:cubicBezTo>
                  <a:cubicBezTo>
                    <a:pt x="277" y="1245"/>
                    <a:pt x="530" y="1382"/>
                    <a:pt x="782" y="1382"/>
                  </a:cubicBezTo>
                  <a:cubicBezTo>
                    <a:pt x="886" y="1382"/>
                    <a:pt x="990" y="1359"/>
                    <a:pt x="1084" y="1310"/>
                  </a:cubicBezTo>
                  <a:cubicBezTo>
                    <a:pt x="1430" y="1144"/>
                    <a:pt x="1561" y="727"/>
                    <a:pt x="1394" y="405"/>
                  </a:cubicBezTo>
                  <a:cubicBezTo>
                    <a:pt x="1394" y="405"/>
                    <a:pt x="1394" y="394"/>
                    <a:pt x="1382" y="394"/>
                  </a:cubicBezTo>
                  <a:cubicBezTo>
                    <a:pt x="1358" y="310"/>
                    <a:pt x="1311" y="239"/>
                    <a:pt x="1251" y="179"/>
                  </a:cubicBezTo>
                  <a:cubicBezTo>
                    <a:pt x="1132" y="60"/>
                    <a:pt x="953" y="1"/>
                    <a:pt x="78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4" name="Google Shape;4324;p29"/>
            <p:cNvSpPr/>
            <p:nvPr/>
          </p:nvSpPr>
          <p:spPr>
            <a:xfrm>
              <a:off x="1285875" y="1477700"/>
              <a:ext cx="24725" cy="24425"/>
            </a:xfrm>
            <a:custGeom>
              <a:avLst/>
              <a:gdLst/>
              <a:ahLst/>
              <a:cxnLst/>
              <a:rect l="l" t="t" r="r" b="b"/>
              <a:pathLst>
                <a:path w="989" h="977" extrusionOk="0">
                  <a:moveTo>
                    <a:pt x="488" y="0"/>
                  </a:moveTo>
                  <a:cubicBezTo>
                    <a:pt x="429" y="0"/>
                    <a:pt x="369" y="12"/>
                    <a:pt x="310" y="36"/>
                  </a:cubicBezTo>
                  <a:cubicBezTo>
                    <a:pt x="214" y="72"/>
                    <a:pt x="119" y="155"/>
                    <a:pt x="60" y="250"/>
                  </a:cubicBezTo>
                  <a:cubicBezTo>
                    <a:pt x="12" y="334"/>
                    <a:pt x="0" y="405"/>
                    <a:pt x="0" y="488"/>
                  </a:cubicBezTo>
                  <a:lnTo>
                    <a:pt x="0" y="524"/>
                  </a:lnTo>
                  <a:cubicBezTo>
                    <a:pt x="12" y="715"/>
                    <a:pt x="131" y="881"/>
                    <a:pt x="310" y="953"/>
                  </a:cubicBezTo>
                  <a:cubicBezTo>
                    <a:pt x="369" y="965"/>
                    <a:pt x="429" y="977"/>
                    <a:pt x="488" y="977"/>
                  </a:cubicBezTo>
                  <a:cubicBezTo>
                    <a:pt x="524" y="977"/>
                    <a:pt x="548" y="977"/>
                    <a:pt x="583" y="965"/>
                  </a:cubicBezTo>
                  <a:cubicBezTo>
                    <a:pt x="750" y="941"/>
                    <a:pt x="893" y="798"/>
                    <a:pt x="941" y="655"/>
                  </a:cubicBezTo>
                  <a:cubicBezTo>
                    <a:pt x="953" y="596"/>
                    <a:pt x="964" y="548"/>
                    <a:pt x="964" y="488"/>
                  </a:cubicBezTo>
                  <a:cubicBezTo>
                    <a:pt x="988" y="465"/>
                    <a:pt x="964" y="417"/>
                    <a:pt x="964" y="393"/>
                  </a:cubicBezTo>
                  <a:cubicBezTo>
                    <a:pt x="929" y="191"/>
                    <a:pt x="774" y="48"/>
                    <a:pt x="583" y="12"/>
                  </a:cubicBezTo>
                  <a:cubicBezTo>
                    <a:pt x="548" y="12"/>
                    <a:pt x="524" y="0"/>
                    <a:pt x="48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5" name="Google Shape;4325;p29"/>
            <p:cNvSpPr/>
            <p:nvPr/>
          </p:nvSpPr>
          <p:spPr>
            <a:xfrm>
              <a:off x="1400175" y="1494100"/>
              <a:ext cx="32750" cy="31300"/>
            </a:xfrm>
            <a:custGeom>
              <a:avLst/>
              <a:gdLst/>
              <a:ahLst/>
              <a:cxnLst/>
              <a:rect l="l" t="t" r="r" b="b"/>
              <a:pathLst>
                <a:path w="1310" h="1252" extrusionOk="0">
                  <a:moveTo>
                    <a:pt x="646" y="0"/>
                  </a:moveTo>
                  <a:cubicBezTo>
                    <a:pt x="553" y="0"/>
                    <a:pt x="458" y="22"/>
                    <a:pt x="369" y="70"/>
                  </a:cubicBezTo>
                  <a:cubicBezTo>
                    <a:pt x="286" y="118"/>
                    <a:pt x="202" y="178"/>
                    <a:pt x="143" y="249"/>
                  </a:cubicBezTo>
                  <a:cubicBezTo>
                    <a:pt x="83" y="321"/>
                    <a:pt x="48" y="416"/>
                    <a:pt x="24" y="499"/>
                  </a:cubicBezTo>
                  <a:cubicBezTo>
                    <a:pt x="0" y="642"/>
                    <a:pt x="12" y="773"/>
                    <a:pt x="83" y="904"/>
                  </a:cubicBezTo>
                  <a:cubicBezTo>
                    <a:pt x="193" y="1123"/>
                    <a:pt x="414" y="1252"/>
                    <a:pt x="644" y="1252"/>
                  </a:cubicBezTo>
                  <a:cubicBezTo>
                    <a:pt x="664" y="1252"/>
                    <a:pt x="683" y="1251"/>
                    <a:pt x="702" y="1249"/>
                  </a:cubicBezTo>
                  <a:cubicBezTo>
                    <a:pt x="774" y="1249"/>
                    <a:pt x="845" y="1213"/>
                    <a:pt x="917" y="1190"/>
                  </a:cubicBezTo>
                  <a:cubicBezTo>
                    <a:pt x="929" y="1194"/>
                    <a:pt x="938" y="1195"/>
                    <a:pt x="945" y="1195"/>
                  </a:cubicBezTo>
                  <a:cubicBezTo>
                    <a:pt x="960" y="1195"/>
                    <a:pt x="968" y="1190"/>
                    <a:pt x="976" y="1190"/>
                  </a:cubicBezTo>
                  <a:cubicBezTo>
                    <a:pt x="1155" y="1083"/>
                    <a:pt x="1274" y="904"/>
                    <a:pt x="1298" y="702"/>
                  </a:cubicBezTo>
                  <a:cubicBezTo>
                    <a:pt x="1310" y="606"/>
                    <a:pt x="1298" y="499"/>
                    <a:pt x="1250" y="416"/>
                  </a:cubicBezTo>
                  <a:cubicBezTo>
                    <a:pt x="1250" y="404"/>
                    <a:pt x="1226" y="392"/>
                    <a:pt x="1214" y="356"/>
                  </a:cubicBezTo>
                  <a:cubicBezTo>
                    <a:pt x="1096" y="136"/>
                    <a:pt x="875" y="0"/>
                    <a:pt x="64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" name="Google Shape;177;p3"/>
          <p:cNvGrpSpPr/>
          <p:nvPr/>
        </p:nvGrpSpPr>
        <p:grpSpPr>
          <a:xfrm>
            <a:off x="4738143" y="3686402"/>
            <a:ext cx="4405850" cy="1428689"/>
            <a:chOff x="800100" y="2815500"/>
            <a:chExt cx="1339775" cy="434450"/>
          </a:xfrm>
        </p:grpSpPr>
        <p:sp>
          <p:nvSpPr>
            <p:cNvPr id="178" name="Google Shape;178;p3"/>
            <p:cNvSpPr/>
            <p:nvPr/>
          </p:nvSpPr>
          <p:spPr>
            <a:xfrm>
              <a:off x="1376350" y="3185050"/>
              <a:ext cx="122650" cy="64600"/>
            </a:xfrm>
            <a:custGeom>
              <a:avLst/>
              <a:gdLst/>
              <a:ahLst/>
              <a:cxnLst/>
              <a:rect l="l" t="t" r="r" b="b"/>
              <a:pathLst>
                <a:path w="4906" h="2584" extrusionOk="0">
                  <a:moveTo>
                    <a:pt x="4775" y="0"/>
                  </a:moveTo>
                  <a:lnTo>
                    <a:pt x="1" y="2489"/>
                  </a:lnTo>
                  <a:lnTo>
                    <a:pt x="1" y="2584"/>
                  </a:lnTo>
                  <a:lnTo>
                    <a:pt x="393" y="2584"/>
                  </a:lnTo>
                  <a:lnTo>
                    <a:pt x="4906" y="238"/>
                  </a:lnTo>
                  <a:cubicBezTo>
                    <a:pt x="4834" y="179"/>
                    <a:pt x="4787" y="96"/>
                    <a:pt x="477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3"/>
            <p:cNvSpPr/>
            <p:nvPr/>
          </p:nvSpPr>
          <p:spPr>
            <a:xfrm>
              <a:off x="800100" y="2952275"/>
              <a:ext cx="104775" cy="297100"/>
            </a:xfrm>
            <a:custGeom>
              <a:avLst/>
              <a:gdLst/>
              <a:ahLst/>
              <a:cxnLst/>
              <a:rect l="l" t="t" r="r" b="b"/>
              <a:pathLst>
                <a:path w="4191" h="11884" extrusionOk="0">
                  <a:moveTo>
                    <a:pt x="3929" y="1"/>
                  </a:moveTo>
                  <a:lnTo>
                    <a:pt x="0" y="11883"/>
                  </a:lnTo>
                  <a:lnTo>
                    <a:pt x="274" y="11883"/>
                  </a:lnTo>
                  <a:lnTo>
                    <a:pt x="4191" y="24"/>
                  </a:lnTo>
                  <a:lnTo>
                    <a:pt x="4191" y="24"/>
                  </a:lnTo>
                  <a:cubicBezTo>
                    <a:pt x="4167" y="48"/>
                    <a:pt x="4131" y="60"/>
                    <a:pt x="4108" y="60"/>
                  </a:cubicBezTo>
                  <a:cubicBezTo>
                    <a:pt x="4096" y="62"/>
                    <a:pt x="4086" y="63"/>
                    <a:pt x="4075" y="63"/>
                  </a:cubicBezTo>
                  <a:cubicBezTo>
                    <a:pt x="4009" y="63"/>
                    <a:pt x="3960" y="32"/>
                    <a:pt x="392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3"/>
            <p:cNvSpPr/>
            <p:nvPr/>
          </p:nvSpPr>
          <p:spPr>
            <a:xfrm>
              <a:off x="904875" y="2946325"/>
              <a:ext cx="142600" cy="33075"/>
            </a:xfrm>
            <a:custGeom>
              <a:avLst/>
              <a:gdLst/>
              <a:ahLst/>
              <a:cxnLst/>
              <a:rect l="l" t="t" r="r" b="b"/>
              <a:pathLst>
                <a:path w="5704" h="1323" extrusionOk="0">
                  <a:moveTo>
                    <a:pt x="71" y="1"/>
                  </a:moveTo>
                  <a:cubicBezTo>
                    <a:pt x="71" y="12"/>
                    <a:pt x="95" y="24"/>
                    <a:pt x="95" y="36"/>
                  </a:cubicBezTo>
                  <a:cubicBezTo>
                    <a:pt x="107" y="131"/>
                    <a:pt x="60" y="203"/>
                    <a:pt x="0" y="251"/>
                  </a:cubicBezTo>
                  <a:lnTo>
                    <a:pt x="5632" y="1322"/>
                  </a:lnTo>
                  <a:cubicBezTo>
                    <a:pt x="5632" y="1215"/>
                    <a:pt x="5655" y="1132"/>
                    <a:pt x="5703" y="1060"/>
                  </a:cubicBezTo>
                  <a:lnTo>
                    <a:pt x="7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3"/>
            <p:cNvSpPr/>
            <p:nvPr/>
          </p:nvSpPr>
          <p:spPr>
            <a:xfrm>
              <a:off x="1048625" y="3121050"/>
              <a:ext cx="184275" cy="128900"/>
            </a:xfrm>
            <a:custGeom>
              <a:avLst/>
              <a:gdLst/>
              <a:ahLst/>
              <a:cxnLst/>
              <a:rect l="l" t="t" r="r" b="b"/>
              <a:pathLst>
                <a:path w="7371" h="5156" extrusionOk="0">
                  <a:moveTo>
                    <a:pt x="7240" y="0"/>
                  </a:moveTo>
                  <a:lnTo>
                    <a:pt x="1" y="5156"/>
                  </a:lnTo>
                  <a:lnTo>
                    <a:pt x="477" y="5156"/>
                  </a:lnTo>
                  <a:lnTo>
                    <a:pt x="7371" y="262"/>
                  </a:lnTo>
                  <a:cubicBezTo>
                    <a:pt x="7359" y="215"/>
                    <a:pt x="7359" y="203"/>
                    <a:pt x="7359" y="179"/>
                  </a:cubicBezTo>
                  <a:cubicBezTo>
                    <a:pt x="7299" y="155"/>
                    <a:pt x="7240" y="72"/>
                    <a:pt x="724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3"/>
            <p:cNvSpPr/>
            <p:nvPr/>
          </p:nvSpPr>
          <p:spPr>
            <a:xfrm>
              <a:off x="1033150" y="2989475"/>
              <a:ext cx="25925" cy="257800"/>
            </a:xfrm>
            <a:custGeom>
              <a:avLst/>
              <a:gdLst/>
              <a:ahLst/>
              <a:cxnLst/>
              <a:rect l="l" t="t" r="r" b="b"/>
              <a:pathLst>
                <a:path w="1037" h="10312" extrusionOk="0">
                  <a:moveTo>
                    <a:pt x="751" y="1"/>
                  </a:moveTo>
                  <a:lnTo>
                    <a:pt x="1" y="10300"/>
                  </a:lnTo>
                  <a:lnTo>
                    <a:pt x="24" y="10300"/>
                  </a:lnTo>
                  <a:cubicBezTo>
                    <a:pt x="49" y="10296"/>
                    <a:pt x="73" y="10295"/>
                    <a:pt x="98" y="10295"/>
                  </a:cubicBezTo>
                  <a:cubicBezTo>
                    <a:pt x="158" y="10295"/>
                    <a:pt x="219" y="10303"/>
                    <a:pt x="286" y="10312"/>
                  </a:cubicBezTo>
                  <a:lnTo>
                    <a:pt x="1036" y="49"/>
                  </a:lnTo>
                  <a:lnTo>
                    <a:pt x="1013" y="49"/>
                  </a:lnTo>
                  <a:cubicBezTo>
                    <a:pt x="917" y="49"/>
                    <a:pt x="822" y="25"/>
                    <a:pt x="75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3"/>
            <p:cNvSpPr/>
            <p:nvPr/>
          </p:nvSpPr>
          <p:spPr>
            <a:xfrm>
              <a:off x="1053400" y="2846600"/>
              <a:ext cx="15500" cy="122375"/>
            </a:xfrm>
            <a:custGeom>
              <a:avLst/>
              <a:gdLst/>
              <a:ahLst/>
              <a:cxnLst/>
              <a:rect l="l" t="t" r="r" b="b"/>
              <a:pathLst>
                <a:path w="620" h="4895" extrusionOk="0">
                  <a:moveTo>
                    <a:pt x="357" y="1"/>
                  </a:moveTo>
                  <a:lnTo>
                    <a:pt x="0" y="4894"/>
                  </a:lnTo>
                  <a:cubicBezTo>
                    <a:pt x="24" y="4882"/>
                    <a:pt x="48" y="4882"/>
                    <a:pt x="72" y="4882"/>
                  </a:cubicBezTo>
                  <a:cubicBezTo>
                    <a:pt x="89" y="4879"/>
                    <a:pt x="108" y="4878"/>
                    <a:pt x="126" y="4878"/>
                  </a:cubicBezTo>
                  <a:cubicBezTo>
                    <a:pt x="172" y="4878"/>
                    <a:pt x="220" y="4886"/>
                    <a:pt x="262" y="4894"/>
                  </a:cubicBezTo>
                  <a:lnTo>
                    <a:pt x="619" y="1"/>
                  </a:lnTo>
                  <a:cubicBezTo>
                    <a:pt x="607" y="1"/>
                    <a:pt x="596" y="1"/>
                    <a:pt x="584" y="13"/>
                  </a:cubicBezTo>
                  <a:cubicBezTo>
                    <a:pt x="549" y="18"/>
                    <a:pt x="515" y="21"/>
                    <a:pt x="482" y="21"/>
                  </a:cubicBezTo>
                  <a:cubicBezTo>
                    <a:pt x="435" y="21"/>
                    <a:pt x="392" y="15"/>
                    <a:pt x="35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3"/>
            <p:cNvSpPr/>
            <p:nvPr/>
          </p:nvSpPr>
          <p:spPr>
            <a:xfrm>
              <a:off x="1066500" y="2977275"/>
              <a:ext cx="92300" cy="25925"/>
            </a:xfrm>
            <a:custGeom>
              <a:avLst/>
              <a:gdLst/>
              <a:ahLst/>
              <a:cxnLst/>
              <a:rect l="l" t="t" r="r" b="b"/>
              <a:pathLst>
                <a:path w="3692" h="1037" extrusionOk="0">
                  <a:moveTo>
                    <a:pt x="24" y="1"/>
                  </a:moveTo>
                  <a:lnTo>
                    <a:pt x="24" y="25"/>
                  </a:lnTo>
                  <a:cubicBezTo>
                    <a:pt x="36" y="120"/>
                    <a:pt x="24" y="203"/>
                    <a:pt x="0" y="275"/>
                  </a:cubicBezTo>
                  <a:lnTo>
                    <a:pt x="3655" y="1037"/>
                  </a:lnTo>
                  <a:lnTo>
                    <a:pt x="3655" y="1013"/>
                  </a:lnTo>
                  <a:cubicBezTo>
                    <a:pt x="3643" y="918"/>
                    <a:pt x="3643" y="834"/>
                    <a:pt x="3691" y="751"/>
                  </a:cubicBezTo>
                  <a:lnTo>
                    <a:pt x="2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3"/>
            <p:cNvSpPr/>
            <p:nvPr/>
          </p:nvSpPr>
          <p:spPr>
            <a:xfrm>
              <a:off x="1237650" y="3057050"/>
              <a:ext cx="96150" cy="61950"/>
            </a:xfrm>
            <a:custGeom>
              <a:avLst/>
              <a:gdLst/>
              <a:ahLst/>
              <a:cxnLst/>
              <a:rect l="l" t="t" r="r" b="b"/>
              <a:pathLst>
                <a:path w="3846" h="2478" extrusionOk="0">
                  <a:moveTo>
                    <a:pt x="3715" y="1"/>
                  </a:moveTo>
                  <a:lnTo>
                    <a:pt x="0" y="2263"/>
                  </a:lnTo>
                  <a:cubicBezTo>
                    <a:pt x="84" y="2287"/>
                    <a:pt x="179" y="2370"/>
                    <a:pt x="191" y="2477"/>
                  </a:cubicBezTo>
                  <a:lnTo>
                    <a:pt x="3846" y="239"/>
                  </a:lnTo>
                  <a:cubicBezTo>
                    <a:pt x="3786" y="167"/>
                    <a:pt x="3751" y="96"/>
                    <a:pt x="3715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3"/>
            <p:cNvSpPr/>
            <p:nvPr/>
          </p:nvSpPr>
          <p:spPr>
            <a:xfrm>
              <a:off x="1071550" y="2841850"/>
              <a:ext cx="93775" cy="152425"/>
            </a:xfrm>
            <a:custGeom>
              <a:avLst/>
              <a:gdLst/>
              <a:ahLst/>
              <a:cxnLst/>
              <a:rect l="l" t="t" r="r" b="b"/>
              <a:pathLst>
                <a:path w="3751" h="6097" extrusionOk="0">
                  <a:moveTo>
                    <a:pt x="227" y="0"/>
                  </a:moveTo>
                  <a:cubicBezTo>
                    <a:pt x="167" y="60"/>
                    <a:pt x="96" y="119"/>
                    <a:pt x="1" y="143"/>
                  </a:cubicBezTo>
                  <a:lnTo>
                    <a:pt x="3525" y="6096"/>
                  </a:lnTo>
                  <a:cubicBezTo>
                    <a:pt x="3584" y="6025"/>
                    <a:pt x="3668" y="5965"/>
                    <a:pt x="3751" y="5930"/>
                  </a:cubicBezTo>
                  <a:lnTo>
                    <a:pt x="22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3"/>
            <p:cNvSpPr/>
            <p:nvPr/>
          </p:nvSpPr>
          <p:spPr>
            <a:xfrm>
              <a:off x="1169475" y="3008825"/>
              <a:ext cx="65525" cy="109275"/>
            </a:xfrm>
            <a:custGeom>
              <a:avLst/>
              <a:gdLst/>
              <a:ahLst/>
              <a:cxnLst/>
              <a:rect l="l" t="t" r="r" b="b"/>
              <a:pathLst>
                <a:path w="2621" h="4371" extrusionOk="0">
                  <a:moveTo>
                    <a:pt x="251" y="1"/>
                  </a:moveTo>
                  <a:cubicBezTo>
                    <a:pt x="191" y="60"/>
                    <a:pt x="108" y="84"/>
                    <a:pt x="13" y="108"/>
                  </a:cubicBezTo>
                  <a:lnTo>
                    <a:pt x="1" y="108"/>
                  </a:lnTo>
                  <a:lnTo>
                    <a:pt x="2406" y="4370"/>
                  </a:lnTo>
                  <a:cubicBezTo>
                    <a:pt x="2441" y="4287"/>
                    <a:pt x="2513" y="4216"/>
                    <a:pt x="2620" y="4192"/>
                  </a:cubicBezTo>
                  <a:lnTo>
                    <a:pt x="25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3"/>
            <p:cNvSpPr/>
            <p:nvPr/>
          </p:nvSpPr>
          <p:spPr>
            <a:xfrm>
              <a:off x="1232575" y="3125225"/>
              <a:ext cx="48550" cy="124150"/>
            </a:xfrm>
            <a:custGeom>
              <a:avLst/>
              <a:gdLst/>
              <a:ahLst/>
              <a:cxnLst/>
              <a:rect l="l" t="t" r="r" b="b"/>
              <a:pathLst>
                <a:path w="1942" h="4966" extrusionOk="0">
                  <a:moveTo>
                    <a:pt x="275" y="0"/>
                  </a:moveTo>
                  <a:cubicBezTo>
                    <a:pt x="239" y="12"/>
                    <a:pt x="215" y="36"/>
                    <a:pt x="167" y="48"/>
                  </a:cubicBezTo>
                  <a:cubicBezTo>
                    <a:pt x="108" y="48"/>
                    <a:pt x="48" y="36"/>
                    <a:pt x="1" y="12"/>
                  </a:cubicBezTo>
                  <a:lnTo>
                    <a:pt x="1" y="72"/>
                  </a:lnTo>
                  <a:lnTo>
                    <a:pt x="1656" y="4965"/>
                  </a:lnTo>
                  <a:lnTo>
                    <a:pt x="1942" y="4965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3"/>
            <p:cNvSpPr/>
            <p:nvPr/>
          </p:nvSpPr>
          <p:spPr>
            <a:xfrm>
              <a:off x="1356400" y="3074925"/>
              <a:ext cx="20275" cy="174450"/>
            </a:xfrm>
            <a:custGeom>
              <a:avLst/>
              <a:gdLst/>
              <a:ahLst/>
              <a:cxnLst/>
              <a:rect l="l" t="t" r="r" b="b"/>
              <a:pathLst>
                <a:path w="811" h="6978" extrusionOk="0">
                  <a:moveTo>
                    <a:pt x="275" y="0"/>
                  </a:moveTo>
                  <a:cubicBezTo>
                    <a:pt x="273" y="0"/>
                    <a:pt x="272" y="0"/>
                    <a:pt x="271" y="1"/>
                  </a:cubicBezTo>
                  <a:lnTo>
                    <a:pt x="271" y="1"/>
                  </a:lnTo>
                  <a:cubicBezTo>
                    <a:pt x="166" y="24"/>
                    <a:pt x="83" y="24"/>
                    <a:pt x="1" y="24"/>
                  </a:cubicBezTo>
                  <a:lnTo>
                    <a:pt x="548" y="6977"/>
                  </a:lnTo>
                  <a:lnTo>
                    <a:pt x="810" y="6977"/>
                  </a:lnTo>
                  <a:lnTo>
                    <a:pt x="810" y="6894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3"/>
            <p:cNvSpPr/>
            <p:nvPr/>
          </p:nvSpPr>
          <p:spPr>
            <a:xfrm>
              <a:off x="1378125" y="3063600"/>
              <a:ext cx="123575" cy="114025"/>
            </a:xfrm>
            <a:custGeom>
              <a:avLst/>
              <a:gdLst/>
              <a:ahLst/>
              <a:cxnLst/>
              <a:rect l="l" t="t" r="r" b="b"/>
              <a:pathLst>
                <a:path w="4943" h="4561" extrusionOk="0">
                  <a:moveTo>
                    <a:pt x="191" y="1"/>
                  </a:moveTo>
                  <a:cubicBezTo>
                    <a:pt x="132" y="72"/>
                    <a:pt x="60" y="143"/>
                    <a:pt x="1" y="191"/>
                  </a:cubicBezTo>
                  <a:lnTo>
                    <a:pt x="4752" y="4561"/>
                  </a:lnTo>
                  <a:cubicBezTo>
                    <a:pt x="4799" y="4477"/>
                    <a:pt x="4847" y="4418"/>
                    <a:pt x="4942" y="4370"/>
                  </a:cubicBezTo>
                  <a:lnTo>
                    <a:pt x="19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3"/>
            <p:cNvSpPr/>
            <p:nvPr/>
          </p:nvSpPr>
          <p:spPr>
            <a:xfrm>
              <a:off x="1512075" y="3187125"/>
              <a:ext cx="68200" cy="62250"/>
            </a:xfrm>
            <a:custGeom>
              <a:avLst/>
              <a:gdLst/>
              <a:ahLst/>
              <a:cxnLst/>
              <a:rect l="l" t="t" r="r" b="b"/>
              <a:pathLst>
                <a:path w="2728" h="2490" extrusionOk="0">
                  <a:moveTo>
                    <a:pt x="179" y="1"/>
                  </a:moveTo>
                  <a:cubicBezTo>
                    <a:pt x="156" y="84"/>
                    <a:pt x="72" y="155"/>
                    <a:pt x="1" y="203"/>
                  </a:cubicBezTo>
                  <a:lnTo>
                    <a:pt x="2453" y="2489"/>
                  </a:lnTo>
                  <a:lnTo>
                    <a:pt x="2620" y="2489"/>
                  </a:lnTo>
                  <a:lnTo>
                    <a:pt x="2727" y="2382"/>
                  </a:lnTo>
                  <a:lnTo>
                    <a:pt x="17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3"/>
            <p:cNvSpPr/>
            <p:nvPr/>
          </p:nvSpPr>
          <p:spPr>
            <a:xfrm>
              <a:off x="1516850" y="3091575"/>
              <a:ext cx="207475" cy="93200"/>
            </a:xfrm>
            <a:custGeom>
              <a:avLst/>
              <a:gdLst/>
              <a:ahLst/>
              <a:cxnLst/>
              <a:rect l="l" t="t" r="r" b="b"/>
              <a:pathLst>
                <a:path w="8299" h="3728" extrusionOk="0">
                  <a:moveTo>
                    <a:pt x="8299" y="1"/>
                  </a:moveTo>
                  <a:lnTo>
                    <a:pt x="0" y="3454"/>
                  </a:lnTo>
                  <a:cubicBezTo>
                    <a:pt x="24" y="3501"/>
                    <a:pt x="36" y="3537"/>
                    <a:pt x="48" y="3573"/>
                  </a:cubicBezTo>
                  <a:cubicBezTo>
                    <a:pt x="36" y="3632"/>
                    <a:pt x="24" y="3680"/>
                    <a:pt x="24" y="3727"/>
                  </a:cubicBezTo>
                  <a:cubicBezTo>
                    <a:pt x="36" y="3727"/>
                    <a:pt x="48" y="3727"/>
                    <a:pt x="84" y="3715"/>
                  </a:cubicBezTo>
                  <a:lnTo>
                    <a:pt x="7846" y="477"/>
                  </a:lnTo>
                  <a:lnTo>
                    <a:pt x="829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3"/>
            <p:cNvSpPr/>
            <p:nvPr/>
          </p:nvSpPr>
          <p:spPr>
            <a:xfrm>
              <a:off x="1920175" y="3218375"/>
              <a:ext cx="54200" cy="31275"/>
            </a:xfrm>
            <a:custGeom>
              <a:avLst/>
              <a:gdLst/>
              <a:ahLst/>
              <a:cxnLst/>
              <a:rect l="l" t="t" r="r" b="b"/>
              <a:pathLst>
                <a:path w="2168" h="1251" extrusionOk="0">
                  <a:moveTo>
                    <a:pt x="215" y="1"/>
                  </a:moveTo>
                  <a:lnTo>
                    <a:pt x="167" y="25"/>
                  </a:lnTo>
                  <a:cubicBezTo>
                    <a:pt x="155" y="48"/>
                    <a:pt x="119" y="84"/>
                    <a:pt x="95" y="96"/>
                  </a:cubicBezTo>
                  <a:lnTo>
                    <a:pt x="0" y="191"/>
                  </a:lnTo>
                  <a:lnTo>
                    <a:pt x="1655" y="1251"/>
                  </a:lnTo>
                  <a:lnTo>
                    <a:pt x="2167" y="1251"/>
                  </a:lnTo>
                  <a:lnTo>
                    <a:pt x="21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3"/>
            <p:cNvSpPr/>
            <p:nvPr/>
          </p:nvSpPr>
          <p:spPr>
            <a:xfrm>
              <a:off x="1726700" y="3093675"/>
              <a:ext cx="96450" cy="65500"/>
            </a:xfrm>
            <a:custGeom>
              <a:avLst/>
              <a:gdLst/>
              <a:ahLst/>
              <a:cxnLst/>
              <a:rect l="l" t="t" r="r" b="b"/>
              <a:pathLst>
                <a:path w="3858" h="2620" extrusionOk="0">
                  <a:moveTo>
                    <a:pt x="179" y="0"/>
                  </a:moveTo>
                  <a:lnTo>
                    <a:pt x="0" y="202"/>
                  </a:lnTo>
                  <a:lnTo>
                    <a:pt x="3751" y="2619"/>
                  </a:lnTo>
                  <a:lnTo>
                    <a:pt x="3858" y="2346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3"/>
            <p:cNvSpPr/>
            <p:nvPr/>
          </p:nvSpPr>
          <p:spPr>
            <a:xfrm>
              <a:off x="1826400" y="3156175"/>
              <a:ext cx="88425" cy="62825"/>
            </a:xfrm>
            <a:custGeom>
              <a:avLst/>
              <a:gdLst/>
              <a:ahLst/>
              <a:cxnLst/>
              <a:rect l="l" t="t" r="r" b="b"/>
              <a:pathLst>
                <a:path w="3537" h="2513" extrusionOk="0">
                  <a:moveTo>
                    <a:pt x="108" y="0"/>
                  </a:moveTo>
                  <a:lnTo>
                    <a:pt x="1" y="262"/>
                  </a:lnTo>
                  <a:lnTo>
                    <a:pt x="3513" y="2513"/>
                  </a:lnTo>
                  <a:cubicBezTo>
                    <a:pt x="3501" y="2489"/>
                    <a:pt x="3489" y="2441"/>
                    <a:pt x="3477" y="2405"/>
                  </a:cubicBezTo>
                  <a:cubicBezTo>
                    <a:pt x="3454" y="2334"/>
                    <a:pt x="3489" y="2263"/>
                    <a:pt x="3537" y="2203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3"/>
            <p:cNvSpPr/>
            <p:nvPr/>
          </p:nvSpPr>
          <p:spPr>
            <a:xfrm>
              <a:off x="1577875" y="2880550"/>
              <a:ext cx="344700" cy="368825"/>
            </a:xfrm>
            <a:custGeom>
              <a:avLst/>
              <a:gdLst/>
              <a:ahLst/>
              <a:cxnLst/>
              <a:rect l="l" t="t" r="r" b="b"/>
              <a:pathLst>
                <a:path w="13788" h="14753" extrusionOk="0">
                  <a:moveTo>
                    <a:pt x="13668" y="0"/>
                  </a:moveTo>
                  <a:lnTo>
                    <a:pt x="5834" y="8466"/>
                  </a:lnTo>
                  <a:lnTo>
                    <a:pt x="5394" y="8942"/>
                  </a:lnTo>
                  <a:lnTo>
                    <a:pt x="107" y="14645"/>
                  </a:lnTo>
                  <a:lnTo>
                    <a:pt x="0" y="14752"/>
                  </a:lnTo>
                  <a:lnTo>
                    <a:pt x="381" y="14752"/>
                  </a:lnTo>
                  <a:lnTo>
                    <a:pt x="5953" y="8727"/>
                  </a:lnTo>
                  <a:lnTo>
                    <a:pt x="6156" y="8525"/>
                  </a:lnTo>
                  <a:lnTo>
                    <a:pt x="13692" y="357"/>
                  </a:lnTo>
                  <a:lnTo>
                    <a:pt x="13787" y="119"/>
                  </a:lnTo>
                  <a:cubicBezTo>
                    <a:pt x="13740" y="84"/>
                    <a:pt x="13692" y="36"/>
                    <a:pt x="1366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3"/>
            <p:cNvSpPr/>
            <p:nvPr/>
          </p:nvSpPr>
          <p:spPr>
            <a:xfrm>
              <a:off x="1787125" y="2882925"/>
              <a:ext cx="142000" cy="366450"/>
            </a:xfrm>
            <a:custGeom>
              <a:avLst/>
              <a:gdLst/>
              <a:ahLst/>
              <a:cxnLst/>
              <a:rect l="l" t="t" r="r" b="b"/>
              <a:pathLst>
                <a:path w="5680" h="14658" extrusionOk="0">
                  <a:moveTo>
                    <a:pt x="5417" y="0"/>
                  </a:moveTo>
                  <a:lnTo>
                    <a:pt x="5322" y="239"/>
                  </a:lnTo>
                  <a:lnTo>
                    <a:pt x="1441" y="10776"/>
                  </a:lnTo>
                  <a:lnTo>
                    <a:pt x="1334" y="11049"/>
                  </a:lnTo>
                  <a:lnTo>
                    <a:pt x="0" y="14657"/>
                  </a:lnTo>
                  <a:lnTo>
                    <a:pt x="298" y="14657"/>
                  </a:lnTo>
                  <a:lnTo>
                    <a:pt x="1572" y="11192"/>
                  </a:lnTo>
                  <a:lnTo>
                    <a:pt x="1679" y="10930"/>
                  </a:lnTo>
                  <a:lnTo>
                    <a:pt x="5679" y="72"/>
                  </a:lnTo>
                  <a:cubicBezTo>
                    <a:pt x="5584" y="72"/>
                    <a:pt x="5489" y="60"/>
                    <a:pt x="541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3"/>
            <p:cNvSpPr/>
            <p:nvPr/>
          </p:nvSpPr>
          <p:spPr>
            <a:xfrm>
              <a:off x="1937125" y="2875175"/>
              <a:ext cx="202450" cy="98250"/>
            </a:xfrm>
            <a:custGeom>
              <a:avLst/>
              <a:gdLst/>
              <a:ahLst/>
              <a:cxnLst/>
              <a:rect l="l" t="t" r="r" b="b"/>
              <a:pathLst>
                <a:path w="8098" h="3930" extrusionOk="0">
                  <a:moveTo>
                    <a:pt x="96" y="1"/>
                  </a:moveTo>
                  <a:cubicBezTo>
                    <a:pt x="84" y="96"/>
                    <a:pt x="60" y="180"/>
                    <a:pt x="1" y="251"/>
                  </a:cubicBezTo>
                  <a:lnTo>
                    <a:pt x="8097" y="3930"/>
                  </a:lnTo>
                  <a:lnTo>
                    <a:pt x="8097" y="3632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3"/>
            <p:cNvSpPr/>
            <p:nvPr/>
          </p:nvSpPr>
          <p:spPr>
            <a:xfrm>
              <a:off x="2088050" y="3163325"/>
              <a:ext cx="43175" cy="86050"/>
            </a:xfrm>
            <a:custGeom>
              <a:avLst/>
              <a:gdLst/>
              <a:ahLst/>
              <a:cxnLst/>
              <a:rect l="l" t="t" r="r" b="b"/>
              <a:pathLst>
                <a:path w="1727" h="3442" extrusionOk="0">
                  <a:moveTo>
                    <a:pt x="1560" y="0"/>
                  </a:moveTo>
                  <a:lnTo>
                    <a:pt x="0" y="3441"/>
                  </a:lnTo>
                  <a:lnTo>
                    <a:pt x="298" y="3441"/>
                  </a:lnTo>
                  <a:lnTo>
                    <a:pt x="1727" y="322"/>
                  </a:lnTo>
                  <a:lnTo>
                    <a:pt x="156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3"/>
            <p:cNvSpPr/>
            <p:nvPr/>
          </p:nvSpPr>
          <p:spPr>
            <a:xfrm>
              <a:off x="2130900" y="3136825"/>
              <a:ext cx="8675" cy="26525"/>
            </a:xfrm>
            <a:custGeom>
              <a:avLst/>
              <a:gdLst/>
              <a:ahLst/>
              <a:cxnLst/>
              <a:rect l="l" t="t" r="r" b="b"/>
              <a:pathLst>
                <a:path w="347" h="1061" extrusionOk="0">
                  <a:moveTo>
                    <a:pt x="346" y="0"/>
                  </a:moveTo>
                  <a:lnTo>
                    <a:pt x="1" y="739"/>
                  </a:lnTo>
                  <a:lnTo>
                    <a:pt x="168" y="1060"/>
                  </a:lnTo>
                  <a:lnTo>
                    <a:pt x="346" y="655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3"/>
            <p:cNvSpPr/>
            <p:nvPr/>
          </p:nvSpPr>
          <p:spPr>
            <a:xfrm>
              <a:off x="1923750" y="3070450"/>
              <a:ext cx="155700" cy="148550"/>
            </a:xfrm>
            <a:custGeom>
              <a:avLst/>
              <a:gdLst/>
              <a:ahLst/>
              <a:cxnLst/>
              <a:rect l="l" t="t" r="r" b="b"/>
              <a:pathLst>
                <a:path w="6228" h="5942" extrusionOk="0">
                  <a:moveTo>
                    <a:pt x="6037" y="0"/>
                  </a:moveTo>
                  <a:lnTo>
                    <a:pt x="3596" y="2263"/>
                  </a:lnTo>
                  <a:cubicBezTo>
                    <a:pt x="3608" y="2298"/>
                    <a:pt x="3632" y="2346"/>
                    <a:pt x="3643" y="2370"/>
                  </a:cubicBezTo>
                  <a:cubicBezTo>
                    <a:pt x="3667" y="2501"/>
                    <a:pt x="3572" y="2644"/>
                    <a:pt x="3429" y="2655"/>
                  </a:cubicBezTo>
                  <a:cubicBezTo>
                    <a:pt x="3417" y="2658"/>
                    <a:pt x="3405" y="2659"/>
                    <a:pt x="3392" y="2659"/>
                  </a:cubicBezTo>
                  <a:cubicBezTo>
                    <a:pt x="3334" y="2659"/>
                    <a:pt x="3278" y="2635"/>
                    <a:pt x="3239" y="2596"/>
                  </a:cubicBezTo>
                  <a:lnTo>
                    <a:pt x="0" y="5620"/>
                  </a:lnTo>
                  <a:cubicBezTo>
                    <a:pt x="36" y="5656"/>
                    <a:pt x="72" y="5703"/>
                    <a:pt x="83" y="5763"/>
                  </a:cubicBezTo>
                  <a:cubicBezTo>
                    <a:pt x="95" y="5834"/>
                    <a:pt x="83" y="5894"/>
                    <a:pt x="36" y="5942"/>
                  </a:cubicBezTo>
                  <a:lnTo>
                    <a:pt x="83" y="5918"/>
                  </a:lnTo>
                  <a:lnTo>
                    <a:pt x="6227" y="215"/>
                  </a:lnTo>
                  <a:cubicBezTo>
                    <a:pt x="6144" y="155"/>
                    <a:pt x="6072" y="96"/>
                    <a:pt x="603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3"/>
            <p:cNvSpPr/>
            <p:nvPr/>
          </p:nvSpPr>
          <p:spPr>
            <a:xfrm>
              <a:off x="1881475" y="3218975"/>
              <a:ext cx="41100" cy="30100"/>
            </a:xfrm>
            <a:custGeom>
              <a:avLst/>
              <a:gdLst/>
              <a:ahLst/>
              <a:cxnLst/>
              <a:rect l="l" t="t" r="r" b="b"/>
              <a:pathLst>
                <a:path w="1644" h="1204" extrusionOk="0">
                  <a:moveTo>
                    <a:pt x="1643" y="60"/>
                  </a:moveTo>
                  <a:lnTo>
                    <a:pt x="1613" y="87"/>
                  </a:lnTo>
                  <a:lnTo>
                    <a:pt x="1613" y="87"/>
                  </a:lnTo>
                  <a:cubicBezTo>
                    <a:pt x="1622" y="80"/>
                    <a:pt x="1632" y="71"/>
                    <a:pt x="1643" y="60"/>
                  </a:cubicBezTo>
                  <a:close/>
                  <a:moveTo>
                    <a:pt x="1310" y="1"/>
                  </a:moveTo>
                  <a:lnTo>
                    <a:pt x="0" y="1203"/>
                  </a:lnTo>
                  <a:lnTo>
                    <a:pt x="405" y="1203"/>
                  </a:lnTo>
                  <a:lnTo>
                    <a:pt x="1548" y="143"/>
                  </a:lnTo>
                  <a:lnTo>
                    <a:pt x="1613" y="87"/>
                  </a:lnTo>
                  <a:lnTo>
                    <a:pt x="1613" y="87"/>
                  </a:lnTo>
                  <a:cubicBezTo>
                    <a:pt x="1592" y="102"/>
                    <a:pt x="1573" y="108"/>
                    <a:pt x="1548" y="108"/>
                  </a:cubicBezTo>
                  <a:cubicBezTo>
                    <a:pt x="1540" y="109"/>
                    <a:pt x="1531" y="110"/>
                    <a:pt x="1522" y="110"/>
                  </a:cubicBezTo>
                  <a:cubicBezTo>
                    <a:pt x="1446" y="110"/>
                    <a:pt x="1363" y="65"/>
                    <a:pt x="131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3"/>
            <p:cNvSpPr/>
            <p:nvPr/>
          </p:nvSpPr>
          <p:spPr>
            <a:xfrm>
              <a:off x="2085975" y="3074925"/>
              <a:ext cx="53900" cy="112825"/>
            </a:xfrm>
            <a:custGeom>
              <a:avLst/>
              <a:gdLst/>
              <a:ahLst/>
              <a:cxnLst/>
              <a:rect l="l" t="t" r="r" b="b"/>
              <a:pathLst>
                <a:path w="2156" h="4513" extrusionOk="0">
                  <a:moveTo>
                    <a:pt x="250" y="0"/>
                  </a:moveTo>
                  <a:cubicBezTo>
                    <a:pt x="191" y="48"/>
                    <a:pt x="119" y="83"/>
                    <a:pt x="36" y="95"/>
                  </a:cubicBezTo>
                  <a:lnTo>
                    <a:pt x="0" y="95"/>
                  </a:lnTo>
                  <a:lnTo>
                    <a:pt x="1679" y="3536"/>
                  </a:lnTo>
                  <a:lnTo>
                    <a:pt x="1822" y="3846"/>
                  </a:lnTo>
                  <a:lnTo>
                    <a:pt x="2155" y="4512"/>
                  </a:lnTo>
                  <a:lnTo>
                    <a:pt x="2155" y="3893"/>
                  </a:lnTo>
                  <a:lnTo>
                    <a:pt x="1965" y="3536"/>
                  </a:lnTo>
                  <a:lnTo>
                    <a:pt x="1810" y="3215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3"/>
            <p:cNvSpPr/>
            <p:nvPr/>
          </p:nvSpPr>
          <p:spPr>
            <a:xfrm>
              <a:off x="2128225" y="3239825"/>
              <a:ext cx="11350" cy="9550"/>
            </a:xfrm>
            <a:custGeom>
              <a:avLst/>
              <a:gdLst/>
              <a:ahLst/>
              <a:cxnLst/>
              <a:rect l="l" t="t" r="r" b="b"/>
              <a:pathLst>
                <a:path w="454" h="382" extrusionOk="0">
                  <a:moveTo>
                    <a:pt x="453" y="0"/>
                  </a:moveTo>
                  <a:lnTo>
                    <a:pt x="1" y="381"/>
                  </a:lnTo>
                  <a:lnTo>
                    <a:pt x="417" y="381"/>
                  </a:lnTo>
                  <a:lnTo>
                    <a:pt x="453" y="35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3"/>
            <p:cNvSpPr/>
            <p:nvPr/>
          </p:nvSpPr>
          <p:spPr>
            <a:xfrm>
              <a:off x="1326050" y="3014475"/>
              <a:ext cx="64325" cy="61350"/>
            </a:xfrm>
            <a:custGeom>
              <a:avLst/>
              <a:gdLst/>
              <a:ahLst/>
              <a:cxnLst/>
              <a:rect l="l" t="t" r="r" b="b"/>
              <a:pathLst>
                <a:path w="2573" h="2454" extrusionOk="0">
                  <a:moveTo>
                    <a:pt x="1305" y="1"/>
                  </a:moveTo>
                  <a:cubicBezTo>
                    <a:pt x="1248" y="1"/>
                    <a:pt x="1190" y="5"/>
                    <a:pt x="1131" y="13"/>
                  </a:cubicBezTo>
                  <a:cubicBezTo>
                    <a:pt x="465" y="96"/>
                    <a:pt x="0" y="727"/>
                    <a:pt x="96" y="1394"/>
                  </a:cubicBezTo>
                  <a:cubicBezTo>
                    <a:pt x="108" y="1513"/>
                    <a:pt x="131" y="1620"/>
                    <a:pt x="179" y="1727"/>
                  </a:cubicBezTo>
                  <a:cubicBezTo>
                    <a:pt x="227" y="1811"/>
                    <a:pt x="274" y="1882"/>
                    <a:pt x="310" y="1966"/>
                  </a:cubicBezTo>
                  <a:cubicBezTo>
                    <a:pt x="524" y="2239"/>
                    <a:pt x="846" y="2418"/>
                    <a:pt x="1203" y="2454"/>
                  </a:cubicBezTo>
                  <a:cubicBezTo>
                    <a:pt x="1298" y="2454"/>
                    <a:pt x="1381" y="2442"/>
                    <a:pt x="1477" y="2442"/>
                  </a:cubicBezTo>
                  <a:cubicBezTo>
                    <a:pt x="1715" y="2406"/>
                    <a:pt x="1917" y="2299"/>
                    <a:pt x="2084" y="2168"/>
                  </a:cubicBezTo>
                  <a:cubicBezTo>
                    <a:pt x="2155" y="2108"/>
                    <a:pt x="2215" y="2049"/>
                    <a:pt x="2274" y="1977"/>
                  </a:cubicBezTo>
                  <a:cubicBezTo>
                    <a:pt x="2477" y="1727"/>
                    <a:pt x="2572" y="1394"/>
                    <a:pt x="2513" y="1049"/>
                  </a:cubicBezTo>
                  <a:cubicBezTo>
                    <a:pt x="2437" y="440"/>
                    <a:pt x="1904" y="1"/>
                    <a:pt x="130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3"/>
            <p:cNvSpPr/>
            <p:nvPr/>
          </p:nvSpPr>
          <p:spPr>
            <a:xfrm>
              <a:off x="1048925" y="2815500"/>
              <a:ext cx="33075" cy="31625"/>
            </a:xfrm>
            <a:custGeom>
              <a:avLst/>
              <a:gdLst/>
              <a:ahLst/>
              <a:cxnLst/>
              <a:rect l="l" t="t" r="r" b="b"/>
              <a:pathLst>
                <a:path w="1323" h="1265" extrusionOk="0">
                  <a:moveTo>
                    <a:pt x="669" y="1"/>
                  </a:moveTo>
                  <a:cubicBezTo>
                    <a:pt x="641" y="1"/>
                    <a:pt x="613" y="3"/>
                    <a:pt x="584" y="7"/>
                  </a:cubicBezTo>
                  <a:cubicBezTo>
                    <a:pt x="239" y="66"/>
                    <a:pt x="1" y="376"/>
                    <a:pt x="48" y="721"/>
                  </a:cubicBezTo>
                  <a:cubicBezTo>
                    <a:pt x="84" y="983"/>
                    <a:pt x="286" y="1197"/>
                    <a:pt x="536" y="1245"/>
                  </a:cubicBezTo>
                  <a:cubicBezTo>
                    <a:pt x="571" y="1259"/>
                    <a:pt x="610" y="1265"/>
                    <a:pt x="656" y="1265"/>
                  </a:cubicBezTo>
                  <a:cubicBezTo>
                    <a:pt x="688" y="1265"/>
                    <a:pt x="723" y="1262"/>
                    <a:pt x="763" y="1257"/>
                  </a:cubicBezTo>
                  <a:cubicBezTo>
                    <a:pt x="775" y="1257"/>
                    <a:pt x="786" y="1257"/>
                    <a:pt x="798" y="1245"/>
                  </a:cubicBezTo>
                  <a:cubicBezTo>
                    <a:pt x="834" y="1233"/>
                    <a:pt x="882" y="1233"/>
                    <a:pt x="906" y="1209"/>
                  </a:cubicBezTo>
                  <a:cubicBezTo>
                    <a:pt x="1001" y="1185"/>
                    <a:pt x="1072" y="1126"/>
                    <a:pt x="1132" y="1066"/>
                  </a:cubicBezTo>
                  <a:cubicBezTo>
                    <a:pt x="1251" y="935"/>
                    <a:pt x="1322" y="733"/>
                    <a:pt x="1298" y="542"/>
                  </a:cubicBezTo>
                  <a:cubicBezTo>
                    <a:pt x="1244" y="227"/>
                    <a:pt x="971" y="1"/>
                    <a:pt x="66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3"/>
            <p:cNvSpPr/>
            <p:nvPr/>
          </p:nvSpPr>
          <p:spPr>
            <a:xfrm>
              <a:off x="1026600" y="3246400"/>
              <a:ext cx="18475" cy="2975"/>
            </a:xfrm>
            <a:custGeom>
              <a:avLst/>
              <a:gdLst/>
              <a:ahLst/>
              <a:cxnLst/>
              <a:rect l="l" t="t" r="r" b="b"/>
              <a:pathLst>
                <a:path w="739" h="119" extrusionOk="0">
                  <a:moveTo>
                    <a:pt x="348" y="1"/>
                  </a:moveTo>
                  <a:cubicBezTo>
                    <a:pt x="321" y="1"/>
                    <a:pt x="292" y="4"/>
                    <a:pt x="263" y="11"/>
                  </a:cubicBezTo>
                  <a:cubicBezTo>
                    <a:pt x="167" y="35"/>
                    <a:pt x="72" y="70"/>
                    <a:pt x="1" y="118"/>
                  </a:cubicBezTo>
                  <a:lnTo>
                    <a:pt x="739" y="118"/>
                  </a:lnTo>
                  <a:cubicBezTo>
                    <a:pt x="679" y="82"/>
                    <a:pt x="608" y="47"/>
                    <a:pt x="536" y="23"/>
                  </a:cubicBezTo>
                  <a:cubicBezTo>
                    <a:pt x="471" y="15"/>
                    <a:pt x="411" y="1"/>
                    <a:pt x="34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3"/>
            <p:cNvSpPr/>
            <p:nvPr/>
          </p:nvSpPr>
          <p:spPr>
            <a:xfrm>
              <a:off x="895625" y="2943300"/>
              <a:ext cx="11950" cy="10575"/>
            </a:xfrm>
            <a:custGeom>
              <a:avLst/>
              <a:gdLst/>
              <a:ahLst/>
              <a:cxnLst/>
              <a:rect l="l" t="t" r="r" b="b"/>
              <a:pathLst>
                <a:path w="478" h="423" extrusionOk="0">
                  <a:moveTo>
                    <a:pt x="236" y="1"/>
                  </a:moveTo>
                  <a:cubicBezTo>
                    <a:pt x="225" y="1"/>
                    <a:pt x="214" y="1"/>
                    <a:pt x="203" y="2"/>
                  </a:cubicBezTo>
                  <a:cubicBezTo>
                    <a:pt x="84" y="14"/>
                    <a:pt x="1" y="133"/>
                    <a:pt x="25" y="252"/>
                  </a:cubicBezTo>
                  <a:cubicBezTo>
                    <a:pt x="49" y="300"/>
                    <a:pt x="60" y="348"/>
                    <a:pt x="84" y="372"/>
                  </a:cubicBezTo>
                  <a:cubicBezTo>
                    <a:pt x="133" y="401"/>
                    <a:pt x="182" y="422"/>
                    <a:pt x="244" y="422"/>
                  </a:cubicBezTo>
                  <a:cubicBezTo>
                    <a:pt x="258" y="422"/>
                    <a:pt x="272" y="421"/>
                    <a:pt x="287" y="419"/>
                  </a:cubicBezTo>
                  <a:cubicBezTo>
                    <a:pt x="310" y="419"/>
                    <a:pt x="346" y="395"/>
                    <a:pt x="370" y="383"/>
                  </a:cubicBezTo>
                  <a:cubicBezTo>
                    <a:pt x="441" y="336"/>
                    <a:pt x="477" y="264"/>
                    <a:pt x="465" y="181"/>
                  </a:cubicBezTo>
                  <a:cubicBezTo>
                    <a:pt x="465" y="157"/>
                    <a:pt x="441" y="145"/>
                    <a:pt x="441" y="133"/>
                  </a:cubicBezTo>
                  <a:cubicBezTo>
                    <a:pt x="420" y="48"/>
                    <a:pt x="331" y="1"/>
                    <a:pt x="23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3"/>
            <p:cNvSpPr/>
            <p:nvPr/>
          </p:nvSpPr>
          <p:spPr>
            <a:xfrm>
              <a:off x="1156975" y="2989650"/>
              <a:ext cx="22950" cy="21900"/>
            </a:xfrm>
            <a:custGeom>
              <a:avLst/>
              <a:gdLst/>
              <a:ahLst/>
              <a:cxnLst/>
              <a:rect l="l" t="t" r="r" b="b"/>
              <a:pathLst>
                <a:path w="918" h="876" extrusionOk="0">
                  <a:moveTo>
                    <a:pt x="458" y="1"/>
                  </a:moveTo>
                  <a:cubicBezTo>
                    <a:pt x="437" y="1"/>
                    <a:pt x="415" y="3"/>
                    <a:pt x="394" y="6"/>
                  </a:cubicBezTo>
                  <a:cubicBezTo>
                    <a:pt x="370" y="6"/>
                    <a:pt x="346" y="18"/>
                    <a:pt x="322" y="18"/>
                  </a:cubicBezTo>
                  <a:cubicBezTo>
                    <a:pt x="227" y="53"/>
                    <a:pt x="155" y="113"/>
                    <a:pt x="96" y="184"/>
                  </a:cubicBezTo>
                  <a:cubicBezTo>
                    <a:pt x="84" y="220"/>
                    <a:pt x="72" y="232"/>
                    <a:pt x="48" y="256"/>
                  </a:cubicBezTo>
                  <a:cubicBezTo>
                    <a:pt x="24" y="339"/>
                    <a:pt x="1" y="411"/>
                    <a:pt x="24" y="494"/>
                  </a:cubicBezTo>
                  <a:lnTo>
                    <a:pt x="24" y="530"/>
                  </a:lnTo>
                  <a:cubicBezTo>
                    <a:pt x="70" y="725"/>
                    <a:pt x="249" y="876"/>
                    <a:pt x="464" y="876"/>
                  </a:cubicBezTo>
                  <a:cubicBezTo>
                    <a:pt x="472" y="876"/>
                    <a:pt x="481" y="875"/>
                    <a:pt x="489" y="875"/>
                  </a:cubicBezTo>
                  <a:lnTo>
                    <a:pt x="501" y="875"/>
                  </a:lnTo>
                  <a:cubicBezTo>
                    <a:pt x="620" y="851"/>
                    <a:pt x="691" y="827"/>
                    <a:pt x="751" y="768"/>
                  </a:cubicBezTo>
                  <a:cubicBezTo>
                    <a:pt x="858" y="673"/>
                    <a:pt x="917" y="530"/>
                    <a:pt x="882" y="375"/>
                  </a:cubicBezTo>
                  <a:cubicBezTo>
                    <a:pt x="860" y="158"/>
                    <a:pt x="671" y="1"/>
                    <a:pt x="45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3"/>
            <p:cNvSpPr/>
            <p:nvPr/>
          </p:nvSpPr>
          <p:spPr>
            <a:xfrm>
              <a:off x="2073450" y="3055500"/>
              <a:ext cx="22950" cy="21425"/>
            </a:xfrm>
            <a:custGeom>
              <a:avLst/>
              <a:gdLst/>
              <a:ahLst/>
              <a:cxnLst/>
              <a:rect l="l" t="t" r="r" b="b"/>
              <a:pathLst>
                <a:path w="918" h="857" extrusionOk="0">
                  <a:moveTo>
                    <a:pt x="454" y="1"/>
                  </a:moveTo>
                  <a:cubicBezTo>
                    <a:pt x="438" y="1"/>
                    <a:pt x="422" y="1"/>
                    <a:pt x="406" y="3"/>
                  </a:cubicBezTo>
                  <a:cubicBezTo>
                    <a:pt x="168" y="51"/>
                    <a:pt x="1" y="277"/>
                    <a:pt x="37" y="491"/>
                  </a:cubicBezTo>
                  <a:cubicBezTo>
                    <a:pt x="37" y="527"/>
                    <a:pt x="49" y="551"/>
                    <a:pt x="60" y="587"/>
                  </a:cubicBezTo>
                  <a:cubicBezTo>
                    <a:pt x="96" y="670"/>
                    <a:pt x="156" y="753"/>
                    <a:pt x="239" y="789"/>
                  </a:cubicBezTo>
                  <a:cubicBezTo>
                    <a:pt x="304" y="826"/>
                    <a:pt x="369" y="856"/>
                    <a:pt x="440" y="856"/>
                  </a:cubicBezTo>
                  <a:cubicBezTo>
                    <a:pt x="460" y="856"/>
                    <a:pt x="480" y="854"/>
                    <a:pt x="501" y="848"/>
                  </a:cubicBezTo>
                  <a:lnTo>
                    <a:pt x="537" y="848"/>
                  </a:lnTo>
                  <a:cubicBezTo>
                    <a:pt x="545" y="850"/>
                    <a:pt x="553" y="851"/>
                    <a:pt x="561" y="851"/>
                  </a:cubicBezTo>
                  <a:cubicBezTo>
                    <a:pt x="618" y="851"/>
                    <a:pt x="687" y="818"/>
                    <a:pt x="739" y="777"/>
                  </a:cubicBezTo>
                  <a:cubicBezTo>
                    <a:pt x="858" y="694"/>
                    <a:pt x="918" y="539"/>
                    <a:pt x="894" y="372"/>
                  </a:cubicBezTo>
                  <a:cubicBezTo>
                    <a:pt x="872" y="150"/>
                    <a:pt x="674" y="1"/>
                    <a:pt x="45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3"/>
            <p:cNvSpPr/>
            <p:nvPr/>
          </p:nvSpPr>
          <p:spPr>
            <a:xfrm>
              <a:off x="1916900" y="2863525"/>
              <a:ext cx="22350" cy="21800"/>
            </a:xfrm>
            <a:custGeom>
              <a:avLst/>
              <a:gdLst/>
              <a:ahLst/>
              <a:cxnLst/>
              <a:rect l="l" t="t" r="r" b="b"/>
              <a:pathLst>
                <a:path w="894" h="872" extrusionOk="0">
                  <a:moveTo>
                    <a:pt x="453" y="0"/>
                  </a:moveTo>
                  <a:cubicBezTo>
                    <a:pt x="437" y="0"/>
                    <a:pt x="421" y="1"/>
                    <a:pt x="405" y="3"/>
                  </a:cubicBezTo>
                  <a:cubicBezTo>
                    <a:pt x="167" y="50"/>
                    <a:pt x="0" y="276"/>
                    <a:pt x="36" y="491"/>
                  </a:cubicBezTo>
                  <a:cubicBezTo>
                    <a:pt x="48" y="550"/>
                    <a:pt x="60" y="610"/>
                    <a:pt x="84" y="669"/>
                  </a:cubicBezTo>
                  <a:cubicBezTo>
                    <a:pt x="131" y="717"/>
                    <a:pt x="179" y="765"/>
                    <a:pt x="226" y="800"/>
                  </a:cubicBezTo>
                  <a:cubicBezTo>
                    <a:pt x="298" y="836"/>
                    <a:pt x="393" y="872"/>
                    <a:pt x="488" y="872"/>
                  </a:cubicBezTo>
                  <a:lnTo>
                    <a:pt x="536" y="872"/>
                  </a:lnTo>
                  <a:cubicBezTo>
                    <a:pt x="643" y="848"/>
                    <a:pt x="727" y="812"/>
                    <a:pt x="786" y="741"/>
                  </a:cubicBezTo>
                  <a:cubicBezTo>
                    <a:pt x="846" y="657"/>
                    <a:pt x="893" y="586"/>
                    <a:pt x="893" y="479"/>
                  </a:cubicBezTo>
                  <a:lnTo>
                    <a:pt x="893" y="372"/>
                  </a:lnTo>
                  <a:cubicBezTo>
                    <a:pt x="871" y="150"/>
                    <a:pt x="673" y="0"/>
                    <a:pt x="45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3"/>
            <p:cNvSpPr/>
            <p:nvPr/>
          </p:nvSpPr>
          <p:spPr>
            <a:xfrm>
              <a:off x="1495125" y="3172075"/>
              <a:ext cx="22625" cy="21700"/>
            </a:xfrm>
            <a:custGeom>
              <a:avLst/>
              <a:gdLst/>
              <a:ahLst/>
              <a:cxnLst/>
              <a:rect l="l" t="t" r="r" b="b"/>
              <a:pathLst>
                <a:path w="905" h="868" extrusionOk="0">
                  <a:moveTo>
                    <a:pt x="456" y="0"/>
                  </a:moveTo>
                  <a:cubicBezTo>
                    <a:pt x="431" y="0"/>
                    <a:pt x="406" y="3"/>
                    <a:pt x="381" y="7"/>
                  </a:cubicBezTo>
                  <a:cubicBezTo>
                    <a:pt x="333" y="7"/>
                    <a:pt x="286" y="31"/>
                    <a:pt x="250" y="43"/>
                  </a:cubicBezTo>
                  <a:cubicBezTo>
                    <a:pt x="155" y="91"/>
                    <a:pt x="95" y="162"/>
                    <a:pt x="60" y="234"/>
                  </a:cubicBezTo>
                  <a:cubicBezTo>
                    <a:pt x="24" y="317"/>
                    <a:pt x="0" y="400"/>
                    <a:pt x="12" y="495"/>
                  </a:cubicBezTo>
                  <a:lnTo>
                    <a:pt x="12" y="519"/>
                  </a:lnTo>
                  <a:cubicBezTo>
                    <a:pt x="24" y="615"/>
                    <a:pt x="72" y="698"/>
                    <a:pt x="143" y="757"/>
                  </a:cubicBezTo>
                  <a:cubicBezTo>
                    <a:pt x="223" y="838"/>
                    <a:pt x="330" y="867"/>
                    <a:pt x="440" y="867"/>
                  </a:cubicBezTo>
                  <a:cubicBezTo>
                    <a:pt x="460" y="867"/>
                    <a:pt x="480" y="866"/>
                    <a:pt x="500" y="865"/>
                  </a:cubicBezTo>
                  <a:cubicBezTo>
                    <a:pt x="560" y="865"/>
                    <a:pt x="607" y="841"/>
                    <a:pt x="667" y="805"/>
                  </a:cubicBezTo>
                  <a:cubicBezTo>
                    <a:pt x="774" y="757"/>
                    <a:pt x="834" y="686"/>
                    <a:pt x="857" y="603"/>
                  </a:cubicBezTo>
                  <a:cubicBezTo>
                    <a:pt x="869" y="567"/>
                    <a:pt x="869" y="543"/>
                    <a:pt x="893" y="507"/>
                  </a:cubicBezTo>
                  <a:cubicBezTo>
                    <a:pt x="905" y="460"/>
                    <a:pt x="905" y="412"/>
                    <a:pt x="893" y="365"/>
                  </a:cubicBezTo>
                  <a:cubicBezTo>
                    <a:pt x="893" y="317"/>
                    <a:pt x="869" y="269"/>
                    <a:pt x="845" y="245"/>
                  </a:cubicBezTo>
                  <a:cubicBezTo>
                    <a:pt x="783" y="100"/>
                    <a:pt x="622" y="0"/>
                    <a:pt x="45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3"/>
            <p:cNvSpPr/>
            <p:nvPr/>
          </p:nvSpPr>
          <p:spPr>
            <a:xfrm>
              <a:off x="1045650" y="2968400"/>
              <a:ext cx="21750" cy="21700"/>
            </a:xfrm>
            <a:custGeom>
              <a:avLst/>
              <a:gdLst/>
              <a:ahLst/>
              <a:cxnLst/>
              <a:rect l="l" t="t" r="r" b="b"/>
              <a:pathLst>
                <a:path w="870" h="868" extrusionOk="0">
                  <a:moveTo>
                    <a:pt x="436" y="0"/>
                  </a:moveTo>
                  <a:cubicBezTo>
                    <a:pt x="414" y="0"/>
                    <a:pt x="392" y="3"/>
                    <a:pt x="370" y="10"/>
                  </a:cubicBezTo>
                  <a:cubicBezTo>
                    <a:pt x="334" y="10"/>
                    <a:pt x="322" y="22"/>
                    <a:pt x="298" y="22"/>
                  </a:cubicBezTo>
                  <a:cubicBezTo>
                    <a:pt x="203" y="46"/>
                    <a:pt x="132" y="106"/>
                    <a:pt x="72" y="189"/>
                  </a:cubicBezTo>
                  <a:cubicBezTo>
                    <a:pt x="13" y="261"/>
                    <a:pt x="1" y="344"/>
                    <a:pt x="1" y="451"/>
                  </a:cubicBezTo>
                  <a:lnTo>
                    <a:pt x="1" y="499"/>
                  </a:lnTo>
                  <a:cubicBezTo>
                    <a:pt x="13" y="642"/>
                    <a:pt x="120" y="761"/>
                    <a:pt x="239" y="820"/>
                  </a:cubicBezTo>
                  <a:cubicBezTo>
                    <a:pt x="310" y="856"/>
                    <a:pt x="394" y="868"/>
                    <a:pt x="489" y="868"/>
                  </a:cubicBezTo>
                  <a:lnTo>
                    <a:pt x="501" y="868"/>
                  </a:lnTo>
                  <a:cubicBezTo>
                    <a:pt x="644" y="844"/>
                    <a:pt x="775" y="749"/>
                    <a:pt x="810" y="618"/>
                  </a:cubicBezTo>
                  <a:cubicBezTo>
                    <a:pt x="858" y="546"/>
                    <a:pt x="870" y="475"/>
                    <a:pt x="858" y="380"/>
                  </a:cubicBezTo>
                  <a:lnTo>
                    <a:pt x="858" y="344"/>
                  </a:lnTo>
                  <a:cubicBezTo>
                    <a:pt x="834" y="201"/>
                    <a:pt x="715" y="82"/>
                    <a:pt x="572" y="22"/>
                  </a:cubicBezTo>
                  <a:cubicBezTo>
                    <a:pt x="531" y="14"/>
                    <a:pt x="484" y="0"/>
                    <a:pt x="43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3"/>
            <p:cNvSpPr/>
            <p:nvPr/>
          </p:nvSpPr>
          <p:spPr>
            <a:xfrm>
              <a:off x="1912725" y="3209100"/>
              <a:ext cx="13425" cy="12625"/>
            </a:xfrm>
            <a:custGeom>
              <a:avLst/>
              <a:gdLst/>
              <a:ahLst/>
              <a:cxnLst/>
              <a:rect l="l" t="t" r="r" b="b"/>
              <a:pathLst>
                <a:path w="537" h="505" extrusionOk="0">
                  <a:moveTo>
                    <a:pt x="263" y="0"/>
                  </a:moveTo>
                  <a:cubicBezTo>
                    <a:pt x="252" y="0"/>
                    <a:pt x="240" y="1"/>
                    <a:pt x="227" y="3"/>
                  </a:cubicBezTo>
                  <a:cubicBezTo>
                    <a:pt x="167" y="3"/>
                    <a:pt x="108" y="38"/>
                    <a:pt x="84" y="86"/>
                  </a:cubicBezTo>
                  <a:cubicBezTo>
                    <a:pt x="36" y="146"/>
                    <a:pt x="1" y="217"/>
                    <a:pt x="24" y="288"/>
                  </a:cubicBezTo>
                  <a:cubicBezTo>
                    <a:pt x="24" y="336"/>
                    <a:pt x="36" y="360"/>
                    <a:pt x="60" y="396"/>
                  </a:cubicBezTo>
                  <a:lnTo>
                    <a:pt x="60" y="408"/>
                  </a:lnTo>
                  <a:cubicBezTo>
                    <a:pt x="113" y="461"/>
                    <a:pt x="186" y="505"/>
                    <a:pt x="269" y="505"/>
                  </a:cubicBezTo>
                  <a:cubicBezTo>
                    <a:pt x="278" y="505"/>
                    <a:pt x="288" y="504"/>
                    <a:pt x="298" y="503"/>
                  </a:cubicBezTo>
                  <a:cubicBezTo>
                    <a:pt x="334" y="503"/>
                    <a:pt x="382" y="479"/>
                    <a:pt x="405" y="467"/>
                  </a:cubicBezTo>
                  <a:cubicBezTo>
                    <a:pt x="441" y="455"/>
                    <a:pt x="465" y="419"/>
                    <a:pt x="477" y="396"/>
                  </a:cubicBezTo>
                  <a:cubicBezTo>
                    <a:pt x="513" y="348"/>
                    <a:pt x="536" y="277"/>
                    <a:pt x="524" y="217"/>
                  </a:cubicBezTo>
                  <a:cubicBezTo>
                    <a:pt x="513" y="157"/>
                    <a:pt x="477" y="98"/>
                    <a:pt x="441" y="62"/>
                  </a:cubicBezTo>
                  <a:cubicBezTo>
                    <a:pt x="390" y="31"/>
                    <a:pt x="338" y="0"/>
                    <a:pt x="26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3"/>
            <p:cNvSpPr/>
            <p:nvPr/>
          </p:nvSpPr>
          <p:spPr>
            <a:xfrm>
              <a:off x="2001725" y="3124475"/>
              <a:ext cx="13725" cy="12675"/>
            </a:xfrm>
            <a:custGeom>
              <a:avLst/>
              <a:gdLst/>
              <a:ahLst/>
              <a:cxnLst/>
              <a:rect l="l" t="t" r="r" b="b"/>
              <a:pathLst>
                <a:path w="549" h="507" extrusionOk="0">
                  <a:moveTo>
                    <a:pt x="287" y="0"/>
                  </a:moveTo>
                  <a:cubicBezTo>
                    <a:pt x="271" y="0"/>
                    <a:pt x="255" y="2"/>
                    <a:pt x="239" y="6"/>
                  </a:cubicBezTo>
                  <a:cubicBezTo>
                    <a:pt x="108" y="30"/>
                    <a:pt x="1" y="161"/>
                    <a:pt x="36" y="280"/>
                  </a:cubicBezTo>
                  <a:cubicBezTo>
                    <a:pt x="48" y="340"/>
                    <a:pt x="72" y="399"/>
                    <a:pt x="120" y="447"/>
                  </a:cubicBezTo>
                  <a:cubicBezTo>
                    <a:pt x="167" y="494"/>
                    <a:pt x="239" y="506"/>
                    <a:pt x="310" y="506"/>
                  </a:cubicBezTo>
                  <a:cubicBezTo>
                    <a:pt x="453" y="483"/>
                    <a:pt x="548" y="364"/>
                    <a:pt x="524" y="221"/>
                  </a:cubicBezTo>
                  <a:cubicBezTo>
                    <a:pt x="524" y="185"/>
                    <a:pt x="513" y="149"/>
                    <a:pt x="477" y="125"/>
                  </a:cubicBezTo>
                  <a:cubicBezTo>
                    <a:pt x="437" y="46"/>
                    <a:pt x="365" y="0"/>
                    <a:pt x="28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3"/>
            <p:cNvSpPr/>
            <p:nvPr/>
          </p:nvSpPr>
          <p:spPr>
            <a:xfrm>
              <a:off x="1487375" y="3210250"/>
              <a:ext cx="14025" cy="12500"/>
            </a:xfrm>
            <a:custGeom>
              <a:avLst/>
              <a:gdLst/>
              <a:ahLst/>
              <a:cxnLst/>
              <a:rect l="l" t="t" r="r" b="b"/>
              <a:pathLst>
                <a:path w="561" h="500" extrusionOk="0">
                  <a:moveTo>
                    <a:pt x="291" y="1"/>
                  </a:moveTo>
                  <a:cubicBezTo>
                    <a:pt x="277" y="1"/>
                    <a:pt x="264" y="2"/>
                    <a:pt x="251" y="4"/>
                  </a:cubicBezTo>
                  <a:cubicBezTo>
                    <a:pt x="108" y="40"/>
                    <a:pt x="1" y="159"/>
                    <a:pt x="36" y="290"/>
                  </a:cubicBezTo>
                  <a:cubicBezTo>
                    <a:pt x="67" y="404"/>
                    <a:pt x="161" y="499"/>
                    <a:pt x="271" y="499"/>
                  </a:cubicBezTo>
                  <a:cubicBezTo>
                    <a:pt x="288" y="499"/>
                    <a:pt x="305" y="497"/>
                    <a:pt x="322" y="492"/>
                  </a:cubicBezTo>
                  <a:cubicBezTo>
                    <a:pt x="453" y="469"/>
                    <a:pt x="560" y="350"/>
                    <a:pt x="524" y="219"/>
                  </a:cubicBezTo>
                  <a:cubicBezTo>
                    <a:pt x="503" y="91"/>
                    <a:pt x="405" y="1"/>
                    <a:pt x="29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3"/>
            <p:cNvSpPr/>
            <p:nvPr/>
          </p:nvSpPr>
          <p:spPr>
            <a:xfrm>
              <a:off x="1315625" y="3080850"/>
              <a:ext cx="13725" cy="12425"/>
            </a:xfrm>
            <a:custGeom>
              <a:avLst/>
              <a:gdLst/>
              <a:ahLst/>
              <a:cxnLst/>
              <a:rect l="l" t="t" r="r" b="b"/>
              <a:pathLst>
                <a:path w="549" h="497" extrusionOk="0">
                  <a:moveTo>
                    <a:pt x="261" y="0"/>
                  </a:moveTo>
                  <a:cubicBezTo>
                    <a:pt x="254" y="0"/>
                    <a:pt x="246" y="0"/>
                    <a:pt x="239" y="1"/>
                  </a:cubicBezTo>
                  <a:cubicBezTo>
                    <a:pt x="108" y="37"/>
                    <a:pt x="1" y="168"/>
                    <a:pt x="36" y="287"/>
                  </a:cubicBezTo>
                  <a:cubicBezTo>
                    <a:pt x="57" y="401"/>
                    <a:pt x="149" y="496"/>
                    <a:pt x="259" y="496"/>
                  </a:cubicBezTo>
                  <a:cubicBezTo>
                    <a:pt x="276" y="496"/>
                    <a:pt x="293" y="494"/>
                    <a:pt x="310" y="489"/>
                  </a:cubicBezTo>
                  <a:cubicBezTo>
                    <a:pt x="441" y="465"/>
                    <a:pt x="548" y="346"/>
                    <a:pt x="525" y="215"/>
                  </a:cubicBezTo>
                  <a:cubicBezTo>
                    <a:pt x="513" y="92"/>
                    <a:pt x="385" y="0"/>
                    <a:pt x="26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3"/>
            <p:cNvSpPr/>
            <p:nvPr/>
          </p:nvSpPr>
          <p:spPr>
            <a:xfrm>
              <a:off x="1229600" y="3113600"/>
              <a:ext cx="13125" cy="12650"/>
            </a:xfrm>
            <a:custGeom>
              <a:avLst/>
              <a:gdLst/>
              <a:ahLst/>
              <a:cxnLst/>
              <a:rect l="l" t="t" r="r" b="b"/>
              <a:pathLst>
                <a:path w="525" h="506" extrusionOk="0">
                  <a:moveTo>
                    <a:pt x="227" y="1"/>
                  </a:moveTo>
                  <a:cubicBezTo>
                    <a:pt x="120" y="25"/>
                    <a:pt x="48" y="96"/>
                    <a:pt x="25" y="179"/>
                  </a:cubicBezTo>
                  <a:cubicBezTo>
                    <a:pt x="1" y="215"/>
                    <a:pt x="1" y="263"/>
                    <a:pt x="25" y="287"/>
                  </a:cubicBezTo>
                  <a:cubicBezTo>
                    <a:pt x="36" y="382"/>
                    <a:pt x="84" y="441"/>
                    <a:pt x="144" y="465"/>
                  </a:cubicBezTo>
                  <a:cubicBezTo>
                    <a:pt x="170" y="492"/>
                    <a:pt x="211" y="505"/>
                    <a:pt x="254" y="505"/>
                  </a:cubicBezTo>
                  <a:cubicBezTo>
                    <a:pt x="269" y="505"/>
                    <a:pt x="283" y="504"/>
                    <a:pt x="298" y="501"/>
                  </a:cubicBezTo>
                  <a:cubicBezTo>
                    <a:pt x="346" y="501"/>
                    <a:pt x="382" y="477"/>
                    <a:pt x="406" y="453"/>
                  </a:cubicBezTo>
                  <a:cubicBezTo>
                    <a:pt x="477" y="406"/>
                    <a:pt x="525" y="298"/>
                    <a:pt x="513" y="215"/>
                  </a:cubicBezTo>
                  <a:lnTo>
                    <a:pt x="513" y="203"/>
                  </a:lnTo>
                  <a:cubicBezTo>
                    <a:pt x="477" y="108"/>
                    <a:pt x="406" y="37"/>
                    <a:pt x="32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3"/>
            <p:cNvSpPr/>
            <p:nvPr/>
          </p:nvSpPr>
          <p:spPr>
            <a:xfrm>
              <a:off x="1729075" y="3062625"/>
              <a:ext cx="13725" cy="12475"/>
            </a:xfrm>
            <a:custGeom>
              <a:avLst/>
              <a:gdLst/>
              <a:ahLst/>
              <a:cxnLst/>
              <a:rect l="l" t="t" r="r" b="b"/>
              <a:pathLst>
                <a:path w="549" h="499" extrusionOk="0">
                  <a:moveTo>
                    <a:pt x="279" y="0"/>
                  </a:moveTo>
                  <a:cubicBezTo>
                    <a:pt x="265" y="0"/>
                    <a:pt x="252" y="1"/>
                    <a:pt x="239" y="4"/>
                  </a:cubicBezTo>
                  <a:cubicBezTo>
                    <a:pt x="108" y="16"/>
                    <a:pt x="0" y="159"/>
                    <a:pt x="24" y="290"/>
                  </a:cubicBezTo>
                  <a:cubicBezTo>
                    <a:pt x="55" y="403"/>
                    <a:pt x="149" y="499"/>
                    <a:pt x="259" y="499"/>
                  </a:cubicBezTo>
                  <a:cubicBezTo>
                    <a:pt x="276" y="499"/>
                    <a:pt x="293" y="497"/>
                    <a:pt x="310" y="492"/>
                  </a:cubicBezTo>
                  <a:cubicBezTo>
                    <a:pt x="441" y="468"/>
                    <a:pt x="548" y="349"/>
                    <a:pt x="524" y="218"/>
                  </a:cubicBezTo>
                  <a:cubicBezTo>
                    <a:pt x="492" y="90"/>
                    <a:pt x="393" y="0"/>
                    <a:pt x="279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0" name="Google Shape;220;p3"/>
          <p:cNvGrpSpPr/>
          <p:nvPr/>
        </p:nvGrpSpPr>
        <p:grpSpPr>
          <a:xfrm rot="10800000">
            <a:off x="2256394" y="-6"/>
            <a:ext cx="5510401" cy="1428702"/>
            <a:chOff x="2582150" y="3714800"/>
            <a:chExt cx="2689050" cy="697200"/>
          </a:xfrm>
        </p:grpSpPr>
        <p:sp>
          <p:nvSpPr>
            <p:cNvPr id="221" name="Google Shape;221;p3"/>
            <p:cNvSpPr/>
            <p:nvPr/>
          </p:nvSpPr>
          <p:spPr>
            <a:xfrm>
              <a:off x="3636750" y="44021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3"/>
            <p:cNvSpPr/>
            <p:nvPr/>
          </p:nvSpPr>
          <p:spPr>
            <a:xfrm>
              <a:off x="3640625" y="4406925"/>
              <a:ext cx="19375" cy="4475"/>
            </a:xfrm>
            <a:custGeom>
              <a:avLst/>
              <a:gdLst/>
              <a:ahLst/>
              <a:cxnLst/>
              <a:rect l="l" t="t" r="r" b="b"/>
              <a:pathLst>
                <a:path w="775" h="179" extrusionOk="0">
                  <a:moveTo>
                    <a:pt x="393" y="0"/>
                  </a:moveTo>
                  <a:lnTo>
                    <a:pt x="36" y="108"/>
                  </a:lnTo>
                  <a:lnTo>
                    <a:pt x="0" y="179"/>
                  </a:lnTo>
                  <a:lnTo>
                    <a:pt x="774" y="17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3"/>
            <p:cNvSpPr/>
            <p:nvPr/>
          </p:nvSpPr>
          <p:spPr>
            <a:xfrm>
              <a:off x="3634075" y="44039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0" y="24"/>
                  </a:moveTo>
                  <a:lnTo>
                    <a:pt x="0" y="24"/>
                  </a:lnTo>
                  <a:lnTo>
                    <a:pt x="0" y="24"/>
                  </a:lnTo>
                  <a:cubicBezTo>
                    <a:pt x="0" y="0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3"/>
            <p:cNvSpPr/>
            <p:nvPr/>
          </p:nvSpPr>
          <p:spPr>
            <a:xfrm>
              <a:off x="3635275" y="4403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3"/>
            <p:cNvSpPr/>
            <p:nvPr/>
          </p:nvSpPr>
          <p:spPr>
            <a:xfrm>
              <a:off x="3746875" y="4334600"/>
              <a:ext cx="142325" cy="46150"/>
            </a:xfrm>
            <a:custGeom>
              <a:avLst/>
              <a:gdLst/>
              <a:ahLst/>
              <a:cxnLst/>
              <a:rect l="l" t="t" r="r" b="b"/>
              <a:pathLst>
                <a:path w="5693" h="1846" extrusionOk="0">
                  <a:moveTo>
                    <a:pt x="5418" y="0"/>
                  </a:moveTo>
                  <a:lnTo>
                    <a:pt x="1" y="1488"/>
                  </a:lnTo>
                  <a:lnTo>
                    <a:pt x="1" y="1846"/>
                  </a:lnTo>
                  <a:lnTo>
                    <a:pt x="5692" y="262"/>
                  </a:lnTo>
                  <a:lnTo>
                    <a:pt x="541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3"/>
            <p:cNvSpPr/>
            <p:nvPr/>
          </p:nvSpPr>
          <p:spPr>
            <a:xfrm>
              <a:off x="3891850" y="4256600"/>
              <a:ext cx="273575" cy="81875"/>
            </a:xfrm>
            <a:custGeom>
              <a:avLst/>
              <a:gdLst/>
              <a:ahLst/>
              <a:cxnLst/>
              <a:rect l="l" t="t" r="r" b="b"/>
              <a:pathLst>
                <a:path w="10943" h="3275" extrusionOk="0">
                  <a:moveTo>
                    <a:pt x="10883" y="1"/>
                  </a:moveTo>
                  <a:lnTo>
                    <a:pt x="0" y="3013"/>
                  </a:lnTo>
                  <a:lnTo>
                    <a:pt x="286" y="3275"/>
                  </a:lnTo>
                  <a:lnTo>
                    <a:pt x="10883" y="358"/>
                  </a:lnTo>
                  <a:lnTo>
                    <a:pt x="10942" y="298"/>
                  </a:lnTo>
                  <a:cubicBezTo>
                    <a:pt x="10894" y="215"/>
                    <a:pt x="10883" y="108"/>
                    <a:pt x="1088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3"/>
            <p:cNvSpPr/>
            <p:nvPr/>
          </p:nvSpPr>
          <p:spPr>
            <a:xfrm>
              <a:off x="3634375" y="4403350"/>
              <a:ext cx="325" cy="325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12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3"/>
            <p:cNvSpPr/>
            <p:nvPr/>
          </p:nvSpPr>
          <p:spPr>
            <a:xfrm>
              <a:off x="3635275" y="4402450"/>
              <a:ext cx="300" cy="625"/>
            </a:xfrm>
            <a:custGeom>
              <a:avLst/>
              <a:gdLst/>
              <a:ahLst/>
              <a:cxnLst/>
              <a:rect l="l" t="t" r="r" b="b"/>
              <a:pathLst>
                <a:path w="12" h="25" extrusionOk="0">
                  <a:moveTo>
                    <a:pt x="12" y="1"/>
                  </a:moveTo>
                  <a:cubicBezTo>
                    <a:pt x="12" y="1"/>
                    <a:pt x="0" y="25"/>
                    <a:pt x="12" y="1"/>
                  </a:cubicBez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3"/>
            <p:cNvSpPr/>
            <p:nvPr/>
          </p:nvSpPr>
          <p:spPr>
            <a:xfrm>
              <a:off x="3636750" y="4373575"/>
              <a:ext cx="101825" cy="35750"/>
            </a:xfrm>
            <a:custGeom>
              <a:avLst/>
              <a:gdLst/>
              <a:ahLst/>
              <a:cxnLst/>
              <a:rect l="l" t="t" r="r" b="b"/>
              <a:pathLst>
                <a:path w="4073" h="1430" extrusionOk="0">
                  <a:moveTo>
                    <a:pt x="4073" y="1"/>
                  </a:moveTo>
                  <a:lnTo>
                    <a:pt x="12" y="1120"/>
                  </a:lnTo>
                  <a:lnTo>
                    <a:pt x="1" y="1120"/>
                  </a:lnTo>
                  <a:cubicBezTo>
                    <a:pt x="24" y="1132"/>
                    <a:pt x="60" y="1132"/>
                    <a:pt x="96" y="1132"/>
                  </a:cubicBezTo>
                  <a:cubicBezTo>
                    <a:pt x="191" y="1156"/>
                    <a:pt x="251" y="1251"/>
                    <a:pt x="215" y="1334"/>
                  </a:cubicBezTo>
                  <a:lnTo>
                    <a:pt x="191" y="1430"/>
                  </a:lnTo>
                  <a:lnTo>
                    <a:pt x="548" y="1322"/>
                  </a:lnTo>
                  <a:lnTo>
                    <a:pt x="4061" y="358"/>
                  </a:lnTo>
                  <a:lnTo>
                    <a:pt x="407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3"/>
            <p:cNvSpPr/>
            <p:nvPr/>
          </p:nvSpPr>
          <p:spPr>
            <a:xfrm>
              <a:off x="3635850" y="4402150"/>
              <a:ext cx="925" cy="325"/>
            </a:xfrm>
            <a:custGeom>
              <a:avLst/>
              <a:gdLst/>
              <a:ahLst/>
              <a:cxnLst/>
              <a:rect l="l" t="t" r="r" b="b"/>
              <a:pathLst>
                <a:path w="37" h="13" extrusionOk="0">
                  <a:moveTo>
                    <a:pt x="37" y="1"/>
                  </a:moveTo>
                  <a:cubicBezTo>
                    <a:pt x="13" y="1"/>
                    <a:pt x="1" y="1"/>
                    <a:pt x="1" y="13"/>
                  </a:cubicBezTo>
                  <a:cubicBezTo>
                    <a:pt x="1" y="13"/>
                    <a:pt x="13" y="1"/>
                    <a:pt x="3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3"/>
            <p:cNvSpPr/>
            <p:nvPr/>
          </p:nvSpPr>
          <p:spPr>
            <a:xfrm>
              <a:off x="3634075" y="4403950"/>
              <a:ext cx="325" cy="925"/>
            </a:xfrm>
            <a:custGeom>
              <a:avLst/>
              <a:gdLst/>
              <a:ahLst/>
              <a:cxnLst/>
              <a:rect l="l" t="t" r="r" b="b"/>
              <a:pathLst>
                <a:path w="13" h="37" extrusionOk="0">
                  <a:moveTo>
                    <a:pt x="12" y="0"/>
                  </a:moveTo>
                  <a:lnTo>
                    <a:pt x="12" y="0"/>
                  </a:lnTo>
                  <a:cubicBezTo>
                    <a:pt x="6" y="14"/>
                    <a:pt x="3" y="19"/>
                    <a:pt x="1" y="24"/>
                  </a:cubicBezTo>
                  <a:lnTo>
                    <a:pt x="1" y="24"/>
                  </a:lnTo>
                  <a:cubicBezTo>
                    <a:pt x="12" y="24"/>
                    <a:pt x="12" y="23"/>
                    <a:pt x="12" y="0"/>
                  </a:cubicBezTo>
                  <a:close/>
                  <a:moveTo>
                    <a:pt x="1" y="24"/>
                  </a:moveTo>
                  <a:cubicBezTo>
                    <a:pt x="1" y="24"/>
                    <a:pt x="1" y="24"/>
                    <a:pt x="0" y="24"/>
                  </a:cubicBezTo>
                  <a:lnTo>
                    <a:pt x="0" y="36"/>
                  </a:lnTo>
                  <a:cubicBezTo>
                    <a:pt x="0" y="31"/>
                    <a:pt x="0" y="28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3"/>
            <p:cNvSpPr/>
            <p:nvPr/>
          </p:nvSpPr>
          <p:spPr>
            <a:xfrm>
              <a:off x="2599425" y="4199450"/>
              <a:ext cx="104800" cy="112250"/>
            </a:xfrm>
            <a:custGeom>
              <a:avLst/>
              <a:gdLst/>
              <a:ahLst/>
              <a:cxnLst/>
              <a:rect l="l" t="t" r="r" b="b"/>
              <a:pathLst>
                <a:path w="4192" h="4490" extrusionOk="0">
                  <a:moveTo>
                    <a:pt x="3929" y="1"/>
                  </a:moveTo>
                  <a:lnTo>
                    <a:pt x="0" y="4394"/>
                  </a:lnTo>
                  <a:cubicBezTo>
                    <a:pt x="84" y="4394"/>
                    <a:pt x="167" y="4430"/>
                    <a:pt x="250" y="4489"/>
                  </a:cubicBezTo>
                  <a:lnTo>
                    <a:pt x="417" y="4418"/>
                  </a:lnTo>
                  <a:lnTo>
                    <a:pt x="4191" y="203"/>
                  </a:lnTo>
                  <a:lnTo>
                    <a:pt x="392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3"/>
            <p:cNvSpPr/>
            <p:nvPr/>
          </p:nvSpPr>
          <p:spPr>
            <a:xfrm>
              <a:off x="2778900" y="4187850"/>
              <a:ext cx="124150" cy="53600"/>
            </a:xfrm>
            <a:custGeom>
              <a:avLst/>
              <a:gdLst/>
              <a:ahLst/>
              <a:cxnLst/>
              <a:rect l="l" t="t" r="r" b="b"/>
              <a:pathLst>
                <a:path w="4966" h="2144" extrusionOk="0">
                  <a:moveTo>
                    <a:pt x="4942" y="0"/>
                  </a:moveTo>
                  <a:cubicBezTo>
                    <a:pt x="4930" y="0"/>
                    <a:pt x="4918" y="0"/>
                    <a:pt x="4918" y="12"/>
                  </a:cubicBezTo>
                  <a:cubicBezTo>
                    <a:pt x="4930" y="12"/>
                    <a:pt x="4942" y="12"/>
                    <a:pt x="4942" y="0"/>
                  </a:cubicBezTo>
                  <a:close/>
                  <a:moveTo>
                    <a:pt x="4918" y="12"/>
                  </a:moveTo>
                  <a:lnTo>
                    <a:pt x="1" y="1834"/>
                  </a:lnTo>
                  <a:cubicBezTo>
                    <a:pt x="84" y="1917"/>
                    <a:pt x="120" y="2024"/>
                    <a:pt x="144" y="2143"/>
                  </a:cubicBezTo>
                  <a:lnTo>
                    <a:pt x="4966" y="358"/>
                  </a:lnTo>
                  <a:lnTo>
                    <a:pt x="4882" y="310"/>
                  </a:lnTo>
                  <a:cubicBezTo>
                    <a:pt x="4811" y="250"/>
                    <a:pt x="4799" y="155"/>
                    <a:pt x="4847" y="72"/>
                  </a:cubicBezTo>
                  <a:cubicBezTo>
                    <a:pt x="4859" y="48"/>
                    <a:pt x="4882" y="36"/>
                    <a:pt x="4918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3"/>
            <p:cNvSpPr/>
            <p:nvPr/>
          </p:nvSpPr>
          <p:spPr>
            <a:xfrm>
              <a:off x="2905125" y="4188150"/>
              <a:ext cx="900" cy="625"/>
            </a:xfrm>
            <a:custGeom>
              <a:avLst/>
              <a:gdLst/>
              <a:ahLst/>
              <a:cxnLst/>
              <a:rect l="l" t="t" r="r" b="b"/>
              <a:pathLst>
                <a:path w="36" h="25" extrusionOk="0">
                  <a:moveTo>
                    <a:pt x="0" y="0"/>
                  </a:moveTo>
                  <a:cubicBezTo>
                    <a:pt x="12" y="0"/>
                    <a:pt x="12" y="24"/>
                    <a:pt x="36" y="24"/>
                  </a:cubicBezTo>
                  <a:cubicBezTo>
                    <a:pt x="12" y="24"/>
                    <a:pt x="12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3"/>
            <p:cNvSpPr/>
            <p:nvPr/>
          </p:nvSpPr>
          <p:spPr>
            <a:xfrm>
              <a:off x="2903925" y="4187850"/>
              <a:ext cx="925" cy="25"/>
            </a:xfrm>
            <a:custGeom>
              <a:avLst/>
              <a:gdLst/>
              <a:ahLst/>
              <a:cxnLst/>
              <a:rect l="l" t="t" r="r" b="b"/>
              <a:pathLst>
                <a:path w="37" h="1" extrusionOk="0">
                  <a:moveTo>
                    <a:pt x="0" y="0"/>
                  </a:moveTo>
                  <a:lnTo>
                    <a:pt x="3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3"/>
            <p:cNvSpPr/>
            <p:nvPr/>
          </p:nvSpPr>
          <p:spPr>
            <a:xfrm>
              <a:off x="2903325" y="4187850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1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"/>
            <p:cNvSpPr/>
            <p:nvPr/>
          </p:nvSpPr>
          <p:spPr>
            <a:xfrm>
              <a:off x="2906000" y="4188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"/>
            <p:cNvSpPr/>
            <p:nvPr/>
          </p:nvSpPr>
          <p:spPr>
            <a:xfrm>
              <a:off x="2898575" y="4188150"/>
              <a:ext cx="179200" cy="127725"/>
            </a:xfrm>
            <a:custGeom>
              <a:avLst/>
              <a:gdLst/>
              <a:ahLst/>
              <a:cxnLst/>
              <a:rect l="l" t="t" r="r" b="b"/>
              <a:pathLst>
                <a:path w="7168" h="5109" extrusionOk="0">
                  <a:moveTo>
                    <a:pt x="155" y="0"/>
                  </a:moveTo>
                  <a:cubicBezTo>
                    <a:pt x="143" y="0"/>
                    <a:pt x="131" y="0"/>
                    <a:pt x="131" y="24"/>
                  </a:cubicBezTo>
                  <a:cubicBezTo>
                    <a:pt x="95" y="24"/>
                    <a:pt x="83" y="36"/>
                    <a:pt x="60" y="60"/>
                  </a:cubicBezTo>
                  <a:cubicBezTo>
                    <a:pt x="0" y="143"/>
                    <a:pt x="24" y="238"/>
                    <a:pt x="95" y="298"/>
                  </a:cubicBezTo>
                  <a:lnTo>
                    <a:pt x="179" y="346"/>
                  </a:lnTo>
                  <a:lnTo>
                    <a:pt x="7049" y="5108"/>
                  </a:lnTo>
                  <a:cubicBezTo>
                    <a:pt x="7049" y="5084"/>
                    <a:pt x="7037" y="5049"/>
                    <a:pt x="7037" y="5025"/>
                  </a:cubicBezTo>
                  <a:cubicBezTo>
                    <a:pt x="7049" y="4918"/>
                    <a:pt x="7096" y="4834"/>
                    <a:pt x="7168" y="4787"/>
                  </a:cubicBezTo>
                  <a:lnTo>
                    <a:pt x="298" y="24"/>
                  </a:lnTo>
                  <a:cubicBezTo>
                    <a:pt x="274" y="24"/>
                    <a:pt x="274" y="0"/>
                    <a:pt x="26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3"/>
            <p:cNvSpPr/>
            <p:nvPr/>
          </p:nvSpPr>
          <p:spPr>
            <a:xfrm>
              <a:off x="2605375" y="4242625"/>
              <a:ext cx="151825" cy="76225"/>
            </a:xfrm>
            <a:custGeom>
              <a:avLst/>
              <a:gdLst/>
              <a:ahLst/>
              <a:cxnLst/>
              <a:rect l="l" t="t" r="r" b="b"/>
              <a:pathLst>
                <a:path w="6073" h="3049" extrusionOk="0">
                  <a:moveTo>
                    <a:pt x="5870" y="0"/>
                  </a:moveTo>
                  <a:lnTo>
                    <a:pt x="155" y="2679"/>
                  </a:lnTo>
                  <a:lnTo>
                    <a:pt x="0" y="2750"/>
                  </a:lnTo>
                  <a:cubicBezTo>
                    <a:pt x="84" y="2822"/>
                    <a:pt x="143" y="2929"/>
                    <a:pt x="155" y="3048"/>
                  </a:cubicBezTo>
                  <a:lnTo>
                    <a:pt x="6073" y="286"/>
                  </a:lnTo>
                  <a:cubicBezTo>
                    <a:pt x="6037" y="226"/>
                    <a:pt x="6013" y="167"/>
                    <a:pt x="5989" y="107"/>
                  </a:cubicBezTo>
                  <a:lnTo>
                    <a:pt x="587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"/>
            <p:cNvSpPr/>
            <p:nvPr/>
          </p:nvSpPr>
          <p:spPr>
            <a:xfrm>
              <a:off x="2768500" y="4252150"/>
              <a:ext cx="210450" cy="159250"/>
            </a:xfrm>
            <a:custGeom>
              <a:avLst/>
              <a:gdLst/>
              <a:ahLst/>
              <a:cxnLst/>
              <a:rect l="l" t="t" r="r" b="b"/>
              <a:pathLst>
                <a:path w="8418" h="6370" extrusionOk="0">
                  <a:moveTo>
                    <a:pt x="381" y="0"/>
                  </a:moveTo>
                  <a:cubicBezTo>
                    <a:pt x="286" y="95"/>
                    <a:pt x="155" y="155"/>
                    <a:pt x="0" y="155"/>
                  </a:cubicBezTo>
                  <a:lnTo>
                    <a:pt x="7858" y="6370"/>
                  </a:lnTo>
                  <a:lnTo>
                    <a:pt x="8418" y="6370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3"/>
            <p:cNvSpPr/>
            <p:nvPr/>
          </p:nvSpPr>
          <p:spPr>
            <a:xfrm>
              <a:off x="2694975" y="4191125"/>
              <a:ext cx="62225" cy="54200"/>
            </a:xfrm>
            <a:custGeom>
              <a:avLst/>
              <a:gdLst/>
              <a:ahLst/>
              <a:cxnLst/>
              <a:rect l="l" t="t" r="r" b="b"/>
              <a:pathLst>
                <a:path w="2489" h="2168" extrusionOk="0">
                  <a:moveTo>
                    <a:pt x="131" y="0"/>
                  </a:moveTo>
                  <a:cubicBezTo>
                    <a:pt x="95" y="24"/>
                    <a:pt x="72" y="36"/>
                    <a:pt x="60" y="60"/>
                  </a:cubicBezTo>
                  <a:cubicBezTo>
                    <a:pt x="0" y="143"/>
                    <a:pt x="12" y="238"/>
                    <a:pt x="84" y="298"/>
                  </a:cubicBezTo>
                  <a:lnTo>
                    <a:pt x="107" y="322"/>
                  </a:lnTo>
                  <a:lnTo>
                    <a:pt x="369" y="524"/>
                  </a:lnTo>
                  <a:lnTo>
                    <a:pt x="2286" y="2060"/>
                  </a:lnTo>
                  <a:lnTo>
                    <a:pt x="2429" y="2167"/>
                  </a:lnTo>
                  <a:cubicBezTo>
                    <a:pt x="2405" y="2108"/>
                    <a:pt x="2405" y="2060"/>
                    <a:pt x="2405" y="2001"/>
                  </a:cubicBezTo>
                  <a:cubicBezTo>
                    <a:pt x="2405" y="1929"/>
                    <a:pt x="2441" y="1846"/>
                    <a:pt x="2489" y="1774"/>
                  </a:cubicBezTo>
                  <a:lnTo>
                    <a:pt x="655" y="322"/>
                  </a:lnTo>
                  <a:cubicBezTo>
                    <a:pt x="596" y="405"/>
                    <a:pt x="500" y="453"/>
                    <a:pt x="405" y="453"/>
                  </a:cubicBezTo>
                  <a:cubicBezTo>
                    <a:pt x="250" y="453"/>
                    <a:pt x="143" y="298"/>
                    <a:pt x="167" y="155"/>
                  </a:cubicBezTo>
                  <a:cubicBezTo>
                    <a:pt x="167" y="96"/>
                    <a:pt x="191" y="48"/>
                    <a:pt x="22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3"/>
            <p:cNvSpPr/>
            <p:nvPr/>
          </p:nvSpPr>
          <p:spPr>
            <a:xfrm>
              <a:off x="3016725" y="4319125"/>
              <a:ext cx="67000" cy="92275"/>
            </a:xfrm>
            <a:custGeom>
              <a:avLst/>
              <a:gdLst/>
              <a:ahLst/>
              <a:cxnLst/>
              <a:rect l="l" t="t" r="r" b="b"/>
              <a:pathLst>
                <a:path w="2680" h="3691" extrusionOk="0">
                  <a:moveTo>
                    <a:pt x="2680" y="119"/>
                  </a:moveTo>
                  <a:lnTo>
                    <a:pt x="2675" y="126"/>
                  </a:lnTo>
                  <a:lnTo>
                    <a:pt x="2675" y="126"/>
                  </a:lnTo>
                  <a:cubicBezTo>
                    <a:pt x="2677" y="124"/>
                    <a:pt x="2679" y="122"/>
                    <a:pt x="2680" y="119"/>
                  </a:cubicBezTo>
                  <a:close/>
                  <a:moveTo>
                    <a:pt x="2370" y="0"/>
                  </a:moveTo>
                  <a:lnTo>
                    <a:pt x="1" y="3560"/>
                  </a:lnTo>
                  <a:cubicBezTo>
                    <a:pt x="96" y="3596"/>
                    <a:pt x="168" y="3631"/>
                    <a:pt x="227" y="3691"/>
                  </a:cubicBezTo>
                  <a:lnTo>
                    <a:pt x="310" y="3691"/>
                  </a:lnTo>
                  <a:lnTo>
                    <a:pt x="2675" y="126"/>
                  </a:lnTo>
                  <a:lnTo>
                    <a:pt x="2675" y="126"/>
                  </a:lnTo>
                  <a:cubicBezTo>
                    <a:pt x="2661" y="143"/>
                    <a:pt x="2628" y="143"/>
                    <a:pt x="2596" y="143"/>
                  </a:cubicBezTo>
                  <a:cubicBezTo>
                    <a:pt x="2501" y="143"/>
                    <a:pt x="2418" y="83"/>
                    <a:pt x="237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"/>
            <p:cNvSpPr/>
            <p:nvPr/>
          </p:nvSpPr>
          <p:spPr>
            <a:xfrm>
              <a:off x="3084000" y="4036650"/>
              <a:ext cx="186075" cy="275050"/>
            </a:xfrm>
            <a:custGeom>
              <a:avLst/>
              <a:gdLst/>
              <a:ahLst/>
              <a:cxnLst/>
              <a:rect l="l" t="t" r="r" b="b"/>
              <a:pathLst>
                <a:path w="7443" h="11002" extrusionOk="0">
                  <a:moveTo>
                    <a:pt x="7168" y="0"/>
                  </a:moveTo>
                  <a:lnTo>
                    <a:pt x="1" y="10811"/>
                  </a:lnTo>
                  <a:cubicBezTo>
                    <a:pt x="108" y="10847"/>
                    <a:pt x="203" y="10918"/>
                    <a:pt x="227" y="11001"/>
                  </a:cubicBezTo>
                  <a:cubicBezTo>
                    <a:pt x="239" y="11001"/>
                    <a:pt x="263" y="10989"/>
                    <a:pt x="286" y="10989"/>
                  </a:cubicBezTo>
                  <a:lnTo>
                    <a:pt x="7442" y="179"/>
                  </a:lnTo>
                  <a:cubicBezTo>
                    <a:pt x="7323" y="155"/>
                    <a:pt x="7240" y="95"/>
                    <a:pt x="716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"/>
            <p:cNvSpPr/>
            <p:nvPr/>
          </p:nvSpPr>
          <p:spPr>
            <a:xfrm>
              <a:off x="3088475" y="4311375"/>
              <a:ext cx="161950" cy="100025"/>
            </a:xfrm>
            <a:custGeom>
              <a:avLst/>
              <a:gdLst/>
              <a:ahLst/>
              <a:cxnLst/>
              <a:rect l="l" t="t" r="r" b="b"/>
              <a:pathLst>
                <a:path w="6478" h="4001" extrusionOk="0">
                  <a:moveTo>
                    <a:pt x="107" y="0"/>
                  </a:moveTo>
                  <a:cubicBezTo>
                    <a:pt x="96" y="0"/>
                    <a:pt x="72" y="0"/>
                    <a:pt x="48" y="12"/>
                  </a:cubicBezTo>
                  <a:cubicBezTo>
                    <a:pt x="60" y="60"/>
                    <a:pt x="84" y="108"/>
                    <a:pt x="60" y="155"/>
                  </a:cubicBezTo>
                  <a:cubicBezTo>
                    <a:pt x="60" y="215"/>
                    <a:pt x="36" y="250"/>
                    <a:pt x="0" y="298"/>
                  </a:cubicBezTo>
                  <a:lnTo>
                    <a:pt x="24" y="310"/>
                  </a:lnTo>
                  <a:lnTo>
                    <a:pt x="5834" y="4001"/>
                  </a:lnTo>
                  <a:lnTo>
                    <a:pt x="6477" y="4001"/>
                  </a:lnTo>
                  <a:lnTo>
                    <a:pt x="203" y="36"/>
                  </a:lnTo>
                  <a:cubicBezTo>
                    <a:pt x="167" y="12"/>
                    <a:pt x="143" y="0"/>
                    <a:pt x="10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3"/>
            <p:cNvSpPr/>
            <p:nvPr/>
          </p:nvSpPr>
          <p:spPr>
            <a:xfrm>
              <a:off x="3271525" y="4040200"/>
              <a:ext cx="47350" cy="371200"/>
            </a:xfrm>
            <a:custGeom>
              <a:avLst/>
              <a:gdLst/>
              <a:ahLst/>
              <a:cxnLst/>
              <a:rect l="l" t="t" r="r" b="b"/>
              <a:pathLst>
                <a:path w="1894" h="14848" extrusionOk="0">
                  <a:moveTo>
                    <a:pt x="334" y="1"/>
                  </a:moveTo>
                  <a:cubicBezTo>
                    <a:pt x="255" y="51"/>
                    <a:pt x="159" y="75"/>
                    <a:pt x="60" y="75"/>
                  </a:cubicBezTo>
                  <a:cubicBezTo>
                    <a:pt x="40" y="75"/>
                    <a:pt x="20" y="74"/>
                    <a:pt x="1" y="72"/>
                  </a:cubicBezTo>
                  <a:lnTo>
                    <a:pt x="1" y="72"/>
                  </a:lnTo>
                  <a:lnTo>
                    <a:pt x="1548" y="14848"/>
                  </a:lnTo>
                  <a:lnTo>
                    <a:pt x="1894" y="14848"/>
                  </a:lnTo>
                  <a:lnTo>
                    <a:pt x="33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3"/>
            <p:cNvSpPr/>
            <p:nvPr/>
          </p:nvSpPr>
          <p:spPr>
            <a:xfrm>
              <a:off x="3632275" y="4401925"/>
              <a:ext cx="10750" cy="9475"/>
            </a:xfrm>
            <a:custGeom>
              <a:avLst/>
              <a:gdLst/>
              <a:ahLst/>
              <a:cxnLst/>
              <a:rect l="l" t="t" r="r" b="b"/>
              <a:pathLst>
                <a:path w="430" h="379" extrusionOk="0">
                  <a:moveTo>
                    <a:pt x="227" y="1"/>
                  </a:moveTo>
                  <a:cubicBezTo>
                    <a:pt x="209" y="1"/>
                    <a:pt x="191" y="4"/>
                    <a:pt x="180" y="10"/>
                  </a:cubicBezTo>
                  <a:cubicBezTo>
                    <a:pt x="156" y="10"/>
                    <a:pt x="156" y="22"/>
                    <a:pt x="144" y="22"/>
                  </a:cubicBezTo>
                  <a:lnTo>
                    <a:pt x="132" y="22"/>
                  </a:lnTo>
                  <a:lnTo>
                    <a:pt x="120" y="46"/>
                  </a:lnTo>
                  <a:lnTo>
                    <a:pt x="96" y="57"/>
                  </a:lnTo>
                  <a:lnTo>
                    <a:pt x="84" y="69"/>
                  </a:lnTo>
                  <a:lnTo>
                    <a:pt x="84" y="81"/>
                  </a:lnTo>
                  <a:cubicBezTo>
                    <a:pt x="84" y="105"/>
                    <a:pt x="72" y="105"/>
                    <a:pt x="72" y="117"/>
                  </a:cubicBezTo>
                  <a:lnTo>
                    <a:pt x="1" y="379"/>
                  </a:lnTo>
                  <a:lnTo>
                    <a:pt x="334" y="379"/>
                  </a:lnTo>
                  <a:lnTo>
                    <a:pt x="370" y="308"/>
                  </a:lnTo>
                  <a:lnTo>
                    <a:pt x="394" y="224"/>
                  </a:lnTo>
                  <a:cubicBezTo>
                    <a:pt x="430" y="129"/>
                    <a:pt x="370" y="46"/>
                    <a:pt x="275" y="10"/>
                  </a:cubicBezTo>
                  <a:cubicBezTo>
                    <a:pt x="263" y="4"/>
                    <a:pt x="245" y="1"/>
                    <a:pt x="22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3"/>
            <p:cNvSpPr/>
            <p:nvPr/>
          </p:nvSpPr>
          <p:spPr>
            <a:xfrm>
              <a:off x="3737350" y="4195300"/>
              <a:ext cx="14325" cy="216100"/>
            </a:xfrm>
            <a:custGeom>
              <a:avLst/>
              <a:gdLst/>
              <a:ahLst/>
              <a:cxnLst/>
              <a:rect l="l" t="t" r="r" b="b"/>
              <a:pathLst>
                <a:path w="573" h="8644" extrusionOk="0">
                  <a:moveTo>
                    <a:pt x="227" y="0"/>
                  </a:moveTo>
                  <a:lnTo>
                    <a:pt x="37" y="7156"/>
                  </a:lnTo>
                  <a:lnTo>
                    <a:pt x="25" y="7513"/>
                  </a:lnTo>
                  <a:lnTo>
                    <a:pt x="1" y="8644"/>
                  </a:lnTo>
                  <a:lnTo>
                    <a:pt x="346" y="8644"/>
                  </a:lnTo>
                  <a:lnTo>
                    <a:pt x="382" y="7418"/>
                  </a:lnTo>
                  <a:lnTo>
                    <a:pt x="394" y="7060"/>
                  </a:lnTo>
                  <a:lnTo>
                    <a:pt x="572" y="429"/>
                  </a:lnTo>
                  <a:lnTo>
                    <a:pt x="287" y="167"/>
                  </a:lnTo>
                  <a:cubicBezTo>
                    <a:pt x="239" y="119"/>
                    <a:pt x="227" y="60"/>
                    <a:pt x="239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3"/>
            <p:cNvSpPr/>
            <p:nvPr/>
          </p:nvSpPr>
          <p:spPr>
            <a:xfrm>
              <a:off x="4021625" y="4264050"/>
              <a:ext cx="149750" cy="147350"/>
            </a:xfrm>
            <a:custGeom>
              <a:avLst/>
              <a:gdLst/>
              <a:ahLst/>
              <a:cxnLst/>
              <a:rect l="l" t="t" r="r" b="b"/>
              <a:pathLst>
                <a:path w="5990" h="5894" extrusionOk="0">
                  <a:moveTo>
                    <a:pt x="5751" y="0"/>
                  </a:moveTo>
                  <a:lnTo>
                    <a:pt x="5692" y="60"/>
                  </a:lnTo>
                  <a:lnTo>
                    <a:pt x="0" y="5894"/>
                  </a:lnTo>
                  <a:lnTo>
                    <a:pt x="477" y="5894"/>
                  </a:lnTo>
                  <a:lnTo>
                    <a:pt x="5989" y="238"/>
                  </a:lnTo>
                  <a:cubicBezTo>
                    <a:pt x="5882" y="179"/>
                    <a:pt x="5799" y="108"/>
                    <a:pt x="575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3"/>
            <p:cNvSpPr/>
            <p:nvPr/>
          </p:nvSpPr>
          <p:spPr>
            <a:xfrm>
              <a:off x="4484475" y="4346500"/>
              <a:ext cx="96475" cy="64900"/>
            </a:xfrm>
            <a:custGeom>
              <a:avLst/>
              <a:gdLst/>
              <a:ahLst/>
              <a:cxnLst/>
              <a:rect l="l" t="t" r="r" b="b"/>
              <a:pathLst>
                <a:path w="3859" h="2596" extrusionOk="0">
                  <a:moveTo>
                    <a:pt x="3668" y="0"/>
                  </a:moveTo>
                  <a:lnTo>
                    <a:pt x="1" y="2596"/>
                  </a:lnTo>
                  <a:lnTo>
                    <a:pt x="584" y="2596"/>
                  </a:lnTo>
                  <a:lnTo>
                    <a:pt x="3858" y="262"/>
                  </a:lnTo>
                  <a:cubicBezTo>
                    <a:pt x="3787" y="191"/>
                    <a:pt x="3715" y="96"/>
                    <a:pt x="366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3"/>
            <p:cNvSpPr/>
            <p:nvPr/>
          </p:nvSpPr>
          <p:spPr>
            <a:xfrm>
              <a:off x="3743025" y="4194700"/>
              <a:ext cx="230700" cy="216425"/>
            </a:xfrm>
            <a:custGeom>
              <a:avLst/>
              <a:gdLst/>
              <a:ahLst/>
              <a:cxnLst/>
              <a:rect l="l" t="t" r="r" b="b"/>
              <a:pathLst>
                <a:path w="9228" h="8657" extrusionOk="0">
                  <a:moveTo>
                    <a:pt x="369" y="0"/>
                  </a:moveTo>
                  <a:cubicBezTo>
                    <a:pt x="309" y="26"/>
                    <a:pt x="243" y="46"/>
                    <a:pt x="179" y="46"/>
                  </a:cubicBezTo>
                  <a:cubicBezTo>
                    <a:pt x="155" y="46"/>
                    <a:pt x="131" y="43"/>
                    <a:pt x="107" y="36"/>
                  </a:cubicBezTo>
                  <a:cubicBezTo>
                    <a:pt x="72" y="36"/>
                    <a:pt x="48" y="24"/>
                    <a:pt x="12" y="24"/>
                  </a:cubicBezTo>
                  <a:cubicBezTo>
                    <a:pt x="0" y="84"/>
                    <a:pt x="12" y="143"/>
                    <a:pt x="60" y="191"/>
                  </a:cubicBezTo>
                  <a:lnTo>
                    <a:pt x="345" y="453"/>
                  </a:lnTo>
                  <a:lnTo>
                    <a:pt x="5584" y="5572"/>
                  </a:lnTo>
                  <a:lnTo>
                    <a:pt x="5870" y="5846"/>
                  </a:lnTo>
                  <a:lnTo>
                    <a:pt x="8739" y="8656"/>
                  </a:lnTo>
                  <a:lnTo>
                    <a:pt x="9227" y="8656"/>
                  </a:lnTo>
                  <a:lnTo>
                    <a:pt x="7144" y="6620"/>
                  </a:lnTo>
                  <a:cubicBezTo>
                    <a:pt x="7120" y="6620"/>
                    <a:pt x="7102" y="6625"/>
                    <a:pt x="7078" y="6625"/>
                  </a:cubicBezTo>
                  <a:cubicBezTo>
                    <a:pt x="7066" y="6625"/>
                    <a:pt x="7053" y="6624"/>
                    <a:pt x="7037" y="6620"/>
                  </a:cubicBezTo>
                  <a:cubicBezTo>
                    <a:pt x="6858" y="6596"/>
                    <a:pt x="6739" y="6453"/>
                    <a:pt x="6751" y="6275"/>
                  </a:cubicBezTo>
                  <a:lnTo>
                    <a:pt x="6751" y="6239"/>
                  </a:lnTo>
                  <a:lnTo>
                    <a:pt x="6239" y="5739"/>
                  </a:lnTo>
                  <a:lnTo>
                    <a:pt x="5953" y="5465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3"/>
            <p:cNvSpPr/>
            <p:nvPr/>
          </p:nvSpPr>
          <p:spPr>
            <a:xfrm>
              <a:off x="4185325" y="4269100"/>
              <a:ext cx="69975" cy="142300"/>
            </a:xfrm>
            <a:custGeom>
              <a:avLst/>
              <a:gdLst/>
              <a:ahLst/>
              <a:cxnLst/>
              <a:rect l="l" t="t" r="r" b="b"/>
              <a:pathLst>
                <a:path w="2799" h="5692" extrusionOk="0">
                  <a:moveTo>
                    <a:pt x="1" y="1"/>
                  </a:moveTo>
                  <a:lnTo>
                    <a:pt x="2430" y="5692"/>
                  </a:lnTo>
                  <a:lnTo>
                    <a:pt x="2799" y="5692"/>
                  </a:lnTo>
                  <a:lnTo>
                    <a:pt x="572" y="46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3"/>
            <p:cNvSpPr/>
            <p:nvPr/>
          </p:nvSpPr>
          <p:spPr>
            <a:xfrm>
              <a:off x="4174625" y="4240475"/>
              <a:ext cx="9550" cy="5725"/>
            </a:xfrm>
            <a:custGeom>
              <a:avLst/>
              <a:gdLst/>
              <a:ahLst/>
              <a:cxnLst/>
              <a:rect l="l" t="t" r="r" b="b"/>
              <a:pathLst>
                <a:path w="382" h="229" extrusionOk="0">
                  <a:moveTo>
                    <a:pt x="180" y="1"/>
                  </a:moveTo>
                  <a:cubicBezTo>
                    <a:pt x="159" y="1"/>
                    <a:pt x="138" y="5"/>
                    <a:pt x="119" y="15"/>
                  </a:cubicBezTo>
                  <a:lnTo>
                    <a:pt x="107" y="15"/>
                  </a:lnTo>
                  <a:cubicBezTo>
                    <a:pt x="48" y="38"/>
                    <a:pt x="0" y="98"/>
                    <a:pt x="0" y="169"/>
                  </a:cubicBezTo>
                  <a:cubicBezTo>
                    <a:pt x="60" y="158"/>
                    <a:pt x="119" y="158"/>
                    <a:pt x="167" y="158"/>
                  </a:cubicBezTo>
                  <a:cubicBezTo>
                    <a:pt x="250" y="158"/>
                    <a:pt x="322" y="193"/>
                    <a:pt x="381" y="229"/>
                  </a:cubicBezTo>
                  <a:lnTo>
                    <a:pt x="322" y="98"/>
                  </a:lnTo>
                  <a:cubicBezTo>
                    <a:pt x="304" y="36"/>
                    <a:pt x="241" y="1"/>
                    <a:pt x="18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"/>
            <p:cNvSpPr/>
            <p:nvPr/>
          </p:nvSpPr>
          <p:spPr>
            <a:xfrm>
              <a:off x="4599075" y="4353050"/>
              <a:ext cx="37825" cy="58350"/>
            </a:xfrm>
            <a:custGeom>
              <a:avLst/>
              <a:gdLst/>
              <a:ahLst/>
              <a:cxnLst/>
              <a:rect l="l" t="t" r="r" b="b"/>
              <a:pathLst>
                <a:path w="1513" h="2334" extrusionOk="0">
                  <a:moveTo>
                    <a:pt x="274" y="0"/>
                  </a:moveTo>
                  <a:cubicBezTo>
                    <a:pt x="203" y="72"/>
                    <a:pt x="96" y="119"/>
                    <a:pt x="0" y="155"/>
                  </a:cubicBezTo>
                  <a:lnTo>
                    <a:pt x="1120" y="2334"/>
                  </a:lnTo>
                  <a:lnTo>
                    <a:pt x="1513" y="2334"/>
                  </a:lnTo>
                  <a:lnTo>
                    <a:pt x="334" y="48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3"/>
            <p:cNvSpPr/>
            <p:nvPr/>
          </p:nvSpPr>
          <p:spPr>
            <a:xfrm>
              <a:off x="4185025" y="4263750"/>
              <a:ext cx="182500" cy="147650"/>
            </a:xfrm>
            <a:custGeom>
              <a:avLst/>
              <a:gdLst/>
              <a:ahLst/>
              <a:cxnLst/>
              <a:rect l="l" t="t" r="r" b="b"/>
              <a:pathLst>
                <a:path w="7300" h="5906" extrusionOk="0">
                  <a:moveTo>
                    <a:pt x="179" y="0"/>
                  </a:moveTo>
                  <a:cubicBezTo>
                    <a:pt x="132" y="96"/>
                    <a:pt x="72" y="155"/>
                    <a:pt x="1" y="215"/>
                  </a:cubicBezTo>
                  <a:lnTo>
                    <a:pt x="549" y="691"/>
                  </a:lnTo>
                  <a:lnTo>
                    <a:pt x="6776" y="5906"/>
                  </a:lnTo>
                  <a:lnTo>
                    <a:pt x="7299" y="5906"/>
                  </a:lnTo>
                  <a:lnTo>
                    <a:pt x="299" y="36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3"/>
            <p:cNvSpPr/>
            <p:nvPr/>
          </p:nvSpPr>
          <p:spPr>
            <a:xfrm>
              <a:off x="4189800" y="4255125"/>
              <a:ext cx="386375" cy="83950"/>
            </a:xfrm>
            <a:custGeom>
              <a:avLst/>
              <a:gdLst/>
              <a:ahLst/>
              <a:cxnLst/>
              <a:rect l="l" t="t" r="r" b="b"/>
              <a:pathLst>
                <a:path w="15455" h="3358" extrusionOk="0">
                  <a:moveTo>
                    <a:pt x="36" y="0"/>
                  </a:moveTo>
                  <a:lnTo>
                    <a:pt x="36" y="0"/>
                  </a:lnTo>
                  <a:cubicBezTo>
                    <a:pt x="48" y="48"/>
                    <a:pt x="48" y="107"/>
                    <a:pt x="48" y="155"/>
                  </a:cubicBezTo>
                  <a:cubicBezTo>
                    <a:pt x="48" y="214"/>
                    <a:pt x="24" y="286"/>
                    <a:pt x="0" y="334"/>
                  </a:cubicBezTo>
                  <a:lnTo>
                    <a:pt x="143" y="381"/>
                  </a:lnTo>
                  <a:lnTo>
                    <a:pt x="15395" y="3358"/>
                  </a:lnTo>
                  <a:lnTo>
                    <a:pt x="15395" y="3262"/>
                  </a:lnTo>
                  <a:cubicBezTo>
                    <a:pt x="15407" y="3179"/>
                    <a:pt x="15419" y="3084"/>
                    <a:pt x="15455" y="3012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3"/>
            <p:cNvSpPr/>
            <p:nvPr/>
          </p:nvSpPr>
          <p:spPr>
            <a:xfrm>
              <a:off x="4185925" y="3740775"/>
              <a:ext cx="804900" cy="513475"/>
            </a:xfrm>
            <a:custGeom>
              <a:avLst/>
              <a:gdLst/>
              <a:ahLst/>
              <a:cxnLst/>
              <a:rect l="l" t="t" r="r" b="b"/>
              <a:pathLst>
                <a:path w="32196" h="20539" extrusionOk="0">
                  <a:moveTo>
                    <a:pt x="32017" y="0"/>
                  </a:moveTo>
                  <a:lnTo>
                    <a:pt x="1" y="20265"/>
                  </a:lnTo>
                  <a:cubicBezTo>
                    <a:pt x="84" y="20324"/>
                    <a:pt x="155" y="20431"/>
                    <a:pt x="191" y="20538"/>
                  </a:cubicBezTo>
                  <a:lnTo>
                    <a:pt x="32195" y="274"/>
                  </a:lnTo>
                  <a:cubicBezTo>
                    <a:pt x="32124" y="203"/>
                    <a:pt x="32052" y="95"/>
                    <a:pt x="3201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3"/>
            <p:cNvSpPr/>
            <p:nvPr/>
          </p:nvSpPr>
          <p:spPr>
            <a:xfrm>
              <a:off x="4604725" y="4122375"/>
              <a:ext cx="224450" cy="207175"/>
            </a:xfrm>
            <a:custGeom>
              <a:avLst/>
              <a:gdLst/>
              <a:ahLst/>
              <a:cxnLst/>
              <a:rect l="l" t="t" r="r" b="b"/>
              <a:pathLst>
                <a:path w="8978" h="8287" extrusionOk="0">
                  <a:moveTo>
                    <a:pt x="8752" y="0"/>
                  </a:moveTo>
                  <a:lnTo>
                    <a:pt x="1" y="8037"/>
                  </a:lnTo>
                  <a:cubicBezTo>
                    <a:pt x="96" y="8108"/>
                    <a:pt x="167" y="8191"/>
                    <a:pt x="227" y="8287"/>
                  </a:cubicBezTo>
                  <a:lnTo>
                    <a:pt x="8978" y="250"/>
                  </a:lnTo>
                  <a:cubicBezTo>
                    <a:pt x="8907" y="167"/>
                    <a:pt x="8811" y="95"/>
                    <a:pt x="875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3"/>
            <p:cNvSpPr/>
            <p:nvPr/>
          </p:nvSpPr>
          <p:spPr>
            <a:xfrm>
              <a:off x="4727950" y="4136950"/>
              <a:ext cx="125650" cy="274450"/>
            </a:xfrm>
            <a:custGeom>
              <a:avLst/>
              <a:gdLst/>
              <a:ahLst/>
              <a:cxnLst/>
              <a:rect l="l" t="t" r="r" b="b"/>
              <a:pathLst>
                <a:path w="5026" h="10978" extrusionOk="0">
                  <a:moveTo>
                    <a:pt x="4704" y="0"/>
                  </a:moveTo>
                  <a:lnTo>
                    <a:pt x="1" y="10978"/>
                  </a:lnTo>
                  <a:lnTo>
                    <a:pt x="370" y="10978"/>
                  </a:lnTo>
                  <a:lnTo>
                    <a:pt x="5025" y="119"/>
                  </a:lnTo>
                  <a:lnTo>
                    <a:pt x="5025" y="48"/>
                  </a:lnTo>
                  <a:lnTo>
                    <a:pt x="4906" y="48"/>
                  </a:lnTo>
                  <a:cubicBezTo>
                    <a:pt x="4835" y="24"/>
                    <a:pt x="4763" y="24"/>
                    <a:pt x="470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3"/>
            <p:cNvSpPr/>
            <p:nvPr/>
          </p:nvSpPr>
          <p:spPr>
            <a:xfrm>
              <a:off x="4605925" y="4346200"/>
              <a:ext cx="86650" cy="65200"/>
            </a:xfrm>
            <a:custGeom>
              <a:avLst/>
              <a:gdLst/>
              <a:ahLst/>
              <a:cxnLst/>
              <a:rect l="l" t="t" r="r" b="b"/>
              <a:pathLst>
                <a:path w="3466" h="2608" extrusionOk="0">
                  <a:moveTo>
                    <a:pt x="203" y="0"/>
                  </a:moveTo>
                  <a:cubicBezTo>
                    <a:pt x="167" y="108"/>
                    <a:pt x="84" y="203"/>
                    <a:pt x="0" y="274"/>
                  </a:cubicBezTo>
                  <a:lnTo>
                    <a:pt x="60" y="322"/>
                  </a:lnTo>
                  <a:lnTo>
                    <a:pt x="2917" y="2608"/>
                  </a:lnTo>
                  <a:lnTo>
                    <a:pt x="3465" y="2608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"/>
            <p:cNvSpPr/>
            <p:nvPr/>
          </p:nvSpPr>
          <p:spPr>
            <a:xfrm>
              <a:off x="5016400" y="4244400"/>
              <a:ext cx="9250" cy="167000"/>
            </a:xfrm>
            <a:custGeom>
              <a:avLst/>
              <a:gdLst/>
              <a:ahLst/>
              <a:cxnLst/>
              <a:rect l="l" t="t" r="r" b="b"/>
              <a:pathLst>
                <a:path w="370" h="6680" extrusionOk="0">
                  <a:moveTo>
                    <a:pt x="333" y="1"/>
                  </a:moveTo>
                  <a:cubicBezTo>
                    <a:pt x="262" y="27"/>
                    <a:pt x="177" y="41"/>
                    <a:pt x="89" y="41"/>
                  </a:cubicBezTo>
                  <a:cubicBezTo>
                    <a:pt x="60" y="41"/>
                    <a:pt x="30" y="39"/>
                    <a:pt x="0" y="36"/>
                  </a:cubicBezTo>
                  <a:lnTo>
                    <a:pt x="0" y="36"/>
                  </a:lnTo>
                  <a:lnTo>
                    <a:pt x="24" y="6680"/>
                  </a:lnTo>
                  <a:lnTo>
                    <a:pt x="369" y="6680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"/>
            <p:cNvSpPr/>
            <p:nvPr/>
          </p:nvSpPr>
          <p:spPr>
            <a:xfrm>
              <a:off x="5021450" y="4188150"/>
              <a:ext cx="3300" cy="3900"/>
            </a:xfrm>
            <a:custGeom>
              <a:avLst/>
              <a:gdLst/>
              <a:ahLst/>
              <a:cxnLst/>
              <a:rect l="l" t="t" r="r" b="b"/>
              <a:pathLst>
                <a:path w="132" h="156" extrusionOk="0">
                  <a:moveTo>
                    <a:pt x="0" y="0"/>
                  </a:moveTo>
                  <a:lnTo>
                    <a:pt x="0" y="119"/>
                  </a:lnTo>
                  <a:lnTo>
                    <a:pt x="12" y="119"/>
                  </a:lnTo>
                  <a:cubicBezTo>
                    <a:pt x="48" y="143"/>
                    <a:pt x="96" y="155"/>
                    <a:pt x="131" y="155"/>
                  </a:cubicBezTo>
                  <a:cubicBezTo>
                    <a:pt x="120" y="84"/>
                    <a:pt x="72" y="24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"/>
            <p:cNvSpPr/>
            <p:nvPr/>
          </p:nvSpPr>
          <p:spPr>
            <a:xfrm>
              <a:off x="4864275" y="3750900"/>
              <a:ext cx="138450" cy="315225"/>
            </a:xfrm>
            <a:custGeom>
              <a:avLst/>
              <a:gdLst/>
              <a:ahLst/>
              <a:cxnLst/>
              <a:rect l="l" t="t" r="r" b="b"/>
              <a:pathLst>
                <a:path w="5538" h="12609" extrusionOk="0">
                  <a:moveTo>
                    <a:pt x="5216" y="0"/>
                  </a:moveTo>
                  <a:lnTo>
                    <a:pt x="1" y="12490"/>
                  </a:lnTo>
                  <a:cubicBezTo>
                    <a:pt x="132" y="12513"/>
                    <a:pt x="227" y="12549"/>
                    <a:pt x="322" y="12609"/>
                  </a:cubicBezTo>
                  <a:lnTo>
                    <a:pt x="5537" y="95"/>
                  </a:lnTo>
                  <a:lnTo>
                    <a:pt x="5514" y="95"/>
                  </a:lnTo>
                  <a:cubicBezTo>
                    <a:pt x="5406" y="83"/>
                    <a:pt x="5299" y="48"/>
                    <a:pt x="521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"/>
            <p:cNvSpPr/>
            <p:nvPr/>
          </p:nvSpPr>
          <p:spPr>
            <a:xfrm>
              <a:off x="5003300" y="3753275"/>
              <a:ext cx="18175" cy="439050"/>
            </a:xfrm>
            <a:custGeom>
              <a:avLst/>
              <a:gdLst/>
              <a:ahLst/>
              <a:cxnLst/>
              <a:rect l="l" t="t" r="r" b="b"/>
              <a:pathLst>
                <a:path w="727" h="17562" extrusionOk="0">
                  <a:moveTo>
                    <a:pt x="143" y="0"/>
                  </a:moveTo>
                  <a:cubicBezTo>
                    <a:pt x="111" y="0"/>
                    <a:pt x="74" y="6"/>
                    <a:pt x="42" y="6"/>
                  </a:cubicBezTo>
                  <a:cubicBezTo>
                    <a:pt x="27" y="6"/>
                    <a:pt x="12" y="4"/>
                    <a:pt x="0" y="0"/>
                  </a:cubicBezTo>
                  <a:lnTo>
                    <a:pt x="0" y="0"/>
                  </a:lnTo>
                  <a:lnTo>
                    <a:pt x="381" y="17562"/>
                  </a:lnTo>
                  <a:cubicBezTo>
                    <a:pt x="457" y="17545"/>
                    <a:pt x="539" y="17528"/>
                    <a:pt x="622" y="17528"/>
                  </a:cubicBezTo>
                  <a:cubicBezTo>
                    <a:pt x="657" y="17528"/>
                    <a:pt x="692" y="17531"/>
                    <a:pt x="726" y="17538"/>
                  </a:cubicBezTo>
                  <a:lnTo>
                    <a:pt x="726" y="17419"/>
                  </a:lnTo>
                  <a:lnTo>
                    <a:pt x="357" y="572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"/>
            <p:cNvSpPr/>
            <p:nvPr/>
          </p:nvSpPr>
          <p:spPr>
            <a:xfrm>
              <a:off x="4886325" y="4112250"/>
              <a:ext cx="111625" cy="96750"/>
            </a:xfrm>
            <a:custGeom>
              <a:avLst/>
              <a:gdLst/>
              <a:ahLst/>
              <a:cxnLst/>
              <a:rect l="l" t="t" r="r" b="b"/>
              <a:pathLst>
                <a:path w="4465" h="3870" extrusionOk="0">
                  <a:moveTo>
                    <a:pt x="155" y="0"/>
                  </a:moveTo>
                  <a:cubicBezTo>
                    <a:pt x="107" y="107"/>
                    <a:pt x="60" y="226"/>
                    <a:pt x="0" y="322"/>
                  </a:cubicBezTo>
                  <a:lnTo>
                    <a:pt x="4310" y="3870"/>
                  </a:lnTo>
                  <a:cubicBezTo>
                    <a:pt x="4346" y="3774"/>
                    <a:pt x="4393" y="3667"/>
                    <a:pt x="4465" y="3572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"/>
            <p:cNvSpPr/>
            <p:nvPr/>
          </p:nvSpPr>
          <p:spPr>
            <a:xfrm>
              <a:off x="5032450" y="4235775"/>
              <a:ext cx="207800" cy="173550"/>
            </a:xfrm>
            <a:custGeom>
              <a:avLst/>
              <a:gdLst/>
              <a:ahLst/>
              <a:cxnLst/>
              <a:rect l="l" t="t" r="r" b="b"/>
              <a:pathLst>
                <a:path w="8312" h="6942" extrusionOk="0">
                  <a:moveTo>
                    <a:pt x="275" y="0"/>
                  </a:moveTo>
                  <a:cubicBezTo>
                    <a:pt x="191" y="96"/>
                    <a:pt x="96" y="167"/>
                    <a:pt x="1" y="226"/>
                  </a:cubicBezTo>
                  <a:lnTo>
                    <a:pt x="8121" y="6942"/>
                  </a:lnTo>
                  <a:cubicBezTo>
                    <a:pt x="8169" y="6834"/>
                    <a:pt x="8240" y="6751"/>
                    <a:pt x="8312" y="6668"/>
                  </a:cubicBezTo>
                  <a:lnTo>
                    <a:pt x="27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"/>
            <p:cNvSpPr/>
            <p:nvPr/>
          </p:nvSpPr>
          <p:spPr>
            <a:xfrm>
              <a:off x="5006875" y="3750000"/>
              <a:ext cx="242600" cy="651600"/>
            </a:xfrm>
            <a:custGeom>
              <a:avLst/>
              <a:gdLst/>
              <a:ahLst/>
              <a:cxnLst/>
              <a:rect l="l" t="t" r="r" b="b"/>
              <a:pathLst>
                <a:path w="9704" h="26064" extrusionOk="0">
                  <a:moveTo>
                    <a:pt x="333" y="0"/>
                  </a:moveTo>
                  <a:cubicBezTo>
                    <a:pt x="226" y="60"/>
                    <a:pt x="107" y="107"/>
                    <a:pt x="0" y="119"/>
                  </a:cubicBezTo>
                  <a:lnTo>
                    <a:pt x="214" y="679"/>
                  </a:lnTo>
                  <a:lnTo>
                    <a:pt x="9394" y="26063"/>
                  </a:lnTo>
                  <a:cubicBezTo>
                    <a:pt x="9489" y="26004"/>
                    <a:pt x="9585" y="25944"/>
                    <a:pt x="9704" y="25920"/>
                  </a:cubicBezTo>
                  <a:lnTo>
                    <a:pt x="33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"/>
            <p:cNvSpPr/>
            <p:nvPr/>
          </p:nvSpPr>
          <p:spPr>
            <a:xfrm>
              <a:off x="4991100" y="4191000"/>
              <a:ext cx="56575" cy="53975"/>
            </a:xfrm>
            <a:custGeom>
              <a:avLst/>
              <a:gdLst/>
              <a:ahLst/>
              <a:cxnLst/>
              <a:rect l="l" t="t" r="r" b="b"/>
              <a:pathLst>
                <a:path w="2263" h="2159" extrusionOk="0">
                  <a:moveTo>
                    <a:pt x="1125" y="1"/>
                  </a:moveTo>
                  <a:cubicBezTo>
                    <a:pt x="1037" y="1"/>
                    <a:pt x="950" y="14"/>
                    <a:pt x="869" y="41"/>
                  </a:cubicBezTo>
                  <a:cubicBezTo>
                    <a:pt x="631" y="101"/>
                    <a:pt x="429" y="232"/>
                    <a:pt x="274" y="422"/>
                  </a:cubicBezTo>
                  <a:cubicBezTo>
                    <a:pt x="202" y="517"/>
                    <a:pt x="143" y="624"/>
                    <a:pt x="119" y="720"/>
                  </a:cubicBezTo>
                  <a:cubicBezTo>
                    <a:pt x="83" y="803"/>
                    <a:pt x="71" y="886"/>
                    <a:pt x="60" y="982"/>
                  </a:cubicBezTo>
                  <a:cubicBezTo>
                    <a:pt x="0" y="1577"/>
                    <a:pt x="441" y="2113"/>
                    <a:pt x="1024" y="2148"/>
                  </a:cubicBezTo>
                  <a:cubicBezTo>
                    <a:pt x="1061" y="2156"/>
                    <a:pt x="1098" y="2159"/>
                    <a:pt x="1134" y="2159"/>
                  </a:cubicBezTo>
                  <a:cubicBezTo>
                    <a:pt x="1216" y="2159"/>
                    <a:pt x="1295" y="2145"/>
                    <a:pt x="1369" y="2137"/>
                  </a:cubicBezTo>
                  <a:cubicBezTo>
                    <a:pt x="1464" y="2113"/>
                    <a:pt x="1572" y="2077"/>
                    <a:pt x="1679" y="2017"/>
                  </a:cubicBezTo>
                  <a:cubicBezTo>
                    <a:pt x="1750" y="1958"/>
                    <a:pt x="1845" y="1887"/>
                    <a:pt x="1929" y="1791"/>
                  </a:cubicBezTo>
                  <a:cubicBezTo>
                    <a:pt x="2084" y="1636"/>
                    <a:pt x="2167" y="1422"/>
                    <a:pt x="2203" y="1184"/>
                  </a:cubicBezTo>
                  <a:cubicBezTo>
                    <a:pt x="2262" y="636"/>
                    <a:pt x="1881" y="148"/>
                    <a:pt x="1345" y="29"/>
                  </a:cubicBezTo>
                  <a:cubicBezTo>
                    <a:pt x="1310" y="5"/>
                    <a:pt x="1274" y="5"/>
                    <a:pt x="1226" y="5"/>
                  </a:cubicBezTo>
                  <a:lnTo>
                    <a:pt x="1214" y="5"/>
                  </a:lnTo>
                  <a:cubicBezTo>
                    <a:pt x="1185" y="2"/>
                    <a:pt x="1155" y="1"/>
                    <a:pt x="112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"/>
            <p:cNvSpPr/>
            <p:nvPr/>
          </p:nvSpPr>
          <p:spPr>
            <a:xfrm>
              <a:off x="4815775" y="4062050"/>
              <a:ext cx="78000" cy="76425"/>
            </a:xfrm>
            <a:custGeom>
              <a:avLst/>
              <a:gdLst/>
              <a:ahLst/>
              <a:cxnLst/>
              <a:rect l="l" t="t" r="r" b="b"/>
              <a:pathLst>
                <a:path w="3120" h="3057" extrusionOk="0">
                  <a:moveTo>
                    <a:pt x="1541" y="0"/>
                  </a:moveTo>
                  <a:cubicBezTo>
                    <a:pt x="769" y="0"/>
                    <a:pt x="102" y="595"/>
                    <a:pt x="24" y="1389"/>
                  </a:cubicBezTo>
                  <a:cubicBezTo>
                    <a:pt x="0" y="1770"/>
                    <a:pt x="107" y="2151"/>
                    <a:pt x="322" y="2425"/>
                  </a:cubicBezTo>
                  <a:cubicBezTo>
                    <a:pt x="405" y="2520"/>
                    <a:pt x="476" y="2604"/>
                    <a:pt x="548" y="2687"/>
                  </a:cubicBezTo>
                  <a:cubicBezTo>
                    <a:pt x="727" y="2842"/>
                    <a:pt x="953" y="2949"/>
                    <a:pt x="1191" y="3008"/>
                  </a:cubicBezTo>
                  <a:cubicBezTo>
                    <a:pt x="1262" y="3020"/>
                    <a:pt x="1322" y="3044"/>
                    <a:pt x="1393" y="3056"/>
                  </a:cubicBezTo>
                  <a:lnTo>
                    <a:pt x="1512" y="3056"/>
                  </a:lnTo>
                  <a:cubicBezTo>
                    <a:pt x="1523" y="3056"/>
                    <a:pt x="1534" y="3056"/>
                    <a:pt x="1545" y="3056"/>
                  </a:cubicBezTo>
                  <a:cubicBezTo>
                    <a:pt x="2068" y="3056"/>
                    <a:pt x="2554" y="2773"/>
                    <a:pt x="2822" y="2353"/>
                  </a:cubicBezTo>
                  <a:cubicBezTo>
                    <a:pt x="2882" y="2246"/>
                    <a:pt x="2941" y="2151"/>
                    <a:pt x="2977" y="2044"/>
                  </a:cubicBezTo>
                  <a:cubicBezTo>
                    <a:pt x="3013" y="1913"/>
                    <a:pt x="3048" y="1770"/>
                    <a:pt x="3060" y="1651"/>
                  </a:cubicBezTo>
                  <a:cubicBezTo>
                    <a:pt x="3120" y="1032"/>
                    <a:pt x="2798" y="448"/>
                    <a:pt x="2274" y="163"/>
                  </a:cubicBezTo>
                  <a:cubicBezTo>
                    <a:pt x="2167" y="103"/>
                    <a:pt x="2072" y="79"/>
                    <a:pt x="1965" y="44"/>
                  </a:cubicBezTo>
                  <a:cubicBezTo>
                    <a:pt x="1870" y="20"/>
                    <a:pt x="1786" y="8"/>
                    <a:pt x="1691" y="8"/>
                  </a:cubicBezTo>
                  <a:cubicBezTo>
                    <a:pt x="1640" y="3"/>
                    <a:pt x="1590" y="0"/>
                    <a:pt x="154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"/>
            <p:cNvSpPr/>
            <p:nvPr/>
          </p:nvSpPr>
          <p:spPr>
            <a:xfrm>
              <a:off x="2997100" y="4406875"/>
              <a:ext cx="25600" cy="5125"/>
            </a:xfrm>
            <a:custGeom>
              <a:avLst/>
              <a:gdLst/>
              <a:ahLst/>
              <a:cxnLst/>
              <a:rect l="l" t="t" r="r" b="b"/>
              <a:pathLst>
                <a:path w="1024" h="205" extrusionOk="0">
                  <a:moveTo>
                    <a:pt x="540" y="1"/>
                  </a:moveTo>
                  <a:cubicBezTo>
                    <a:pt x="336" y="1"/>
                    <a:pt x="153" y="63"/>
                    <a:pt x="0" y="205"/>
                  </a:cubicBezTo>
                  <a:lnTo>
                    <a:pt x="1024" y="205"/>
                  </a:lnTo>
                  <a:cubicBezTo>
                    <a:pt x="964" y="145"/>
                    <a:pt x="881" y="98"/>
                    <a:pt x="798" y="62"/>
                  </a:cubicBezTo>
                  <a:cubicBezTo>
                    <a:pt x="726" y="26"/>
                    <a:pt x="655" y="2"/>
                    <a:pt x="595" y="2"/>
                  </a:cubicBezTo>
                  <a:cubicBezTo>
                    <a:pt x="577" y="1"/>
                    <a:pt x="558" y="1"/>
                    <a:pt x="54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"/>
            <p:cNvSpPr/>
            <p:nvPr/>
          </p:nvSpPr>
          <p:spPr>
            <a:xfrm>
              <a:off x="2698250" y="4188575"/>
              <a:ext cx="14300" cy="13925"/>
            </a:xfrm>
            <a:custGeom>
              <a:avLst/>
              <a:gdLst/>
              <a:ahLst/>
              <a:cxnLst/>
              <a:rect l="l" t="t" r="r" b="b"/>
              <a:pathLst>
                <a:path w="572" h="557" extrusionOk="0">
                  <a:moveTo>
                    <a:pt x="264" y="1"/>
                  </a:moveTo>
                  <a:cubicBezTo>
                    <a:pt x="193" y="1"/>
                    <a:pt x="120" y="42"/>
                    <a:pt x="72" y="90"/>
                  </a:cubicBezTo>
                  <a:cubicBezTo>
                    <a:pt x="48" y="138"/>
                    <a:pt x="12" y="186"/>
                    <a:pt x="12" y="245"/>
                  </a:cubicBezTo>
                  <a:cubicBezTo>
                    <a:pt x="0" y="400"/>
                    <a:pt x="107" y="555"/>
                    <a:pt x="250" y="555"/>
                  </a:cubicBezTo>
                  <a:cubicBezTo>
                    <a:pt x="259" y="556"/>
                    <a:pt x="269" y="556"/>
                    <a:pt x="278" y="556"/>
                  </a:cubicBezTo>
                  <a:cubicBezTo>
                    <a:pt x="375" y="556"/>
                    <a:pt x="469" y="500"/>
                    <a:pt x="512" y="424"/>
                  </a:cubicBezTo>
                  <a:cubicBezTo>
                    <a:pt x="524" y="388"/>
                    <a:pt x="536" y="340"/>
                    <a:pt x="548" y="305"/>
                  </a:cubicBezTo>
                  <a:cubicBezTo>
                    <a:pt x="572" y="150"/>
                    <a:pt x="465" y="19"/>
                    <a:pt x="310" y="7"/>
                  </a:cubicBezTo>
                  <a:cubicBezTo>
                    <a:pt x="295" y="3"/>
                    <a:pt x="279" y="1"/>
                    <a:pt x="26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"/>
            <p:cNvSpPr/>
            <p:nvPr/>
          </p:nvSpPr>
          <p:spPr>
            <a:xfrm>
              <a:off x="3732600" y="4168050"/>
              <a:ext cx="29200" cy="27800"/>
            </a:xfrm>
            <a:custGeom>
              <a:avLst/>
              <a:gdLst/>
              <a:ahLst/>
              <a:cxnLst/>
              <a:rect l="l" t="t" r="r" b="b"/>
              <a:pathLst>
                <a:path w="1168" h="1112" extrusionOk="0">
                  <a:moveTo>
                    <a:pt x="567" y="0"/>
                  </a:moveTo>
                  <a:cubicBezTo>
                    <a:pt x="300" y="0"/>
                    <a:pt x="69" y="223"/>
                    <a:pt x="36" y="495"/>
                  </a:cubicBezTo>
                  <a:cubicBezTo>
                    <a:pt x="0" y="757"/>
                    <a:pt x="179" y="995"/>
                    <a:pt x="417" y="1078"/>
                  </a:cubicBezTo>
                  <a:lnTo>
                    <a:pt x="429" y="1078"/>
                  </a:lnTo>
                  <a:cubicBezTo>
                    <a:pt x="465" y="1090"/>
                    <a:pt x="489" y="1102"/>
                    <a:pt x="524" y="1102"/>
                  </a:cubicBezTo>
                  <a:cubicBezTo>
                    <a:pt x="549" y="1109"/>
                    <a:pt x="574" y="1112"/>
                    <a:pt x="600" y="1112"/>
                  </a:cubicBezTo>
                  <a:cubicBezTo>
                    <a:pt x="661" y="1112"/>
                    <a:pt x="724" y="1095"/>
                    <a:pt x="774" y="1078"/>
                  </a:cubicBezTo>
                  <a:cubicBezTo>
                    <a:pt x="965" y="1007"/>
                    <a:pt x="1108" y="840"/>
                    <a:pt x="1131" y="614"/>
                  </a:cubicBezTo>
                  <a:cubicBezTo>
                    <a:pt x="1167" y="316"/>
                    <a:pt x="941" y="54"/>
                    <a:pt x="643" y="7"/>
                  </a:cubicBezTo>
                  <a:cubicBezTo>
                    <a:pt x="618" y="2"/>
                    <a:pt x="592" y="0"/>
                    <a:pt x="5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"/>
            <p:cNvSpPr/>
            <p:nvPr/>
          </p:nvSpPr>
          <p:spPr>
            <a:xfrm>
              <a:off x="4574675" y="4319825"/>
              <a:ext cx="37825" cy="38250"/>
            </a:xfrm>
            <a:custGeom>
              <a:avLst/>
              <a:gdLst/>
              <a:ahLst/>
              <a:cxnLst/>
              <a:rect l="l" t="t" r="r" b="b"/>
              <a:pathLst>
                <a:path w="1513" h="1530" extrusionOk="0">
                  <a:moveTo>
                    <a:pt x="731" y="0"/>
                  </a:moveTo>
                  <a:cubicBezTo>
                    <a:pt x="438" y="0"/>
                    <a:pt x="177" y="180"/>
                    <a:pt x="60" y="436"/>
                  </a:cubicBezTo>
                  <a:cubicBezTo>
                    <a:pt x="24" y="508"/>
                    <a:pt x="0" y="603"/>
                    <a:pt x="0" y="686"/>
                  </a:cubicBezTo>
                  <a:lnTo>
                    <a:pt x="0" y="782"/>
                  </a:lnTo>
                  <a:cubicBezTo>
                    <a:pt x="0" y="889"/>
                    <a:pt x="24" y="984"/>
                    <a:pt x="60" y="1079"/>
                  </a:cubicBezTo>
                  <a:cubicBezTo>
                    <a:pt x="95" y="1186"/>
                    <a:pt x="179" y="1270"/>
                    <a:pt x="262" y="1341"/>
                  </a:cubicBezTo>
                  <a:cubicBezTo>
                    <a:pt x="381" y="1448"/>
                    <a:pt x="524" y="1508"/>
                    <a:pt x="679" y="1520"/>
                  </a:cubicBezTo>
                  <a:cubicBezTo>
                    <a:pt x="710" y="1527"/>
                    <a:pt x="742" y="1530"/>
                    <a:pt x="772" y="1530"/>
                  </a:cubicBezTo>
                  <a:cubicBezTo>
                    <a:pt x="847" y="1530"/>
                    <a:pt x="918" y="1513"/>
                    <a:pt x="976" y="1496"/>
                  </a:cubicBezTo>
                  <a:cubicBezTo>
                    <a:pt x="1084" y="1460"/>
                    <a:pt x="1167" y="1401"/>
                    <a:pt x="1250" y="1341"/>
                  </a:cubicBezTo>
                  <a:cubicBezTo>
                    <a:pt x="1334" y="1270"/>
                    <a:pt x="1393" y="1186"/>
                    <a:pt x="1441" y="1079"/>
                  </a:cubicBezTo>
                  <a:cubicBezTo>
                    <a:pt x="1465" y="1008"/>
                    <a:pt x="1488" y="925"/>
                    <a:pt x="1500" y="853"/>
                  </a:cubicBezTo>
                  <a:cubicBezTo>
                    <a:pt x="1512" y="686"/>
                    <a:pt x="1488" y="544"/>
                    <a:pt x="1417" y="424"/>
                  </a:cubicBezTo>
                  <a:cubicBezTo>
                    <a:pt x="1369" y="293"/>
                    <a:pt x="1298" y="198"/>
                    <a:pt x="1203" y="139"/>
                  </a:cubicBezTo>
                  <a:cubicBezTo>
                    <a:pt x="1096" y="67"/>
                    <a:pt x="965" y="8"/>
                    <a:pt x="834" y="8"/>
                  </a:cubicBezTo>
                  <a:cubicBezTo>
                    <a:pt x="799" y="3"/>
                    <a:pt x="765" y="0"/>
                    <a:pt x="73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"/>
            <p:cNvSpPr/>
            <p:nvPr/>
          </p:nvSpPr>
          <p:spPr>
            <a:xfrm>
              <a:off x="4163600" y="4245300"/>
              <a:ext cx="27400" cy="26400"/>
            </a:xfrm>
            <a:custGeom>
              <a:avLst/>
              <a:gdLst/>
              <a:ahLst/>
              <a:cxnLst/>
              <a:rect l="l" t="t" r="r" b="b"/>
              <a:pathLst>
                <a:path w="1096" h="1056" extrusionOk="0">
                  <a:moveTo>
                    <a:pt x="608" y="0"/>
                  </a:moveTo>
                  <a:cubicBezTo>
                    <a:pt x="548" y="0"/>
                    <a:pt x="501" y="0"/>
                    <a:pt x="453" y="12"/>
                  </a:cubicBezTo>
                  <a:cubicBezTo>
                    <a:pt x="215" y="60"/>
                    <a:pt x="36" y="250"/>
                    <a:pt x="24" y="488"/>
                  </a:cubicBezTo>
                  <a:cubicBezTo>
                    <a:pt x="1" y="560"/>
                    <a:pt x="24" y="667"/>
                    <a:pt x="72" y="750"/>
                  </a:cubicBezTo>
                  <a:cubicBezTo>
                    <a:pt x="120" y="858"/>
                    <a:pt x="203" y="953"/>
                    <a:pt x="310" y="988"/>
                  </a:cubicBezTo>
                  <a:cubicBezTo>
                    <a:pt x="370" y="1024"/>
                    <a:pt x="429" y="1036"/>
                    <a:pt x="501" y="1048"/>
                  </a:cubicBezTo>
                  <a:cubicBezTo>
                    <a:pt x="528" y="1053"/>
                    <a:pt x="555" y="1055"/>
                    <a:pt x="581" y="1055"/>
                  </a:cubicBezTo>
                  <a:cubicBezTo>
                    <a:pt x="681" y="1055"/>
                    <a:pt x="773" y="1021"/>
                    <a:pt x="858" y="965"/>
                  </a:cubicBezTo>
                  <a:lnTo>
                    <a:pt x="870" y="965"/>
                  </a:lnTo>
                  <a:cubicBezTo>
                    <a:pt x="941" y="905"/>
                    <a:pt x="1013" y="846"/>
                    <a:pt x="1048" y="750"/>
                  </a:cubicBezTo>
                  <a:cubicBezTo>
                    <a:pt x="1084" y="691"/>
                    <a:pt x="1096" y="631"/>
                    <a:pt x="1096" y="572"/>
                  </a:cubicBezTo>
                  <a:cubicBezTo>
                    <a:pt x="1096" y="512"/>
                    <a:pt x="1096" y="465"/>
                    <a:pt x="1084" y="429"/>
                  </a:cubicBezTo>
                  <a:cubicBezTo>
                    <a:pt x="1084" y="417"/>
                    <a:pt x="1084" y="393"/>
                    <a:pt x="1072" y="381"/>
                  </a:cubicBezTo>
                  <a:cubicBezTo>
                    <a:pt x="1036" y="262"/>
                    <a:pt x="965" y="179"/>
                    <a:pt x="870" y="96"/>
                  </a:cubicBezTo>
                  <a:cubicBezTo>
                    <a:pt x="858" y="84"/>
                    <a:pt x="846" y="72"/>
                    <a:pt x="834" y="72"/>
                  </a:cubicBezTo>
                  <a:cubicBezTo>
                    <a:pt x="751" y="24"/>
                    <a:pt x="679" y="0"/>
                    <a:pt x="6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"/>
            <p:cNvSpPr/>
            <p:nvPr/>
          </p:nvSpPr>
          <p:spPr>
            <a:xfrm>
              <a:off x="2754800" y="4228775"/>
              <a:ext cx="27100" cy="27250"/>
            </a:xfrm>
            <a:custGeom>
              <a:avLst/>
              <a:gdLst/>
              <a:ahLst/>
              <a:cxnLst/>
              <a:rect l="l" t="t" r="r" b="b"/>
              <a:pathLst>
                <a:path w="1084" h="1090" extrusionOk="0">
                  <a:moveTo>
                    <a:pt x="516" y="0"/>
                  </a:moveTo>
                  <a:cubicBezTo>
                    <a:pt x="325" y="0"/>
                    <a:pt x="166" y="111"/>
                    <a:pt x="72" y="268"/>
                  </a:cubicBezTo>
                  <a:cubicBezTo>
                    <a:pt x="36" y="328"/>
                    <a:pt x="12" y="399"/>
                    <a:pt x="0" y="495"/>
                  </a:cubicBezTo>
                  <a:cubicBezTo>
                    <a:pt x="0" y="554"/>
                    <a:pt x="0" y="614"/>
                    <a:pt x="12" y="661"/>
                  </a:cubicBezTo>
                  <a:cubicBezTo>
                    <a:pt x="36" y="721"/>
                    <a:pt x="60" y="780"/>
                    <a:pt x="96" y="840"/>
                  </a:cubicBezTo>
                  <a:cubicBezTo>
                    <a:pt x="179" y="971"/>
                    <a:pt x="310" y="1054"/>
                    <a:pt x="489" y="1090"/>
                  </a:cubicBezTo>
                  <a:lnTo>
                    <a:pt x="548" y="1090"/>
                  </a:lnTo>
                  <a:cubicBezTo>
                    <a:pt x="703" y="1090"/>
                    <a:pt x="834" y="1030"/>
                    <a:pt x="929" y="935"/>
                  </a:cubicBezTo>
                  <a:cubicBezTo>
                    <a:pt x="1012" y="852"/>
                    <a:pt x="1084" y="733"/>
                    <a:pt x="1084" y="602"/>
                  </a:cubicBezTo>
                  <a:lnTo>
                    <a:pt x="1084" y="506"/>
                  </a:lnTo>
                  <a:cubicBezTo>
                    <a:pt x="1084" y="387"/>
                    <a:pt x="1048" y="280"/>
                    <a:pt x="965" y="197"/>
                  </a:cubicBezTo>
                  <a:cubicBezTo>
                    <a:pt x="881" y="90"/>
                    <a:pt x="750" y="18"/>
                    <a:pt x="596" y="6"/>
                  </a:cubicBezTo>
                  <a:cubicBezTo>
                    <a:pt x="569" y="2"/>
                    <a:pt x="542" y="0"/>
                    <a:pt x="51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3"/>
            <p:cNvSpPr/>
            <p:nvPr/>
          </p:nvSpPr>
          <p:spPr>
            <a:xfrm>
              <a:off x="2582150" y="4308350"/>
              <a:ext cx="28000" cy="27250"/>
            </a:xfrm>
            <a:custGeom>
              <a:avLst/>
              <a:gdLst/>
              <a:ahLst/>
              <a:cxnLst/>
              <a:rect l="l" t="t" r="r" b="b"/>
              <a:pathLst>
                <a:path w="1120" h="1090" extrusionOk="0">
                  <a:moveTo>
                    <a:pt x="575" y="1"/>
                  </a:moveTo>
                  <a:cubicBezTo>
                    <a:pt x="296" y="1"/>
                    <a:pt x="58" y="208"/>
                    <a:pt x="25" y="491"/>
                  </a:cubicBezTo>
                  <a:cubicBezTo>
                    <a:pt x="1" y="788"/>
                    <a:pt x="215" y="1062"/>
                    <a:pt x="525" y="1086"/>
                  </a:cubicBezTo>
                  <a:cubicBezTo>
                    <a:pt x="545" y="1088"/>
                    <a:pt x="566" y="1090"/>
                    <a:pt x="586" y="1090"/>
                  </a:cubicBezTo>
                  <a:cubicBezTo>
                    <a:pt x="858" y="1090"/>
                    <a:pt x="1087" y="875"/>
                    <a:pt x="1120" y="598"/>
                  </a:cubicBezTo>
                  <a:cubicBezTo>
                    <a:pt x="1120" y="538"/>
                    <a:pt x="1120" y="479"/>
                    <a:pt x="1096" y="431"/>
                  </a:cubicBezTo>
                  <a:cubicBezTo>
                    <a:pt x="1072" y="312"/>
                    <a:pt x="1013" y="217"/>
                    <a:pt x="941" y="133"/>
                  </a:cubicBezTo>
                  <a:cubicBezTo>
                    <a:pt x="858" y="74"/>
                    <a:pt x="775" y="26"/>
                    <a:pt x="679" y="14"/>
                  </a:cubicBezTo>
                  <a:cubicBezTo>
                    <a:pt x="667" y="14"/>
                    <a:pt x="656" y="2"/>
                    <a:pt x="620" y="2"/>
                  </a:cubicBezTo>
                  <a:cubicBezTo>
                    <a:pt x="605" y="1"/>
                    <a:pt x="590" y="1"/>
                    <a:pt x="57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3"/>
            <p:cNvSpPr/>
            <p:nvPr/>
          </p:nvSpPr>
          <p:spPr>
            <a:xfrm>
              <a:off x="3259325" y="4015150"/>
              <a:ext cx="28300" cy="26950"/>
            </a:xfrm>
            <a:custGeom>
              <a:avLst/>
              <a:gdLst/>
              <a:ahLst/>
              <a:cxnLst/>
              <a:rect l="l" t="t" r="r" b="b"/>
              <a:pathLst>
                <a:path w="1132" h="1078" extrusionOk="0">
                  <a:moveTo>
                    <a:pt x="563" y="1"/>
                  </a:moveTo>
                  <a:cubicBezTo>
                    <a:pt x="284" y="1"/>
                    <a:pt x="46" y="208"/>
                    <a:pt x="12" y="491"/>
                  </a:cubicBezTo>
                  <a:cubicBezTo>
                    <a:pt x="0" y="646"/>
                    <a:pt x="48" y="777"/>
                    <a:pt x="155" y="896"/>
                  </a:cubicBezTo>
                  <a:cubicBezTo>
                    <a:pt x="215" y="967"/>
                    <a:pt x="310" y="1027"/>
                    <a:pt x="429" y="1062"/>
                  </a:cubicBezTo>
                  <a:cubicBezTo>
                    <a:pt x="453" y="1062"/>
                    <a:pt x="477" y="1074"/>
                    <a:pt x="489" y="1074"/>
                  </a:cubicBezTo>
                  <a:lnTo>
                    <a:pt x="512" y="1074"/>
                  </a:lnTo>
                  <a:cubicBezTo>
                    <a:pt x="533" y="1076"/>
                    <a:pt x="553" y="1077"/>
                    <a:pt x="572" y="1077"/>
                  </a:cubicBezTo>
                  <a:cubicBezTo>
                    <a:pt x="665" y="1077"/>
                    <a:pt x="745" y="1054"/>
                    <a:pt x="834" y="1015"/>
                  </a:cubicBezTo>
                  <a:cubicBezTo>
                    <a:pt x="989" y="931"/>
                    <a:pt x="1084" y="777"/>
                    <a:pt x="1108" y="598"/>
                  </a:cubicBezTo>
                  <a:cubicBezTo>
                    <a:pt x="1132" y="300"/>
                    <a:pt x="905" y="38"/>
                    <a:pt x="608" y="3"/>
                  </a:cubicBezTo>
                  <a:cubicBezTo>
                    <a:pt x="593" y="2"/>
                    <a:pt x="577" y="1"/>
                    <a:pt x="5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3"/>
            <p:cNvSpPr/>
            <p:nvPr/>
          </p:nvSpPr>
          <p:spPr>
            <a:xfrm>
              <a:off x="5234575" y="4397850"/>
              <a:ext cx="36625" cy="13550"/>
            </a:xfrm>
            <a:custGeom>
              <a:avLst/>
              <a:gdLst/>
              <a:ahLst/>
              <a:cxnLst/>
              <a:rect l="l" t="t" r="r" b="b"/>
              <a:pathLst>
                <a:path w="1465" h="542" extrusionOk="0">
                  <a:moveTo>
                    <a:pt x="736" y="1"/>
                  </a:moveTo>
                  <a:cubicBezTo>
                    <a:pt x="686" y="1"/>
                    <a:pt x="635" y="6"/>
                    <a:pt x="596" y="6"/>
                  </a:cubicBezTo>
                  <a:cubicBezTo>
                    <a:pt x="477" y="30"/>
                    <a:pt x="381" y="66"/>
                    <a:pt x="286" y="149"/>
                  </a:cubicBezTo>
                  <a:cubicBezTo>
                    <a:pt x="262" y="161"/>
                    <a:pt x="238" y="173"/>
                    <a:pt x="227" y="185"/>
                  </a:cubicBezTo>
                  <a:cubicBezTo>
                    <a:pt x="143" y="268"/>
                    <a:pt x="84" y="351"/>
                    <a:pt x="36" y="459"/>
                  </a:cubicBezTo>
                  <a:cubicBezTo>
                    <a:pt x="24" y="482"/>
                    <a:pt x="24" y="518"/>
                    <a:pt x="0" y="542"/>
                  </a:cubicBezTo>
                  <a:lnTo>
                    <a:pt x="1465" y="542"/>
                  </a:lnTo>
                  <a:cubicBezTo>
                    <a:pt x="1370" y="268"/>
                    <a:pt x="1120" y="42"/>
                    <a:pt x="810" y="6"/>
                  </a:cubicBezTo>
                  <a:cubicBezTo>
                    <a:pt x="786" y="2"/>
                    <a:pt x="761" y="1"/>
                    <a:pt x="73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"/>
            <p:cNvSpPr/>
            <p:nvPr/>
          </p:nvSpPr>
          <p:spPr>
            <a:xfrm>
              <a:off x="4984250" y="3714800"/>
              <a:ext cx="39600" cy="38200"/>
            </a:xfrm>
            <a:custGeom>
              <a:avLst/>
              <a:gdLst/>
              <a:ahLst/>
              <a:cxnLst/>
              <a:rect l="l" t="t" r="r" b="b"/>
              <a:pathLst>
                <a:path w="1584" h="1528" extrusionOk="0">
                  <a:moveTo>
                    <a:pt x="778" y="0"/>
                  </a:moveTo>
                  <a:cubicBezTo>
                    <a:pt x="388" y="0"/>
                    <a:pt x="46" y="289"/>
                    <a:pt x="12" y="694"/>
                  </a:cubicBezTo>
                  <a:cubicBezTo>
                    <a:pt x="0" y="813"/>
                    <a:pt x="12" y="932"/>
                    <a:pt x="60" y="1039"/>
                  </a:cubicBezTo>
                  <a:cubicBezTo>
                    <a:pt x="119" y="1134"/>
                    <a:pt x="179" y="1242"/>
                    <a:pt x="274" y="1313"/>
                  </a:cubicBezTo>
                  <a:cubicBezTo>
                    <a:pt x="310" y="1361"/>
                    <a:pt x="369" y="1408"/>
                    <a:pt x="417" y="1432"/>
                  </a:cubicBezTo>
                  <a:cubicBezTo>
                    <a:pt x="512" y="1480"/>
                    <a:pt x="607" y="1527"/>
                    <a:pt x="715" y="1527"/>
                  </a:cubicBezTo>
                  <a:lnTo>
                    <a:pt x="893" y="1527"/>
                  </a:lnTo>
                  <a:cubicBezTo>
                    <a:pt x="1012" y="1515"/>
                    <a:pt x="1119" y="1468"/>
                    <a:pt x="1203" y="1408"/>
                  </a:cubicBezTo>
                  <a:cubicBezTo>
                    <a:pt x="1381" y="1289"/>
                    <a:pt x="1524" y="1075"/>
                    <a:pt x="1536" y="837"/>
                  </a:cubicBezTo>
                  <a:cubicBezTo>
                    <a:pt x="1584" y="420"/>
                    <a:pt x="1286" y="39"/>
                    <a:pt x="846" y="3"/>
                  </a:cubicBezTo>
                  <a:cubicBezTo>
                    <a:pt x="823" y="1"/>
                    <a:pt x="800" y="0"/>
                    <a:pt x="77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"/>
            <p:cNvSpPr/>
            <p:nvPr/>
          </p:nvSpPr>
          <p:spPr>
            <a:xfrm>
              <a:off x="3074475" y="4307150"/>
              <a:ext cx="15500" cy="15550"/>
            </a:xfrm>
            <a:custGeom>
              <a:avLst/>
              <a:gdLst/>
              <a:ahLst/>
              <a:cxnLst/>
              <a:rect l="l" t="t" r="r" b="b"/>
              <a:pathLst>
                <a:path w="620" h="622" extrusionOk="0">
                  <a:moveTo>
                    <a:pt x="328" y="0"/>
                  </a:moveTo>
                  <a:cubicBezTo>
                    <a:pt x="264" y="0"/>
                    <a:pt x="195" y="30"/>
                    <a:pt x="144" y="50"/>
                  </a:cubicBezTo>
                  <a:cubicBezTo>
                    <a:pt x="72" y="86"/>
                    <a:pt x="13" y="169"/>
                    <a:pt x="1" y="277"/>
                  </a:cubicBezTo>
                  <a:cubicBezTo>
                    <a:pt x="1" y="300"/>
                    <a:pt x="1" y="336"/>
                    <a:pt x="13" y="360"/>
                  </a:cubicBezTo>
                  <a:cubicBezTo>
                    <a:pt x="24" y="408"/>
                    <a:pt x="48" y="455"/>
                    <a:pt x="60" y="479"/>
                  </a:cubicBezTo>
                  <a:cubicBezTo>
                    <a:pt x="96" y="562"/>
                    <a:pt x="191" y="622"/>
                    <a:pt x="286" y="622"/>
                  </a:cubicBezTo>
                  <a:lnTo>
                    <a:pt x="382" y="622"/>
                  </a:lnTo>
                  <a:cubicBezTo>
                    <a:pt x="465" y="598"/>
                    <a:pt x="536" y="562"/>
                    <a:pt x="560" y="503"/>
                  </a:cubicBezTo>
                  <a:cubicBezTo>
                    <a:pt x="596" y="455"/>
                    <a:pt x="620" y="408"/>
                    <a:pt x="620" y="348"/>
                  </a:cubicBezTo>
                  <a:cubicBezTo>
                    <a:pt x="620" y="300"/>
                    <a:pt x="620" y="265"/>
                    <a:pt x="608" y="217"/>
                  </a:cubicBezTo>
                  <a:cubicBezTo>
                    <a:pt x="584" y="110"/>
                    <a:pt x="489" y="38"/>
                    <a:pt x="382" y="27"/>
                  </a:cubicBezTo>
                  <a:cubicBezTo>
                    <a:pt x="370" y="27"/>
                    <a:pt x="358" y="27"/>
                    <a:pt x="358" y="3"/>
                  </a:cubicBezTo>
                  <a:cubicBezTo>
                    <a:pt x="348" y="1"/>
                    <a:pt x="338" y="0"/>
                    <a:pt x="32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3"/>
            <p:cNvSpPr/>
            <p:nvPr/>
          </p:nvSpPr>
          <p:spPr>
            <a:xfrm>
              <a:off x="3911200" y="4344925"/>
              <a:ext cx="16375" cy="15575"/>
            </a:xfrm>
            <a:custGeom>
              <a:avLst/>
              <a:gdLst/>
              <a:ahLst/>
              <a:cxnLst/>
              <a:rect l="l" t="t" r="r" b="b"/>
              <a:pathLst>
                <a:path w="655" h="623" extrusionOk="0">
                  <a:moveTo>
                    <a:pt x="312" y="1"/>
                  </a:moveTo>
                  <a:cubicBezTo>
                    <a:pt x="167" y="1"/>
                    <a:pt x="55" y="103"/>
                    <a:pt x="12" y="254"/>
                  </a:cubicBezTo>
                  <a:lnTo>
                    <a:pt x="12" y="278"/>
                  </a:lnTo>
                  <a:cubicBezTo>
                    <a:pt x="0" y="456"/>
                    <a:pt x="119" y="611"/>
                    <a:pt x="298" y="623"/>
                  </a:cubicBezTo>
                  <a:lnTo>
                    <a:pt x="405" y="623"/>
                  </a:lnTo>
                  <a:cubicBezTo>
                    <a:pt x="524" y="599"/>
                    <a:pt x="631" y="492"/>
                    <a:pt x="643" y="337"/>
                  </a:cubicBezTo>
                  <a:cubicBezTo>
                    <a:pt x="655" y="159"/>
                    <a:pt x="536" y="16"/>
                    <a:pt x="357" y="4"/>
                  </a:cubicBezTo>
                  <a:cubicBezTo>
                    <a:pt x="342" y="2"/>
                    <a:pt x="327" y="1"/>
                    <a:pt x="31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1" name="Google Shape;281;p3"/>
          <p:cNvSpPr/>
          <p:nvPr/>
        </p:nvSpPr>
        <p:spPr>
          <a:xfrm>
            <a:off x="0" y="4845825"/>
            <a:ext cx="9144000" cy="29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3"/>
          <p:cNvSpPr txBox="1">
            <a:spLocks noGrp="1"/>
          </p:cNvSpPr>
          <p:nvPr>
            <p:ph type="title"/>
          </p:nvPr>
        </p:nvSpPr>
        <p:spPr>
          <a:xfrm>
            <a:off x="622250" y="1934525"/>
            <a:ext cx="3949800" cy="154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83" name="Google Shape;283;p3"/>
          <p:cNvSpPr txBox="1">
            <a:spLocks noGrp="1"/>
          </p:cNvSpPr>
          <p:nvPr>
            <p:ph type="title" idx="2" hasCustomPrompt="1"/>
          </p:nvPr>
        </p:nvSpPr>
        <p:spPr>
          <a:xfrm>
            <a:off x="622250" y="953225"/>
            <a:ext cx="5039400" cy="98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84" name="Google Shape;284;p3"/>
          <p:cNvSpPr txBox="1">
            <a:spLocks noGrp="1"/>
          </p:cNvSpPr>
          <p:nvPr>
            <p:ph type="subTitle" idx="1"/>
          </p:nvPr>
        </p:nvSpPr>
        <p:spPr>
          <a:xfrm>
            <a:off x="622250" y="3601950"/>
            <a:ext cx="5039400" cy="3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0" name="Google Shape;670;p7"/>
          <p:cNvGrpSpPr/>
          <p:nvPr/>
        </p:nvGrpSpPr>
        <p:grpSpPr>
          <a:xfrm rot="-5400000">
            <a:off x="5576433" y="-1506716"/>
            <a:ext cx="2083957" cy="5050533"/>
            <a:chOff x="5728375" y="1492875"/>
            <a:chExt cx="1308525" cy="3171250"/>
          </a:xfrm>
        </p:grpSpPr>
        <p:sp>
          <p:nvSpPr>
            <p:cNvPr id="671" name="Google Shape;671;p7"/>
            <p:cNvSpPr/>
            <p:nvPr/>
          </p:nvSpPr>
          <p:spPr>
            <a:xfrm>
              <a:off x="6942225" y="2835900"/>
              <a:ext cx="625" cy="925"/>
            </a:xfrm>
            <a:custGeom>
              <a:avLst/>
              <a:gdLst/>
              <a:ahLst/>
              <a:cxnLst/>
              <a:rect l="l" t="t" r="r" b="b"/>
              <a:pathLst>
                <a:path w="25" h="37" extrusionOk="0">
                  <a:moveTo>
                    <a:pt x="24" y="0"/>
                  </a:moveTo>
                  <a:lnTo>
                    <a:pt x="24" y="0"/>
                  </a:lnTo>
                  <a:cubicBezTo>
                    <a:pt x="12" y="12"/>
                    <a:pt x="12" y="24"/>
                    <a:pt x="0" y="36"/>
                  </a:cubicBezTo>
                  <a:cubicBezTo>
                    <a:pt x="12" y="36"/>
                    <a:pt x="12" y="24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7"/>
            <p:cNvSpPr/>
            <p:nvPr/>
          </p:nvSpPr>
          <p:spPr>
            <a:xfrm>
              <a:off x="6942225" y="283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7"/>
            <p:cNvSpPr/>
            <p:nvPr/>
          </p:nvSpPr>
          <p:spPr>
            <a:xfrm>
              <a:off x="6945500" y="2844825"/>
              <a:ext cx="42300" cy="133375"/>
            </a:xfrm>
            <a:custGeom>
              <a:avLst/>
              <a:gdLst/>
              <a:ahLst/>
              <a:cxnLst/>
              <a:rect l="l" t="t" r="r" b="b"/>
              <a:pathLst>
                <a:path w="1692" h="5335" extrusionOk="0">
                  <a:moveTo>
                    <a:pt x="346" y="0"/>
                  </a:moveTo>
                  <a:lnTo>
                    <a:pt x="203" y="12"/>
                  </a:lnTo>
                  <a:lnTo>
                    <a:pt x="0" y="453"/>
                  </a:lnTo>
                  <a:lnTo>
                    <a:pt x="1215" y="5263"/>
                  </a:lnTo>
                  <a:lnTo>
                    <a:pt x="1691" y="5334"/>
                  </a:lnTo>
                  <a:lnTo>
                    <a:pt x="1691" y="5334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7"/>
            <p:cNvSpPr/>
            <p:nvPr/>
          </p:nvSpPr>
          <p:spPr>
            <a:xfrm>
              <a:off x="6943725" y="2835300"/>
              <a:ext cx="300" cy="25"/>
            </a:xfrm>
            <a:custGeom>
              <a:avLst/>
              <a:gdLst/>
              <a:ahLst/>
              <a:cxnLst/>
              <a:rect l="l" t="t" r="r" b="b"/>
              <a:pathLst>
                <a:path w="12" h="1" extrusionOk="0">
                  <a:moveTo>
                    <a:pt x="0" y="0"/>
                  </a:moveTo>
                  <a:lnTo>
                    <a:pt x="0" y="0"/>
                  </a:lnTo>
                  <a:cubicBezTo>
                    <a:pt x="12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7"/>
            <p:cNvSpPr/>
            <p:nvPr/>
          </p:nvSpPr>
          <p:spPr>
            <a:xfrm>
              <a:off x="6945500" y="2834575"/>
              <a:ext cx="625" cy="150"/>
            </a:xfrm>
            <a:custGeom>
              <a:avLst/>
              <a:gdLst/>
              <a:ahLst/>
              <a:cxnLst/>
              <a:rect l="l" t="t" r="r" b="b"/>
              <a:pathLst>
                <a:path w="25" h="6" extrusionOk="0">
                  <a:moveTo>
                    <a:pt x="15" y="0"/>
                  </a:moveTo>
                  <a:cubicBezTo>
                    <a:pt x="11" y="0"/>
                    <a:pt x="8" y="6"/>
                    <a:pt x="0" y="6"/>
                  </a:cubicBezTo>
                  <a:lnTo>
                    <a:pt x="24" y="6"/>
                  </a:lnTo>
                  <a:cubicBezTo>
                    <a:pt x="20" y="2"/>
                    <a:pt x="18" y="0"/>
                    <a:pt x="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7"/>
            <p:cNvSpPr/>
            <p:nvPr/>
          </p:nvSpPr>
          <p:spPr>
            <a:xfrm>
              <a:off x="6943125" y="2835625"/>
              <a:ext cx="550" cy="300"/>
            </a:xfrm>
            <a:custGeom>
              <a:avLst/>
              <a:gdLst/>
              <a:ahLst/>
              <a:cxnLst/>
              <a:rect l="l" t="t" r="r" b="b"/>
              <a:pathLst>
                <a:path w="22" h="12" extrusionOk="0">
                  <a:moveTo>
                    <a:pt x="16" y="1"/>
                  </a:moveTo>
                  <a:cubicBezTo>
                    <a:pt x="13" y="1"/>
                    <a:pt x="8" y="3"/>
                    <a:pt x="0" y="11"/>
                  </a:cubicBezTo>
                  <a:cubicBezTo>
                    <a:pt x="16" y="11"/>
                    <a:pt x="21" y="1"/>
                    <a:pt x="1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7"/>
            <p:cNvSpPr/>
            <p:nvPr/>
          </p:nvSpPr>
          <p:spPr>
            <a:xfrm>
              <a:off x="6978825" y="2988300"/>
              <a:ext cx="57175" cy="218500"/>
            </a:xfrm>
            <a:custGeom>
              <a:avLst/>
              <a:gdLst/>
              <a:ahLst/>
              <a:cxnLst/>
              <a:rect l="l" t="t" r="r" b="b"/>
              <a:pathLst>
                <a:path w="2287" h="8740" extrusionOk="0">
                  <a:moveTo>
                    <a:pt x="1" y="0"/>
                  </a:moveTo>
                  <a:lnTo>
                    <a:pt x="2227" y="8739"/>
                  </a:lnTo>
                  <a:cubicBezTo>
                    <a:pt x="2239" y="8728"/>
                    <a:pt x="2251" y="8704"/>
                    <a:pt x="2287" y="8692"/>
                  </a:cubicBezTo>
                  <a:lnTo>
                    <a:pt x="2287" y="7180"/>
                  </a:lnTo>
                  <a:lnTo>
                    <a:pt x="477" y="7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7"/>
            <p:cNvSpPr/>
            <p:nvPr/>
          </p:nvSpPr>
          <p:spPr>
            <a:xfrm>
              <a:off x="6796675" y="2972825"/>
              <a:ext cx="91400" cy="176525"/>
            </a:xfrm>
            <a:custGeom>
              <a:avLst/>
              <a:gdLst/>
              <a:ahLst/>
              <a:cxnLst/>
              <a:rect l="l" t="t" r="r" b="b"/>
              <a:pathLst>
                <a:path w="3656" h="7061" extrusionOk="0">
                  <a:moveTo>
                    <a:pt x="3203" y="0"/>
                  </a:moveTo>
                  <a:lnTo>
                    <a:pt x="0" y="6632"/>
                  </a:lnTo>
                  <a:lnTo>
                    <a:pt x="286" y="7061"/>
                  </a:lnTo>
                  <a:lnTo>
                    <a:pt x="3656" y="48"/>
                  </a:lnTo>
                  <a:lnTo>
                    <a:pt x="3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7"/>
            <p:cNvSpPr/>
            <p:nvPr/>
          </p:nvSpPr>
          <p:spPr>
            <a:xfrm>
              <a:off x="6629100" y="3150225"/>
              <a:ext cx="168775" cy="337550"/>
            </a:xfrm>
            <a:custGeom>
              <a:avLst/>
              <a:gdLst/>
              <a:ahLst/>
              <a:cxnLst/>
              <a:rect l="l" t="t" r="r" b="b"/>
              <a:pathLst>
                <a:path w="6751" h="13502" extrusionOk="0">
                  <a:moveTo>
                    <a:pt x="6465" y="0"/>
                  </a:moveTo>
                  <a:lnTo>
                    <a:pt x="0" y="13359"/>
                  </a:lnTo>
                  <a:cubicBezTo>
                    <a:pt x="155" y="13359"/>
                    <a:pt x="274" y="13419"/>
                    <a:pt x="381" y="13502"/>
                  </a:cubicBezTo>
                  <a:lnTo>
                    <a:pt x="464" y="13442"/>
                  </a:lnTo>
                  <a:lnTo>
                    <a:pt x="6751" y="429"/>
                  </a:lnTo>
                  <a:lnTo>
                    <a:pt x="646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7"/>
            <p:cNvSpPr/>
            <p:nvPr/>
          </p:nvSpPr>
          <p:spPr>
            <a:xfrm>
              <a:off x="6945500" y="2834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7"/>
            <p:cNvSpPr/>
            <p:nvPr/>
          </p:nvSpPr>
          <p:spPr>
            <a:xfrm>
              <a:off x="6943725" y="2835300"/>
              <a:ext cx="0" cy="625"/>
            </a:xfrm>
            <a:custGeom>
              <a:avLst/>
              <a:gdLst/>
              <a:ahLst/>
              <a:cxnLst/>
              <a:rect l="l" t="t" r="r" b="b"/>
              <a:pathLst>
                <a:path h="25" extrusionOk="0">
                  <a:moveTo>
                    <a:pt x="0" y="24"/>
                  </a:moveTo>
                  <a:cubicBezTo>
                    <a:pt x="0" y="24"/>
                    <a:pt x="0" y="0"/>
                    <a:pt x="0" y="24"/>
                  </a:cubicBezTo>
                  <a:cubicBezTo>
                    <a:pt x="0" y="0"/>
                    <a:pt x="0" y="0"/>
                    <a:pt x="0" y="24"/>
                  </a:cubicBezTo>
                  <a:cubicBezTo>
                    <a:pt x="0" y="0"/>
                    <a:pt x="0" y="0"/>
                    <a:pt x="0" y="24"/>
                  </a:cubicBezTo>
                  <a:cubicBezTo>
                    <a:pt x="0" y="0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7"/>
            <p:cNvSpPr/>
            <p:nvPr/>
          </p:nvSpPr>
          <p:spPr>
            <a:xfrm>
              <a:off x="6942225" y="283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7"/>
            <p:cNvSpPr/>
            <p:nvPr/>
          </p:nvSpPr>
          <p:spPr>
            <a:xfrm>
              <a:off x="6881800" y="2836500"/>
              <a:ext cx="68775" cy="126825"/>
            </a:xfrm>
            <a:custGeom>
              <a:avLst/>
              <a:gdLst/>
              <a:ahLst/>
              <a:cxnLst/>
              <a:rect l="l" t="t" r="r" b="b"/>
              <a:pathLst>
                <a:path w="2751" h="5073" extrusionOk="0">
                  <a:moveTo>
                    <a:pt x="2429" y="0"/>
                  </a:moveTo>
                  <a:cubicBezTo>
                    <a:pt x="2417" y="0"/>
                    <a:pt x="2417" y="12"/>
                    <a:pt x="2417" y="12"/>
                  </a:cubicBezTo>
                  <a:lnTo>
                    <a:pt x="1" y="5001"/>
                  </a:lnTo>
                  <a:lnTo>
                    <a:pt x="465" y="5072"/>
                  </a:lnTo>
                  <a:lnTo>
                    <a:pt x="2548" y="774"/>
                  </a:lnTo>
                  <a:lnTo>
                    <a:pt x="2751" y="345"/>
                  </a:lnTo>
                  <a:lnTo>
                    <a:pt x="2632" y="357"/>
                  </a:lnTo>
                  <a:cubicBezTo>
                    <a:pt x="2624" y="358"/>
                    <a:pt x="2615" y="358"/>
                    <a:pt x="2607" y="358"/>
                  </a:cubicBezTo>
                  <a:cubicBezTo>
                    <a:pt x="2488" y="358"/>
                    <a:pt x="2394" y="276"/>
                    <a:pt x="2394" y="131"/>
                  </a:cubicBezTo>
                  <a:cubicBezTo>
                    <a:pt x="2394" y="95"/>
                    <a:pt x="2394" y="48"/>
                    <a:pt x="2429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7"/>
            <p:cNvSpPr/>
            <p:nvPr/>
          </p:nvSpPr>
          <p:spPr>
            <a:xfrm>
              <a:off x="6902350" y="1492875"/>
              <a:ext cx="133950" cy="92000"/>
            </a:xfrm>
            <a:custGeom>
              <a:avLst/>
              <a:gdLst/>
              <a:ahLst/>
              <a:cxnLst/>
              <a:rect l="l" t="t" r="r" b="b"/>
              <a:pathLst>
                <a:path w="5358" h="3680" extrusionOk="0">
                  <a:moveTo>
                    <a:pt x="5358" y="0"/>
                  </a:moveTo>
                  <a:lnTo>
                    <a:pt x="0" y="3275"/>
                  </a:lnTo>
                  <a:lnTo>
                    <a:pt x="202" y="3679"/>
                  </a:lnTo>
                  <a:lnTo>
                    <a:pt x="5358" y="524"/>
                  </a:lnTo>
                  <a:lnTo>
                    <a:pt x="535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7"/>
            <p:cNvSpPr/>
            <p:nvPr/>
          </p:nvSpPr>
          <p:spPr>
            <a:xfrm>
              <a:off x="6839525" y="1837250"/>
              <a:ext cx="325" cy="925"/>
            </a:xfrm>
            <a:custGeom>
              <a:avLst/>
              <a:gdLst/>
              <a:ahLst/>
              <a:cxnLst/>
              <a:rect l="l" t="t" r="r" b="b"/>
              <a:pathLst>
                <a:path w="13" h="37" extrusionOk="0">
                  <a:moveTo>
                    <a:pt x="13" y="1"/>
                  </a:moveTo>
                  <a:cubicBezTo>
                    <a:pt x="1" y="1"/>
                    <a:pt x="1" y="25"/>
                    <a:pt x="1" y="37"/>
                  </a:cubicBezTo>
                  <a:cubicBezTo>
                    <a:pt x="1" y="25"/>
                    <a:pt x="1" y="13"/>
                    <a:pt x="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7"/>
            <p:cNvSpPr/>
            <p:nvPr/>
          </p:nvSpPr>
          <p:spPr>
            <a:xfrm>
              <a:off x="6839525" y="1689025"/>
              <a:ext cx="97375" cy="151525"/>
            </a:xfrm>
            <a:custGeom>
              <a:avLst/>
              <a:gdLst/>
              <a:ahLst/>
              <a:cxnLst/>
              <a:rect l="l" t="t" r="r" b="b"/>
              <a:pathLst>
                <a:path w="3895" h="6061" extrusionOk="0">
                  <a:moveTo>
                    <a:pt x="20" y="5898"/>
                  </a:moveTo>
                  <a:cubicBezTo>
                    <a:pt x="13" y="5908"/>
                    <a:pt x="6" y="5919"/>
                    <a:pt x="1" y="5930"/>
                  </a:cubicBezTo>
                  <a:lnTo>
                    <a:pt x="20" y="5898"/>
                  </a:lnTo>
                  <a:close/>
                  <a:moveTo>
                    <a:pt x="3513" y="1"/>
                  </a:moveTo>
                  <a:lnTo>
                    <a:pt x="20" y="5898"/>
                  </a:lnTo>
                  <a:lnTo>
                    <a:pt x="20" y="5898"/>
                  </a:lnTo>
                  <a:cubicBezTo>
                    <a:pt x="42" y="5867"/>
                    <a:pt x="69" y="5844"/>
                    <a:pt x="96" y="5835"/>
                  </a:cubicBezTo>
                  <a:cubicBezTo>
                    <a:pt x="130" y="5818"/>
                    <a:pt x="166" y="5809"/>
                    <a:pt x="201" y="5809"/>
                  </a:cubicBezTo>
                  <a:cubicBezTo>
                    <a:pt x="288" y="5809"/>
                    <a:pt x="368" y="5860"/>
                    <a:pt x="394" y="5954"/>
                  </a:cubicBezTo>
                  <a:lnTo>
                    <a:pt x="441" y="6061"/>
                  </a:lnTo>
                  <a:lnTo>
                    <a:pt x="3894" y="239"/>
                  </a:lnTo>
                  <a:cubicBezTo>
                    <a:pt x="3727" y="191"/>
                    <a:pt x="3597" y="120"/>
                    <a:pt x="35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7"/>
            <p:cNvSpPr/>
            <p:nvPr/>
          </p:nvSpPr>
          <p:spPr>
            <a:xfrm>
              <a:off x="6838950" y="1834425"/>
              <a:ext cx="124725" cy="258250"/>
            </a:xfrm>
            <a:custGeom>
              <a:avLst/>
              <a:gdLst/>
              <a:ahLst/>
              <a:cxnLst/>
              <a:rect l="l" t="t" r="r" b="b"/>
              <a:pathLst>
                <a:path w="4989" h="10330" extrusionOk="0">
                  <a:moveTo>
                    <a:pt x="212" y="0"/>
                  </a:moveTo>
                  <a:cubicBezTo>
                    <a:pt x="182" y="0"/>
                    <a:pt x="150" y="6"/>
                    <a:pt x="119" y="19"/>
                  </a:cubicBezTo>
                  <a:cubicBezTo>
                    <a:pt x="83" y="31"/>
                    <a:pt x="48" y="66"/>
                    <a:pt x="24" y="102"/>
                  </a:cubicBezTo>
                  <a:cubicBezTo>
                    <a:pt x="24" y="126"/>
                    <a:pt x="0" y="138"/>
                    <a:pt x="0" y="150"/>
                  </a:cubicBezTo>
                  <a:lnTo>
                    <a:pt x="0" y="162"/>
                  </a:lnTo>
                  <a:lnTo>
                    <a:pt x="0" y="197"/>
                  </a:lnTo>
                  <a:lnTo>
                    <a:pt x="0" y="209"/>
                  </a:lnTo>
                  <a:lnTo>
                    <a:pt x="0" y="245"/>
                  </a:lnTo>
                  <a:lnTo>
                    <a:pt x="0" y="257"/>
                  </a:lnTo>
                  <a:cubicBezTo>
                    <a:pt x="0" y="269"/>
                    <a:pt x="24" y="281"/>
                    <a:pt x="24" y="304"/>
                  </a:cubicBezTo>
                  <a:lnTo>
                    <a:pt x="4560" y="10329"/>
                  </a:lnTo>
                  <a:cubicBezTo>
                    <a:pt x="4624" y="10255"/>
                    <a:pt x="4736" y="10209"/>
                    <a:pt x="4845" y="10209"/>
                  </a:cubicBezTo>
                  <a:cubicBezTo>
                    <a:pt x="4857" y="10209"/>
                    <a:pt x="4869" y="10209"/>
                    <a:pt x="4882" y="10210"/>
                  </a:cubicBezTo>
                  <a:cubicBezTo>
                    <a:pt x="4917" y="10210"/>
                    <a:pt x="4965" y="10222"/>
                    <a:pt x="4989" y="10246"/>
                  </a:cubicBezTo>
                  <a:lnTo>
                    <a:pt x="464" y="221"/>
                  </a:lnTo>
                  <a:lnTo>
                    <a:pt x="417" y="126"/>
                  </a:lnTo>
                  <a:cubicBezTo>
                    <a:pt x="373" y="47"/>
                    <a:pt x="297" y="0"/>
                    <a:pt x="21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7"/>
            <p:cNvSpPr/>
            <p:nvPr/>
          </p:nvSpPr>
          <p:spPr>
            <a:xfrm>
              <a:off x="6945800" y="1529475"/>
              <a:ext cx="90500" cy="135175"/>
            </a:xfrm>
            <a:custGeom>
              <a:avLst/>
              <a:gdLst/>
              <a:ahLst/>
              <a:cxnLst/>
              <a:rect l="l" t="t" r="r" b="b"/>
              <a:pathLst>
                <a:path w="3620" h="5407" extrusionOk="0">
                  <a:moveTo>
                    <a:pt x="3620" y="1"/>
                  </a:moveTo>
                  <a:lnTo>
                    <a:pt x="0" y="5073"/>
                  </a:lnTo>
                  <a:lnTo>
                    <a:pt x="108" y="5263"/>
                  </a:lnTo>
                  <a:cubicBezTo>
                    <a:pt x="179" y="5299"/>
                    <a:pt x="250" y="5335"/>
                    <a:pt x="310" y="5406"/>
                  </a:cubicBezTo>
                  <a:lnTo>
                    <a:pt x="3620" y="775"/>
                  </a:lnTo>
                  <a:lnTo>
                    <a:pt x="362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7"/>
            <p:cNvSpPr/>
            <p:nvPr/>
          </p:nvSpPr>
          <p:spPr>
            <a:xfrm>
              <a:off x="6951750" y="1681000"/>
              <a:ext cx="84550" cy="169075"/>
            </a:xfrm>
            <a:custGeom>
              <a:avLst/>
              <a:gdLst/>
              <a:ahLst/>
              <a:cxnLst/>
              <a:rect l="l" t="t" r="r" b="b"/>
              <a:pathLst>
                <a:path w="3382" h="6763" extrusionOk="0">
                  <a:moveTo>
                    <a:pt x="286" y="0"/>
                  </a:moveTo>
                  <a:cubicBezTo>
                    <a:pt x="239" y="179"/>
                    <a:pt x="155" y="334"/>
                    <a:pt x="0" y="429"/>
                  </a:cubicBezTo>
                  <a:lnTo>
                    <a:pt x="3382" y="6763"/>
                  </a:lnTo>
                  <a:lnTo>
                    <a:pt x="3382" y="5810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7"/>
            <p:cNvSpPr/>
            <p:nvPr/>
          </p:nvSpPr>
          <p:spPr>
            <a:xfrm>
              <a:off x="6891325" y="1570800"/>
              <a:ext cx="56875" cy="90275"/>
            </a:xfrm>
            <a:custGeom>
              <a:avLst/>
              <a:gdLst/>
              <a:ahLst/>
              <a:cxnLst/>
              <a:rect l="l" t="t" r="r" b="b"/>
              <a:pathLst>
                <a:path w="2275" h="3611" extrusionOk="0">
                  <a:moveTo>
                    <a:pt x="219" y="1"/>
                  </a:moveTo>
                  <a:cubicBezTo>
                    <a:pt x="185" y="1"/>
                    <a:pt x="151" y="9"/>
                    <a:pt x="120" y="27"/>
                  </a:cubicBezTo>
                  <a:cubicBezTo>
                    <a:pt x="84" y="62"/>
                    <a:pt x="48" y="86"/>
                    <a:pt x="36" y="122"/>
                  </a:cubicBezTo>
                  <a:cubicBezTo>
                    <a:pt x="24" y="146"/>
                    <a:pt x="1" y="193"/>
                    <a:pt x="1" y="241"/>
                  </a:cubicBezTo>
                  <a:cubicBezTo>
                    <a:pt x="72" y="205"/>
                    <a:pt x="143" y="193"/>
                    <a:pt x="215" y="193"/>
                  </a:cubicBezTo>
                  <a:cubicBezTo>
                    <a:pt x="405" y="205"/>
                    <a:pt x="572" y="384"/>
                    <a:pt x="548" y="574"/>
                  </a:cubicBezTo>
                  <a:cubicBezTo>
                    <a:pt x="524" y="717"/>
                    <a:pt x="441" y="836"/>
                    <a:pt x="322" y="872"/>
                  </a:cubicBezTo>
                  <a:lnTo>
                    <a:pt x="1763" y="3587"/>
                  </a:lnTo>
                  <a:cubicBezTo>
                    <a:pt x="1834" y="3560"/>
                    <a:pt x="1906" y="3546"/>
                    <a:pt x="1982" y="3546"/>
                  </a:cubicBezTo>
                  <a:cubicBezTo>
                    <a:pt x="2007" y="3546"/>
                    <a:pt x="2034" y="3548"/>
                    <a:pt x="2060" y="3551"/>
                  </a:cubicBezTo>
                  <a:cubicBezTo>
                    <a:pt x="2132" y="3575"/>
                    <a:pt x="2215" y="3587"/>
                    <a:pt x="2275" y="3610"/>
                  </a:cubicBezTo>
                  <a:lnTo>
                    <a:pt x="2167" y="3420"/>
                  </a:lnTo>
                  <a:lnTo>
                    <a:pt x="643" y="551"/>
                  </a:lnTo>
                  <a:lnTo>
                    <a:pt x="441" y="146"/>
                  </a:lnTo>
                  <a:lnTo>
                    <a:pt x="417" y="122"/>
                  </a:lnTo>
                  <a:cubicBezTo>
                    <a:pt x="375" y="47"/>
                    <a:pt x="298" y="1"/>
                    <a:pt x="21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7"/>
            <p:cNvSpPr/>
            <p:nvPr/>
          </p:nvSpPr>
          <p:spPr>
            <a:xfrm>
              <a:off x="6967825" y="2063475"/>
              <a:ext cx="68475" cy="40500"/>
            </a:xfrm>
            <a:custGeom>
              <a:avLst/>
              <a:gdLst/>
              <a:ahLst/>
              <a:cxnLst/>
              <a:rect l="l" t="t" r="r" b="b"/>
              <a:pathLst>
                <a:path w="2739" h="1620" extrusionOk="0">
                  <a:moveTo>
                    <a:pt x="2739" y="1"/>
                  </a:moveTo>
                  <a:lnTo>
                    <a:pt x="0" y="1167"/>
                  </a:lnTo>
                  <a:cubicBezTo>
                    <a:pt x="72" y="1263"/>
                    <a:pt x="131" y="1370"/>
                    <a:pt x="119" y="1501"/>
                  </a:cubicBezTo>
                  <a:cubicBezTo>
                    <a:pt x="119" y="1548"/>
                    <a:pt x="108" y="1572"/>
                    <a:pt x="84" y="1620"/>
                  </a:cubicBezTo>
                  <a:lnTo>
                    <a:pt x="2739" y="489"/>
                  </a:lnTo>
                  <a:lnTo>
                    <a:pt x="273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7"/>
            <p:cNvSpPr/>
            <p:nvPr/>
          </p:nvSpPr>
          <p:spPr>
            <a:xfrm>
              <a:off x="6558850" y="2100100"/>
              <a:ext cx="396200" cy="178025"/>
            </a:xfrm>
            <a:custGeom>
              <a:avLst/>
              <a:gdLst/>
              <a:ahLst/>
              <a:cxnLst/>
              <a:rect l="l" t="t" r="r" b="b"/>
              <a:pathLst>
                <a:path w="15848" h="7121" extrusionOk="0">
                  <a:moveTo>
                    <a:pt x="15657" y="0"/>
                  </a:moveTo>
                  <a:lnTo>
                    <a:pt x="0" y="6703"/>
                  </a:lnTo>
                  <a:cubicBezTo>
                    <a:pt x="95" y="6822"/>
                    <a:pt x="155" y="6965"/>
                    <a:pt x="167" y="7120"/>
                  </a:cubicBezTo>
                  <a:lnTo>
                    <a:pt x="15824" y="417"/>
                  </a:lnTo>
                  <a:cubicBezTo>
                    <a:pt x="15836" y="393"/>
                    <a:pt x="15836" y="357"/>
                    <a:pt x="15847" y="345"/>
                  </a:cubicBezTo>
                  <a:cubicBezTo>
                    <a:pt x="15728" y="274"/>
                    <a:pt x="15657" y="155"/>
                    <a:pt x="1565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7"/>
            <p:cNvSpPr/>
            <p:nvPr/>
          </p:nvSpPr>
          <p:spPr>
            <a:xfrm>
              <a:off x="6954425" y="2108725"/>
              <a:ext cx="81875" cy="207200"/>
            </a:xfrm>
            <a:custGeom>
              <a:avLst/>
              <a:gdLst/>
              <a:ahLst/>
              <a:cxnLst/>
              <a:rect l="l" t="t" r="r" b="b"/>
              <a:pathLst>
                <a:path w="3275" h="8288" extrusionOk="0">
                  <a:moveTo>
                    <a:pt x="24" y="0"/>
                  </a:moveTo>
                  <a:cubicBezTo>
                    <a:pt x="13" y="36"/>
                    <a:pt x="1" y="48"/>
                    <a:pt x="1" y="60"/>
                  </a:cubicBezTo>
                  <a:cubicBezTo>
                    <a:pt x="1" y="108"/>
                    <a:pt x="1" y="155"/>
                    <a:pt x="13" y="191"/>
                  </a:cubicBezTo>
                  <a:lnTo>
                    <a:pt x="3275" y="8287"/>
                  </a:lnTo>
                  <a:lnTo>
                    <a:pt x="3275" y="7097"/>
                  </a:lnTo>
                  <a:lnTo>
                    <a:pt x="429" y="36"/>
                  </a:lnTo>
                  <a:cubicBezTo>
                    <a:pt x="417" y="36"/>
                    <a:pt x="417" y="12"/>
                    <a:pt x="417" y="12"/>
                  </a:cubicBezTo>
                  <a:cubicBezTo>
                    <a:pt x="358" y="48"/>
                    <a:pt x="286" y="60"/>
                    <a:pt x="203" y="60"/>
                  </a:cubicBezTo>
                  <a:cubicBezTo>
                    <a:pt x="132" y="48"/>
                    <a:pt x="72" y="36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7"/>
            <p:cNvSpPr/>
            <p:nvPr/>
          </p:nvSpPr>
          <p:spPr>
            <a:xfrm>
              <a:off x="6559150" y="2280175"/>
              <a:ext cx="477150" cy="150350"/>
            </a:xfrm>
            <a:custGeom>
              <a:avLst/>
              <a:gdLst/>
              <a:ahLst/>
              <a:cxnLst/>
              <a:rect l="l" t="t" r="r" b="b"/>
              <a:pathLst>
                <a:path w="19086" h="6014" extrusionOk="0">
                  <a:moveTo>
                    <a:pt x="167" y="0"/>
                  </a:moveTo>
                  <a:cubicBezTo>
                    <a:pt x="155" y="167"/>
                    <a:pt x="95" y="298"/>
                    <a:pt x="0" y="405"/>
                  </a:cubicBezTo>
                  <a:lnTo>
                    <a:pt x="19086" y="6013"/>
                  </a:lnTo>
                  <a:lnTo>
                    <a:pt x="19086" y="5561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7"/>
            <p:cNvSpPr/>
            <p:nvPr/>
          </p:nvSpPr>
          <p:spPr>
            <a:xfrm>
              <a:off x="6941625" y="2825775"/>
              <a:ext cx="95275" cy="19700"/>
            </a:xfrm>
            <a:custGeom>
              <a:avLst/>
              <a:gdLst/>
              <a:ahLst/>
              <a:cxnLst/>
              <a:rect l="l" t="t" r="r" b="b"/>
              <a:pathLst>
                <a:path w="3811" h="788" extrusionOk="0">
                  <a:moveTo>
                    <a:pt x="3811" y="0"/>
                  </a:moveTo>
                  <a:lnTo>
                    <a:pt x="227" y="334"/>
                  </a:lnTo>
                  <a:lnTo>
                    <a:pt x="155" y="334"/>
                  </a:lnTo>
                  <a:cubicBezTo>
                    <a:pt x="132" y="334"/>
                    <a:pt x="132" y="358"/>
                    <a:pt x="120" y="358"/>
                  </a:cubicBezTo>
                  <a:cubicBezTo>
                    <a:pt x="120" y="370"/>
                    <a:pt x="108" y="370"/>
                    <a:pt x="108" y="370"/>
                  </a:cubicBezTo>
                  <a:cubicBezTo>
                    <a:pt x="108" y="381"/>
                    <a:pt x="96" y="381"/>
                    <a:pt x="96" y="381"/>
                  </a:cubicBezTo>
                  <a:lnTo>
                    <a:pt x="84" y="405"/>
                  </a:lnTo>
                  <a:lnTo>
                    <a:pt x="60" y="417"/>
                  </a:lnTo>
                  <a:cubicBezTo>
                    <a:pt x="48" y="417"/>
                    <a:pt x="48" y="429"/>
                    <a:pt x="36" y="441"/>
                  </a:cubicBezTo>
                  <a:cubicBezTo>
                    <a:pt x="1" y="489"/>
                    <a:pt x="1" y="536"/>
                    <a:pt x="1" y="584"/>
                  </a:cubicBezTo>
                  <a:cubicBezTo>
                    <a:pt x="1" y="707"/>
                    <a:pt x="105" y="787"/>
                    <a:pt x="216" y="787"/>
                  </a:cubicBezTo>
                  <a:cubicBezTo>
                    <a:pt x="224" y="787"/>
                    <a:pt x="231" y="787"/>
                    <a:pt x="239" y="786"/>
                  </a:cubicBezTo>
                  <a:lnTo>
                    <a:pt x="358" y="774"/>
                  </a:lnTo>
                  <a:lnTo>
                    <a:pt x="501" y="762"/>
                  </a:lnTo>
                  <a:lnTo>
                    <a:pt x="3811" y="441"/>
                  </a:lnTo>
                  <a:lnTo>
                    <a:pt x="381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7"/>
            <p:cNvSpPr/>
            <p:nvPr/>
          </p:nvSpPr>
          <p:spPr>
            <a:xfrm>
              <a:off x="6649325" y="2926075"/>
              <a:ext cx="386100" cy="71175"/>
            </a:xfrm>
            <a:custGeom>
              <a:avLst/>
              <a:gdLst/>
              <a:ahLst/>
              <a:cxnLst/>
              <a:rect l="l" t="t" r="r" b="b"/>
              <a:pathLst>
                <a:path w="15444" h="2847" extrusionOk="0">
                  <a:moveTo>
                    <a:pt x="1" y="1"/>
                  </a:moveTo>
                  <a:lnTo>
                    <a:pt x="1" y="25"/>
                  </a:lnTo>
                  <a:cubicBezTo>
                    <a:pt x="18" y="20"/>
                    <a:pt x="36" y="17"/>
                    <a:pt x="52" y="17"/>
                  </a:cubicBezTo>
                  <a:cubicBezTo>
                    <a:pt x="117" y="17"/>
                    <a:pt x="175" y="52"/>
                    <a:pt x="203" y="108"/>
                  </a:cubicBezTo>
                  <a:lnTo>
                    <a:pt x="489" y="525"/>
                  </a:lnTo>
                  <a:lnTo>
                    <a:pt x="9097" y="1846"/>
                  </a:lnTo>
                  <a:lnTo>
                    <a:pt x="9550" y="1918"/>
                  </a:lnTo>
                  <a:lnTo>
                    <a:pt x="13169" y="2489"/>
                  </a:lnTo>
                  <a:lnTo>
                    <a:pt x="13645" y="2561"/>
                  </a:lnTo>
                  <a:lnTo>
                    <a:pt x="15443" y="2846"/>
                  </a:lnTo>
                  <a:lnTo>
                    <a:pt x="15443" y="2406"/>
                  </a:lnTo>
                  <a:lnTo>
                    <a:pt x="13526" y="2108"/>
                  </a:lnTo>
                  <a:lnTo>
                    <a:pt x="13050" y="2025"/>
                  </a:lnTo>
                  <a:lnTo>
                    <a:pt x="9752" y="1525"/>
                  </a:lnTo>
                  <a:lnTo>
                    <a:pt x="9288" y="145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7"/>
            <p:cNvSpPr/>
            <p:nvPr/>
          </p:nvSpPr>
          <p:spPr>
            <a:xfrm>
              <a:off x="6909175" y="3226725"/>
              <a:ext cx="125350" cy="88725"/>
            </a:xfrm>
            <a:custGeom>
              <a:avLst/>
              <a:gdLst/>
              <a:ahLst/>
              <a:cxnLst/>
              <a:rect l="l" t="t" r="r" b="b"/>
              <a:pathLst>
                <a:path w="5014" h="3549" extrusionOk="0">
                  <a:moveTo>
                    <a:pt x="4740" y="0"/>
                  </a:moveTo>
                  <a:lnTo>
                    <a:pt x="1" y="3179"/>
                  </a:lnTo>
                  <a:lnTo>
                    <a:pt x="263" y="3548"/>
                  </a:lnTo>
                  <a:lnTo>
                    <a:pt x="5013" y="357"/>
                  </a:lnTo>
                  <a:cubicBezTo>
                    <a:pt x="4871" y="274"/>
                    <a:pt x="4787" y="155"/>
                    <a:pt x="474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7"/>
            <p:cNvSpPr/>
            <p:nvPr/>
          </p:nvSpPr>
          <p:spPr>
            <a:xfrm>
              <a:off x="6638625" y="3316900"/>
              <a:ext cx="267900" cy="180400"/>
            </a:xfrm>
            <a:custGeom>
              <a:avLst/>
              <a:gdLst/>
              <a:ahLst/>
              <a:cxnLst/>
              <a:rect l="l" t="t" r="r" b="b"/>
              <a:pathLst>
                <a:path w="10716" h="7216" extrusionOk="0">
                  <a:moveTo>
                    <a:pt x="10573" y="1"/>
                  </a:moveTo>
                  <a:cubicBezTo>
                    <a:pt x="10550" y="196"/>
                    <a:pt x="10372" y="347"/>
                    <a:pt x="10157" y="347"/>
                  </a:cubicBezTo>
                  <a:cubicBezTo>
                    <a:pt x="10149" y="347"/>
                    <a:pt x="10141" y="346"/>
                    <a:pt x="10132" y="346"/>
                  </a:cubicBezTo>
                  <a:cubicBezTo>
                    <a:pt x="10025" y="322"/>
                    <a:pt x="9918" y="287"/>
                    <a:pt x="9858" y="203"/>
                  </a:cubicBezTo>
                  <a:lnTo>
                    <a:pt x="83" y="6775"/>
                  </a:lnTo>
                  <a:lnTo>
                    <a:pt x="0" y="6835"/>
                  </a:lnTo>
                  <a:cubicBezTo>
                    <a:pt x="119" y="6930"/>
                    <a:pt x="203" y="7049"/>
                    <a:pt x="250" y="7216"/>
                  </a:cubicBezTo>
                  <a:lnTo>
                    <a:pt x="10716" y="191"/>
                  </a:lnTo>
                  <a:lnTo>
                    <a:pt x="1057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7"/>
            <p:cNvSpPr/>
            <p:nvPr/>
          </p:nvSpPr>
          <p:spPr>
            <a:xfrm>
              <a:off x="6965450" y="3661000"/>
              <a:ext cx="70850" cy="74725"/>
            </a:xfrm>
            <a:custGeom>
              <a:avLst/>
              <a:gdLst/>
              <a:ahLst/>
              <a:cxnLst/>
              <a:rect l="l" t="t" r="r" b="b"/>
              <a:pathLst>
                <a:path w="2834" h="2989" extrusionOk="0">
                  <a:moveTo>
                    <a:pt x="2834" y="0"/>
                  </a:moveTo>
                  <a:lnTo>
                    <a:pt x="0" y="2739"/>
                  </a:lnTo>
                  <a:lnTo>
                    <a:pt x="393" y="2989"/>
                  </a:lnTo>
                  <a:lnTo>
                    <a:pt x="2834" y="631"/>
                  </a:lnTo>
                  <a:lnTo>
                    <a:pt x="283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7"/>
            <p:cNvSpPr/>
            <p:nvPr/>
          </p:nvSpPr>
          <p:spPr>
            <a:xfrm>
              <a:off x="6647850" y="3864600"/>
              <a:ext cx="184850" cy="181875"/>
            </a:xfrm>
            <a:custGeom>
              <a:avLst/>
              <a:gdLst/>
              <a:ahLst/>
              <a:cxnLst/>
              <a:rect l="l" t="t" r="r" b="b"/>
              <a:pathLst>
                <a:path w="7394" h="7275" extrusionOk="0">
                  <a:moveTo>
                    <a:pt x="7156" y="0"/>
                  </a:moveTo>
                  <a:lnTo>
                    <a:pt x="0" y="6953"/>
                  </a:lnTo>
                  <a:cubicBezTo>
                    <a:pt x="119" y="7025"/>
                    <a:pt x="226" y="7144"/>
                    <a:pt x="310" y="7275"/>
                  </a:cubicBezTo>
                  <a:lnTo>
                    <a:pt x="7394" y="405"/>
                  </a:lnTo>
                  <a:lnTo>
                    <a:pt x="7346" y="322"/>
                  </a:lnTo>
                  <a:cubicBezTo>
                    <a:pt x="7311" y="286"/>
                    <a:pt x="7275" y="238"/>
                    <a:pt x="7263" y="179"/>
                  </a:cubicBezTo>
                  <a:lnTo>
                    <a:pt x="715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7"/>
            <p:cNvSpPr/>
            <p:nvPr/>
          </p:nvSpPr>
          <p:spPr>
            <a:xfrm>
              <a:off x="6835375" y="3737800"/>
              <a:ext cx="131575" cy="122050"/>
            </a:xfrm>
            <a:custGeom>
              <a:avLst/>
              <a:gdLst/>
              <a:ahLst/>
              <a:cxnLst/>
              <a:rect l="l" t="t" r="r" b="b"/>
              <a:pathLst>
                <a:path w="5263" h="4882" extrusionOk="0">
                  <a:moveTo>
                    <a:pt x="4882" y="0"/>
                  </a:moveTo>
                  <a:lnTo>
                    <a:pt x="0" y="4727"/>
                  </a:lnTo>
                  <a:cubicBezTo>
                    <a:pt x="60" y="4703"/>
                    <a:pt x="119" y="4703"/>
                    <a:pt x="191" y="4703"/>
                  </a:cubicBezTo>
                  <a:cubicBezTo>
                    <a:pt x="310" y="4715"/>
                    <a:pt x="429" y="4775"/>
                    <a:pt x="488" y="4882"/>
                  </a:cubicBezTo>
                  <a:lnTo>
                    <a:pt x="5263" y="250"/>
                  </a:lnTo>
                  <a:lnTo>
                    <a:pt x="488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7"/>
            <p:cNvSpPr/>
            <p:nvPr/>
          </p:nvSpPr>
          <p:spPr>
            <a:xfrm>
              <a:off x="6647550" y="2926675"/>
              <a:ext cx="388750" cy="587000"/>
            </a:xfrm>
            <a:custGeom>
              <a:avLst/>
              <a:gdLst/>
              <a:ahLst/>
              <a:cxnLst/>
              <a:rect l="l" t="t" r="r" b="b"/>
              <a:pathLst>
                <a:path w="15550" h="23480" extrusionOk="0">
                  <a:moveTo>
                    <a:pt x="96" y="1"/>
                  </a:moveTo>
                  <a:lnTo>
                    <a:pt x="96" y="132"/>
                  </a:lnTo>
                  <a:cubicBezTo>
                    <a:pt x="84" y="251"/>
                    <a:pt x="60" y="358"/>
                    <a:pt x="0" y="441"/>
                  </a:cubicBezTo>
                  <a:lnTo>
                    <a:pt x="5739" y="8954"/>
                  </a:lnTo>
                  <a:lnTo>
                    <a:pt x="6025" y="9383"/>
                  </a:lnTo>
                  <a:lnTo>
                    <a:pt x="6561" y="10181"/>
                  </a:lnTo>
                  <a:lnTo>
                    <a:pt x="6608" y="10181"/>
                  </a:lnTo>
                  <a:cubicBezTo>
                    <a:pt x="6823" y="10192"/>
                    <a:pt x="7001" y="10395"/>
                    <a:pt x="6977" y="10621"/>
                  </a:cubicBezTo>
                  <a:cubicBezTo>
                    <a:pt x="6977" y="10669"/>
                    <a:pt x="6965" y="10692"/>
                    <a:pt x="6942" y="10740"/>
                  </a:cubicBezTo>
                  <a:lnTo>
                    <a:pt x="9918" y="15145"/>
                  </a:lnTo>
                  <a:cubicBezTo>
                    <a:pt x="10121" y="15193"/>
                    <a:pt x="10263" y="15372"/>
                    <a:pt x="10240" y="15574"/>
                  </a:cubicBezTo>
                  <a:lnTo>
                    <a:pt x="10240" y="15610"/>
                  </a:lnTo>
                  <a:lnTo>
                    <a:pt x="10371" y="15800"/>
                  </a:lnTo>
                  <a:lnTo>
                    <a:pt x="15550" y="23480"/>
                  </a:lnTo>
                  <a:lnTo>
                    <a:pt x="15550" y="22682"/>
                  </a:lnTo>
                  <a:lnTo>
                    <a:pt x="10728" y="15550"/>
                  </a:lnTo>
                  <a:lnTo>
                    <a:pt x="10478" y="15181"/>
                  </a:lnTo>
                  <a:lnTo>
                    <a:pt x="6263" y="8907"/>
                  </a:lnTo>
                  <a:lnTo>
                    <a:pt x="5977" y="8478"/>
                  </a:lnTo>
                  <a:lnTo>
                    <a:pt x="596" y="501"/>
                  </a:lnTo>
                  <a:lnTo>
                    <a:pt x="310" y="84"/>
                  </a:lnTo>
                  <a:cubicBezTo>
                    <a:pt x="262" y="25"/>
                    <a:pt x="179" y="1"/>
                    <a:pt x="9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7"/>
            <p:cNvSpPr/>
            <p:nvPr/>
          </p:nvSpPr>
          <p:spPr>
            <a:xfrm>
              <a:off x="6603800" y="3495625"/>
              <a:ext cx="7450" cy="13000"/>
            </a:xfrm>
            <a:custGeom>
              <a:avLst/>
              <a:gdLst/>
              <a:ahLst/>
              <a:cxnLst/>
              <a:rect l="l" t="t" r="r" b="b"/>
              <a:pathLst>
                <a:path w="298" h="520" extrusionOk="0">
                  <a:moveTo>
                    <a:pt x="237" y="0"/>
                  </a:moveTo>
                  <a:cubicBezTo>
                    <a:pt x="172" y="0"/>
                    <a:pt x="97" y="34"/>
                    <a:pt x="60" y="91"/>
                  </a:cubicBezTo>
                  <a:lnTo>
                    <a:pt x="60" y="115"/>
                  </a:lnTo>
                  <a:cubicBezTo>
                    <a:pt x="0" y="222"/>
                    <a:pt x="36" y="353"/>
                    <a:pt x="143" y="412"/>
                  </a:cubicBezTo>
                  <a:lnTo>
                    <a:pt x="298" y="519"/>
                  </a:lnTo>
                  <a:cubicBezTo>
                    <a:pt x="262" y="412"/>
                    <a:pt x="238" y="305"/>
                    <a:pt x="238" y="198"/>
                  </a:cubicBezTo>
                  <a:cubicBezTo>
                    <a:pt x="238" y="138"/>
                    <a:pt x="262" y="67"/>
                    <a:pt x="286" y="7"/>
                  </a:cubicBezTo>
                  <a:cubicBezTo>
                    <a:pt x="271" y="2"/>
                    <a:pt x="254" y="0"/>
                    <a:pt x="23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7"/>
            <p:cNvSpPr/>
            <p:nvPr/>
          </p:nvSpPr>
          <p:spPr>
            <a:xfrm>
              <a:off x="6640400" y="3514550"/>
              <a:ext cx="395900" cy="275350"/>
            </a:xfrm>
            <a:custGeom>
              <a:avLst/>
              <a:gdLst/>
              <a:ahLst/>
              <a:cxnLst/>
              <a:rect l="l" t="t" r="r" b="b"/>
              <a:pathLst>
                <a:path w="15836" h="11014" extrusionOk="0">
                  <a:moveTo>
                    <a:pt x="12" y="0"/>
                  </a:moveTo>
                  <a:lnTo>
                    <a:pt x="1" y="12"/>
                  </a:lnTo>
                  <a:lnTo>
                    <a:pt x="477" y="846"/>
                  </a:lnTo>
                  <a:lnTo>
                    <a:pt x="12681" y="8930"/>
                  </a:lnTo>
                  <a:lnTo>
                    <a:pt x="13062" y="9180"/>
                  </a:lnTo>
                  <a:lnTo>
                    <a:pt x="15836" y="11014"/>
                  </a:lnTo>
                  <a:lnTo>
                    <a:pt x="15836" y="10478"/>
                  </a:lnTo>
                  <a:lnTo>
                    <a:pt x="13395" y="8847"/>
                  </a:lnTo>
                  <a:lnTo>
                    <a:pt x="13002" y="859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7"/>
            <p:cNvSpPr/>
            <p:nvPr/>
          </p:nvSpPr>
          <p:spPr>
            <a:xfrm>
              <a:off x="6841925" y="4224750"/>
              <a:ext cx="194375" cy="153025"/>
            </a:xfrm>
            <a:custGeom>
              <a:avLst/>
              <a:gdLst/>
              <a:ahLst/>
              <a:cxnLst/>
              <a:rect l="l" t="t" r="r" b="b"/>
              <a:pathLst>
                <a:path w="7775" h="6121" extrusionOk="0">
                  <a:moveTo>
                    <a:pt x="560" y="1"/>
                  </a:moveTo>
                  <a:lnTo>
                    <a:pt x="0" y="120"/>
                  </a:lnTo>
                  <a:lnTo>
                    <a:pt x="7775" y="6121"/>
                  </a:lnTo>
                  <a:lnTo>
                    <a:pt x="7775" y="5549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7"/>
            <p:cNvSpPr/>
            <p:nvPr/>
          </p:nvSpPr>
          <p:spPr>
            <a:xfrm>
              <a:off x="6649325" y="4070575"/>
              <a:ext cx="195300" cy="148550"/>
            </a:xfrm>
            <a:custGeom>
              <a:avLst/>
              <a:gdLst/>
              <a:ahLst/>
              <a:cxnLst/>
              <a:rect l="l" t="t" r="r" b="b"/>
              <a:pathLst>
                <a:path w="7812" h="5942" extrusionOk="0">
                  <a:moveTo>
                    <a:pt x="263" y="0"/>
                  </a:moveTo>
                  <a:cubicBezTo>
                    <a:pt x="203" y="119"/>
                    <a:pt x="120" y="227"/>
                    <a:pt x="1" y="334"/>
                  </a:cubicBezTo>
                  <a:lnTo>
                    <a:pt x="48" y="405"/>
                  </a:lnTo>
                  <a:lnTo>
                    <a:pt x="7252" y="5942"/>
                  </a:lnTo>
                  <a:lnTo>
                    <a:pt x="7811" y="5811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7"/>
            <p:cNvSpPr/>
            <p:nvPr/>
          </p:nvSpPr>
          <p:spPr>
            <a:xfrm>
              <a:off x="6831200" y="3872325"/>
              <a:ext cx="180400" cy="298875"/>
            </a:xfrm>
            <a:custGeom>
              <a:avLst/>
              <a:gdLst/>
              <a:ahLst/>
              <a:cxnLst/>
              <a:rect l="l" t="t" r="r" b="b"/>
              <a:pathLst>
                <a:path w="7216" h="11955" extrusionOk="0">
                  <a:moveTo>
                    <a:pt x="0" y="1"/>
                  </a:moveTo>
                  <a:lnTo>
                    <a:pt x="48" y="72"/>
                  </a:lnTo>
                  <a:lnTo>
                    <a:pt x="6823" y="11955"/>
                  </a:lnTo>
                  <a:cubicBezTo>
                    <a:pt x="6918" y="11847"/>
                    <a:pt x="7073" y="11776"/>
                    <a:pt x="7216" y="11764"/>
                  </a:cubicBezTo>
                  <a:lnTo>
                    <a:pt x="4525" y="7025"/>
                  </a:lnTo>
                  <a:cubicBezTo>
                    <a:pt x="4465" y="7061"/>
                    <a:pt x="4394" y="7061"/>
                    <a:pt x="4334" y="7061"/>
                  </a:cubicBezTo>
                  <a:cubicBezTo>
                    <a:pt x="4108" y="7037"/>
                    <a:pt x="3941" y="6847"/>
                    <a:pt x="3965" y="6609"/>
                  </a:cubicBezTo>
                  <a:cubicBezTo>
                    <a:pt x="3977" y="6490"/>
                    <a:pt x="4037" y="6383"/>
                    <a:pt x="4120" y="6323"/>
                  </a:cubicBezTo>
                  <a:lnTo>
                    <a:pt x="548" y="60"/>
                  </a:lnTo>
                  <a:cubicBezTo>
                    <a:pt x="483" y="107"/>
                    <a:pt x="410" y="139"/>
                    <a:pt x="335" y="139"/>
                  </a:cubicBezTo>
                  <a:cubicBezTo>
                    <a:pt x="315" y="139"/>
                    <a:pt x="295" y="137"/>
                    <a:pt x="274" y="132"/>
                  </a:cubicBezTo>
                  <a:cubicBezTo>
                    <a:pt x="167" y="120"/>
                    <a:pt x="60" y="72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7"/>
            <p:cNvSpPr/>
            <p:nvPr/>
          </p:nvSpPr>
          <p:spPr>
            <a:xfrm>
              <a:off x="6632950" y="3514850"/>
              <a:ext cx="202450" cy="354225"/>
            </a:xfrm>
            <a:custGeom>
              <a:avLst/>
              <a:gdLst/>
              <a:ahLst/>
              <a:cxnLst/>
              <a:rect l="l" t="t" r="r" b="b"/>
              <a:pathLst>
                <a:path w="8098" h="14169" extrusionOk="0">
                  <a:moveTo>
                    <a:pt x="310" y="0"/>
                  </a:moveTo>
                  <a:cubicBezTo>
                    <a:pt x="227" y="84"/>
                    <a:pt x="120" y="143"/>
                    <a:pt x="1" y="179"/>
                  </a:cubicBezTo>
                  <a:lnTo>
                    <a:pt x="1" y="358"/>
                  </a:lnTo>
                  <a:lnTo>
                    <a:pt x="7764" y="13990"/>
                  </a:lnTo>
                  <a:lnTo>
                    <a:pt x="7871" y="14169"/>
                  </a:lnTo>
                  <a:cubicBezTo>
                    <a:pt x="7859" y="14121"/>
                    <a:pt x="7859" y="14062"/>
                    <a:pt x="7859" y="14002"/>
                  </a:cubicBezTo>
                  <a:cubicBezTo>
                    <a:pt x="7859" y="13835"/>
                    <a:pt x="7954" y="13716"/>
                    <a:pt x="8097" y="13657"/>
                  </a:cubicBezTo>
                  <a:lnTo>
                    <a:pt x="787" y="834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7"/>
            <p:cNvSpPr/>
            <p:nvPr/>
          </p:nvSpPr>
          <p:spPr>
            <a:xfrm>
              <a:off x="6621650" y="3519025"/>
              <a:ext cx="17000" cy="515550"/>
            </a:xfrm>
            <a:custGeom>
              <a:avLst/>
              <a:gdLst/>
              <a:ahLst/>
              <a:cxnLst/>
              <a:rect l="l" t="t" r="r" b="b"/>
              <a:pathLst>
                <a:path w="680" h="20622" extrusionOk="0">
                  <a:moveTo>
                    <a:pt x="0" y="0"/>
                  </a:moveTo>
                  <a:lnTo>
                    <a:pt x="227" y="20622"/>
                  </a:lnTo>
                  <a:cubicBezTo>
                    <a:pt x="311" y="20605"/>
                    <a:pt x="389" y="20588"/>
                    <a:pt x="470" y="20588"/>
                  </a:cubicBezTo>
                  <a:cubicBezTo>
                    <a:pt x="503" y="20588"/>
                    <a:pt x="537" y="20591"/>
                    <a:pt x="572" y="20598"/>
                  </a:cubicBezTo>
                  <a:cubicBezTo>
                    <a:pt x="596" y="20598"/>
                    <a:pt x="643" y="20610"/>
                    <a:pt x="679" y="20610"/>
                  </a:cubicBezTo>
                  <a:lnTo>
                    <a:pt x="453" y="202"/>
                  </a:lnTo>
                  <a:lnTo>
                    <a:pt x="453" y="24"/>
                  </a:lnTo>
                  <a:cubicBezTo>
                    <a:pt x="387" y="32"/>
                    <a:pt x="333" y="46"/>
                    <a:pt x="278" y="46"/>
                  </a:cubicBezTo>
                  <a:cubicBezTo>
                    <a:pt x="253" y="46"/>
                    <a:pt x="229" y="43"/>
                    <a:pt x="203" y="36"/>
                  </a:cubicBezTo>
                  <a:cubicBezTo>
                    <a:pt x="143" y="36"/>
                    <a:pt x="60" y="24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7"/>
            <p:cNvSpPr/>
            <p:nvPr/>
          </p:nvSpPr>
          <p:spPr>
            <a:xfrm>
              <a:off x="5767375" y="3510375"/>
              <a:ext cx="852500" cy="922475"/>
            </a:xfrm>
            <a:custGeom>
              <a:avLst/>
              <a:gdLst/>
              <a:ahLst/>
              <a:cxnLst/>
              <a:rect l="l" t="t" r="r" b="b"/>
              <a:pathLst>
                <a:path w="34100" h="36899" extrusionOk="0">
                  <a:moveTo>
                    <a:pt x="33779" y="1"/>
                  </a:moveTo>
                  <a:lnTo>
                    <a:pt x="1" y="36577"/>
                  </a:lnTo>
                  <a:cubicBezTo>
                    <a:pt x="143" y="36672"/>
                    <a:pt x="239" y="36779"/>
                    <a:pt x="334" y="36898"/>
                  </a:cubicBezTo>
                  <a:lnTo>
                    <a:pt x="34100" y="310"/>
                  </a:lnTo>
                  <a:cubicBezTo>
                    <a:pt x="33969" y="239"/>
                    <a:pt x="33862" y="132"/>
                    <a:pt x="3377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7"/>
            <p:cNvSpPr/>
            <p:nvPr/>
          </p:nvSpPr>
          <p:spPr>
            <a:xfrm>
              <a:off x="6299575" y="4069975"/>
              <a:ext cx="318525" cy="244400"/>
            </a:xfrm>
            <a:custGeom>
              <a:avLst/>
              <a:gdLst/>
              <a:ahLst/>
              <a:cxnLst/>
              <a:rect l="l" t="t" r="r" b="b"/>
              <a:pathLst>
                <a:path w="12741" h="9776" extrusionOk="0">
                  <a:moveTo>
                    <a:pt x="12455" y="1"/>
                  </a:moveTo>
                  <a:lnTo>
                    <a:pt x="1" y="9418"/>
                  </a:lnTo>
                  <a:cubicBezTo>
                    <a:pt x="108" y="9525"/>
                    <a:pt x="191" y="9645"/>
                    <a:pt x="263" y="9776"/>
                  </a:cubicBezTo>
                  <a:lnTo>
                    <a:pt x="12741" y="358"/>
                  </a:lnTo>
                  <a:cubicBezTo>
                    <a:pt x="12622" y="251"/>
                    <a:pt x="12514" y="131"/>
                    <a:pt x="12455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7"/>
            <p:cNvSpPr/>
            <p:nvPr/>
          </p:nvSpPr>
          <p:spPr>
            <a:xfrm>
              <a:off x="6312675" y="4246175"/>
              <a:ext cx="406325" cy="101975"/>
            </a:xfrm>
            <a:custGeom>
              <a:avLst/>
              <a:gdLst/>
              <a:ahLst/>
              <a:cxnLst/>
              <a:rect l="l" t="t" r="r" b="b"/>
              <a:pathLst>
                <a:path w="16253" h="4079" extrusionOk="0">
                  <a:moveTo>
                    <a:pt x="15931" y="1"/>
                  </a:moveTo>
                  <a:lnTo>
                    <a:pt x="13" y="3620"/>
                  </a:lnTo>
                  <a:cubicBezTo>
                    <a:pt x="25" y="3716"/>
                    <a:pt x="25" y="3799"/>
                    <a:pt x="13" y="3918"/>
                  </a:cubicBezTo>
                  <a:cubicBezTo>
                    <a:pt x="13" y="3966"/>
                    <a:pt x="13" y="4025"/>
                    <a:pt x="1" y="4073"/>
                  </a:cubicBezTo>
                  <a:cubicBezTo>
                    <a:pt x="17" y="4073"/>
                    <a:pt x="38" y="4078"/>
                    <a:pt x="61" y="4078"/>
                  </a:cubicBezTo>
                  <a:cubicBezTo>
                    <a:pt x="72" y="4078"/>
                    <a:pt x="84" y="4077"/>
                    <a:pt x="96" y="4073"/>
                  </a:cubicBezTo>
                  <a:lnTo>
                    <a:pt x="16253" y="394"/>
                  </a:lnTo>
                  <a:cubicBezTo>
                    <a:pt x="16074" y="346"/>
                    <a:pt x="15931" y="203"/>
                    <a:pt x="1593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7"/>
            <p:cNvSpPr/>
            <p:nvPr/>
          </p:nvSpPr>
          <p:spPr>
            <a:xfrm>
              <a:off x="6728200" y="4251550"/>
              <a:ext cx="2725" cy="2100"/>
            </a:xfrm>
            <a:custGeom>
              <a:avLst/>
              <a:gdLst/>
              <a:ahLst/>
              <a:cxnLst/>
              <a:rect l="l" t="t" r="r" b="b"/>
              <a:pathLst>
                <a:path w="109" h="84" extrusionOk="0">
                  <a:moveTo>
                    <a:pt x="72" y="0"/>
                  </a:moveTo>
                  <a:cubicBezTo>
                    <a:pt x="60" y="24"/>
                    <a:pt x="25" y="60"/>
                    <a:pt x="1" y="84"/>
                  </a:cubicBezTo>
                  <a:lnTo>
                    <a:pt x="108" y="6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7"/>
            <p:cNvSpPr/>
            <p:nvPr/>
          </p:nvSpPr>
          <p:spPr>
            <a:xfrm>
              <a:off x="6736250" y="4181300"/>
              <a:ext cx="261950" cy="69375"/>
            </a:xfrm>
            <a:custGeom>
              <a:avLst/>
              <a:gdLst/>
              <a:ahLst/>
              <a:cxnLst/>
              <a:rect l="l" t="t" r="r" b="b"/>
              <a:pathLst>
                <a:path w="10478" h="2775" extrusionOk="0">
                  <a:moveTo>
                    <a:pt x="10442" y="0"/>
                  </a:moveTo>
                  <a:lnTo>
                    <a:pt x="4334" y="1382"/>
                  </a:lnTo>
                  <a:lnTo>
                    <a:pt x="3775" y="1513"/>
                  </a:lnTo>
                  <a:lnTo>
                    <a:pt x="0" y="2382"/>
                  </a:lnTo>
                  <a:lnTo>
                    <a:pt x="227" y="2775"/>
                  </a:lnTo>
                  <a:lnTo>
                    <a:pt x="4215" y="1870"/>
                  </a:lnTo>
                  <a:lnTo>
                    <a:pt x="4787" y="1739"/>
                  </a:lnTo>
                  <a:lnTo>
                    <a:pt x="10478" y="441"/>
                  </a:lnTo>
                  <a:cubicBezTo>
                    <a:pt x="10442" y="322"/>
                    <a:pt x="10406" y="203"/>
                    <a:pt x="10418" y="72"/>
                  </a:cubicBezTo>
                  <a:cubicBezTo>
                    <a:pt x="10418" y="36"/>
                    <a:pt x="10442" y="24"/>
                    <a:pt x="1044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7"/>
            <p:cNvSpPr/>
            <p:nvPr/>
          </p:nvSpPr>
          <p:spPr>
            <a:xfrm>
              <a:off x="6640400" y="4078600"/>
              <a:ext cx="213150" cy="382525"/>
            </a:xfrm>
            <a:custGeom>
              <a:avLst/>
              <a:gdLst/>
              <a:ahLst/>
              <a:cxnLst/>
              <a:rect l="l" t="t" r="r" b="b"/>
              <a:pathLst>
                <a:path w="8526" h="15301" extrusionOk="0">
                  <a:moveTo>
                    <a:pt x="405" y="1"/>
                  </a:moveTo>
                  <a:cubicBezTo>
                    <a:pt x="286" y="84"/>
                    <a:pt x="143" y="156"/>
                    <a:pt x="1" y="191"/>
                  </a:cubicBezTo>
                  <a:lnTo>
                    <a:pt x="3275" y="6275"/>
                  </a:lnTo>
                  <a:lnTo>
                    <a:pt x="3322" y="6275"/>
                  </a:lnTo>
                  <a:cubicBezTo>
                    <a:pt x="3537" y="6311"/>
                    <a:pt x="3703" y="6502"/>
                    <a:pt x="3691" y="6728"/>
                  </a:cubicBezTo>
                  <a:cubicBezTo>
                    <a:pt x="3680" y="6799"/>
                    <a:pt x="3644" y="6859"/>
                    <a:pt x="3620" y="6918"/>
                  </a:cubicBezTo>
                  <a:lnTo>
                    <a:pt x="3644" y="6978"/>
                  </a:lnTo>
                  <a:lnTo>
                    <a:pt x="8121" y="15300"/>
                  </a:lnTo>
                  <a:lnTo>
                    <a:pt x="8180" y="15193"/>
                  </a:lnTo>
                  <a:cubicBezTo>
                    <a:pt x="8204" y="15193"/>
                    <a:pt x="8204" y="15181"/>
                    <a:pt x="8216" y="15157"/>
                  </a:cubicBezTo>
                  <a:lnTo>
                    <a:pt x="8228" y="15146"/>
                  </a:lnTo>
                  <a:lnTo>
                    <a:pt x="8240" y="15134"/>
                  </a:lnTo>
                  <a:cubicBezTo>
                    <a:pt x="8240" y="15122"/>
                    <a:pt x="8263" y="15122"/>
                    <a:pt x="8263" y="15122"/>
                  </a:cubicBezTo>
                  <a:cubicBezTo>
                    <a:pt x="8263" y="15122"/>
                    <a:pt x="8263" y="15098"/>
                    <a:pt x="8275" y="15098"/>
                  </a:cubicBezTo>
                  <a:lnTo>
                    <a:pt x="8287" y="15098"/>
                  </a:lnTo>
                  <a:cubicBezTo>
                    <a:pt x="8287" y="15086"/>
                    <a:pt x="8299" y="15086"/>
                    <a:pt x="8299" y="15086"/>
                  </a:cubicBezTo>
                  <a:lnTo>
                    <a:pt x="8525" y="15026"/>
                  </a:lnTo>
                  <a:lnTo>
                    <a:pt x="4120" y="6871"/>
                  </a:lnTo>
                  <a:lnTo>
                    <a:pt x="3894" y="6466"/>
                  </a:lnTo>
                  <a:lnTo>
                    <a:pt x="441" y="72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7"/>
            <p:cNvSpPr/>
            <p:nvPr/>
          </p:nvSpPr>
          <p:spPr>
            <a:xfrm>
              <a:off x="6851450" y="4463175"/>
              <a:ext cx="184850" cy="115525"/>
            </a:xfrm>
            <a:custGeom>
              <a:avLst/>
              <a:gdLst/>
              <a:ahLst/>
              <a:cxnLst/>
              <a:rect l="l" t="t" r="r" b="b"/>
              <a:pathLst>
                <a:path w="7394" h="4621" extrusionOk="0">
                  <a:moveTo>
                    <a:pt x="488" y="1"/>
                  </a:moveTo>
                  <a:lnTo>
                    <a:pt x="60" y="108"/>
                  </a:lnTo>
                  <a:lnTo>
                    <a:pt x="0" y="227"/>
                  </a:lnTo>
                  <a:lnTo>
                    <a:pt x="7394" y="4620"/>
                  </a:lnTo>
                  <a:lnTo>
                    <a:pt x="7394" y="4096"/>
                  </a:lnTo>
                  <a:lnTo>
                    <a:pt x="48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7"/>
            <p:cNvSpPr/>
            <p:nvPr/>
          </p:nvSpPr>
          <p:spPr>
            <a:xfrm>
              <a:off x="6847575" y="4406025"/>
              <a:ext cx="188425" cy="60450"/>
            </a:xfrm>
            <a:custGeom>
              <a:avLst/>
              <a:gdLst/>
              <a:ahLst/>
              <a:cxnLst/>
              <a:rect l="l" t="t" r="r" b="b"/>
              <a:pathLst>
                <a:path w="7537" h="2418" extrusionOk="0">
                  <a:moveTo>
                    <a:pt x="17" y="1997"/>
                  </a:moveTo>
                  <a:cubicBezTo>
                    <a:pt x="11" y="1998"/>
                    <a:pt x="6" y="2000"/>
                    <a:pt x="0" y="2001"/>
                  </a:cubicBezTo>
                  <a:lnTo>
                    <a:pt x="17" y="1997"/>
                  </a:lnTo>
                  <a:close/>
                  <a:moveTo>
                    <a:pt x="7537" y="1"/>
                  </a:moveTo>
                  <a:lnTo>
                    <a:pt x="167" y="1965"/>
                  </a:lnTo>
                  <a:lnTo>
                    <a:pt x="17" y="1997"/>
                  </a:lnTo>
                  <a:lnTo>
                    <a:pt x="17" y="1997"/>
                  </a:lnTo>
                  <a:cubicBezTo>
                    <a:pt x="29" y="1995"/>
                    <a:pt x="43" y="1994"/>
                    <a:pt x="57" y="1994"/>
                  </a:cubicBezTo>
                  <a:cubicBezTo>
                    <a:pt x="92" y="1994"/>
                    <a:pt x="129" y="2002"/>
                    <a:pt x="167" y="2025"/>
                  </a:cubicBezTo>
                  <a:cubicBezTo>
                    <a:pt x="286" y="2084"/>
                    <a:pt x="310" y="2215"/>
                    <a:pt x="250" y="2322"/>
                  </a:cubicBezTo>
                  <a:lnTo>
                    <a:pt x="215" y="2418"/>
                  </a:lnTo>
                  <a:lnTo>
                    <a:pt x="631" y="2299"/>
                  </a:lnTo>
                  <a:lnTo>
                    <a:pt x="7537" y="453"/>
                  </a:lnTo>
                  <a:lnTo>
                    <a:pt x="753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7"/>
            <p:cNvSpPr/>
            <p:nvPr/>
          </p:nvSpPr>
          <p:spPr>
            <a:xfrm>
              <a:off x="6725825" y="4654575"/>
              <a:ext cx="17300" cy="9550"/>
            </a:xfrm>
            <a:custGeom>
              <a:avLst/>
              <a:gdLst/>
              <a:ahLst/>
              <a:cxnLst/>
              <a:rect l="l" t="t" r="r" b="b"/>
              <a:pathLst>
                <a:path w="692" h="382" extrusionOk="0">
                  <a:moveTo>
                    <a:pt x="227" y="0"/>
                  </a:moveTo>
                  <a:lnTo>
                    <a:pt x="1" y="381"/>
                  </a:lnTo>
                  <a:lnTo>
                    <a:pt x="525" y="381"/>
                  </a:lnTo>
                  <a:lnTo>
                    <a:pt x="691" y="8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7"/>
            <p:cNvSpPr/>
            <p:nvPr/>
          </p:nvSpPr>
          <p:spPr>
            <a:xfrm>
              <a:off x="6737150" y="4455550"/>
              <a:ext cx="117875" cy="190425"/>
            </a:xfrm>
            <a:custGeom>
              <a:avLst/>
              <a:gdLst/>
              <a:ahLst/>
              <a:cxnLst/>
              <a:rect l="l" t="t" r="r" b="b"/>
              <a:pathLst>
                <a:path w="4715" h="7617" extrusionOk="0">
                  <a:moveTo>
                    <a:pt x="4478" y="0"/>
                  </a:moveTo>
                  <a:cubicBezTo>
                    <a:pt x="4455" y="0"/>
                    <a:pt x="4430" y="3"/>
                    <a:pt x="4405" y="8"/>
                  </a:cubicBezTo>
                  <a:cubicBezTo>
                    <a:pt x="4405" y="20"/>
                    <a:pt x="4382" y="20"/>
                    <a:pt x="4382" y="20"/>
                  </a:cubicBezTo>
                  <a:lnTo>
                    <a:pt x="4370" y="20"/>
                  </a:lnTo>
                  <a:lnTo>
                    <a:pt x="4358" y="32"/>
                  </a:lnTo>
                  <a:cubicBezTo>
                    <a:pt x="4358" y="56"/>
                    <a:pt x="4346" y="56"/>
                    <a:pt x="4346" y="56"/>
                  </a:cubicBezTo>
                  <a:lnTo>
                    <a:pt x="4334" y="68"/>
                  </a:lnTo>
                  <a:lnTo>
                    <a:pt x="4310" y="79"/>
                  </a:lnTo>
                  <a:cubicBezTo>
                    <a:pt x="4298" y="79"/>
                    <a:pt x="4298" y="91"/>
                    <a:pt x="4286" y="115"/>
                  </a:cubicBezTo>
                  <a:lnTo>
                    <a:pt x="4227" y="222"/>
                  </a:lnTo>
                  <a:lnTo>
                    <a:pt x="0" y="7521"/>
                  </a:lnTo>
                  <a:lnTo>
                    <a:pt x="453" y="7616"/>
                  </a:lnTo>
                  <a:lnTo>
                    <a:pt x="4548" y="508"/>
                  </a:lnTo>
                  <a:lnTo>
                    <a:pt x="4608" y="389"/>
                  </a:lnTo>
                  <a:lnTo>
                    <a:pt x="4655" y="318"/>
                  </a:lnTo>
                  <a:cubicBezTo>
                    <a:pt x="4715" y="210"/>
                    <a:pt x="4667" y="79"/>
                    <a:pt x="4560" y="20"/>
                  </a:cubicBezTo>
                  <a:cubicBezTo>
                    <a:pt x="4539" y="6"/>
                    <a:pt x="4510" y="0"/>
                    <a:pt x="447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7"/>
            <p:cNvSpPr/>
            <p:nvPr/>
          </p:nvSpPr>
          <p:spPr>
            <a:xfrm>
              <a:off x="6337975" y="4576300"/>
              <a:ext cx="3900" cy="5375"/>
            </a:xfrm>
            <a:custGeom>
              <a:avLst/>
              <a:gdLst/>
              <a:ahLst/>
              <a:cxnLst/>
              <a:rect l="l" t="t" r="r" b="b"/>
              <a:pathLst>
                <a:path w="156" h="215" extrusionOk="0">
                  <a:moveTo>
                    <a:pt x="1" y="0"/>
                  </a:moveTo>
                  <a:lnTo>
                    <a:pt x="1" y="0"/>
                  </a:lnTo>
                  <a:cubicBezTo>
                    <a:pt x="13" y="95"/>
                    <a:pt x="72" y="179"/>
                    <a:pt x="156" y="214"/>
                  </a:cubicBezTo>
                  <a:lnTo>
                    <a:pt x="156" y="4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7"/>
            <p:cNvSpPr/>
            <p:nvPr/>
          </p:nvSpPr>
          <p:spPr>
            <a:xfrm>
              <a:off x="6410025" y="4583425"/>
              <a:ext cx="434000" cy="80700"/>
            </a:xfrm>
            <a:custGeom>
              <a:avLst/>
              <a:gdLst/>
              <a:ahLst/>
              <a:cxnLst/>
              <a:rect l="l" t="t" r="r" b="b"/>
              <a:pathLst>
                <a:path w="17360" h="3228" extrusionOk="0">
                  <a:moveTo>
                    <a:pt x="107" y="1"/>
                  </a:moveTo>
                  <a:cubicBezTo>
                    <a:pt x="95" y="144"/>
                    <a:pt x="60" y="298"/>
                    <a:pt x="0" y="429"/>
                  </a:cubicBezTo>
                  <a:lnTo>
                    <a:pt x="12859" y="2846"/>
                  </a:lnTo>
                  <a:lnTo>
                    <a:pt x="13323" y="2930"/>
                  </a:lnTo>
                  <a:lnTo>
                    <a:pt x="14931" y="3227"/>
                  </a:lnTo>
                  <a:lnTo>
                    <a:pt x="17359" y="3227"/>
                  </a:lnTo>
                  <a:lnTo>
                    <a:pt x="13561" y="2513"/>
                  </a:lnTo>
                  <a:lnTo>
                    <a:pt x="13097" y="2418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7"/>
            <p:cNvSpPr/>
            <p:nvPr/>
          </p:nvSpPr>
          <p:spPr>
            <a:xfrm>
              <a:off x="5778675" y="4344125"/>
              <a:ext cx="436700" cy="105675"/>
            </a:xfrm>
            <a:custGeom>
              <a:avLst/>
              <a:gdLst/>
              <a:ahLst/>
              <a:cxnLst/>
              <a:rect l="l" t="t" r="r" b="b"/>
              <a:pathLst>
                <a:path w="17468" h="4227" extrusionOk="0">
                  <a:moveTo>
                    <a:pt x="17384" y="0"/>
                  </a:moveTo>
                  <a:lnTo>
                    <a:pt x="1" y="3786"/>
                  </a:lnTo>
                  <a:cubicBezTo>
                    <a:pt x="25" y="3905"/>
                    <a:pt x="60" y="4048"/>
                    <a:pt x="49" y="4179"/>
                  </a:cubicBezTo>
                  <a:lnTo>
                    <a:pt x="49" y="4227"/>
                  </a:lnTo>
                  <a:lnTo>
                    <a:pt x="17467" y="429"/>
                  </a:lnTo>
                  <a:cubicBezTo>
                    <a:pt x="17432" y="286"/>
                    <a:pt x="17396" y="155"/>
                    <a:pt x="1738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7"/>
            <p:cNvSpPr/>
            <p:nvPr/>
          </p:nvSpPr>
          <p:spPr>
            <a:xfrm>
              <a:off x="5778975" y="4449775"/>
              <a:ext cx="566475" cy="127425"/>
            </a:xfrm>
            <a:custGeom>
              <a:avLst/>
              <a:gdLst/>
              <a:ahLst/>
              <a:cxnLst/>
              <a:rect l="l" t="t" r="r" b="b"/>
              <a:pathLst>
                <a:path w="22659" h="5097" extrusionOk="0">
                  <a:moveTo>
                    <a:pt x="48" y="1"/>
                  </a:moveTo>
                  <a:cubicBezTo>
                    <a:pt x="37" y="72"/>
                    <a:pt x="13" y="132"/>
                    <a:pt x="1" y="191"/>
                  </a:cubicBezTo>
                  <a:lnTo>
                    <a:pt x="691" y="596"/>
                  </a:lnTo>
                  <a:lnTo>
                    <a:pt x="22373" y="5061"/>
                  </a:lnTo>
                  <a:lnTo>
                    <a:pt x="22539" y="5097"/>
                  </a:lnTo>
                  <a:cubicBezTo>
                    <a:pt x="22551" y="4942"/>
                    <a:pt x="22575" y="4799"/>
                    <a:pt x="22658" y="4656"/>
                  </a:cubicBezTo>
                  <a:lnTo>
                    <a:pt x="4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7"/>
            <p:cNvSpPr/>
            <p:nvPr/>
          </p:nvSpPr>
          <p:spPr>
            <a:xfrm>
              <a:off x="6395425" y="4603375"/>
              <a:ext cx="42600" cy="60750"/>
            </a:xfrm>
            <a:custGeom>
              <a:avLst/>
              <a:gdLst/>
              <a:ahLst/>
              <a:cxnLst/>
              <a:rect l="l" t="t" r="r" b="b"/>
              <a:pathLst>
                <a:path w="1704" h="2430" extrusionOk="0">
                  <a:moveTo>
                    <a:pt x="346" y="0"/>
                  </a:moveTo>
                  <a:cubicBezTo>
                    <a:pt x="239" y="120"/>
                    <a:pt x="144" y="215"/>
                    <a:pt x="1" y="286"/>
                  </a:cubicBezTo>
                  <a:lnTo>
                    <a:pt x="1191" y="2429"/>
                  </a:lnTo>
                  <a:lnTo>
                    <a:pt x="1703" y="2429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7"/>
            <p:cNvSpPr/>
            <p:nvPr/>
          </p:nvSpPr>
          <p:spPr>
            <a:xfrm>
              <a:off x="6271300" y="4385800"/>
              <a:ext cx="100350" cy="163725"/>
            </a:xfrm>
            <a:custGeom>
              <a:avLst/>
              <a:gdLst/>
              <a:ahLst/>
              <a:cxnLst/>
              <a:rect l="l" t="t" r="r" b="b"/>
              <a:pathLst>
                <a:path w="4014" h="6549" extrusionOk="0">
                  <a:moveTo>
                    <a:pt x="429" y="0"/>
                  </a:moveTo>
                  <a:cubicBezTo>
                    <a:pt x="298" y="60"/>
                    <a:pt x="144" y="107"/>
                    <a:pt x="1" y="131"/>
                  </a:cubicBezTo>
                  <a:lnTo>
                    <a:pt x="3585" y="6548"/>
                  </a:lnTo>
                  <a:cubicBezTo>
                    <a:pt x="3716" y="6477"/>
                    <a:pt x="3870" y="6429"/>
                    <a:pt x="4013" y="6406"/>
                  </a:cubicBezTo>
                  <a:lnTo>
                    <a:pt x="42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7"/>
            <p:cNvSpPr/>
            <p:nvPr/>
          </p:nvSpPr>
          <p:spPr>
            <a:xfrm>
              <a:off x="5772725" y="4454250"/>
              <a:ext cx="364950" cy="209875"/>
            </a:xfrm>
            <a:custGeom>
              <a:avLst/>
              <a:gdLst/>
              <a:ahLst/>
              <a:cxnLst/>
              <a:rect l="l" t="t" r="r" b="b"/>
              <a:pathLst>
                <a:path w="14598" h="8395" extrusionOk="0">
                  <a:moveTo>
                    <a:pt x="239" y="0"/>
                  </a:moveTo>
                  <a:cubicBezTo>
                    <a:pt x="179" y="155"/>
                    <a:pt x="108" y="286"/>
                    <a:pt x="1" y="393"/>
                  </a:cubicBezTo>
                  <a:lnTo>
                    <a:pt x="13705" y="8394"/>
                  </a:lnTo>
                  <a:lnTo>
                    <a:pt x="14598" y="8394"/>
                  </a:lnTo>
                  <a:lnTo>
                    <a:pt x="918" y="417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7"/>
            <p:cNvSpPr/>
            <p:nvPr/>
          </p:nvSpPr>
          <p:spPr>
            <a:xfrm>
              <a:off x="6341850" y="4544475"/>
              <a:ext cx="72350" cy="71050"/>
            </a:xfrm>
            <a:custGeom>
              <a:avLst/>
              <a:gdLst/>
              <a:ahLst/>
              <a:cxnLst/>
              <a:rect l="l" t="t" r="r" b="b"/>
              <a:pathLst>
                <a:path w="2894" h="2842" extrusionOk="0">
                  <a:moveTo>
                    <a:pt x="1417" y="1"/>
                  </a:moveTo>
                  <a:cubicBezTo>
                    <a:pt x="1338" y="1"/>
                    <a:pt x="1261" y="15"/>
                    <a:pt x="1179" y="23"/>
                  </a:cubicBezTo>
                  <a:cubicBezTo>
                    <a:pt x="1036" y="59"/>
                    <a:pt x="882" y="94"/>
                    <a:pt x="751" y="166"/>
                  </a:cubicBezTo>
                  <a:cubicBezTo>
                    <a:pt x="465" y="321"/>
                    <a:pt x="239" y="559"/>
                    <a:pt x="108" y="856"/>
                  </a:cubicBezTo>
                  <a:cubicBezTo>
                    <a:pt x="60" y="987"/>
                    <a:pt x="24" y="1142"/>
                    <a:pt x="1" y="1285"/>
                  </a:cubicBezTo>
                  <a:lnTo>
                    <a:pt x="1" y="1297"/>
                  </a:lnTo>
                  <a:lnTo>
                    <a:pt x="1" y="1464"/>
                  </a:lnTo>
                  <a:cubicBezTo>
                    <a:pt x="36" y="2178"/>
                    <a:pt x="584" y="2773"/>
                    <a:pt x="1298" y="2833"/>
                  </a:cubicBezTo>
                  <a:cubicBezTo>
                    <a:pt x="1351" y="2839"/>
                    <a:pt x="1403" y="2842"/>
                    <a:pt x="1455" y="2842"/>
                  </a:cubicBezTo>
                  <a:cubicBezTo>
                    <a:pt x="1707" y="2842"/>
                    <a:pt x="1946" y="2771"/>
                    <a:pt x="2144" y="2642"/>
                  </a:cubicBezTo>
                  <a:cubicBezTo>
                    <a:pt x="2287" y="2571"/>
                    <a:pt x="2382" y="2476"/>
                    <a:pt x="2489" y="2345"/>
                  </a:cubicBezTo>
                  <a:cubicBezTo>
                    <a:pt x="2584" y="2225"/>
                    <a:pt x="2656" y="2106"/>
                    <a:pt x="2715" y="1975"/>
                  </a:cubicBezTo>
                  <a:cubicBezTo>
                    <a:pt x="2775" y="1833"/>
                    <a:pt x="2799" y="1690"/>
                    <a:pt x="2822" y="1535"/>
                  </a:cubicBezTo>
                  <a:cubicBezTo>
                    <a:pt x="2894" y="761"/>
                    <a:pt x="2310" y="82"/>
                    <a:pt x="1525" y="11"/>
                  </a:cubicBezTo>
                  <a:cubicBezTo>
                    <a:pt x="1488" y="4"/>
                    <a:pt x="1452" y="1"/>
                    <a:pt x="141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7"/>
            <p:cNvSpPr/>
            <p:nvPr/>
          </p:nvSpPr>
          <p:spPr>
            <a:xfrm>
              <a:off x="6212375" y="4289200"/>
              <a:ext cx="100625" cy="100600"/>
            </a:xfrm>
            <a:custGeom>
              <a:avLst/>
              <a:gdLst/>
              <a:ahLst/>
              <a:cxnLst/>
              <a:rect l="l" t="t" r="r" b="b"/>
              <a:pathLst>
                <a:path w="4025" h="4024" extrusionOk="0">
                  <a:moveTo>
                    <a:pt x="2038" y="1"/>
                  </a:moveTo>
                  <a:cubicBezTo>
                    <a:pt x="1006" y="1"/>
                    <a:pt x="115" y="796"/>
                    <a:pt x="24" y="1840"/>
                  </a:cubicBezTo>
                  <a:cubicBezTo>
                    <a:pt x="0" y="1959"/>
                    <a:pt x="0" y="2078"/>
                    <a:pt x="24" y="2197"/>
                  </a:cubicBezTo>
                  <a:cubicBezTo>
                    <a:pt x="36" y="2352"/>
                    <a:pt x="60" y="2495"/>
                    <a:pt x="108" y="2626"/>
                  </a:cubicBezTo>
                  <a:cubicBezTo>
                    <a:pt x="358" y="3376"/>
                    <a:pt x="1036" y="3935"/>
                    <a:pt x="1846" y="4019"/>
                  </a:cubicBezTo>
                  <a:cubicBezTo>
                    <a:pt x="1890" y="4022"/>
                    <a:pt x="1934" y="4023"/>
                    <a:pt x="1978" y="4023"/>
                  </a:cubicBezTo>
                  <a:cubicBezTo>
                    <a:pt x="2107" y="4023"/>
                    <a:pt x="2230" y="4010"/>
                    <a:pt x="2346" y="3983"/>
                  </a:cubicBezTo>
                  <a:cubicBezTo>
                    <a:pt x="2501" y="3971"/>
                    <a:pt x="2655" y="3924"/>
                    <a:pt x="2786" y="3864"/>
                  </a:cubicBezTo>
                  <a:cubicBezTo>
                    <a:pt x="3417" y="3602"/>
                    <a:pt x="3894" y="3031"/>
                    <a:pt x="4013" y="2328"/>
                  </a:cubicBezTo>
                  <a:cubicBezTo>
                    <a:pt x="4013" y="2292"/>
                    <a:pt x="4025" y="2233"/>
                    <a:pt x="4025" y="2185"/>
                  </a:cubicBezTo>
                  <a:lnTo>
                    <a:pt x="4025" y="1899"/>
                  </a:lnTo>
                  <a:cubicBezTo>
                    <a:pt x="3989" y="1578"/>
                    <a:pt x="3906" y="1257"/>
                    <a:pt x="3739" y="995"/>
                  </a:cubicBezTo>
                  <a:cubicBezTo>
                    <a:pt x="3667" y="864"/>
                    <a:pt x="3572" y="745"/>
                    <a:pt x="3465" y="637"/>
                  </a:cubicBezTo>
                  <a:cubicBezTo>
                    <a:pt x="3144" y="292"/>
                    <a:pt x="2703" y="54"/>
                    <a:pt x="2191" y="6"/>
                  </a:cubicBezTo>
                  <a:cubicBezTo>
                    <a:pt x="2140" y="2"/>
                    <a:pt x="2089" y="1"/>
                    <a:pt x="203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7"/>
            <p:cNvSpPr/>
            <p:nvPr/>
          </p:nvSpPr>
          <p:spPr>
            <a:xfrm>
              <a:off x="6886575" y="1575550"/>
              <a:ext cx="19050" cy="17950"/>
            </a:xfrm>
            <a:custGeom>
              <a:avLst/>
              <a:gdLst/>
              <a:ahLst/>
              <a:cxnLst/>
              <a:rect l="l" t="t" r="r" b="b"/>
              <a:pathLst>
                <a:path w="762" h="718" extrusionOk="0">
                  <a:moveTo>
                    <a:pt x="367" y="0"/>
                  </a:moveTo>
                  <a:cubicBezTo>
                    <a:pt x="308" y="0"/>
                    <a:pt x="251" y="22"/>
                    <a:pt x="202" y="51"/>
                  </a:cubicBezTo>
                  <a:cubicBezTo>
                    <a:pt x="95" y="111"/>
                    <a:pt x="36" y="206"/>
                    <a:pt x="24" y="325"/>
                  </a:cubicBezTo>
                  <a:cubicBezTo>
                    <a:pt x="0" y="539"/>
                    <a:pt x="155" y="706"/>
                    <a:pt x="345" y="718"/>
                  </a:cubicBezTo>
                  <a:cubicBezTo>
                    <a:pt x="405" y="718"/>
                    <a:pt x="464" y="706"/>
                    <a:pt x="512" y="682"/>
                  </a:cubicBezTo>
                  <a:cubicBezTo>
                    <a:pt x="631" y="646"/>
                    <a:pt x="714" y="539"/>
                    <a:pt x="738" y="384"/>
                  </a:cubicBezTo>
                  <a:cubicBezTo>
                    <a:pt x="762" y="194"/>
                    <a:pt x="595" y="15"/>
                    <a:pt x="405" y="3"/>
                  </a:cubicBezTo>
                  <a:cubicBezTo>
                    <a:pt x="392" y="1"/>
                    <a:pt x="380" y="0"/>
                    <a:pt x="3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7"/>
            <p:cNvSpPr/>
            <p:nvPr/>
          </p:nvSpPr>
          <p:spPr>
            <a:xfrm>
              <a:off x="6612725" y="2909675"/>
              <a:ext cx="36925" cy="36225"/>
            </a:xfrm>
            <a:custGeom>
              <a:avLst/>
              <a:gdLst/>
              <a:ahLst/>
              <a:cxnLst/>
              <a:rect l="l" t="t" r="r" b="b"/>
              <a:pathLst>
                <a:path w="1477" h="1449" extrusionOk="0">
                  <a:moveTo>
                    <a:pt x="765" y="1"/>
                  </a:moveTo>
                  <a:cubicBezTo>
                    <a:pt x="380" y="1"/>
                    <a:pt x="59" y="291"/>
                    <a:pt x="36" y="669"/>
                  </a:cubicBezTo>
                  <a:cubicBezTo>
                    <a:pt x="0" y="1074"/>
                    <a:pt x="298" y="1419"/>
                    <a:pt x="703" y="1443"/>
                  </a:cubicBezTo>
                  <a:cubicBezTo>
                    <a:pt x="732" y="1446"/>
                    <a:pt x="761" y="1448"/>
                    <a:pt x="790" y="1448"/>
                  </a:cubicBezTo>
                  <a:cubicBezTo>
                    <a:pt x="1039" y="1448"/>
                    <a:pt x="1252" y="1312"/>
                    <a:pt x="1369" y="1109"/>
                  </a:cubicBezTo>
                  <a:cubicBezTo>
                    <a:pt x="1429" y="1014"/>
                    <a:pt x="1465" y="907"/>
                    <a:pt x="1477" y="788"/>
                  </a:cubicBezTo>
                  <a:cubicBezTo>
                    <a:pt x="1477" y="752"/>
                    <a:pt x="1477" y="705"/>
                    <a:pt x="1465" y="657"/>
                  </a:cubicBezTo>
                  <a:lnTo>
                    <a:pt x="1465" y="645"/>
                  </a:lnTo>
                  <a:cubicBezTo>
                    <a:pt x="1417" y="312"/>
                    <a:pt x="1167" y="38"/>
                    <a:pt x="810" y="2"/>
                  </a:cubicBezTo>
                  <a:cubicBezTo>
                    <a:pt x="795" y="1"/>
                    <a:pt x="780" y="1"/>
                    <a:pt x="7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7"/>
            <p:cNvSpPr/>
            <p:nvPr/>
          </p:nvSpPr>
          <p:spPr>
            <a:xfrm>
              <a:off x="6607950" y="4033250"/>
              <a:ext cx="50925" cy="50550"/>
            </a:xfrm>
            <a:custGeom>
              <a:avLst/>
              <a:gdLst/>
              <a:ahLst/>
              <a:cxnLst/>
              <a:rect l="l" t="t" r="r" b="b"/>
              <a:pathLst>
                <a:path w="2037" h="2022" extrusionOk="0">
                  <a:moveTo>
                    <a:pt x="1019" y="1"/>
                  </a:moveTo>
                  <a:cubicBezTo>
                    <a:pt x="930" y="1"/>
                    <a:pt x="843" y="14"/>
                    <a:pt x="763" y="41"/>
                  </a:cubicBezTo>
                  <a:cubicBezTo>
                    <a:pt x="358" y="148"/>
                    <a:pt x="48" y="505"/>
                    <a:pt x="13" y="934"/>
                  </a:cubicBezTo>
                  <a:cubicBezTo>
                    <a:pt x="1" y="1124"/>
                    <a:pt x="25" y="1291"/>
                    <a:pt x="108" y="1458"/>
                  </a:cubicBezTo>
                  <a:cubicBezTo>
                    <a:pt x="179" y="1600"/>
                    <a:pt x="275" y="1720"/>
                    <a:pt x="394" y="1815"/>
                  </a:cubicBezTo>
                  <a:cubicBezTo>
                    <a:pt x="537" y="1934"/>
                    <a:pt x="727" y="2005"/>
                    <a:pt x="941" y="2017"/>
                  </a:cubicBezTo>
                  <a:cubicBezTo>
                    <a:pt x="969" y="2020"/>
                    <a:pt x="997" y="2021"/>
                    <a:pt x="1024" y="2021"/>
                  </a:cubicBezTo>
                  <a:cubicBezTo>
                    <a:pt x="1110" y="2021"/>
                    <a:pt x="1187" y="2006"/>
                    <a:pt x="1251" y="1970"/>
                  </a:cubicBezTo>
                  <a:cubicBezTo>
                    <a:pt x="1406" y="1946"/>
                    <a:pt x="1537" y="1874"/>
                    <a:pt x="1656" y="1779"/>
                  </a:cubicBezTo>
                  <a:cubicBezTo>
                    <a:pt x="1775" y="1696"/>
                    <a:pt x="1858" y="1589"/>
                    <a:pt x="1918" y="1470"/>
                  </a:cubicBezTo>
                  <a:cubicBezTo>
                    <a:pt x="1977" y="1350"/>
                    <a:pt x="2013" y="1219"/>
                    <a:pt x="2025" y="1077"/>
                  </a:cubicBezTo>
                  <a:cubicBezTo>
                    <a:pt x="2037" y="874"/>
                    <a:pt x="2001" y="660"/>
                    <a:pt x="1894" y="505"/>
                  </a:cubicBezTo>
                  <a:cubicBezTo>
                    <a:pt x="1799" y="362"/>
                    <a:pt x="1703" y="267"/>
                    <a:pt x="1584" y="172"/>
                  </a:cubicBezTo>
                  <a:cubicBezTo>
                    <a:pt x="1465" y="100"/>
                    <a:pt x="1346" y="53"/>
                    <a:pt x="1203" y="29"/>
                  </a:cubicBezTo>
                  <a:cubicBezTo>
                    <a:pt x="1179" y="29"/>
                    <a:pt x="1132" y="5"/>
                    <a:pt x="1108" y="5"/>
                  </a:cubicBezTo>
                  <a:cubicBezTo>
                    <a:pt x="1078" y="2"/>
                    <a:pt x="1049" y="1"/>
                    <a:pt x="101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7"/>
            <p:cNvSpPr/>
            <p:nvPr/>
          </p:nvSpPr>
          <p:spPr>
            <a:xfrm>
              <a:off x="6996400" y="4166875"/>
              <a:ext cx="36325" cy="36000"/>
            </a:xfrm>
            <a:custGeom>
              <a:avLst/>
              <a:gdLst/>
              <a:ahLst/>
              <a:cxnLst/>
              <a:rect l="l" t="t" r="r" b="b"/>
              <a:pathLst>
                <a:path w="1453" h="1440" extrusionOk="0">
                  <a:moveTo>
                    <a:pt x="733" y="1"/>
                  </a:moveTo>
                  <a:cubicBezTo>
                    <a:pt x="700" y="1"/>
                    <a:pt x="671" y="6"/>
                    <a:pt x="631" y="6"/>
                  </a:cubicBezTo>
                  <a:cubicBezTo>
                    <a:pt x="465" y="18"/>
                    <a:pt x="334" y="101"/>
                    <a:pt x="227" y="196"/>
                  </a:cubicBezTo>
                  <a:cubicBezTo>
                    <a:pt x="119" y="304"/>
                    <a:pt x="60" y="423"/>
                    <a:pt x="36" y="577"/>
                  </a:cubicBezTo>
                  <a:cubicBezTo>
                    <a:pt x="36" y="601"/>
                    <a:pt x="12" y="613"/>
                    <a:pt x="12" y="649"/>
                  </a:cubicBezTo>
                  <a:cubicBezTo>
                    <a:pt x="0" y="780"/>
                    <a:pt x="36" y="899"/>
                    <a:pt x="84" y="1030"/>
                  </a:cubicBezTo>
                  <a:cubicBezTo>
                    <a:pt x="191" y="1256"/>
                    <a:pt x="405" y="1423"/>
                    <a:pt x="667" y="1435"/>
                  </a:cubicBezTo>
                  <a:cubicBezTo>
                    <a:pt x="696" y="1438"/>
                    <a:pt x="724" y="1440"/>
                    <a:pt x="752" y="1440"/>
                  </a:cubicBezTo>
                  <a:cubicBezTo>
                    <a:pt x="1119" y="1440"/>
                    <a:pt x="1419" y="1156"/>
                    <a:pt x="1441" y="780"/>
                  </a:cubicBezTo>
                  <a:cubicBezTo>
                    <a:pt x="1453" y="399"/>
                    <a:pt x="1155" y="42"/>
                    <a:pt x="786" y="6"/>
                  </a:cubicBezTo>
                  <a:cubicBezTo>
                    <a:pt x="766" y="2"/>
                    <a:pt x="749" y="1"/>
                    <a:pt x="73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7"/>
            <p:cNvSpPr/>
            <p:nvPr/>
          </p:nvSpPr>
          <p:spPr>
            <a:xfrm>
              <a:off x="6710350" y="4394000"/>
              <a:ext cx="37225" cy="35950"/>
            </a:xfrm>
            <a:custGeom>
              <a:avLst/>
              <a:gdLst/>
              <a:ahLst/>
              <a:cxnLst/>
              <a:rect l="l" t="t" r="r" b="b"/>
              <a:pathLst>
                <a:path w="1489" h="1438" extrusionOk="0">
                  <a:moveTo>
                    <a:pt x="737" y="0"/>
                  </a:moveTo>
                  <a:cubicBezTo>
                    <a:pt x="370" y="0"/>
                    <a:pt x="70" y="284"/>
                    <a:pt x="48" y="660"/>
                  </a:cubicBezTo>
                  <a:cubicBezTo>
                    <a:pt x="1" y="1053"/>
                    <a:pt x="298" y="1398"/>
                    <a:pt x="703" y="1434"/>
                  </a:cubicBezTo>
                  <a:cubicBezTo>
                    <a:pt x="724" y="1436"/>
                    <a:pt x="746" y="1437"/>
                    <a:pt x="767" y="1437"/>
                  </a:cubicBezTo>
                  <a:cubicBezTo>
                    <a:pt x="1133" y="1437"/>
                    <a:pt x="1443" y="1151"/>
                    <a:pt x="1477" y="779"/>
                  </a:cubicBezTo>
                  <a:cubicBezTo>
                    <a:pt x="1489" y="386"/>
                    <a:pt x="1203" y="41"/>
                    <a:pt x="822" y="5"/>
                  </a:cubicBezTo>
                  <a:cubicBezTo>
                    <a:pt x="793" y="2"/>
                    <a:pt x="765" y="0"/>
                    <a:pt x="73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7"/>
            <p:cNvSpPr/>
            <p:nvPr/>
          </p:nvSpPr>
          <p:spPr>
            <a:xfrm>
              <a:off x="6609750" y="3484075"/>
              <a:ext cx="35725" cy="35675"/>
            </a:xfrm>
            <a:custGeom>
              <a:avLst/>
              <a:gdLst/>
              <a:ahLst/>
              <a:cxnLst/>
              <a:rect l="l" t="t" r="r" b="b"/>
              <a:pathLst>
                <a:path w="1429" h="1427" extrusionOk="0">
                  <a:moveTo>
                    <a:pt x="700" y="1"/>
                  </a:moveTo>
                  <a:cubicBezTo>
                    <a:pt x="418" y="1"/>
                    <a:pt x="158" y="184"/>
                    <a:pt x="60" y="458"/>
                  </a:cubicBezTo>
                  <a:cubicBezTo>
                    <a:pt x="48" y="517"/>
                    <a:pt x="24" y="577"/>
                    <a:pt x="24" y="648"/>
                  </a:cubicBezTo>
                  <a:cubicBezTo>
                    <a:pt x="0" y="755"/>
                    <a:pt x="36" y="850"/>
                    <a:pt x="60" y="958"/>
                  </a:cubicBezTo>
                  <a:cubicBezTo>
                    <a:pt x="84" y="993"/>
                    <a:pt x="84" y="1005"/>
                    <a:pt x="95" y="1041"/>
                  </a:cubicBezTo>
                  <a:cubicBezTo>
                    <a:pt x="155" y="1172"/>
                    <a:pt x="274" y="1279"/>
                    <a:pt x="405" y="1350"/>
                  </a:cubicBezTo>
                  <a:cubicBezTo>
                    <a:pt x="417" y="1362"/>
                    <a:pt x="453" y="1362"/>
                    <a:pt x="465" y="1374"/>
                  </a:cubicBezTo>
                  <a:cubicBezTo>
                    <a:pt x="524" y="1398"/>
                    <a:pt x="584" y="1422"/>
                    <a:pt x="655" y="1422"/>
                  </a:cubicBezTo>
                  <a:cubicBezTo>
                    <a:pt x="683" y="1425"/>
                    <a:pt x="710" y="1427"/>
                    <a:pt x="736" y="1427"/>
                  </a:cubicBezTo>
                  <a:cubicBezTo>
                    <a:pt x="799" y="1427"/>
                    <a:pt x="858" y="1418"/>
                    <a:pt x="917" y="1410"/>
                  </a:cubicBezTo>
                  <a:cubicBezTo>
                    <a:pt x="1036" y="1374"/>
                    <a:pt x="1155" y="1315"/>
                    <a:pt x="1227" y="1243"/>
                  </a:cubicBezTo>
                  <a:lnTo>
                    <a:pt x="1238" y="1231"/>
                  </a:lnTo>
                  <a:cubicBezTo>
                    <a:pt x="1346" y="1112"/>
                    <a:pt x="1417" y="958"/>
                    <a:pt x="1429" y="779"/>
                  </a:cubicBezTo>
                  <a:cubicBezTo>
                    <a:pt x="1429" y="684"/>
                    <a:pt x="1429" y="600"/>
                    <a:pt x="1405" y="517"/>
                  </a:cubicBezTo>
                  <a:cubicBezTo>
                    <a:pt x="1358" y="362"/>
                    <a:pt x="1262" y="231"/>
                    <a:pt x="1143" y="148"/>
                  </a:cubicBezTo>
                  <a:cubicBezTo>
                    <a:pt x="1048" y="65"/>
                    <a:pt x="917" y="29"/>
                    <a:pt x="774" y="5"/>
                  </a:cubicBezTo>
                  <a:cubicBezTo>
                    <a:pt x="749" y="2"/>
                    <a:pt x="724" y="1"/>
                    <a:pt x="70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7"/>
            <p:cNvSpPr/>
            <p:nvPr/>
          </p:nvSpPr>
          <p:spPr>
            <a:xfrm>
              <a:off x="7027050" y="3205875"/>
              <a:ext cx="8950" cy="31275"/>
            </a:xfrm>
            <a:custGeom>
              <a:avLst/>
              <a:gdLst/>
              <a:ahLst/>
              <a:cxnLst/>
              <a:rect l="l" t="t" r="r" b="b"/>
              <a:pathLst>
                <a:path w="358" h="1251" extrusionOk="0">
                  <a:moveTo>
                    <a:pt x="358" y="1"/>
                  </a:moveTo>
                  <a:cubicBezTo>
                    <a:pt x="334" y="25"/>
                    <a:pt x="310" y="36"/>
                    <a:pt x="298" y="48"/>
                  </a:cubicBezTo>
                  <a:cubicBezTo>
                    <a:pt x="132" y="167"/>
                    <a:pt x="13" y="346"/>
                    <a:pt x="1" y="572"/>
                  </a:cubicBezTo>
                  <a:cubicBezTo>
                    <a:pt x="1" y="656"/>
                    <a:pt x="1" y="751"/>
                    <a:pt x="25" y="834"/>
                  </a:cubicBezTo>
                  <a:cubicBezTo>
                    <a:pt x="72" y="989"/>
                    <a:pt x="179" y="1108"/>
                    <a:pt x="275" y="1215"/>
                  </a:cubicBezTo>
                  <a:cubicBezTo>
                    <a:pt x="310" y="1227"/>
                    <a:pt x="322" y="1239"/>
                    <a:pt x="358" y="1251"/>
                  </a:cubicBezTo>
                  <a:lnTo>
                    <a:pt x="358" y="1"/>
                  </a:ln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7"/>
            <p:cNvSpPr/>
            <p:nvPr/>
          </p:nvSpPr>
          <p:spPr>
            <a:xfrm>
              <a:off x="6923175" y="1659900"/>
              <a:ext cx="35750" cy="35150"/>
            </a:xfrm>
            <a:custGeom>
              <a:avLst/>
              <a:gdLst/>
              <a:ahLst/>
              <a:cxnLst/>
              <a:rect l="l" t="t" r="r" b="b"/>
              <a:pathLst>
                <a:path w="1430" h="1406" extrusionOk="0">
                  <a:moveTo>
                    <a:pt x="681" y="1"/>
                  </a:moveTo>
                  <a:cubicBezTo>
                    <a:pt x="607" y="1"/>
                    <a:pt x="536" y="18"/>
                    <a:pt x="477" y="35"/>
                  </a:cubicBezTo>
                  <a:cubicBezTo>
                    <a:pt x="227" y="130"/>
                    <a:pt x="24" y="344"/>
                    <a:pt x="12" y="642"/>
                  </a:cubicBezTo>
                  <a:cubicBezTo>
                    <a:pt x="0" y="844"/>
                    <a:pt x="60" y="1035"/>
                    <a:pt x="179" y="1166"/>
                  </a:cubicBezTo>
                  <a:cubicBezTo>
                    <a:pt x="262" y="1285"/>
                    <a:pt x="405" y="1356"/>
                    <a:pt x="548" y="1392"/>
                  </a:cubicBezTo>
                  <a:cubicBezTo>
                    <a:pt x="584" y="1392"/>
                    <a:pt x="608" y="1404"/>
                    <a:pt x="655" y="1404"/>
                  </a:cubicBezTo>
                  <a:cubicBezTo>
                    <a:pt x="677" y="1405"/>
                    <a:pt x="698" y="1406"/>
                    <a:pt x="720" y="1406"/>
                  </a:cubicBezTo>
                  <a:cubicBezTo>
                    <a:pt x="874" y="1406"/>
                    <a:pt x="1016" y="1367"/>
                    <a:pt x="1132" y="1273"/>
                  </a:cubicBezTo>
                  <a:cubicBezTo>
                    <a:pt x="1263" y="1178"/>
                    <a:pt x="1370" y="1023"/>
                    <a:pt x="1394" y="844"/>
                  </a:cubicBezTo>
                  <a:cubicBezTo>
                    <a:pt x="1394" y="820"/>
                    <a:pt x="1417" y="797"/>
                    <a:pt x="1417" y="761"/>
                  </a:cubicBezTo>
                  <a:cubicBezTo>
                    <a:pt x="1429" y="546"/>
                    <a:pt x="1334" y="332"/>
                    <a:pt x="1191" y="189"/>
                  </a:cubicBezTo>
                  <a:cubicBezTo>
                    <a:pt x="1132" y="130"/>
                    <a:pt x="1060" y="82"/>
                    <a:pt x="977" y="46"/>
                  </a:cubicBezTo>
                  <a:cubicBezTo>
                    <a:pt x="917" y="35"/>
                    <a:pt x="846" y="11"/>
                    <a:pt x="774" y="11"/>
                  </a:cubicBezTo>
                  <a:cubicBezTo>
                    <a:pt x="743" y="4"/>
                    <a:pt x="712" y="1"/>
                    <a:pt x="68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7"/>
            <p:cNvSpPr/>
            <p:nvPr/>
          </p:nvSpPr>
          <p:spPr>
            <a:xfrm>
              <a:off x="6526400" y="2260750"/>
              <a:ext cx="36625" cy="35900"/>
            </a:xfrm>
            <a:custGeom>
              <a:avLst/>
              <a:gdLst/>
              <a:ahLst/>
              <a:cxnLst/>
              <a:rect l="l" t="t" r="r" b="b"/>
              <a:pathLst>
                <a:path w="1465" h="1436" extrusionOk="0">
                  <a:moveTo>
                    <a:pt x="756" y="1"/>
                  </a:moveTo>
                  <a:cubicBezTo>
                    <a:pt x="382" y="1"/>
                    <a:pt x="82" y="287"/>
                    <a:pt x="48" y="658"/>
                  </a:cubicBezTo>
                  <a:cubicBezTo>
                    <a:pt x="0" y="1063"/>
                    <a:pt x="298" y="1408"/>
                    <a:pt x="703" y="1432"/>
                  </a:cubicBezTo>
                  <a:cubicBezTo>
                    <a:pt x="727" y="1435"/>
                    <a:pt x="751" y="1436"/>
                    <a:pt x="775" y="1436"/>
                  </a:cubicBezTo>
                  <a:cubicBezTo>
                    <a:pt x="986" y="1436"/>
                    <a:pt x="1182" y="1343"/>
                    <a:pt x="1310" y="1182"/>
                  </a:cubicBezTo>
                  <a:cubicBezTo>
                    <a:pt x="1405" y="1075"/>
                    <a:pt x="1465" y="944"/>
                    <a:pt x="1465" y="765"/>
                  </a:cubicBezTo>
                  <a:lnTo>
                    <a:pt x="1465" y="754"/>
                  </a:lnTo>
                  <a:lnTo>
                    <a:pt x="1465" y="682"/>
                  </a:lnTo>
                  <a:cubicBezTo>
                    <a:pt x="1453" y="515"/>
                    <a:pt x="1393" y="384"/>
                    <a:pt x="1298" y="265"/>
                  </a:cubicBezTo>
                  <a:cubicBezTo>
                    <a:pt x="1179" y="123"/>
                    <a:pt x="1012" y="27"/>
                    <a:pt x="822" y="3"/>
                  </a:cubicBezTo>
                  <a:cubicBezTo>
                    <a:pt x="800" y="2"/>
                    <a:pt x="778" y="1"/>
                    <a:pt x="75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7"/>
            <p:cNvSpPr/>
            <p:nvPr/>
          </p:nvSpPr>
          <p:spPr>
            <a:xfrm>
              <a:off x="5728375" y="4421425"/>
              <a:ext cx="51825" cy="50475"/>
            </a:xfrm>
            <a:custGeom>
              <a:avLst/>
              <a:gdLst/>
              <a:ahLst/>
              <a:cxnLst/>
              <a:rect l="l" t="t" r="r" b="b"/>
              <a:pathLst>
                <a:path w="2073" h="2019" extrusionOk="0">
                  <a:moveTo>
                    <a:pt x="1045" y="0"/>
                  </a:moveTo>
                  <a:cubicBezTo>
                    <a:pt x="521" y="0"/>
                    <a:pt x="71" y="402"/>
                    <a:pt x="48" y="932"/>
                  </a:cubicBezTo>
                  <a:cubicBezTo>
                    <a:pt x="1" y="1492"/>
                    <a:pt x="418" y="1980"/>
                    <a:pt x="965" y="2016"/>
                  </a:cubicBezTo>
                  <a:cubicBezTo>
                    <a:pt x="992" y="2018"/>
                    <a:pt x="1019" y="2019"/>
                    <a:pt x="1046" y="2019"/>
                  </a:cubicBezTo>
                  <a:cubicBezTo>
                    <a:pt x="1333" y="2019"/>
                    <a:pt x="1579" y="1903"/>
                    <a:pt x="1775" y="1718"/>
                  </a:cubicBezTo>
                  <a:cubicBezTo>
                    <a:pt x="1870" y="1611"/>
                    <a:pt x="1965" y="1480"/>
                    <a:pt x="2013" y="1325"/>
                  </a:cubicBezTo>
                  <a:cubicBezTo>
                    <a:pt x="2037" y="1266"/>
                    <a:pt x="2037" y="1194"/>
                    <a:pt x="2061" y="1135"/>
                  </a:cubicBezTo>
                  <a:lnTo>
                    <a:pt x="2061" y="1123"/>
                  </a:lnTo>
                  <a:lnTo>
                    <a:pt x="2061" y="1075"/>
                  </a:lnTo>
                  <a:cubicBezTo>
                    <a:pt x="2072" y="944"/>
                    <a:pt x="2061" y="813"/>
                    <a:pt x="2013" y="671"/>
                  </a:cubicBezTo>
                  <a:cubicBezTo>
                    <a:pt x="1977" y="599"/>
                    <a:pt x="1942" y="528"/>
                    <a:pt x="1894" y="456"/>
                  </a:cubicBezTo>
                  <a:cubicBezTo>
                    <a:pt x="1822" y="337"/>
                    <a:pt x="1703" y="218"/>
                    <a:pt x="1561" y="135"/>
                  </a:cubicBezTo>
                  <a:cubicBezTo>
                    <a:pt x="1430" y="63"/>
                    <a:pt x="1275" y="16"/>
                    <a:pt x="1132" y="4"/>
                  </a:cubicBezTo>
                  <a:cubicBezTo>
                    <a:pt x="1103" y="1"/>
                    <a:pt x="1074" y="0"/>
                    <a:pt x="104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7"/>
            <p:cNvSpPr/>
            <p:nvPr/>
          </p:nvSpPr>
          <p:spPr>
            <a:xfrm>
              <a:off x="6710950" y="4235475"/>
              <a:ext cx="20850" cy="20600"/>
            </a:xfrm>
            <a:custGeom>
              <a:avLst/>
              <a:gdLst/>
              <a:ahLst/>
              <a:cxnLst/>
              <a:rect l="l" t="t" r="r" b="b"/>
              <a:pathLst>
                <a:path w="834" h="824" extrusionOk="0">
                  <a:moveTo>
                    <a:pt x="405" y="0"/>
                  </a:moveTo>
                  <a:cubicBezTo>
                    <a:pt x="203" y="0"/>
                    <a:pt x="24" y="155"/>
                    <a:pt x="0" y="369"/>
                  </a:cubicBezTo>
                  <a:lnTo>
                    <a:pt x="0" y="417"/>
                  </a:lnTo>
                  <a:cubicBezTo>
                    <a:pt x="24" y="608"/>
                    <a:pt x="143" y="762"/>
                    <a:pt x="322" y="810"/>
                  </a:cubicBezTo>
                  <a:cubicBezTo>
                    <a:pt x="334" y="822"/>
                    <a:pt x="358" y="822"/>
                    <a:pt x="381" y="822"/>
                  </a:cubicBezTo>
                  <a:cubicBezTo>
                    <a:pt x="394" y="823"/>
                    <a:pt x="406" y="824"/>
                    <a:pt x="418" y="824"/>
                  </a:cubicBezTo>
                  <a:cubicBezTo>
                    <a:pt x="520" y="824"/>
                    <a:pt x="604" y="780"/>
                    <a:pt x="679" y="727"/>
                  </a:cubicBezTo>
                  <a:cubicBezTo>
                    <a:pt x="703" y="703"/>
                    <a:pt x="739" y="667"/>
                    <a:pt x="750" y="643"/>
                  </a:cubicBezTo>
                  <a:cubicBezTo>
                    <a:pt x="798" y="584"/>
                    <a:pt x="822" y="524"/>
                    <a:pt x="822" y="453"/>
                  </a:cubicBezTo>
                  <a:cubicBezTo>
                    <a:pt x="834" y="227"/>
                    <a:pt x="679" y="36"/>
                    <a:pt x="45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7"/>
            <p:cNvSpPr/>
            <p:nvPr/>
          </p:nvSpPr>
          <p:spPr>
            <a:xfrm>
              <a:off x="6828225" y="3855375"/>
              <a:ext cx="21150" cy="20450"/>
            </a:xfrm>
            <a:custGeom>
              <a:avLst/>
              <a:gdLst/>
              <a:ahLst/>
              <a:cxnLst/>
              <a:rect l="l" t="t" r="r" b="b"/>
              <a:pathLst>
                <a:path w="846" h="818" extrusionOk="0">
                  <a:moveTo>
                    <a:pt x="465" y="0"/>
                  </a:moveTo>
                  <a:cubicBezTo>
                    <a:pt x="393" y="0"/>
                    <a:pt x="334" y="12"/>
                    <a:pt x="274" y="24"/>
                  </a:cubicBezTo>
                  <a:lnTo>
                    <a:pt x="250" y="24"/>
                  </a:lnTo>
                  <a:cubicBezTo>
                    <a:pt x="119" y="83"/>
                    <a:pt x="36" y="203"/>
                    <a:pt x="12" y="369"/>
                  </a:cubicBezTo>
                  <a:cubicBezTo>
                    <a:pt x="0" y="429"/>
                    <a:pt x="12" y="488"/>
                    <a:pt x="36" y="536"/>
                  </a:cubicBezTo>
                  <a:cubicBezTo>
                    <a:pt x="60" y="595"/>
                    <a:pt x="96" y="631"/>
                    <a:pt x="119" y="679"/>
                  </a:cubicBezTo>
                  <a:cubicBezTo>
                    <a:pt x="191" y="774"/>
                    <a:pt x="286" y="810"/>
                    <a:pt x="369" y="810"/>
                  </a:cubicBezTo>
                  <a:cubicBezTo>
                    <a:pt x="392" y="815"/>
                    <a:pt x="415" y="817"/>
                    <a:pt x="438" y="817"/>
                  </a:cubicBezTo>
                  <a:cubicBezTo>
                    <a:pt x="521" y="817"/>
                    <a:pt x="599" y="785"/>
                    <a:pt x="655" y="738"/>
                  </a:cubicBezTo>
                  <a:cubicBezTo>
                    <a:pt x="762" y="679"/>
                    <a:pt x="822" y="572"/>
                    <a:pt x="834" y="441"/>
                  </a:cubicBezTo>
                  <a:cubicBezTo>
                    <a:pt x="846" y="357"/>
                    <a:pt x="822" y="250"/>
                    <a:pt x="762" y="179"/>
                  </a:cubicBezTo>
                  <a:cubicBezTo>
                    <a:pt x="703" y="72"/>
                    <a:pt x="596" y="12"/>
                    <a:pt x="46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7"/>
            <p:cNvSpPr/>
            <p:nvPr/>
          </p:nvSpPr>
          <p:spPr>
            <a:xfrm>
              <a:off x="6930325" y="4028600"/>
              <a:ext cx="21450" cy="20575"/>
            </a:xfrm>
            <a:custGeom>
              <a:avLst/>
              <a:gdLst/>
              <a:ahLst/>
              <a:cxnLst/>
              <a:rect l="l" t="t" r="r" b="b"/>
              <a:pathLst>
                <a:path w="858" h="823" extrusionOk="0">
                  <a:moveTo>
                    <a:pt x="476" y="1"/>
                  </a:moveTo>
                  <a:cubicBezTo>
                    <a:pt x="357" y="1"/>
                    <a:pt x="250" y="36"/>
                    <a:pt x="179" y="96"/>
                  </a:cubicBezTo>
                  <a:cubicBezTo>
                    <a:pt x="84" y="155"/>
                    <a:pt x="24" y="251"/>
                    <a:pt x="12" y="370"/>
                  </a:cubicBezTo>
                  <a:cubicBezTo>
                    <a:pt x="0" y="608"/>
                    <a:pt x="143" y="810"/>
                    <a:pt x="381" y="822"/>
                  </a:cubicBezTo>
                  <a:cubicBezTo>
                    <a:pt x="453" y="822"/>
                    <a:pt x="512" y="810"/>
                    <a:pt x="572" y="786"/>
                  </a:cubicBezTo>
                  <a:cubicBezTo>
                    <a:pt x="727" y="751"/>
                    <a:pt x="834" y="608"/>
                    <a:pt x="846" y="453"/>
                  </a:cubicBezTo>
                  <a:cubicBezTo>
                    <a:pt x="857" y="215"/>
                    <a:pt x="679" y="12"/>
                    <a:pt x="47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7"/>
            <p:cNvSpPr/>
            <p:nvPr/>
          </p:nvSpPr>
          <p:spPr>
            <a:xfrm>
              <a:off x="6984800" y="3178775"/>
              <a:ext cx="21450" cy="20600"/>
            </a:xfrm>
            <a:custGeom>
              <a:avLst/>
              <a:gdLst/>
              <a:ahLst/>
              <a:cxnLst/>
              <a:rect l="l" t="t" r="r" b="b"/>
              <a:pathLst>
                <a:path w="858" h="824" extrusionOk="0">
                  <a:moveTo>
                    <a:pt x="440" y="1"/>
                  </a:moveTo>
                  <a:cubicBezTo>
                    <a:pt x="225" y="1"/>
                    <a:pt x="47" y="152"/>
                    <a:pt x="24" y="370"/>
                  </a:cubicBezTo>
                  <a:cubicBezTo>
                    <a:pt x="0" y="608"/>
                    <a:pt x="155" y="799"/>
                    <a:pt x="393" y="823"/>
                  </a:cubicBezTo>
                  <a:cubicBezTo>
                    <a:pt x="402" y="823"/>
                    <a:pt x="411" y="823"/>
                    <a:pt x="420" y="823"/>
                  </a:cubicBezTo>
                  <a:cubicBezTo>
                    <a:pt x="646" y="823"/>
                    <a:pt x="822" y="682"/>
                    <a:pt x="834" y="442"/>
                  </a:cubicBezTo>
                  <a:cubicBezTo>
                    <a:pt x="857" y="204"/>
                    <a:pt x="703" y="13"/>
                    <a:pt x="464" y="1"/>
                  </a:cubicBezTo>
                  <a:cubicBezTo>
                    <a:pt x="456" y="1"/>
                    <a:pt x="448" y="1"/>
                    <a:pt x="44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7"/>
            <p:cNvSpPr/>
            <p:nvPr/>
          </p:nvSpPr>
          <p:spPr>
            <a:xfrm>
              <a:off x="6950250" y="2089625"/>
              <a:ext cx="20875" cy="20600"/>
            </a:xfrm>
            <a:custGeom>
              <a:avLst/>
              <a:gdLst/>
              <a:ahLst/>
              <a:cxnLst/>
              <a:rect l="l" t="t" r="r" b="b"/>
              <a:pathLst>
                <a:path w="835" h="824" extrusionOk="0">
                  <a:moveTo>
                    <a:pt x="410" y="1"/>
                  </a:moveTo>
                  <a:cubicBezTo>
                    <a:pt x="287" y="1"/>
                    <a:pt x="183" y="47"/>
                    <a:pt x="108" y="121"/>
                  </a:cubicBezTo>
                  <a:cubicBezTo>
                    <a:pt x="49" y="205"/>
                    <a:pt x="1" y="276"/>
                    <a:pt x="1" y="383"/>
                  </a:cubicBezTo>
                  <a:lnTo>
                    <a:pt x="1" y="419"/>
                  </a:lnTo>
                  <a:cubicBezTo>
                    <a:pt x="1" y="574"/>
                    <a:pt x="72" y="693"/>
                    <a:pt x="191" y="764"/>
                  </a:cubicBezTo>
                  <a:cubicBezTo>
                    <a:pt x="239" y="800"/>
                    <a:pt x="299" y="824"/>
                    <a:pt x="370" y="824"/>
                  </a:cubicBezTo>
                  <a:cubicBezTo>
                    <a:pt x="441" y="824"/>
                    <a:pt x="525" y="812"/>
                    <a:pt x="584" y="776"/>
                  </a:cubicBezTo>
                  <a:cubicBezTo>
                    <a:pt x="692" y="741"/>
                    <a:pt x="751" y="657"/>
                    <a:pt x="787" y="574"/>
                  </a:cubicBezTo>
                  <a:cubicBezTo>
                    <a:pt x="811" y="538"/>
                    <a:pt x="822" y="502"/>
                    <a:pt x="822" y="455"/>
                  </a:cubicBezTo>
                  <a:cubicBezTo>
                    <a:pt x="834" y="324"/>
                    <a:pt x="787" y="217"/>
                    <a:pt x="703" y="121"/>
                  </a:cubicBezTo>
                  <a:cubicBezTo>
                    <a:pt x="656" y="98"/>
                    <a:pt x="608" y="50"/>
                    <a:pt x="549" y="38"/>
                  </a:cubicBezTo>
                  <a:cubicBezTo>
                    <a:pt x="525" y="26"/>
                    <a:pt x="489" y="2"/>
                    <a:pt x="453" y="2"/>
                  </a:cubicBezTo>
                  <a:cubicBezTo>
                    <a:pt x="439" y="1"/>
                    <a:pt x="424" y="1"/>
                    <a:pt x="4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7"/>
            <p:cNvSpPr/>
            <p:nvPr/>
          </p:nvSpPr>
          <p:spPr>
            <a:xfrm>
              <a:off x="6882700" y="3304975"/>
              <a:ext cx="21450" cy="20600"/>
            </a:xfrm>
            <a:custGeom>
              <a:avLst/>
              <a:gdLst/>
              <a:ahLst/>
              <a:cxnLst/>
              <a:rect l="l" t="t" r="r" b="b"/>
              <a:pathLst>
                <a:path w="858" h="824" extrusionOk="0">
                  <a:moveTo>
                    <a:pt x="425" y="1"/>
                  </a:moveTo>
                  <a:cubicBezTo>
                    <a:pt x="200" y="1"/>
                    <a:pt x="24" y="142"/>
                    <a:pt x="12" y="371"/>
                  </a:cubicBezTo>
                  <a:cubicBezTo>
                    <a:pt x="0" y="490"/>
                    <a:pt x="36" y="597"/>
                    <a:pt x="119" y="680"/>
                  </a:cubicBezTo>
                  <a:cubicBezTo>
                    <a:pt x="179" y="764"/>
                    <a:pt x="274" y="799"/>
                    <a:pt x="381" y="823"/>
                  </a:cubicBezTo>
                  <a:cubicBezTo>
                    <a:pt x="391" y="824"/>
                    <a:pt x="400" y="824"/>
                    <a:pt x="410" y="824"/>
                  </a:cubicBezTo>
                  <a:cubicBezTo>
                    <a:pt x="623" y="824"/>
                    <a:pt x="799" y="694"/>
                    <a:pt x="834" y="478"/>
                  </a:cubicBezTo>
                  <a:lnTo>
                    <a:pt x="834" y="442"/>
                  </a:lnTo>
                  <a:cubicBezTo>
                    <a:pt x="857" y="252"/>
                    <a:pt x="727" y="61"/>
                    <a:pt x="512" y="13"/>
                  </a:cubicBezTo>
                  <a:cubicBezTo>
                    <a:pt x="500" y="2"/>
                    <a:pt x="476" y="2"/>
                    <a:pt x="453" y="2"/>
                  </a:cubicBezTo>
                  <a:cubicBezTo>
                    <a:pt x="443" y="1"/>
                    <a:pt x="434" y="1"/>
                    <a:pt x="42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7"/>
            <p:cNvSpPr/>
            <p:nvPr/>
          </p:nvSpPr>
          <p:spPr>
            <a:xfrm>
              <a:off x="6801125" y="3180575"/>
              <a:ext cx="21475" cy="20600"/>
            </a:xfrm>
            <a:custGeom>
              <a:avLst/>
              <a:gdLst/>
              <a:ahLst/>
              <a:cxnLst/>
              <a:rect l="l" t="t" r="r" b="b"/>
              <a:pathLst>
                <a:path w="859" h="824" extrusionOk="0">
                  <a:moveTo>
                    <a:pt x="418" y="1"/>
                  </a:moveTo>
                  <a:cubicBezTo>
                    <a:pt x="203" y="1"/>
                    <a:pt x="25" y="155"/>
                    <a:pt x="13" y="370"/>
                  </a:cubicBezTo>
                  <a:cubicBezTo>
                    <a:pt x="1" y="620"/>
                    <a:pt x="144" y="810"/>
                    <a:pt x="382" y="822"/>
                  </a:cubicBezTo>
                  <a:cubicBezTo>
                    <a:pt x="392" y="823"/>
                    <a:pt x="402" y="823"/>
                    <a:pt x="412" y="823"/>
                  </a:cubicBezTo>
                  <a:cubicBezTo>
                    <a:pt x="579" y="823"/>
                    <a:pt x="731" y="730"/>
                    <a:pt x="799" y="572"/>
                  </a:cubicBezTo>
                  <a:cubicBezTo>
                    <a:pt x="822" y="536"/>
                    <a:pt x="834" y="489"/>
                    <a:pt x="834" y="453"/>
                  </a:cubicBezTo>
                  <a:cubicBezTo>
                    <a:pt x="858" y="227"/>
                    <a:pt x="703" y="25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6" name="Google Shape;746;p7"/>
          <p:cNvGrpSpPr/>
          <p:nvPr/>
        </p:nvGrpSpPr>
        <p:grpSpPr>
          <a:xfrm flipH="1">
            <a:off x="-488" y="3059399"/>
            <a:ext cx="5035458" cy="2084012"/>
            <a:chOff x="4145150" y="2643900"/>
            <a:chExt cx="1914550" cy="792400"/>
          </a:xfrm>
        </p:grpSpPr>
        <p:sp>
          <p:nvSpPr>
            <p:cNvPr id="747" name="Google Shape;747;p7"/>
            <p:cNvSpPr/>
            <p:nvPr/>
          </p:nvSpPr>
          <p:spPr>
            <a:xfrm>
              <a:off x="5202425" y="3311250"/>
              <a:ext cx="149150" cy="50325"/>
            </a:xfrm>
            <a:custGeom>
              <a:avLst/>
              <a:gdLst/>
              <a:ahLst/>
              <a:cxnLst/>
              <a:rect l="l" t="t" r="r" b="b"/>
              <a:pathLst>
                <a:path w="5966" h="2013" extrusionOk="0">
                  <a:moveTo>
                    <a:pt x="0" y="1"/>
                  </a:moveTo>
                  <a:lnTo>
                    <a:pt x="36" y="334"/>
                  </a:lnTo>
                  <a:lnTo>
                    <a:pt x="5870" y="2013"/>
                  </a:lnTo>
                  <a:cubicBezTo>
                    <a:pt x="5858" y="1894"/>
                    <a:pt x="5906" y="1786"/>
                    <a:pt x="5965" y="1715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7"/>
            <p:cNvSpPr/>
            <p:nvPr/>
          </p:nvSpPr>
          <p:spPr>
            <a:xfrm>
              <a:off x="5104200" y="3285350"/>
              <a:ext cx="91100" cy="31575"/>
            </a:xfrm>
            <a:custGeom>
              <a:avLst/>
              <a:gdLst/>
              <a:ahLst/>
              <a:cxnLst/>
              <a:rect l="l" t="t" r="r" b="b"/>
              <a:pathLst>
                <a:path w="3644" h="1263" extrusionOk="0">
                  <a:moveTo>
                    <a:pt x="310" y="1"/>
                  </a:moveTo>
                  <a:lnTo>
                    <a:pt x="12" y="132"/>
                  </a:lnTo>
                  <a:lnTo>
                    <a:pt x="0" y="215"/>
                  </a:lnTo>
                  <a:lnTo>
                    <a:pt x="3644" y="1263"/>
                  </a:lnTo>
                  <a:lnTo>
                    <a:pt x="3596" y="929"/>
                  </a:lnTo>
                  <a:lnTo>
                    <a:pt x="31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7"/>
            <p:cNvSpPr/>
            <p:nvPr/>
          </p:nvSpPr>
          <p:spPr>
            <a:xfrm>
              <a:off x="5098850" y="3282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7"/>
            <p:cNvSpPr/>
            <p:nvPr/>
          </p:nvSpPr>
          <p:spPr>
            <a:xfrm>
              <a:off x="5097050" y="328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7"/>
            <p:cNvSpPr/>
            <p:nvPr/>
          </p:nvSpPr>
          <p:spPr>
            <a:xfrm>
              <a:off x="5317625" y="3080875"/>
              <a:ext cx="235450" cy="109550"/>
            </a:xfrm>
            <a:custGeom>
              <a:avLst/>
              <a:gdLst/>
              <a:ahLst/>
              <a:cxnLst/>
              <a:rect l="l" t="t" r="r" b="b"/>
              <a:pathLst>
                <a:path w="9418" h="4382" extrusionOk="0">
                  <a:moveTo>
                    <a:pt x="9335" y="0"/>
                  </a:moveTo>
                  <a:lnTo>
                    <a:pt x="0" y="4167"/>
                  </a:lnTo>
                  <a:lnTo>
                    <a:pt x="286" y="4382"/>
                  </a:lnTo>
                  <a:lnTo>
                    <a:pt x="9382" y="322"/>
                  </a:lnTo>
                  <a:lnTo>
                    <a:pt x="9418" y="262"/>
                  </a:lnTo>
                  <a:cubicBezTo>
                    <a:pt x="9358" y="179"/>
                    <a:pt x="9335" y="95"/>
                    <a:pt x="933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7"/>
            <p:cNvSpPr/>
            <p:nvPr/>
          </p:nvSpPr>
          <p:spPr>
            <a:xfrm>
              <a:off x="5193500" y="3188625"/>
              <a:ext cx="122950" cy="59850"/>
            </a:xfrm>
            <a:custGeom>
              <a:avLst/>
              <a:gdLst/>
              <a:ahLst/>
              <a:cxnLst/>
              <a:rect l="l" t="t" r="r" b="b"/>
              <a:pathLst>
                <a:path w="4918" h="2394" extrusionOk="0">
                  <a:moveTo>
                    <a:pt x="4644" y="0"/>
                  </a:moveTo>
                  <a:lnTo>
                    <a:pt x="0" y="2060"/>
                  </a:lnTo>
                  <a:lnTo>
                    <a:pt x="36" y="2393"/>
                  </a:lnTo>
                  <a:lnTo>
                    <a:pt x="4918" y="203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7"/>
            <p:cNvSpPr/>
            <p:nvPr/>
          </p:nvSpPr>
          <p:spPr>
            <a:xfrm>
              <a:off x="5097050" y="3284450"/>
              <a:ext cx="25" cy="1225"/>
            </a:xfrm>
            <a:custGeom>
              <a:avLst/>
              <a:gdLst/>
              <a:ahLst/>
              <a:cxnLst/>
              <a:rect l="l" t="t" r="r" b="b"/>
              <a:pathLst>
                <a:path w="1" h="49" extrusionOk="0">
                  <a:moveTo>
                    <a:pt x="1" y="13"/>
                  </a:moveTo>
                  <a:lnTo>
                    <a:pt x="1" y="13"/>
                  </a:lnTo>
                  <a:lnTo>
                    <a:pt x="1" y="49"/>
                  </a:lnTo>
                  <a:lnTo>
                    <a:pt x="1" y="13"/>
                  </a:lnTo>
                  <a:cubicBezTo>
                    <a:pt x="1" y="1"/>
                    <a:pt x="1" y="13"/>
                    <a:pt x="1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7"/>
            <p:cNvSpPr/>
            <p:nvPr/>
          </p:nvSpPr>
          <p:spPr>
            <a:xfrm>
              <a:off x="5098550" y="3243975"/>
              <a:ext cx="88425" cy="44675"/>
            </a:xfrm>
            <a:custGeom>
              <a:avLst/>
              <a:gdLst/>
              <a:ahLst/>
              <a:cxnLst/>
              <a:rect l="l" t="t" r="r" b="b"/>
              <a:pathLst>
                <a:path w="3537" h="1787" extrusionOk="0">
                  <a:moveTo>
                    <a:pt x="33" y="1539"/>
                  </a:moveTo>
                  <a:lnTo>
                    <a:pt x="33" y="1539"/>
                  </a:lnTo>
                  <a:cubicBezTo>
                    <a:pt x="21" y="1541"/>
                    <a:pt x="10" y="1544"/>
                    <a:pt x="0" y="1549"/>
                  </a:cubicBezTo>
                  <a:lnTo>
                    <a:pt x="12" y="1549"/>
                  </a:lnTo>
                  <a:lnTo>
                    <a:pt x="33" y="1539"/>
                  </a:lnTo>
                  <a:close/>
                  <a:moveTo>
                    <a:pt x="3501" y="1"/>
                  </a:moveTo>
                  <a:lnTo>
                    <a:pt x="33" y="1539"/>
                  </a:lnTo>
                  <a:lnTo>
                    <a:pt x="33" y="1539"/>
                  </a:lnTo>
                  <a:cubicBezTo>
                    <a:pt x="51" y="1537"/>
                    <a:pt x="69" y="1537"/>
                    <a:pt x="84" y="1537"/>
                  </a:cubicBezTo>
                  <a:cubicBezTo>
                    <a:pt x="191" y="1537"/>
                    <a:pt x="250" y="1608"/>
                    <a:pt x="238" y="1691"/>
                  </a:cubicBezTo>
                  <a:lnTo>
                    <a:pt x="226" y="1787"/>
                  </a:lnTo>
                  <a:lnTo>
                    <a:pt x="536" y="1656"/>
                  </a:lnTo>
                  <a:lnTo>
                    <a:pt x="3536" y="310"/>
                  </a:lnTo>
                  <a:lnTo>
                    <a:pt x="350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7"/>
            <p:cNvSpPr/>
            <p:nvPr/>
          </p:nvSpPr>
          <p:spPr>
            <a:xfrm>
              <a:off x="5098250" y="3282675"/>
              <a:ext cx="625" cy="325"/>
            </a:xfrm>
            <a:custGeom>
              <a:avLst/>
              <a:gdLst/>
              <a:ahLst/>
              <a:cxnLst/>
              <a:rect l="l" t="t" r="r" b="b"/>
              <a:pathLst>
                <a:path w="25" h="13" extrusionOk="0">
                  <a:moveTo>
                    <a:pt x="24" y="1"/>
                  </a:moveTo>
                  <a:cubicBezTo>
                    <a:pt x="12" y="1"/>
                    <a:pt x="12" y="12"/>
                    <a:pt x="0" y="12"/>
                  </a:cubicBezTo>
                  <a:cubicBezTo>
                    <a:pt x="12" y="12"/>
                    <a:pt x="24" y="1"/>
                    <a:pt x="2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7"/>
            <p:cNvSpPr/>
            <p:nvPr/>
          </p:nvSpPr>
          <p:spPr>
            <a:xfrm>
              <a:off x="5097650" y="3283275"/>
              <a:ext cx="625" cy="625"/>
            </a:xfrm>
            <a:custGeom>
              <a:avLst/>
              <a:gdLst/>
              <a:ahLst/>
              <a:cxnLst/>
              <a:rect l="l" t="t" r="r" b="b"/>
              <a:pathLst>
                <a:path w="25" h="25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24"/>
                    <a:pt x="0" y="0"/>
                  </a:cubicBezTo>
                  <a:cubicBezTo>
                    <a:pt x="0" y="0"/>
                    <a:pt x="24" y="0"/>
                    <a:pt x="0" y="0"/>
                  </a:cubicBezTo>
                  <a:cubicBezTo>
                    <a:pt x="24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7"/>
            <p:cNvSpPr/>
            <p:nvPr/>
          </p:nvSpPr>
          <p:spPr>
            <a:xfrm>
              <a:off x="4158250" y="3228800"/>
              <a:ext cx="79800" cy="113125"/>
            </a:xfrm>
            <a:custGeom>
              <a:avLst/>
              <a:gdLst/>
              <a:ahLst/>
              <a:cxnLst/>
              <a:rect l="l" t="t" r="r" b="b"/>
              <a:pathLst>
                <a:path w="3192" h="4525" extrusionOk="0">
                  <a:moveTo>
                    <a:pt x="2917" y="1"/>
                  </a:moveTo>
                  <a:lnTo>
                    <a:pt x="0" y="4442"/>
                  </a:lnTo>
                  <a:cubicBezTo>
                    <a:pt x="96" y="4442"/>
                    <a:pt x="179" y="4477"/>
                    <a:pt x="238" y="4525"/>
                  </a:cubicBezTo>
                  <a:lnTo>
                    <a:pt x="393" y="4430"/>
                  </a:lnTo>
                  <a:lnTo>
                    <a:pt x="3191" y="143"/>
                  </a:lnTo>
                  <a:lnTo>
                    <a:pt x="291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7"/>
            <p:cNvSpPr/>
            <p:nvPr/>
          </p:nvSpPr>
          <p:spPr>
            <a:xfrm>
              <a:off x="4308850" y="3190700"/>
              <a:ext cx="106000" cy="64325"/>
            </a:xfrm>
            <a:custGeom>
              <a:avLst/>
              <a:gdLst/>
              <a:ahLst/>
              <a:cxnLst/>
              <a:rect l="l" t="t" r="r" b="b"/>
              <a:pathLst>
                <a:path w="4240" h="2573" extrusionOk="0">
                  <a:moveTo>
                    <a:pt x="4192" y="1"/>
                  </a:moveTo>
                  <a:cubicBezTo>
                    <a:pt x="4168" y="1"/>
                    <a:pt x="4168" y="1"/>
                    <a:pt x="4156" y="12"/>
                  </a:cubicBezTo>
                  <a:cubicBezTo>
                    <a:pt x="4168" y="12"/>
                    <a:pt x="4168" y="1"/>
                    <a:pt x="4192" y="1"/>
                  </a:cubicBezTo>
                  <a:close/>
                  <a:moveTo>
                    <a:pt x="4156" y="12"/>
                  </a:moveTo>
                  <a:lnTo>
                    <a:pt x="1" y="2310"/>
                  </a:lnTo>
                  <a:cubicBezTo>
                    <a:pt x="72" y="2382"/>
                    <a:pt x="144" y="2477"/>
                    <a:pt x="156" y="2572"/>
                  </a:cubicBezTo>
                  <a:lnTo>
                    <a:pt x="4240" y="310"/>
                  </a:lnTo>
                  <a:lnTo>
                    <a:pt x="4168" y="286"/>
                  </a:lnTo>
                  <a:cubicBezTo>
                    <a:pt x="4097" y="239"/>
                    <a:pt x="4061" y="155"/>
                    <a:pt x="4097" y="72"/>
                  </a:cubicBezTo>
                  <a:cubicBezTo>
                    <a:pt x="4109" y="48"/>
                    <a:pt x="4132" y="36"/>
                    <a:pt x="4156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7"/>
            <p:cNvSpPr/>
            <p:nvPr/>
          </p:nvSpPr>
          <p:spPr>
            <a:xfrm>
              <a:off x="4410075" y="3190700"/>
              <a:ext cx="176525" cy="91100"/>
            </a:xfrm>
            <a:custGeom>
              <a:avLst/>
              <a:gdLst/>
              <a:ahLst/>
              <a:cxnLst/>
              <a:rect l="l" t="t" r="r" b="b"/>
              <a:pathLst>
                <a:path w="7061" h="3644" extrusionOk="0">
                  <a:moveTo>
                    <a:pt x="119" y="1"/>
                  </a:moveTo>
                  <a:cubicBezTo>
                    <a:pt x="107" y="1"/>
                    <a:pt x="107" y="1"/>
                    <a:pt x="95" y="12"/>
                  </a:cubicBezTo>
                  <a:cubicBezTo>
                    <a:pt x="95" y="36"/>
                    <a:pt x="60" y="48"/>
                    <a:pt x="48" y="72"/>
                  </a:cubicBezTo>
                  <a:cubicBezTo>
                    <a:pt x="0" y="155"/>
                    <a:pt x="48" y="239"/>
                    <a:pt x="119" y="286"/>
                  </a:cubicBezTo>
                  <a:lnTo>
                    <a:pt x="191" y="310"/>
                  </a:lnTo>
                  <a:lnTo>
                    <a:pt x="6977" y="3644"/>
                  </a:lnTo>
                  <a:cubicBezTo>
                    <a:pt x="6965" y="3620"/>
                    <a:pt x="6965" y="3608"/>
                    <a:pt x="6965" y="3572"/>
                  </a:cubicBezTo>
                  <a:cubicBezTo>
                    <a:pt x="6965" y="3489"/>
                    <a:pt x="7001" y="3394"/>
                    <a:pt x="7060" y="3346"/>
                  </a:cubicBezTo>
                  <a:lnTo>
                    <a:pt x="250" y="12"/>
                  </a:lnTo>
                  <a:cubicBezTo>
                    <a:pt x="238" y="12"/>
                    <a:pt x="238" y="12"/>
                    <a:pt x="22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7"/>
            <p:cNvSpPr/>
            <p:nvPr/>
          </p:nvSpPr>
          <p:spPr>
            <a:xfrm>
              <a:off x="4164500" y="3260350"/>
              <a:ext cx="127725" cy="87525"/>
            </a:xfrm>
            <a:custGeom>
              <a:avLst/>
              <a:gdLst/>
              <a:ahLst/>
              <a:cxnLst/>
              <a:rect l="l" t="t" r="r" b="b"/>
              <a:pathLst>
                <a:path w="5109" h="3501" extrusionOk="0">
                  <a:moveTo>
                    <a:pt x="4882" y="1"/>
                  </a:moveTo>
                  <a:lnTo>
                    <a:pt x="131" y="3168"/>
                  </a:lnTo>
                  <a:lnTo>
                    <a:pt x="0" y="3263"/>
                  </a:lnTo>
                  <a:cubicBezTo>
                    <a:pt x="96" y="3322"/>
                    <a:pt x="155" y="3394"/>
                    <a:pt x="191" y="3501"/>
                  </a:cubicBezTo>
                  <a:lnTo>
                    <a:pt x="5108" y="203"/>
                  </a:lnTo>
                  <a:cubicBezTo>
                    <a:pt x="5061" y="167"/>
                    <a:pt x="5037" y="120"/>
                    <a:pt x="5013" y="60"/>
                  </a:cubicBezTo>
                  <a:lnTo>
                    <a:pt x="488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7"/>
            <p:cNvSpPr/>
            <p:nvPr/>
          </p:nvSpPr>
          <p:spPr>
            <a:xfrm>
              <a:off x="4228800" y="3220775"/>
              <a:ext cx="61325" cy="41400"/>
            </a:xfrm>
            <a:custGeom>
              <a:avLst/>
              <a:gdLst/>
              <a:ahLst/>
              <a:cxnLst/>
              <a:rect l="l" t="t" r="r" b="b"/>
              <a:pathLst>
                <a:path w="2453" h="1656" extrusionOk="0">
                  <a:moveTo>
                    <a:pt x="203" y="0"/>
                  </a:moveTo>
                  <a:cubicBezTo>
                    <a:pt x="167" y="0"/>
                    <a:pt x="143" y="0"/>
                    <a:pt x="107" y="24"/>
                  </a:cubicBezTo>
                  <a:cubicBezTo>
                    <a:pt x="83" y="36"/>
                    <a:pt x="72" y="48"/>
                    <a:pt x="48" y="83"/>
                  </a:cubicBezTo>
                  <a:cubicBezTo>
                    <a:pt x="0" y="155"/>
                    <a:pt x="36" y="238"/>
                    <a:pt x="107" y="286"/>
                  </a:cubicBezTo>
                  <a:lnTo>
                    <a:pt x="119" y="298"/>
                  </a:lnTo>
                  <a:lnTo>
                    <a:pt x="393" y="452"/>
                  </a:lnTo>
                  <a:lnTo>
                    <a:pt x="2310" y="1584"/>
                  </a:lnTo>
                  <a:lnTo>
                    <a:pt x="2453" y="1655"/>
                  </a:lnTo>
                  <a:cubicBezTo>
                    <a:pt x="2429" y="1607"/>
                    <a:pt x="2417" y="1572"/>
                    <a:pt x="2417" y="1512"/>
                  </a:cubicBezTo>
                  <a:cubicBezTo>
                    <a:pt x="2417" y="1429"/>
                    <a:pt x="2417" y="1357"/>
                    <a:pt x="2453" y="1298"/>
                  </a:cubicBezTo>
                  <a:lnTo>
                    <a:pt x="619" y="238"/>
                  </a:lnTo>
                  <a:cubicBezTo>
                    <a:pt x="584" y="333"/>
                    <a:pt x="500" y="393"/>
                    <a:pt x="405" y="393"/>
                  </a:cubicBezTo>
                  <a:cubicBezTo>
                    <a:pt x="398" y="394"/>
                    <a:pt x="392" y="394"/>
                    <a:pt x="385" y="394"/>
                  </a:cubicBezTo>
                  <a:cubicBezTo>
                    <a:pt x="262" y="394"/>
                    <a:pt x="155" y="290"/>
                    <a:pt x="155" y="155"/>
                  </a:cubicBezTo>
                  <a:cubicBezTo>
                    <a:pt x="155" y="95"/>
                    <a:pt x="167" y="48"/>
                    <a:pt x="20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7"/>
            <p:cNvSpPr/>
            <p:nvPr/>
          </p:nvSpPr>
          <p:spPr>
            <a:xfrm>
              <a:off x="4302900" y="3265125"/>
              <a:ext cx="222375" cy="130500"/>
            </a:xfrm>
            <a:custGeom>
              <a:avLst/>
              <a:gdLst/>
              <a:ahLst/>
              <a:cxnLst/>
              <a:rect l="l" t="t" r="r" b="b"/>
              <a:pathLst>
                <a:path w="8895" h="5220" extrusionOk="0">
                  <a:moveTo>
                    <a:pt x="322" y="0"/>
                  </a:moveTo>
                  <a:cubicBezTo>
                    <a:pt x="239" y="95"/>
                    <a:pt x="144" y="167"/>
                    <a:pt x="1" y="179"/>
                  </a:cubicBezTo>
                  <a:lnTo>
                    <a:pt x="8776" y="5191"/>
                  </a:lnTo>
                  <a:cubicBezTo>
                    <a:pt x="8793" y="5209"/>
                    <a:pt x="8823" y="5220"/>
                    <a:pt x="8857" y="5220"/>
                  </a:cubicBezTo>
                  <a:cubicBezTo>
                    <a:pt x="8869" y="5220"/>
                    <a:pt x="8882" y="5218"/>
                    <a:pt x="8895" y="5215"/>
                  </a:cubicBezTo>
                  <a:cubicBezTo>
                    <a:pt x="8871" y="5155"/>
                    <a:pt x="8859" y="5096"/>
                    <a:pt x="8847" y="5013"/>
                  </a:cubicBezTo>
                  <a:lnTo>
                    <a:pt x="8847" y="4882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7"/>
            <p:cNvSpPr/>
            <p:nvPr/>
          </p:nvSpPr>
          <p:spPr>
            <a:xfrm>
              <a:off x="4545500" y="3403525"/>
              <a:ext cx="25325" cy="32475"/>
            </a:xfrm>
            <a:custGeom>
              <a:avLst/>
              <a:gdLst/>
              <a:ahLst/>
              <a:cxnLst/>
              <a:rect l="l" t="t" r="r" b="b"/>
              <a:pathLst>
                <a:path w="1013" h="1299" extrusionOk="0">
                  <a:moveTo>
                    <a:pt x="286" y="0"/>
                  </a:moveTo>
                  <a:cubicBezTo>
                    <a:pt x="215" y="60"/>
                    <a:pt x="108" y="108"/>
                    <a:pt x="0" y="131"/>
                  </a:cubicBezTo>
                  <a:lnTo>
                    <a:pt x="655" y="1298"/>
                  </a:lnTo>
                  <a:lnTo>
                    <a:pt x="1012" y="1298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7"/>
            <p:cNvSpPr/>
            <p:nvPr/>
          </p:nvSpPr>
          <p:spPr>
            <a:xfrm>
              <a:off x="4592225" y="3007050"/>
              <a:ext cx="130100" cy="268800"/>
            </a:xfrm>
            <a:custGeom>
              <a:avLst/>
              <a:gdLst/>
              <a:ahLst/>
              <a:cxnLst/>
              <a:rect l="l" t="t" r="r" b="b"/>
              <a:pathLst>
                <a:path w="5204" h="10752" extrusionOk="0">
                  <a:moveTo>
                    <a:pt x="4918" y="0"/>
                  </a:moveTo>
                  <a:lnTo>
                    <a:pt x="1" y="10621"/>
                  </a:lnTo>
                  <a:cubicBezTo>
                    <a:pt x="84" y="10621"/>
                    <a:pt x="179" y="10680"/>
                    <a:pt x="215" y="10752"/>
                  </a:cubicBezTo>
                  <a:cubicBezTo>
                    <a:pt x="239" y="10740"/>
                    <a:pt x="251" y="10740"/>
                    <a:pt x="263" y="10740"/>
                  </a:cubicBezTo>
                  <a:lnTo>
                    <a:pt x="5204" y="119"/>
                  </a:lnTo>
                  <a:cubicBezTo>
                    <a:pt x="5097" y="96"/>
                    <a:pt x="5001" y="60"/>
                    <a:pt x="491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7"/>
            <p:cNvSpPr/>
            <p:nvPr/>
          </p:nvSpPr>
          <p:spPr>
            <a:xfrm>
              <a:off x="4545500" y="3284450"/>
              <a:ext cx="48550" cy="91125"/>
            </a:xfrm>
            <a:custGeom>
              <a:avLst/>
              <a:gdLst/>
              <a:ahLst/>
              <a:cxnLst/>
              <a:rect l="l" t="t" r="r" b="b"/>
              <a:pathLst>
                <a:path w="1942" h="3645" extrusionOk="0">
                  <a:moveTo>
                    <a:pt x="1620" y="1"/>
                  </a:moveTo>
                  <a:lnTo>
                    <a:pt x="0" y="3513"/>
                  </a:lnTo>
                  <a:cubicBezTo>
                    <a:pt x="108" y="3549"/>
                    <a:pt x="191" y="3585"/>
                    <a:pt x="286" y="3644"/>
                  </a:cubicBezTo>
                  <a:lnTo>
                    <a:pt x="1941" y="72"/>
                  </a:lnTo>
                  <a:cubicBezTo>
                    <a:pt x="1905" y="72"/>
                    <a:pt x="1882" y="96"/>
                    <a:pt x="1846" y="96"/>
                  </a:cubicBezTo>
                  <a:cubicBezTo>
                    <a:pt x="1837" y="97"/>
                    <a:pt x="1829" y="98"/>
                    <a:pt x="1820" y="98"/>
                  </a:cubicBezTo>
                  <a:cubicBezTo>
                    <a:pt x="1748" y="98"/>
                    <a:pt x="1684" y="54"/>
                    <a:pt x="162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7"/>
            <p:cNvSpPr/>
            <p:nvPr/>
          </p:nvSpPr>
          <p:spPr>
            <a:xfrm>
              <a:off x="4597575" y="3275225"/>
              <a:ext cx="212850" cy="99450"/>
            </a:xfrm>
            <a:custGeom>
              <a:avLst/>
              <a:gdLst/>
              <a:ahLst/>
              <a:cxnLst/>
              <a:rect l="l" t="t" r="r" b="b"/>
              <a:pathLst>
                <a:path w="8514" h="3978" extrusionOk="0">
                  <a:moveTo>
                    <a:pt x="49" y="1"/>
                  </a:moveTo>
                  <a:cubicBezTo>
                    <a:pt x="37" y="1"/>
                    <a:pt x="25" y="13"/>
                    <a:pt x="1" y="13"/>
                  </a:cubicBezTo>
                  <a:cubicBezTo>
                    <a:pt x="25" y="49"/>
                    <a:pt x="37" y="84"/>
                    <a:pt x="37" y="132"/>
                  </a:cubicBezTo>
                  <a:cubicBezTo>
                    <a:pt x="37" y="191"/>
                    <a:pt x="25" y="239"/>
                    <a:pt x="1" y="275"/>
                  </a:cubicBezTo>
                  <a:lnTo>
                    <a:pt x="25" y="275"/>
                  </a:lnTo>
                  <a:lnTo>
                    <a:pt x="8383" y="3978"/>
                  </a:lnTo>
                  <a:cubicBezTo>
                    <a:pt x="8419" y="3870"/>
                    <a:pt x="8454" y="3775"/>
                    <a:pt x="8514" y="3692"/>
                  </a:cubicBezTo>
                  <a:lnTo>
                    <a:pt x="144" y="13"/>
                  </a:lnTo>
                  <a:cubicBezTo>
                    <a:pt x="108" y="1"/>
                    <a:pt x="84" y="1"/>
                    <a:pt x="4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7"/>
            <p:cNvSpPr/>
            <p:nvPr/>
          </p:nvSpPr>
          <p:spPr>
            <a:xfrm>
              <a:off x="4838700" y="3381500"/>
              <a:ext cx="124725" cy="54200"/>
            </a:xfrm>
            <a:custGeom>
              <a:avLst/>
              <a:gdLst/>
              <a:ahLst/>
              <a:cxnLst/>
              <a:rect l="l" t="t" r="r" b="b"/>
              <a:pathLst>
                <a:path w="4989" h="2168" extrusionOk="0">
                  <a:moveTo>
                    <a:pt x="119" y="0"/>
                  </a:moveTo>
                  <a:cubicBezTo>
                    <a:pt x="107" y="108"/>
                    <a:pt x="60" y="191"/>
                    <a:pt x="0" y="286"/>
                  </a:cubicBezTo>
                  <a:lnTo>
                    <a:pt x="4227" y="2167"/>
                  </a:lnTo>
                  <a:lnTo>
                    <a:pt x="4989" y="2167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7"/>
            <p:cNvSpPr/>
            <p:nvPr/>
          </p:nvSpPr>
          <p:spPr>
            <a:xfrm>
              <a:off x="4723500" y="3007350"/>
              <a:ext cx="99725" cy="355725"/>
            </a:xfrm>
            <a:custGeom>
              <a:avLst/>
              <a:gdLst/>
              <a:ahLst/>
              <a:cxnLst/>
              <a:rect l="l" t="t" r="r" b="b"/>
              <a:pathLst>
                <a:path w="3989" h="14229" extrusionOk="0">
                  <a:moveTo>
                    <a:pt x="274" y="0"/>
                  </a:moveTo>
                  <a:cubicBezTo>
                    <a:pt x="227" y="72"/>
                    <a:pt x="119" y="107"/>
                    <a:pt x="0" y="107"/>
                  </a:cubicBezTo>
                  <a:lnTo>
                    <a:pt x="3691" y="14228"/>
                  </a:lnTo>
                  <a:cubicBezTo>
                    <a:pt x="3775" y="14181"/>
                    <a:pt x="3882" y="14157"/>
                    <a:pt x="3989" y="14133"/>
                  </a:cubicBez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7"/>
            <p:cNvSpPr/>
            <p:nvPr/>
          </p:nvSpPr>
          <p:spPr>
            <a:xfrm>
              <a:off x="4825300" y="3394600"/>
              <a:ext cx="18475" cy="41100"/>
            </a:xfrm>
            <a:custGeom>
              <a:avLst/>
              <a:gdLst/>
              <a:ahLst/>
              <a:cxnLst/>
              <a:rect l="l" t="t" r="r" b="b"/>
              <a:pathLst>
                <a:path w="739" h="1644" extrusionOk="0">
                  <a:moveTo>
                    <a:pt x="274" y="0"/>
                  </a:moveTo>
                  <a:cubicBezTo>
                    <a:pt x="203" y="48"/>
                    <a:pt x="107" y="72"/>
                    <a:pt x="0" y="72"/>
                  </a:cubicBezTo>
                  <a:lnTo>
                    <a:pt x="417" y="1643"/>
                  </a:lnTo>
                  <a:lnTo>
                    <a:pt x="738" y="1643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7"/>
            <p:cNvSpPr/>
            <p:nvPr/>
          </p:nvSpPr>
          <p:spPr>
            <a:xfrm>
              <a:off x="5078300" y="3281775"/>
              <a:ext cx="26825" cy="153325"/>
            </a:xfrm>
            <a:custGeom>
              <a:avLst/>
              <a:gdLst/>
              <a:ahLst/>
              <a:cxnLst/>
              <a:rect l="l" t="t" r="r" b="b"/>
              <a:pathLst>
                <a:path w="1073" h="6133" extrusionOk="0">
                  <a:moveTo>
                    <a:pt x="929" y="1"/>
                  </a:moveTo>
                  <a:cubicBezTo>
                    <a:pt x="894" y="1"/>
                    <a:pt x="870" y="1"/>
                    <a:pt x="834" y="13"/>
                  </a:cubicBezTo>
                  <a:cubicBezTo>
                    <a:pt x="822" y="13"/>
                    <a:pt x="822" y="37"/>
                    <a:pt x="810" y="37"/>
                  </a:cubicBezTo>
                  <a:lnTo>
                    <a:pt x="786" y="48"/>
                  </a:lnTo>
                  <a:lnTo>
                    <a:pt x="786" y="60"/>
                  </a:lnTo>
                  <a:cubicBezTo>
                    <a:pt x="786" y="60"/>
                    <a:pt x="786" y="84"/>
                    <a:pt x="774" y="84"/>
                  </a:cubicBezTo>
                  <a:lnTo>
                    <a:pt x="774" y="96"/>
                  </a:lnTo>
                  <a:cubicBezTo>
                    <a:pt x="774" y="108"/>
                    <a:pt x="774" y="108"/>
                    <a:pt x="763" y="120"/>
                  </a:cubicBezTo>
                  <a:lnTo>
                    <a:pt x="1" y="6133"/>
                  </a:lnTo>
                  <a:lnTo>
                    <a:pt x="322" y="6133"/>
                  </a:lnTo>
                  <a:lnTo>
                    <a:pt x="1036" y="358"/>
                  </a:lnTo>
                  <a:lnTo>
                    <a:pt x="1048" y="275"/>
                  </a:lnTo>
                  <a:lnTo>
                    <a:pt x="1060" y="179"/>
                  </a:lnTo>
                  <a:cubicBezTo>
                    <a:pt x="1072" y="96"/>
                    <a:pt x="1013" y="13"/>
                    <a:pt x="92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7"/>
            <p:cNvSpPr/>
            <p:nvPr/>
          </p:nvSpPr>
          <p:spPr>
            <a:xfrm>
              <a:off x="5165975" y="3082950"/>
              <a:ext cx="51650" cy="352750"/>
            </a:xfrm>
            <a:custGeom>
              <a:avLst/>
              <a:gdLst/>
              <a:ahLst/>
              <a:cxnLst/>
              <a:rect l="l" t="t" r="r" b="b"/>
              <a:pathLst>
                <a:path w="2066" h="14110" extrusionOk="0">
                  <a:moveTo>
                    <a:pt x="6" y="0"/>
                  </a:moveTo>
                  <a:cubicBezTo>
                    <a:pt x="0" y="28"/>
                    <a:pt x="5" y="56"/>
                    <a:pt x="16" y="81"/>
                  </a:cubicBezTo>
                  <a:lnTo>
                    <a:pt x="16" y="81"/>
                  </a:lnTo>
                  <a:lnTo>
                    <a:pt x="6" y="0"/>
                  </a:lnTo>
                  <a:close/>
                  <a:moveTo>
                    <a:pt x="16" y="81"/>
                  </a:moveTo>
                  <a:lnTo>
                    <a:pt x="792" y="6430"/>
                  </a:lnTo>
                  <a:lnTo>
                    <a:pt x="839" y="6739"/>
                  </a:lnTo>
                  <a:lnTo>
                    <a:pt x="1125" y="9025"/>
                  </a:lnTo>
                  <a:lnTo>
                    <a:pt x="1173" y="9359"/>
                  </a:lnTo>
                  <a:lnTo>
                    <a:pt x="1756" y="14109"/>
                  </a:lnTo>
                  <a:lnTo>
                    <a:pt x="2066" y="14109"/>
                  </a:lnTo>
                  <a:lnTo>
                    <a:pt x="1482" y="9442"/>
                  </a:lnTo>
                  <a:lnTo>
                    <a:pt x="1435" y="9121"/>
                  </a:lnTo>
                  <a:lnTo>
                    <a:pt x="1125" y="6608"/>
                  </a:lnTo>
                  <a:lnTo>
                    <a:pt x="1077" y="6287"/>
                  </a:lnTo>
                  <a:lnTo>
                    <a:pt x="351" y="358"/>
                  </a:lnTo>
                  <a:lnTo>
                    <a:pt x="65" y="143"/>
                  </a:lnTo>
                  <a:cubicBezTo>
                    <a:pt x="46" y="131"/>
                    <a:pt x="28" y="108"/>
                    <a:pt x="16" y="8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7"/>
            <p:cNvSpPr/>
            <p:nvPr/>
          </p:nvSpPr>
          <p:spPr>
            <a:xfrm>
              <a:off x="5303025" y="3368700"/>
              <a:ext cx="54800" cy="67000"/>
            </a:xfrm>
            <a:custGeom>
              <a:avLst/>
              <a:gdLst/>
              <a:ahLst/>
              <a:cxnLst/>
              <a:rect l="l" t="t" r="r" b="b"/>
              <a:pathLst>
                <a:path w="2192" h="2680" extrusionOk="0">
                  <a:moveTo>
                    <a:pt x="1941" y="0"/>
                  </a:moveTo>
                  <a:lnTo>
                    <a:pt x="1" y="2679"/>
                  </a:lnTo>
                  <a:lnTo>
                    <a:pt x="382" y="2679"/>
                  </a:lnTo>
                  <a:lnTo>
                    <a:pt x="2192" y="179"/>
                  </a:lnTo>
                  <a:cubicBezTo>
                    <a:pt x="2084" y="143"/>
                    <a:pt x="2001" y="84"/>
                    <a:pt x="194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7"/>
            <p:cNvSpPr/>
            <p:nvPr/>
          </p:nvSpPr>
          <p:spPr>
            <a:xfrm>
              <a:off x="5430125" y="3087425"/>
              <a:ext cx="129500" cy="180700"/>
            </a:xfrm>
            <a:custGeom>
              <a:avLst/>
              <a:gdLst/>
              <a:ahLst/>
              <a:cxnLst/>
              <a:rect l="l" t="t" r="r" b="b"/>
              <a:pathLst>
                <a:path w="5180" h="7228" extrusionOk="0">
                  <a:moveTo>
                    <a:pt x="4918" y="0"/>
                  </a:moveTo>
                  <a:lnTo>
                    <a:pt x="4882" y="60"/>
                  </a:lnTo>
                  <a:lnTo>
                    <a:pt x="156" y="6644"/>
                  </a:lnTo>
                  <a:cubicBezTo>
                    <a:pt x="203" y="6691"/>
                    <a:pt x="239" y="6751"/>
                    <a:pt x="251" y="6834"/>
                  </a:cubicBezTo>
                  <a:cubicBezTo>
                    <a:pt x="251" y="6989"/>
                    <a:pt x="144" y="7120"/>
                    <a:pt x="1" y="7132"/>
                  </a:cubicBezTo>
                  <a:lnTo>
                    <a:pt x="132" y="7227"/>
                  </a:lnTo>
                  <a:lnTo>
                    <a:pt x="5180" y="179"/>
                  </a:lnTo>
                  <a:cubicBezTo>
                    <a:pt x="5061" y="143"/>
                    <a:pt x="4978" y="83"/>
                    <a:pt x="491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7"/>
            <p:cNvSpPr/>
            <p:nvPr/>
          </p:nvSpPr>
          <p:spPr>
            <a:xfrm>
              <a:off x="5365250" y="3269875"/>
              <a:ext cx="63425" cy="84550"/>
            </a:xfrm>
            <a:custGeom>
              <a:avLst/>
              <a:gdLst/>
              <a:ahLst/>
              <a:cxnLst/>
              <a:rect l="l" t="t" r="r" b="b"/>
              <a:pathLst>
                <a:path w="2537" h="3382" extrusionOk="0">
                  <a:moveTo>
                    <a:pt x="2274" y="1"/>
                  </a:moveTo>
                  <a:lnTo>
                    <a:pt x="0" y="3191"/>
                  </a:lnTo>
                  <a:cubicBezTo>
                    <a:pt x="107" y="3215"/>
                    <a:pt x="179" y="3299"/>
                    <a:pt x="238" y="3382"/>
                  </a:cubicBezTo>
                  <a:lnTo>
                    <a:pt x="2536" y="179"/>
                  </a:lnTo>
                  <a:lnTo>
                    <a:pt x="227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7"/>
            <p:cNvSpPr/>
            <p:nvPr/>
          </p:nvSpPr>
          <p:spPr>
            <a:xfrm>
              <a:off x="5372675" y="3356800"/>
              <a:ext cx="248275" cy="56575"/>
            </a:xfrm>
            <a:custGeom>
              <a:avLst/>
              <a:gdLst/>
              <a:ahLst/>
              <a:cxnLst/>
              <a:rect l="l" t="t" r="r" b="b"/>
              <a:pathLst>
                <a:path w="9931" h="2263" extrusionOk="0">
                  <a:moveTo>
                    <a:pt x="1" y="0"/>
                  </a:moveTo>
                  <a:cubicBezTo>
                    <a:pt x="13" y="36"/>
                    <a:pt x="37" y="95"/>
                    <a:pt x="37" y="155"/>
                  </a:cubicBezTo>
                  <a:cubicBezTo>
                    <a:pt x="37" y="203"/>
                    <a:pt x="37" y="262"/>
                    <a:pt x="13" y="310"/>
                  </a:cubicBezTo>
                  <a:lnTo>
                    <a:pt x="9931" y="2262"/>
                  </a:lnTo>
                  <a:lnTo>
                    <a:pt x="9335" y="182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7"/>
            <p:cNvSpPr/>
            <p:nvPr/>
          </p:nvSpPr>
          <p:spPr>
            <a:xfrm>
              <a:off x="5718250" y="3230300"/>
              <a:ext cx="86350" cy="88125"/>
            </a:xfrm>
            <a:custGeom>
              <a:avLst/>
              <a:gdLst/>
              <a:ahLst/>
              <a:cxnLst/>
              <a:rect l="l" t="t" r="r" b="b"/>
              <a:pathLst>
                <a:path w="3454" h="3525" extrusionOk="0">
                  <a:moveTo>
                    <a:pt x="3370" y="0"/>
                  </a:moveTo>
                  <a:lnTo>
                    <a:pt x="1" y="3250"/>
                  </a:lnTo>
                  <a:lnTo>
                    <a:pt x="168" y="3524"/>
                  </a:lnTo>
                  <a:lnTo>
                    <a:pt x="3454" y="333"/>
                  </a:lnTo>
                  <a:cubicBezTo>
                    <a:pt x="3382" y="298"/>
                    <a:pt x="3335" y="214"/>
                    <a:pt x="3335" y="131"/>
                  </a:cubicBezTo>
                  <a:cubicBezTo>
                    <a:pt x="3335" y="83"/>
                    <a:pt x="3335" y="36"/>
                    <a:pt x="337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7"/>
            <p:cNvSpPr/>
            <p:nvPr/>
          </p:nvSpPr>
          <p:spPr>
            <a:xfrm>
              <a:off x="5808450" y="3104675"/>
              <a:ext cx="128625" cy="124150"/>
            </a:xfrm>
            <a:custGeom>
              <a:avLst/>
              <a:gdLst/>
              <a:ahLst/>
              <a:cxnLst/>
              <a:rect l="l" t="t" r="r" b="b"/>
              <a:pathLst>
                <a:path w="5145" h="4966" extrusionOk="0">
                  <a:moveTo>
                    <a:pt x="4930" y="1"/>
                  </a:moveTo>
                  <a:lnTo>
                    <a:pt x="1" y="4787"/>
                  </a:lnTo>
                  <a:lnTo>
                    <a:pt x="120" y="4870"/>
                  </a:lnTo>
                  <a:cubicBezTo>
                    <a:pt x="167" y="4882"/>
                    <a:pt x="191" y="4906"/>
                    <a:pt x="227" y="4930"/>
                  </a:cubicBezTo>
                  <a:lnTo>
                    <a:pt x="263" y="4966"/>
                  </a:lnTo>
                  <a:lnTo>
                    <a:pt x="5144" y="227"/>
                  </a:lnTo>
                  <a:cubicBezTo>
                    <a:pt x="5061" y="167"/>
                    <a:pt x="4989" y="96"/>
                    <a:pt x="493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7"/>
            <p:cNvSpPr/>
            <p:nvPr/>
          </p:nvSpPr>
          <p:spPr>
            <a:xfrm>
              <a:off x="5622425" y="3317200"/>
              <a:ext cx="94375" cy="92000"/>
            </a:xfrm>
            <a:custGeom>
              <a:avLst/>
              <a:gdLst/>
              <a:ahLst/>
              <a:cxnLst/>
              <a:rect l="l" t="t" r="r" b="b"/>
              <a:pathLst>
                <a:path w="3775" h="3680" extrusionOk="0">
                  <a:moveTo>
                    <a:pt x="3596" y="1"/>
                  </a:moveTo>
                  <a:lnTo>
                    <a:pt x="0" y="3501"/>
                  </a:lnTo>
                  <a:lnTo>
                    <a:pt x="250" y="3680"/>
                  </a:lnTo>
                  <a:lnTo>
                    <a:pt x="3774" y="275"/>
                  </a:lnTo>
                  <a:lnTo>
                    <a:pt x="359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7"/>
            <p:cNvSpPr/>
            <p:nvPr/>
          </p:nvSpPr>
          <p:spPr>
            <a:xfrm>
              <a:off x="5166700" y="3082050"/>
              <a:ext cx="498600" cy="354250"/>
            </a:xfrm>
            <a:custGeom>
              <a:avLst/>
              <a:gdLst/>
              <a:ahLst/>
              <a:cxnLst/>
              <a:rect l="l" t="t" r="r" b="b"/>
              <a:pathLst>
                <a:path w="19944" h="14170" extrusionOk="0">
                  <a:moveTo>
                    <a:pt x="298" y="1"/>
                  </a:moveTo>
                  <a:cubicBezTo>
                    <a:pt x="239" y="48"/>
                    <a:pt x="155" y="60"/>
                    <a:pt x="72" y="60"/>
                  </a:cubicBezTo>
                  <a:cubicBezTo>
                    <a:pt x="36" y="48"/>
                    <a:pt x="25" y="48"/>
                    <a:pt x="1" y="48"/>
                  </a:cubicBezTo>
                  <a:cubicBezTo>
                    <a:pt x="1" y="108"/>
                    <a:pt x="13" y="156"/>
                    <a:pt x="60" y="191"/>
                  </a:cubicBezTo>
                  <a:lnTo>
                    <a:pt x="334" y="406"/>
                  </a:lnTo>
                  <a:lnTo>
                    <a:pt x="5716" y="4275"/>
                  </a:lnTo>
                  <a:lnTo>
                    <a:pt x="5990" y="4477"/>
                  </a:lnTo>
                  <a:lnTo>
                    <a:pt x="10216" y="7537"/>
                  </a:lnTo>
                  <a:lnTo>
                    <a:pt x="10478" y="7716"/>
                  </a:lnTo>
                  <a:lnTo>
                    <a:pt x="17574" y="12836"/>
                  </a:lnTo>
                  <a:lnTo>
                    <a:pt x="18170" y="13264"/>
                  </a:lnTo>
                  <a:lnTo>
                    <a:pt x="19420" y="14169"/>
                  </a:lnTo>
                  <a:lnTo>
                    <a:pt x="19944" y="14169"/>
                  </a:lnTo>
                  <a:lnTo>
                    <a:pt x="18479" y="13110"/>
                  </a:lnTo>
                  <a:lnTo>
                    <a:pt x="18229" y="12931"/>
                  </a:lnTo>
                  <a:lnTo>
                    <a:pt x="10657" y="7466"/>
                  </a:lnTo>
                  <a:lnTo>
                    <a:pt x="10514" y="7383"/>
                  </a:lnTo>
                  <a:lnTo>
                    <a:pt x="10502" y="7383"/>
                  </a:lnTo>
                  <a:cubicBezTo>
                    <a:pt x="10495" y="7383"/>
                    <a:pt x="10487" y="7384"/>
                    <a:pt x="10480" y="7384"/>
                  </a:cubicBezTo>
                  <a:cubicBezTo>
                    <a:pt x="10347" y="7384"/>
                    <a:pt x="10238" y="7281"/>
                    <a:pt x="10204" y="7156"/>
                  </a:cubicBezTo>
                  <a:lnTo>
                    <a:pt x="7240" y="5013"/>
                  </a:lnTo>
                  <a:cubicBezTo>
                    <a:pt x="7216" y="5025"/>
                    <a:pt x="7180" y="5025"/>
                    <a:pt x="7156" y="5025"/>
                  </a:cubicBezTo>
                  <a:cubicBezTo>
                    <a:pt x="7143" y="5027"/>
                    <a:pt x="7130" y="5028"/>
                    <a:pt x="7117" y="5028"/>
                  </a:cubicBezTo>
                  <a:cubicBezTo>
                    <a:pt x="6978" y="5028"/>
                    <a:pt x="6859" y="4916"/>
                    <a:pt x="6859" y="4763"/>
                  </a:cubicBezTo>
                  <a:lnTo>
                    <a:pt x="6859" y="4728"/>
                  </a:lnTo>
                  <a:lnTo>
                    <a:pt x="6323" y="4347"/>
                  </a:lnTo>
                  <a:lnTo>
                    <a:pt x="6037" y="4132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7"/>
            <p:cNvSpPr/>
            <p:nvPr/>
          </p:nvSpPr>
          <p:spPr>
            <a:xfrm>
              <a:off x="5558725" y="3064225"/>
              <a:ext cx="8950" cy="4750"/>
            </a:xfrm>
            <a:custGeom>
              <a:avLst/>
              <a:gdLst/>
              <a:ahLst/>
              <a:cxnLst/>
              <a:rect l="l" t="t" r="r" b="b"/>
              <a:pathLst>
                <a:path w="358" h="190" extrusionOk="0">
                  <a:moveTo>
                    <a:pt x="146" y="0"/>
                  </a:moveTo>
                  <a:cubicBezTo>
                    <a:pt x="122" y="0"/>
                    <a:pt x="97" y="4"/>
                    <a:pt x="72" y="11"/>
                  </a:cubicBezTo>
                  <a:cubicBezTo>
                    <a:pt x="12" y="47"/>
                    <a:pt x="0" y="107"/>
                    <a:pt x="0" y="166"/>
                  </a:cubicBezTo>
                  <a:cubicBezTo>
                    <a:pt x="48" y="154"/>
                    <a:pt x="95" y="130"/>
                    <a:pt x="131" y="130"/>
                  </a:cubicBezTo>
                  <a:cubicBezTo>
                    <a:pt x="226" y="154"/>
                    <a:pt x="298" y="166"/>
                    <a:pt x="357" y="190"/>
                  </a:cubicBezTo>
                  <a:lnTo>
                    <a:pt x="286" y="71"/>
                  </a:lnTo>
                  <a:cubicBezTo>
                    <a:pt x="253" y="21"/>
                    <a:pt x="202" y="0"/>
                    <a:pt x="14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7"/>
            <p:cNvSpPr/>
            <p:nvPr/>
          </p:nvSpPr>
          <p:spPr>
            <a:xfrm>
              <a:off x="5571525" y="3089200"/>
              <a:ext cx="223250" cy="346500"/>
            </a:xfrm>
            <a:custGeom>
              <a:avLst/>
              <a:gdLst/>
              <a:ahLst/>
              <a:cxnLst/>
              <a:rect l="l" t="t" r="r" b="b"/>
              <a:pathLst>
                <a:path w="8930" h="13860" extrusionOk="0">
                  <a:moveTo>
                    <a:pt x="0" y="0"/>
                  </a:moveTo>
                  <a:lnTo>
                    <a:pt x="5632" y="9121"/>
                  </a:lnTo>
                  <a:lnTo>
                    <a:pt x="5799" y="9395"/>
                  </a:lnTo>
                  <a:lnTo>
                    <a:pt x="8573" y="13859"/>
                  </a:lnTo>
                  <a:lnTo>
                    <a:pt x="8930" y="13859"/>
                  </a:lnTo>
                  <a:lnTo>
                    <a:pt x="6025" y="9168"/>
                  </a:lnTo>
                  <a:lnTo>
                    <a:pt x="5858" y="8894"/>
                  </a:lnTo>
                  <a:lnTo>
                    <a:pt x="560" y="3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7"/>
            <p:cNvSpPr/>
            <p:nvPr/>
          </p:nvSpPr>
          <p:spPr>
            <a:xfrm>
              <a:off x="6055500" y="3242800"/>
              <a:ext cx="4200" cy="14900"/>
            </a:xfrm>
            <a:custGeom>
              <a:avLst/>
              <a:gdLst/>
              <a:ahLst/>
              <a:cxnLst/>
              <a:rect l="l" t="t" r="r" b="b"/>
              <a:pathLst>
                <a:path w="168" h="596" extrusionOk="0">
                  <a:moveTo>
                    <a:pt x="108" y="0"/>
                  </a:moveTo>
                  <a:lnTo>
                    <a:pt x="1" y="393"/>
                  </a:lnTo>
                  <a:lnTo>
                    <a:pt x="167" y="595"/>
                  </a:lnTo>
                  <a:lnTo>
                    <a:pt x="167" y="72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7"/>
            <p:cNvSpPr/>
            <p:nvPr/>
          </p:nvSpPr>
          <p:spPr>
            <a:xfrm>
              <a:off x="5953400" y="3107050"/>
              <a:ext cx="98850" cy="137250"/>
            </a:xfrm>
            <a:custGeom>
              <a:avLst/>
              <a:gdLst/>
              <a:ahLst/>
              <a:cxnLst/>
              <a:rect l="l" t="t" r="r" b="b"/>
              <a:pathLst>
                <a:path w="3954" h="5490" extrusionOk="0">
                  <a:moveTo>
                    <a:pt x="227" y="1"/>
                  </a:moveTo>
                  <a:cubicBezTo>
                    <a:pt x="168" y="72"/>
                    <a:pt x="96" y="132"/>
                    <a:pt x="1" y="179"/>
                  </a:cubicBezTo>
                  <a:lnTo>
                    <a:pt x="3847" y="5490"/>
                  </a:lnTo>
                  <a:lnTo>
                    <a:pt x="3954" y="5109"/>
                  </a:lnTo>
                  <a:lnTo>
                    <a:pt x="287" y="25"/>
                  </a:lnTo>
                  <a:lnTo>
                    <a:pt x="22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7"/>
            <p:cNvSpPr/>
            <p:nvPr/>
          </p:nvSpPr>
          <p:spPr>
            <a:xfrm>
              <a:off x="5571825" y="3083850"/>
              <a:ext cx="239625" cy="146475"/>
            </a:xfrm>
            <a:custGeom>
              <a:avLst/>
              <a:gdLst/>
              <a:ahLst/>
              <a:cxnLst/>
              <a:rect l="l" t="t" r="r" b="b"/>
              <a:pathLst>
                <a:path w="9585" h="5859" extrusionOk="0">
                  <a:moveTo>
                    <a:pt x="131" y="0"/>
                  </a:moveTo>
                  <a:cubicBezTo>
                    <a:pt x="95" y="84"/>
                    <a:pt x="60" y="155"/>
                    <a:pt x="0" y="214"/>
                  </a:cubicBezTo>
                  <a:lnTo>
                    <a:pt x="560" y="560"/>
                  </a:lnTo>
                  <a:lnTo>
                    <a:pt x="9227" y="5858"/>
                  </a:lnTo>
                  <a:cubicBezTo>
                    <a:pt x="9275" y="5763"/>
                    <a:pt x="9358" y="5691"/>
                    <a:pt x="9466" y="5691"/>
                  </a:cubicBezTo>
                  <a:cubicBezTo>
                    <a:pt x="9513" y="5691"/>
                    <a:pt x="9537" y="5691"/>
                    <a:pt x="9585" y="5703"/>
                  </a:cubicBezTo>
                  <a:lnTo>
                    <a:pt x="9466" y="5632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7"/>
            <p:cNvSpPr/>
            <p:nvPr/>
          </p:nvSpPr>
          <p:spPr>
            <a:xfrm>
              <a:off x="5814100" y="3227900"/>
              <a:ext cx="202450" cy="130700"/>
            </a:xfrm>
            <a:custGeom>
              <a:avLst/>
              <a:gdLst/>
              <a:ahLst/>
              <a:cxnLst/>
              <a:rect l="l" t="t" r="r" b="b"/>
              <a:pathLst>
                <a:path w="8098" h="5228" extrusionOk="0">
                  <a:moveTo>
                    <a:pt x="1" y="1"/>
                  </a:moveTo>
                  <a:lnTo>
                    <a:pt x="1" y="1"/>
                  </a:lnTo>
                  <a:cubicBezTo>
                    <a:pt x="37" y="48"/>
                    <a:pt x="84" y="120"/>
                    <a:pt x="84" y="191"/>
                  </a:cubicBezTo>
                  <a:cubicBezTo>
                    <a:pt x="84" y="263"/>
                    <a:pt x="72" y="322"/>
                    <a:pt x="25" y="382"/>
                  </a:cubicBezTo>
                  <a:lnTo>
                    <a:pt x="4263" y="2977"/>
                  </a:lnTo>
                  <a:cubicBezTo>
                    <a:pt x="4311" y="2918"/>
                    <a:pt x="4382" y="2870"/>
                    <a:pt x="4478" y="2870"/>
                  </a:cubicBezTo>
                  <a:cubicBezTo>
                    <a:pt x="4644" y="2870"/>
                    <a:pt x="4775" y="2977"/>
                    <a:pt x="4775" y="3144"/>
                  </a:cubicBezTo>
                  <a:cubicBezTo>
                    <a:pt x="4775" y="3180"/>
                    <a:pt x="4775" y="3227"/>
                    <a:pt x="4739" y="3275"/>
                  </a:cubicBezTo>
                  <a:lnTo>
                    <a:pt x="7942" y="5228"/>
                  </a:lnTo>
                  <a:cubicBezTo>
                    <a:pt x="7954" y="5120"/>
                    <a:pt x="8014" y="5025"/>
                    <a:pt x="8097" y="4954"/>
                  </a:cubicBezTo>
                  <a:lnTo>
                    <a:pt x="37" y="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7"/>
            <p:cNvSpPr/>
            <p:nvPr/>
          </p:nvSpPr>
          <p:spPr>
            <a:xfrm>
              <a:off x="5574500" y="3075800"/>
              <a:ext cx="354825" cy="22650"/>
            </a:xfrm>
            <a:custGeom>
              <a:avLst/>
              <a:gdLst/>
              <a:ahLst/>
              <a:cxnLst/>
              <a:rect l="l" t="t" r="r" b="b"/>
              <a:pathLst>
                <a:path w="14193" h="906" extrusionOk="0">
                  <a:moveTo>
                    <a:pt x="0" y="1"/>
                  </a:moveTo>
                  <a:lnTo>
                    <a:pt x="0" y="1"/>
                  </a:lnTo>
                  <a:cubicBezTo>
                    <a:pt x="12" y="36"/>
                    <a:pt x="24" y="84"/>
                    <a:pt x="24" y="132"/>
                  </a:cubicBezTo>
                  <a:cubicBezTo>
                    <a:pt x="36" y="203"/>
                    <a:pt x="24" y="263"/>
                    <a:pt x="12" y="322"/>
                  </a:cubicBezTo>
                  <a:lnTo>
                    <a:pt x="131" y="322"/>
                  </a:lnTo>
                  <a:lnTo>
                    <a:pt x="14181" y="906"/>
                  </a:lnTo>
                  <a:cubicBezTo>
                    <a:pt x="14181" y="870"/>
                    <a:pt x="14169" y="858"/>
                    <a:pt x="14169" y="834"/>
                  </a:cubicBezTo>
                  <a:cubicBezTo>
                    <a:pt x="14169" y="751"/>
                    <a:pt x="14169" y="667"/>
                    <a:pt x="14193" y="596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7"/>
            <p:cNvSpPr/>
            <p:nvPr/>
          </p:nvSpPr>
          <p:spPr>
            <a:xfrm>
              <a:off x="5569125" y="2643900"/>
              <a:ext cx="490575" cy="431025"/>
            </a:xfrm>
            <a:custGeom>
              <a:avLst/>
              <a:gdLst/>
              <a:ahLst/>
              <a:cxnLst/>
              <a:rect l="l" t="t" r="r" b="b"/>
              <a:pathLst>
                <a:path w="19623" h="17241" extrusionOk="0">
                  <a:moveTo>
                    <a:pt x="19622" y="1"/>
                  </a:moveTo>
                  <a:lnTo>
                    <a:pt x="1" y="17027"/>
                  </a:lnTo>
                  <a:cubicBezTo>
                    <a:pt x="96" y="17074"/>
                    <a:pt x="168" y="17158"/>
                    <a:pt x="215" y="17241"/>
                  </a:cubicBezTo>
                  <a:lnTo>
                    <a:pt x="19622" y="394"/>
                  </a:lnTo>
                  <a:lnTo>
                    <a:pt x="1962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7"/>
            <p:cNvSpPr/>
            <p:nvPr/>
          </p:nvSpPr>
          <p:spPr>
            <a:xfrm>
              <a:off x="5954000" y="2949300"/>
              <a:ext cx="105100" cy="136050"/>
            </a:xfrm>
            <a:custGeom>
              <a:avLst/>
              <a:gdLst/>
              <a:ahLst/>
              <a:cxnLst/>
              <a:rect l="l" t="t" r="r" b="b"/>
              <a:pathLst>
                <a:path w="4204" h="5442" extrusionOk="0">
                  <a:moveTo>
                    <a:pt x="4204" y="1"/>
                  </a:moveTo>
                  <a:lnTo>
                    <a:pt x="1" y="5239"/>
                  </a:lnTo>
                  <a:cubicBezTo>
                    <a:pt x="96" y="5299"/>
                    <a:pt x="179" y="5370"/>
                    <a:pt x="239" y="5442"/>
                  </a:cubicBezTo>
                  <a:lnTo>
                    <a:pt x="4204" y="489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7"/>
            <p:cNvSpPr/>
            <p:nvPr/>
          </p:nvSpPr>
          <p:spPr>
            <a:xfrm>
              <a:off x="6022475" y="3206175"/>
              <a:ext cx="37225" cy="143500"/>
            </a:xfrm>
            <a:custGeom>
              <a:avLst/>
              <a:gdLst/>
              <a:ahLst/>
              <a:cxnLst/>
              <a:rect l="l" t="t" r="r" b="b"/>
              <a:pathLst>
                <a:path w="1489" h="5740" extrusionOk="0">
                  <a:moveTo>
                    <a:pt x="1488" y="1"/>
                  </a:moveTo>
                  <a:lnTo>
                    <a:pt x="1191" y="1132"/>
                  </a:lnTo>
                  <a:lnTo>
                    <a:pt x="1084" y="1525"/>
                  </a:lnTo>
                  <a:lnTo>
                    <a:pt x="0" y="5692"/>
                  </a:lnTo>
                  <a:cubicBezTo>
                    <a:pt x="12" y="5692"/>
                    <a:pt x="24" y="5692"/>
                    <a:pt x="60" y="5680"/>
                  </a:cubicBezTo>
                  <a:cubicBezTo>
                    <a:pt x="143" y="5680"/>
                    <a:pt x="238" y="5692"/>
                    <a:pt x="310" y="5739"/>
                  </a:cubicBezTo>
                  <a:lnTo>
                    <a:pt x="1322" y="1834"/>
                  </a:lnTo>
                  <a:lnTo>
                    <a:pt x="1429" y="1453"/>
                  </a:lnTo>
                  <a:lnTo>
                    <a:pt x="1488" y="1227"/>
                  </a:lnTo>
                  <a:lnTo>
                    <a:pt x="148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7"/>
            <p:cNvSpPr/>
            <p:nvPr/>
          </p:nvSpPr>
          <p:spPr>
            <a:xfrm>
              <a:off x="5959075" y="3100225"/>
              <a:ext cx="100625" cy="64900"/>
            </a:xfrm>
            <a:custGeom>
              <a:avLst/>
              <a:gdLst/>
              <a:ahLst/>
              <a:cxnLst/>
              <a:rect l="l" t="t" r="r" b="b"/>
              <a:pathLst>
                <a:path w="4025" h="2596" extrusionOk="0">
                  <a:moveTo>
                    <a:pt x="155" y="0"/>
                  </a:moveTo>
                  <a:cubicBezTo>
                    <a:pt x="119" y="107"/>
                    <a:pt x="72" y="202"/>
                    <a:pt x="0" y="274"/>
                  </a:cubicBezTo>
                  <a:lnTo>
                    <a:pt x="60" y="298"/>
                  </a:lnTo>
                  <a:lnTo>
                    <a:pt x="4024" y="2596"/>
                  </a:lnTo>
                  <a:lnTo>
                    <a:pt x="4024" y="223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7"/>
            <p:cNvSpPr/>
            <p:nvPr/>
          </p:nvSpPr>
          <p:spPr>
            <a:xfrm>
              <a:off x="4523175" y="3371975"/>
              <a:ext cx="36625" cy="35750"/>
            </a:xfrm>
            <a:custGeom>
              <a:avLst/>
              <a:gdLst/>
              <a:ahLst/>
              <a:cxnLst/>
              <a:rect l="l" t="t" r="r" b="b"/>
              <a:pathLst>
                <a:path w="1465" h="1430" extrusionOk="0">
                  <a:moveTo>
                    <a:pt x="691" y="0"/>
                  </a:moveTo>
                  <a:cubicBezTo>
                    <a:pt x="334" y="12"/>
                    <a:pt x="60" y="286"/>
                    <a:pt x="24" y="620"/>
                  </a:cubicBezTo>
                  <a:cubicBezTo>
                    <a:pt x="24" y="667"/>
                    <a:pt x="0" y="715"/>
                    <a:pt x="24" y="762"/>
                  </a:cubicBezTo>
                  <a:cubicBezTo>
                    <a:pt x="24" y="834"/>
                    <a:pt x="36" y="893"/>
                    <a:pt x="60" y="953"/>
                  </a:cubicBezTo>
                  <a:cubicBezTo>
                    <a:pt x="164" y="1242"/>
                    <a:pt x="436" y="1430"/>
                    <a:pt x="746" y="1430"/>
                  </a:cubicBezTo>
                  <a:cubicBezTo>
                    <a:pt x="755" y="1430"/>
                    <a:pt x="765" y="1430"/>
                    <a:pt x="774" y="1429"/>
                  </a:cubicBezTo>
                  <a:cubicBezTo>
                    <a:pt x="822" y="1429"/>
                    <a:pt x="870" y="1417"/>
                    <a:pt x="917" y="1417"/>
                  </a:cubicBezTo>
                  <a:cubicBezTo>
                    <a:pt x="1012" y="1382"/>
                    <a:pt x="1108" y="1334"/>
                    <a:pt x="1191" y="1274"/>
                  </a:cubicBezTo>
                  <a:cubicBezTo>
                    <a:pt x="1358" y="1120"/>
                    <a:pt x="1465" y="905"/>
                    <a:pt x="1453" y="667"/>
                  </a:cubicBezTo>
                  <a:cubicBezTo>
                    <a:pt x="1429" y="441"/>
                    <a:pt x="1334" y="262"/>
                    <a:pt x="1167" y="143"/>
                  </a:cubicBezTo>
                  <a:cubicBezTo>
                    <a:pt x="1096" y="84"/>
                    <a:pt x="989" y="48"/>
                    <a:pt x="881" y="12"/>
                  </a:cubicBezTo>
                  <a:cubicBezTo>
                    <a:pt x="822" y="0"/>
                    <a:pt x="762" y="0"/>
                    <a:pt x="69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7"/>
            <p:cNvSpPr/>
            <p:nvPr/>
          </p:nvSpPr>
          <p:spPr>
            <a:xfrm>
              <a:off x="4806850" y="3361225"/>
              <a:ext cx="35725" cy="35175"/>
            </a:xfrm>
            <a:custGeom>
              <a:avLst/>
              <a:gdLst/>
              <a:ahLst/>
              <a:cxnLst/>
              <a:rect l="l" t="t" r="r" b="b"/>
              <a:pathLst>
                <a:path w="1429" h="1407" extrusionOk="0">
                  <a:moveTo>
                    <a:pt x="724" y="0"/>
                  </a:moveTo>
                  <a:cubicBezTo>
                    <a:pt x="709" y="0"/>
                    <a:pt x="694" y="1"/>
                    <a:pt x="679" y="2"/>
                  </a:cubicBezTo>
                  <a:cubicBezTo>
                    <a:pt x="583" y="2"/>
                    <a:pt x="476" y="38"/>
                    <a:pt x="381" y="85"/>
                  </a:cubicBezTo>
                  <a:cubicBezTo>
                    <a:pt x="286" y="121"/>
                    <a:pt x="202" y="192"/>
                    <a:pt x="143" y="264"/>
                  </a:cubicBezTo>
                  <a:cubicBezTo>
                    <a:pt x="83" y="335"/>
                    <a:pt x="48" y="442"/>
                    <a:pt x="12" y="549"/>
                  </a:cubicBezTo>
                  <a:cubicBezTo>
                    <a:pt x="0" y="609"/>
                    <a:pt x="0" y="680"/>
                    <a:pt x="0" y="740"/>
                  </a:cubicBezTo>
                  <a:cubicBezTo>
                    <a:pt x="24" y="1133"/>
                    <a:pt x="345" y="1407"/>
                    <a:pt x="726" y="1407"/>
                  </a:cubicBezTo>
                  <a:lnTo>
                    <a:pt x="738" y="1407"/>
                  </a:lnTo>
                  <a:cubicBezTo>
                    <a:pt x="845" y="1407"/>
                    <a:pt x="941" y="1383"/>
                    <a:pt x="1024" y="1335"/>
                  </a:cubicBezTo>
                  <a:cubicBezTo>
                    <a:pt x="1131" y="1276"/>
                    <a:pt x="1214" y="1204"/>
                    <a:pt x="1298" y="1097"/>
                  </a:cubicBezTo>
                  <a:cubicBezTo>
                    <a:pt x="1357" y="1002"/>
                    <a:pt x="1393" y="919"/>
                    <a:pt x="1417" y="811"/>
                  </a:cubicBezTo>
                  <a:cubicBezTo>
                    <a:pt x="1429" y="776"/>
                    <a:pt x="1429" y="704"/>
                    <a:pt x="1429" y="669"/>
                  </a:cubicBezTo>
                  <a:cubicBezTo>
                    <a:pt x="1417" y="279"/>
                    <a:pt x="1098" y="0"/>
                    <a:pt x="724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7"/>
            <p:cNvSpPr/>
            <p:nvPr/>
          </p:nvSpPr>
          <p:spPr>
            <a:xfrm>
              <a:off x="4231475" y="3218375"/>
              <a:ext cx="12225" cy="12250"/>
            </a:xfrm>
            <a:custGeom>
              <a:avLst/>
              <a:gdLst/>
              <a:ahLst/>
              <a:cxnLst/>
              <a:rect l="l" t="t" r="r" b="b"/>
              <a:pathLst>
                <a:path w="489" h="490" extrusionOk="0">
                  <a:moveTo>
                    <a:pt x="238" y="1"/>
                  </a:moveTo>
                  <a:cubicBezTo>
                    <a:pt x="155" y="1"/>
                    <a:pt x="96" y="37"/>
                    <a:pt x="48" y="108"/>
                  </a:cubicBezTo>
                  <a:cubicBezTo>
                    <a:pt x="12" y="156"/>
                    <a:pt x="0" y="203"/>
                    <a:pt x="0" y="263"/>
                  </a:cubicBezTo>
                  <a:cubicBezTo>
                    <a:pt x="23" y="387"/>
                    <a:pt x="142" y="490"/>
                    <a:pt x="256" y="490"/>
                  </a:cubicBezTo>
                  <a:cubicBezTo>
                    <a:pt x="262" y="490"/>
                    <a:pt x="268" y="490"/>
                    <a:pt x="274" y="489"/>
                  </a:cubicBezTo>
                  <a:cubicBezTo>
                    <a:pt x="381" y="489"/>
                    <a:pt x="453" y="429"/>
                    <a:pt x="477" y="334"/>
                  </a:cubicBezTo>
                  <a:cubicBezTo>
                    <a:pt x="488" y="310"/>
                    <a:pt x="488" y="263"/>
                    <a:pt x="488" y="239"/>
                  </a:cubicBezTo>
                  <a:cubicBezTo>
                    <a:pt x="488" y="96"/>
                    <a:pt x="381" y="1"/>
                    <a:pt x="23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7"/>
            <p:cNvSpPr/>
            <p:nvPr/>
          </p:nvSpPr>
          <p:spPr>
            <a:xfrm>
              <a:off x="5155100" y="3058225"/>
              <a:ext cx="25325" cy="25050"/>
            </a:xfrm>
            <a:custGeom>
              <a:avLst/>
              <a:gdLst/>
              <a:ahLst/>
              <a:cxnLst/>
              <a:rect l="l" t="t" r="r" b="b"/>
              <a:pathLst>
                <a:path w="1013" h="1002" extrusionOk="0">
                  <a:moveTo>
                    <a:pt x="510" y="1"/>
                  </a:moveTo>
                  <a:cubicBezTo>
                    <a:pt x="503" y="1"/>
                    <a:pt x="496" y="1"/>
                    <a:pt x="489" y="1"/>
                  </a:cubicBezTo>
                  <a:cubicBezTo>
                    <a:pt x="203" y="13"/>
                    <a:pt x="0" y="239"/>
                    <a:pt x="12" y="525"/>
                  </a:cubicBezTo>
                  <a:cubicBezTo>
                    <a:pt x="24" y="763"/>
                    <a:pt x="203" y="954"/>
                    <a:pt x="441" y="989"/>
                  </a:cubicBezTo>
                  <a:cubicBezTo>
                    <a:pt x="489" y="1001"/>
                    <a:pt x="500" y="1001"/>
                    <a:pt x="536" y="1001"/>
                  </a:cubicBezTo>
                  <a:cubicBezTo>
                    <a:pt x="608" y="1001"/>
                    <a:pt x="679" y="966"/>
                    <a:pt x="762" y="942"/>
                  </a:cubicBezTo>
                  <a:cubicBezTo>
                    <a:pt x="917" y="847"/>
                    <a:pt x="1012" y="668"/>
                    <a:pt x="1012" y="478"/>
                  </a:cubicBezTo>
                  <a:cubicBezTo>
                    <a:pt x="1001" y="222"/>
                    <a:pt x="786" y="1"/>
                    <a:pt x="5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7"/>
            <p:cNvSpPr/>
            <p:nvPr/>
          </p:nvSpPr>
          <p:spPr>
            <a:xfrm>
              <a:off x="5929000" y="3079000"/>
              <a:ext cx="34850" cy="34325"/>
            </a:xfrm>
            <a:custGeom>
              <a:avLst/>
              <a:gdLst/>
              <a:ahLst/>
              <a:cxnLst/>
              <a:rect l="l" t="t" r="r" b="b"/>
              <a:pathLst>
                <a:path w="1394" h="1373" extrusionOk="0">
                  <a:moveTo>
                    <a:pt x="720" y="1"/>
                  </a:moveTo>
                  <a:cubicBezTo>
                    <a:pt x="699" y="1"/>
                    <a:pt x="677" y="2"/>
                    <a:pt x="655" y="4"/>
                  </a:cubicBezTo>
                  <a:cubicBezTo>
                    <a:pt x="358" y="16"/>
                    <a:pt x="96" y="230"/>
                    <a:pt x="24" y="492"/>
                  </a:cubicBezTo>
                  <a:cubicBezTo>
                    <a:pt x="13" y="575"/>
                    <a:pt x="1" y="647"/>
                    <a:pt x="1" y="730"/>
                  </a:cubicBezTo>
                  <a:lnTo>
                    <a:pt x="1" y="789"/>
                  </a:lnTo>
                  <a:cubicBezTo>
                    <a:pt x="13" y="885"/>
                    <a:pt x="48" y="968"/>
                    <a:pt x="108" y="1051"/>
                  </a:cubicBezTo>
                  <a:cubicBezTo>
                    <a:pt x="167" y="1135"/>
                    <a:pt x="239" y="1206"/>
                    <a:pt x="322" y="1266"/>
                  </a:cubicBezTo>
                  <a:cubicBezTo>
                    <a:pt x="441" y="1349"/>
                    <a:pt x="584" y="1373"/>
                    <a:pt x="727" y="1373"/>
                  </a:cubicBezTo>
                  <a:cubicBezTo>
                    <a:pt x="822" y="1373"/>
                    <a:pt x="917" y="1349"/>
                    <a:pt x="1001" y="1313"/>
                  </a:cubicBezTo>
                  <a:cubicBezTo>
                    <a:pt x="1084" y="1266"/>
                    <a:pt x="1156" y="1206"/>
                    <a:pt x="1215" y="1135"/>
                  </a:cubicBezTo>
                  <a:cubicBezTo>
                    <a:pt x="1275" y="1063"/>
                    <a:pt x="1334" y="968"/>
                    <a:pt x="1370" y="873"/>
                  </a:cubicBezTo>
                  <a:cubicBezTo>
                    <a:pt x="1382" y="789"/>
                    <a:pt x="1394" y="730"/>
                    <a:pt x="1382" y="659"/>
                  </a:cubicBezTo>
                  <a:cubicBezTo>
                    <a:pt x="1382" y="516"/>
                    <a:pt x="1322" y="397"/>
                    <a:pt x="1251" y="278"/>
                  </a:cubicBezTo>
                  <a:cubicBezTo>
                    <a:pt x="1191" y="182"/>
                    <a:pt x="1096" y="123"/>
                    <a:pt x="1013" y="75"/>
                  </a:cubicBezTo>
                  <a:cubicBezTo>
                    <a:pt x="923" y="26"/>
                    <a:pt x="826" y="1"/>
                    <a:pt x="72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7"/>
            <p:cNvSpPr/>
            <p:nvPr/>
          </p:nvSpPr>
          <p:spPr>
            <a:xfrm>
              <a:off x="6012050" y="3348375"/>
              <a:ext cx="25625" cy="24275"/>
            </a:xfrm>
            <a:custGeom>
              <a:avLst/>
              <a:gdLst/>
              <a:ahLst/>
              <a:cxnLst/>
              <a:rect l="l" t="t" r="r" b="b"/>
              <a:pathLst>
                <a:path w="1025" h="971" extrusionOk="0">
                  <a:moveTo>
                    <a:pt x="524" y="1"/>
                  </a:moveTo>
                  <a:cubicBezTo>
                    <a:pt x="508" y="1"/>
                    <a:pt x="492" y="2"/>
                    <a:pt x="477" y="4"/>
                  </a:cubicBezTo>
                  <a:cubicBezTo>
                    <a:pt x="453" y="4"/>
                    <a:pt x="441" y="4"/>
                    <a:pt x="417" y="16"/>
                  </a:cubicBezTo>
                  <a:cubicBezTo>
                    <a:pt x="310" y="40"/>
                    <a:pt x="215" y="75"/>
                    <a:pt x="155" y="135"/>
                  </a:cubicBezTo>
                  <a:cubicBezTo>
                    <a:pt x="84" y="218"/>
                    <a:pt x="24" y="301"/>
                    <a:pt x="12" y="409"/>
                  </a:cubicBezTo>
                  <a:cubicBezTo>
                    <a:pt x="12" y="432"/>
                    <a:pt x="0" y="480"/>
                    <a:pt x="12" y="516"/>
                  </a:cubicBezTo>
                  <a:cubicBezTo>
                    <a:pt x="24" y="764"/>
                    <a:pt x="239" y="970"/>
                    <a:pt x="495" y="970"/>
                  </a:cubicBezTo>
                  <a:cubicBezTo>
                    <a:pt x="508" y="970"/>
                    <a:pt x="522" y="969"/>
                    <a:pt x="536" y="968"/>
                  </a:cubicBezTo>
                  <a:cubicBezTo>
                    <a:pt x="798" y="956"/>
                    <a:pt x="1024" y="730"/>
                    <a:pt x="989" y="456"/>
                  </a:cubicBezTo>
                  <a:cubicBezTo>
                    <a:pt x="977" y="278"/>
                    <a:pt x="870" y="123"/>
                    <a:pt x="727" y="40"/>
                  </a:cubicBezTo>
                  <a:cubicBezTo>
                    <a:pt x="668" y="20"/>
                    <a:pt x="594" y="1"/>
                    <a:pt x="52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7"/>
            <p:cNvSpPr/>
            <p:nvPr/>
          </p:nvSpPr>
          <p:spPr>
            <a:xfrm>
              <a:off x="5550375" y="3068250"/>
              <a:ext cx="25025" cy="24250"/>
            </a:xfrm>
            <a:custGeom>
              <a:avLst/>
              <a:gdLst/>
              <a:ahLst/>
              <a:cxnLst/>
              <a:rect l="l" t="t" r="r" b="b"/>
              <a:pathLst>
                <a:path w="1001" h="970" extrusionOk="0">
                  <a:moveTo>
                    <a:pt x="542" y="0"/>
                  </a:moveTo>
                  <a:cubicBezTo>
                    <a:pt x="521" y="0"/>
                    <a:pt x="499" y="2"/>
                    <a:pt x="477" y="5"/>
                  </a:cubicBezTo>
                  <a:cubicBezTo>
                    <a:pt x="441" y="5"/>
                    <a:pt x="394" y="17"/>
                    <a:pt x="346" y="29"/>
                  </a:cubicBezTo>
                  <a:cubicBezTo>
                    <a:pt x="144" y="112"/>
                    <a:pt x="1" y="303"/>
                    <a:pt x="25" y="529"/>
                  </a:cubicBezTo>
                  <a:cubicBezTo>
                    <a:pt x="25" y="612"/>
                    <a:pt x="48" y="708"/>
                    <a:pt x="108" y="779"/>
                  </a:cubicBezTo>
                  <a:cubicBezTo>
                    <a:pt x="168" y="850"/>
                    <a:pt x="251" y="910"/>
                    <a:pt x="346" y="946"/>
                  </a:cubicBezTo>
                  <a:cubicBezTo>
                    <a:pt x="406" y="958"/>
                    <a:pt x="465" y="969"/>
                    <a:pt x="525" y="969"/>
                  </a:cubicBezTo>
                  <a:cubicBezTo>
                    <a:pt x="644" y="969"/>
                    <a:pt x="751" y="910"/>
                    <a:pt x="846" y="838"/>
                  </a:cubicBezTo>
                  <a:cubicBezTo>
                    <a:pt x="906" y="779"/>
                    <a:pt x="941" y="708"/>
                    <a:pt x="977" y="624"/>
                  </a:cubicBezTo>
                  <a:cubicBezTo>
                    <a:pt x="989" y="565"/>
                    <a:pt x="1001" y="529"/>
                    <a:pt x="989" y="469"/>
                  </a:cubicBezTo>
                  <a:cubicBezTo>
                    <a:pt x="989" y="422"/>
                    <a:pt x="977" y="374"/>
                    <a:pt x="953" y="327"/>
                  </a:cubicBezTo>
                  <a:cubicBezTo>
                    <a:pt x="953" y="315"/>
                    <a:pt x="941" y="303"/>
                    <a:pt x="941" y="291"/>
                  </a:cubicBezTo>
                  <a:cubicBezTo>
                    <a:pt x="906" y="184"/>
                    <a:pt x="822" y="112"/>
                    <a:pt x="739" y="65"/>
                  </a:cubicBezTo>
                  <a:cubicBezTo>
                    <a:pt x="727" y="53"/>
                    <a:pt x="703" y="53"/>
                    <a:pt x="691" y="29"/>
                  </a:cubicBezTo>
                  <a:cubicBezTo>
                    <a:pt x="648" y="11"/>
                    <a:pt x="598" y="0"/>
                    <a:pt x="54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7"/>
            <p:cNvSpPr/>
            <p:nvPr/>
          </p:nvSpPr>
          <p:spPr>
            <a:xfrm>
              <a:off x="5349175" y="3348750"/>
              <a:ext cx="25025" cy="24850"/>
            </a:xfrm>
            <a:custGeom>
              <a:avLst/>
              <a:gdLst/>
              <a:ahLst/>
              <a:cxnLst/>
              <a:rect l="l" t="t" r="r" b="b"/>
              <a:pathLst>
                <a:path w="1001" h="994" extrusionOk="0">
                  <a:moveTo>
                    <a:pt x="476" y="1"/>
                  </a:moveTo>
                  <a:cubicBezTo>
                    <a:pt x="334" y="1"/>
                    <a:pt x="203" y="96"/>
                    <a:pt x="107" y="203"/>
                  </a:cubicBezTo>
                  <a:cubicBezTo>
                    <a:pt x="48" y="286"/>
                    <a:pt x="0" y="382"/>
                    <a:pt x="24" y="501"/>
                  </a:cubicBezTo>
                  <a:lnTo>
                    <a:pt x="24" y="525"/>
                  </a:lnTo>
                  <a:cubicBezTo>
                    <a:pt x="36" y="632"/>
                    <a:pt x="60" y="715"/>
                    <a:pt x="119" y="798"/>
                  </a:cubicBezTo>
                  <a:cubicBezTo>
                    <a:pt x="179" y="882"/>
                    <a:pt x="274" y="941"/>
                    <a:pt x="381" y="977"/>
                  </a:cubicBezTo>
                  <a:cubicBezTo>
                    <a:pt x="406" y="985"/>
                    <a:pt x="444" y="994"/>
                    <a:pt x="484" y="994"/>
                  </a:cubicBezTo>
                  <a:cubicBezTo>
                    <a:pt x="501" y="994"/>
                    <a:pt x="519" y="992"/>
                    <a:pt x="536" y="989"/>
                  </a:cubicBezTo>
                  <a:cubicBezTo>
                    <a:pt x="762" y="977"/>
                    <a:pt x="941" y="822"/>
                    <a:pt x="988" y="620"/>
                  </a:cubicBezTo>
                  <a:cubicBezTo>
                    <a:pt x="1000" y="572"/>
                    <a:pt x="1000" y="525"/>
                    <a:pt x="1000" y="465"/>
                  </a:cubicBezTo>
                  <a:cubicBezTo>
                    <a:pt x="977" y="417"/>
                    <a:pt x="953" y="358"/>
                    <a:pt x="941" y="322"/>
                  </a:cubicBezTo>
                  <a:lnTo>
                    <a:pt x="893" y="227"/>
                  </a:lnTo>
                  <a:cubicBezTo>
                    <a:pt x="834" y="144"/>
                    <a:pt x="750" y="84"/>
                    <a:pt x="655" y="36"/>
                  </a:cubicBezTo>
                  <a:cubicBezTo>
                    <a:pt x="596" y="25"/>
                    <a:pt x="536" y="1"/>
                    <a:pt x="47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7"/>
            <p:cNvSpPr/>
            <p:nvPr/>
          </p:nvSpPr>
          <p:spPr>
            <a:xfrm>
              <a:off x="4288925" y="3245425"/>
              <a:ext cx="24725" cy="24575"/>
            </a:xfrm>
            <a:custGeom>
              <a:avLst/>
              <a:gdLst/>
              <a:ahLst/>
              <a:cxnLst/>
              <a:rect l="l" t="t" r="r" b="b"/>
              <a:pathLst>
                <a:path w="989" h="983" extrusionOk="0">
                  <a:moveTo>
                    <a:pt x="513" y="0"/>
                  </a:moveTo>
                  <a:cubicBezTo>
                    <a:pt x="497" y="0"/>
                    <a:pt x="481" y="1"/>
                    <a:pt x="465" y="2"/>
                  </a:cubicBezTo>
                  <a:cubicBezTo>
                    <a:pt x="262" y="14"/>
                    <a:pt x="84" y="133"/>
                    <a:pt x="24" y="312"/>
                  </a:cubicBezTo>
                  <a:cubicBezTo>
                    <a:pt x="0" y="371"/>
                    <a:pt x="0" y="443"/>
                    <a:pt x="0" y="526"/>
                  </a:cubicBezTo>
                  <a:cubicBezTo>
                    <a:pt x="0" y="586"/>
                    <a:pt x="12" y="621"/>
                    <a:pt x="24" y="669"/>
                  </a:cubicBezTo>
                  <a:cubicBezTo>
                    <a:pt x="36" y="729"/>
                    <a:pt x="72" y="776"/>
                    <a:pt x="119" y="824"/>
                  </a:cubicBezTo>
                  <a:cubicBezTo>
                    <a:pt x="193" y="908"/>
                    <a:pt x="322" y="983"/>
                    <a:pt x="450" y="983"/>
                  </a:cubicBezTo>
                  <a:cubicBezTo>
                    <a:pt x="467" y="983"/>
                    <a:pt x="483" y="981"/>
                    <a:pt x="500" y="979"/>
                  </a:cubicBezTo>
                  <a:cubicBezTo>
                    <a:pt x="512" y="979"/>
                    <a:pt x="536" y="979"/>
                    <a:pt x="560" y="967"/>
                  </a:cubicBezTo>
                  <a:cubicBezTo>
                    <a:pt x="703" y="955"/>
                    <a:pt x="798" y="883"/>
                    <a:pt x="869" y="788"/>
                  </a:cubicBezTo>
                  <a:cubicBezTo>
                    <a:pt x="953" y="705"/>
                    <a:pt x="988" y="586"/>
                    <a:pt x="976" y="455"/>
                  </a:cubicBezTo>
                  <a:cubicBezTo>
                    <a:pt x="976" y="431"/>
                    <a:pt x="976" y="419"/>
                    <a:pt x="965" y="383"/>
                  </a:cubicBezTo>
                  <a:cubicBezTo>
                    <a:pt x="953" y="276"/>
                    <a:pt x="893" y="193"/>
                    <a:pt x="822" y="121"/>
                  </a:cubicBezTo>
                  <a:cubicBezTo>
                    <a:pt x="738" y="38"/>
                    <a:pt x="627" y="0"/>
                    <a:pt x="5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7"/>
            <p:cNvSpPr/>
            <p:nvPr/>
          </p:nvSpPr>
          <p:spPr>
            <a:xfrm>
              <a:off x="4145150" y="3339825"/>
              <a:ext cx="26225" cy="24750"/>
            </a:xfrm>
            <a:custGeom>
              <a:avLst/>
              <a:gdLst/>
              <a:ahLst/>
              <a:cxnLst/>
              <a:rect l="l" t="t" r="r" b="b"/>
              <a:pathLst>
                <a:path w="1049" h="990" extrusionOk="0">
                  <a:moveTo>
                    <a:pt x="501" y="1"/>
                  </a:moveTo>
                  <a:cubicBezTo>
                    <a:pt x="227" y="24"/>
                    <a:pt x="0" y="239"/>
                    <a:pt x="36" y="524"/>
                  </a:cubicBezTo>
                  <a:cubicBezTo>
                    <a:pt x="48" y="791"/>
                    <a:pt x="262" y="989"/>
                    <a:pt x="536" y="989"/>
                  </a:cubicBezTo>
                  <a:cubicBezTo>
                    <a:pt x="544" y="989"/>
                    <a:pt x="552" y="989"/>
                    <a:pt x="560" y="989"/>
                  </a:cubicBezTo>
                  <a:cubicBezTo>
                    <a:pt x="822" y="977"/>
                    <a:pt x="1048" y="751"/>
                    <a:pt x="1012" y="465"/>
                  </a:cubicBezTo>
                  <a:cubicBezTo>
                    <a:pt x="1012" y="405"/>
                    <a:pt x="1001" y="358"/>
                    <a:pt x="989" y="322"/>
                  </a:cubicBezTo>
                  <a:cubicBezTo>
                    <a:pt x="929" y="215"/>
                    <a:pt x="870" y="143"/>
                    <a:pt x="774" y="84"/>
                  </a:cubicBezTo>
                  <a:cubicBezTo>
                    <a:pt x="703" y="36"/>
                    <a:pt x="631" y="1"/>
                    <a:pt x="53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7"/>
            <p:cNvSpPr/>
            <p:nvPr/>
          </p:nvSpPr>
          <p:spPr>
            <a:xfrm>
              <a:off x="4710100" y="2985275"/>
              <a:ext cx="25625" cy="24775"/>
            </a:xfrm>
            <a:custGeom>
              <a:avLst/>
              <a:gdLst/>
              <a:ahLst/>
              <a:cxnLst/>
              <a:rect l="l" t="t" r="r" b="b"/>
              <a:pathLst>
                <a:path w="1025" h="991" extrusionOk="0">
                  <a:moveTo>
                    <a:pt x="532" y="0"/>
                  </a:moveTo>
                  <a:cubicBezTo>
                    <a:pt x="518" y="0"/>
                    <a:pt x="503" y="1"/>
                    <a:pt x="489" y="2"/>
                  </a:cubicBezTo>
                  <a:cubicBezTo>
                    <a:pt x="227" y="14"/>
                    <a:pt x="1" y="240"/>
                    <a:pt x="24" y="526"/>
                  </a:cubicBezTo>
                  <a:cubicBezTo>
                    <a:pt x="48" y="657"/>
                    <a:pt x="108" y="776"/>
                    <a:pt x="191" y="859"/>
                  </a:cubicBezTo>
                  <a:cubicBezTo>
                    <a:pt x="262" y="943"/>
                    <a:pt x="370" y="979"/>
                    <a:pt x="477" y="979"/>
                  </a:cubicBezTo>
                  <a:lnTo>
                    <a:pt x="536" y="990"/>
                  </a:lnTo>
                  <a:cubicBezTo>
                    <a:pt x="655" y="990"/>
                    <a:pt x="739" y="943"/>
                    <a:pt x="834" y="883"/>
                  </a:cubicBezTo>
                  <a:cubicBezTo>
                    <a:pt x="953" y="788"/>
                    <a:pt x="1024" y="621"/>
                    <a:pt x="1013" y="467"/>
                  </a:cubicBezTo>
                  <a:cubicBezTo>
                    <a:pt x="1001" y="207"/>
                    <a:pt x="797" y="0"/>
                    <a:pt x="53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7"/>
            <p:cNvSpPr/>
            <p:nvPr/>
          </p:nvSpPr>
          <p:spPr>
            <a:xfrm>
              <a:off x="5801300" y="3226125"/>
              <a:ext cx="14625" cy="14600"/>
            </a:xfrm>
            <a:custGeom>
              <a:avLst/>
              <a:gdLst/>
              <a:ahLst/>
              <a:cxnLst/>
              <a:rect l="l" t="t" r="r" b="b"/>
              <a:pathLst>
                <a:path w="585" h="584" extrusionOk="0">
                  <a:moveTo>
                    <a:pt x="275" y="0"/>
                  </a:moveTo>
                  <a:cubicBezTo>
                    <a:pt x="168" y="0"/>
                    <a:pt x="72" y="72"/>
                    <a:pt x="37" y="167"/>
                  </a:cubicBezTo>
                  <a:lnTo>
                    <a:pt x="37" y="179"/>
                  </a:lnTo>
                  <a:cubicBezTo>
                    <a:pt x="13" y="227"/>
                    <a:pt x="1" y="262"/>
                    <a:pt x="1" y="310"/>
                  </a:cubicBezTo>
                  <a:cubicBezTo>
                    <a:pt x="1" y="405"/>
                    <a:pt x="48" y="477"/>
                    <a:pt x="120" y="524"/>
                  </a:cubicBezTo>
                  <a:cubicBezTo>
                    <a:pt x="179" y="560"/>
                    <a:pt x="239" y="584"/>
                    <a:pt x="310" y="584"/>
                  </a:cubicBezTo>
                  <a:cubicBezTo>
                    <a:pt x="406" y="584"/>
                    <a:pt x="477" y="536"/>
                    <a:pt x="525" y="465"/>
                  </a:cubicBezTo>
                  <a:cubicBezTo>
                    <a:pt x="572" y="417"/>
                    <a:pt x="584" y="346"/>
                    <a:pt x="584" y="262"/>
                  </a:cubicBezTo>
                  <a:cubicBezTo>
                    <a:pt x="584" y="191"/>
                    <a:pt x="549" y="119"/>
                    <a:pt x="489" y="72"/>
                  </a:cubicBezTo>
                  <a:cubicBezTo>
                    <a:pt x="465" y="36"/>
                    <a:pt x="429" y="24"/>
                    <a:pt x="394" y="12"/>
                  </a:cubicBezTo>
                  <a:cubicBezTo>
                    <a:pt x="358" y="0"/>
                    <a:pt x="310" y="0"/>
                    <a:pt x="27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7"/>
            <p:cNvSpPr/>
            <p:nvPr/>
          </p:nvSpPr>
          <p:spPr>
            <a:xfrm>
              <a:off x="5918575" y="3299625"/>
              <a:ext cx="14600" cy="14325"/>
            </a:xfrm>
            <a:custGeom>
              <a:avLst/>
              <a:gdLst/>
              <a:ahLst/>
              <a:cxnLst/>
              <a:rect l="l" t="t" r="r" b="b"/>
              <a:pathLst>
                <a:path w="584" h="573" extrusionOk="0">
                  <a:moveTo>
                    <a:pt x="308" y="0"/>
                  </a:moveTo>
                  <a:cubicBezTo>
                    <a:pt x="301" y="0"/>
                    <a:pt x="294" y="1"/>
                    <a:pt x="287" y="1"/>
                  </a:cubicBezTo>
                  <a:cubicBezTo>
                    <a:pt x="191" y="1"/>
                    <a:pt x="132" y="49"/>
                    <a:pt x="72" y="108"/>
                  </a:cubicBezTo>
                  <a:cubicBezTo>
                    <a:pt x="25" y="168"/>
                    <a:pt x="1" y="227"/>
                    <a:pt x="13" y="299"/>
                  </a:cubicBezTo>
                  <a:cubicBezTo>
                    <a:pt x="25" y="454"/>
                    <a:pt x="144" y="573"/>
                    <a:pt x="310" y="573"/>
                  </a:cubicBezTo>
                  <a:cubicBezTo>
                    <a:pt x="430" y="573"/>
                    <a:pt x="513" y="489"/>
                    <a:pt x="549" y="394"/>
                  </a:cubicBezTo>
                  <a:cubicBezTo>
                    <a:pt x="560" y="346"/>
                    <a:pt x="572" y="299"/>
                    <a:pt x="572" y="251"/>
                  </a:cubicBezTo>
                  <a:cubicBezTo>
                    <a:pt x="584" y="115"/>
                    <a:pt x="454" y="0"/>
                    <a:pt x="3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7"/>
            <p:cNvSpPr/>
            <p:nvPr/>
          </p:nvSpPr>
          <p:spPr>
            <a:xfrm>
              <a:off x="5332800" y="3319575"/>
              <a:ext cx="14300" cy="14025"/>
            </a:xfrm>
            <a:custGeom>
              <a:avLst/>
              <a:gdLst/>
              <a:ahLst/>
              <a:cxnLst/>
              <a:rect l="l" t="t" r="r" b="b"/>
              <a:pathLst>
                <a:path w="572" h="561" extrusionOk="0">
                  <a:moveTo>
                    <a:pt x="274" y="1"/>
                  </a:moveTo>
                  <a:cubicBezTo>
                    <a:pt x="108" y="1"/>
                    <a:pt x="0" y="132"/>
                    <a:pt x="0" y="299"/>
                  </a:cubicBezTo>
                  <a:cubicBezTo>
                    <a:pt x="0" y="453"/>
                    <a:pt x="143" y="561"/>
                    <a:pt x="298" y="561"/>
                  </a:cubicBezTo>
                  <a:cubicBezTo>
                    <a:pt x="465" y="561"/>
                    <a:pt x="572" y="430"/>
                    <a:pt x="572" y="263"/>
                  </a:cubicBezTo>
                  <a:cubicBezTo>
                    <a:pt x="572" y="96"/>
                    <a:pt x="441" y="1"/>
                    <a:pt x="27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7"/>
            <p:cNvSpPr/>
            <p:nvPr/>
          </p:nvSpPr>
          <p:spPr>
            <a:xfrm>
              <a:off x="4583900" y="3272550"/>
              <a:ext cx="14600" cy="14375"/>
            </a:xfrm>
            <a:custGeom>
              <a:avLst/>
              <a:gdLst/>
              <a:ahLst/>
              <a:cxnLst/>
              <a:rect l="l" t="t" r="r" b="b"/>
              <a:pathLst>
                <a:path w="584" h="575" extrusionOk="0">
                  <a:moveTo>
                    <a:pt x="286" y="1"/>
                  </a:moveTo>
                  <a:cubicBezTo>
                    <a:pt x="215" y="1"/>
                    <a:pt x="155" y="36"/>
                    <a:pt x="107" y="72"/>
                  </a:cubicBezTo>
                  <a:cubicBezTo>
                    <a:pt x="48" y="132"/>
                    <a:pt x="0" y="215"/>
                    <a:pt x="12" y="298"/>
                  </a:cubicBezTo>
                  <a:cubicBezTo>
                    <a:pt x="12" y="334"/>
                    <a:pt x="36" y="346"/>
                    <a:pt x="36" y="370"/>
                  </a:cubicBezTo>
                  <a:cubicBezTo>
                    <a:pt x="48" y="417"/>
                    <a:pt x="60" y="453"/>
                    <a:pt x="96" y="477"/>
                  </a:cubicBezTo>
                  <a:cubicBezTo>
                    <a:pt x="149" y="530"/>
                    <a:pt x="212" y="574"/>
                    <a:pt x="284" y="574"/>
                  </a:cubicBezTo>
                  <a:cubicBezTo>
                    <a:pt x="293" y="574"/>
                    <a:pt x="301" y="573"/>
                    <a:pt x="310" y="572"/>
                  </a:cubicBezTo>
                  <a:cubicBezTo>
                    <a:pt x="346" y="572"/>
                    <a:pt x="369" y="548"/>
                    <a:pt x="405" y="548"/>
                  </a:cubicBezTo>
                  <a:cubicBezTo>
                    <a:pt x="465" y="525"/>
                    <a:pt x="524" y="477"/>
                    <a:pt x="548" y="417"/>
                  </a:cubicBezTo>
                  <a:cubicBezTo>
                    <a:pt x="572" y="370"/>
                    <a:pt x="584" y="334"/>
                    <a:pt x="584" y="275"/>
                  </a:cubicBezTo>
                  <a:cubicBezTo>
                    <a:pt x="584" y="227"/>
                    <a:pt x="572" y="179"/>
                    <a:pt x="548" y="156"/>
                  </a:cubicBezTo>
                  <a:cubicBezTo>
                    <a:pt x="512" y="60"/>
                    <a:pt x="417" y="13"/>
                    <a:pt x="3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7"/>
            <p:cNvSpPr/>
            <p:nvPr/>
          </p:nvSpPr>
          <p:spPr>
            <a:xfrm>
              <a:off x="5421500" y="3251650"/>
              <a:ext cx="14900" cy="14400"/>
            </a:xfrm>
            <a:custGeom>
              <a:avLst/>
              <a:gdLst/>
              <a:ahLst/>
              <a:cxnLst/>
              <a:rect l="l" t="t" r="r" b="b"/>
              <a:pathLst>
                <a:path w="596" h="576" extrusionOk="0">
                  <a:moveTo>
                    <a:pt x="308" y="0"/>
                  </a:moveTo>
                  <a:cubicBezTo>
                    <a:pt x="293" y="0"/>
                    <a:pt x="278" y="1"/>
                    <a:pt x="262" y="3"/>
                  </a:cubicBezTo>
                  <a:cubicBezTo>
                    <a:pt x="108" y="3"/>
                    <a:pt x="0" y="134"/>
                    <a:pt x="0" y="301"/>
                  </a:cubicBezTo>
                  <a:lnTo>
                    <a:pt x="0" y="349"/>
                  </a:lnTo>
                  <a:cubicBezTo>
                    <a:pt x="23" y="473"/>
                    <a:pt x="131" y="576"/>
                    <a:pt x="275" y="576"/>
                  </a:cubicBezTo>
                  <a:cubicBezTo>
                    <a:pt x="282" y="576"/>
                    <a:pt x="290" y="575"/>
                    <a:pt x="298" y="575"/>
                  </a:cubicBezTo>
                  <a:lnTo>
                    <a:pt x="310" y="575"/>
                  </a:lnTo>
                  <a:cubicBezTo>
                    <a:pt x="477" y="551"/>
                    <a:pt x="596" y="420"/>
                    <a:pt x="584" y="277"/>
                  </a:cubicBezTo>
                  <a:cubicBezTo>
                    <a:pt x="584" y="194"/>
                    <a:pt x="548" y="134"/>
                    <a:pt x="489" y="75"/>
                  </a:cubicBezTo>
                  <a:cubicBezTo>
                    <a:pt x="439" y="25"/>
                    <a:pt x="381" y="0"/>
                    <a:pt x="3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7"/>
            <p:cNvSpPr/>
            <p:nvPr/>
          </p:nvSpPr>
          <p:spPr>
            <a:xfrm>
              <a:off x="5632525" y="3428525"/>
              <a:ext cx="14025" cy="7175"/>
            </a:xfrm>
            <a:custGeom>
              <a:avLst/>
              <a:gdLst/>
              <a:ahLst/>
              <a:cxnLst/>
              <a:rect l="l" t="t" r="r" b="b"/>
              <a:pathLst>
                <a:path w="561" h="287" extrusionOk="0">
                  <a:moveTo>
                    <a:pt x="263" y="1"/>
                  </a:moveTo>
                  <a:cubicBezTo>
                    <a:pt x="120" y="1"/>
                    <a:pt x="1" y="132"/>
                    <a:pt x="1" y="286"/>
                  </a:cubicBezTo>
                  <a:lnTo>
                    <a:pt x="561" y="286"/>
                  </a:lnTo>
                  <a:lnTo>
                    <a:pt x="561" y="263"/>
                  </a:lnTo>
                  <a:cubicBezTo>
                    <a:pt x="561" y="108"/>
                    <a:pt x="430" y="1"/>
                    <a:pt x="2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7"/>
            <p:cNvSpPr/>
            <p:nvPr/>
          </p:nvSpPr>
          <p:spPr>
            <a:xfrm>
              <a:off x="5338150" y="3193075"/>
              <a:ext cx="14025" cy="14050"/>
            </a:xfrm>
            <a:custGeom>
              <a:avLst/>
              <a:gdLst/>
              <a:ahLst/>
              <a:cxnLst/>
              <a:rect l="l" t="t" r="r" b="b"/>
              <a:pathLst>
                <a:path w="561" h="562" extrusionOk="0">
                  <a:moveTo>
                    <a:pt x="263" y="1"/>
                  </a:moveTo>
                  <a:cubicBezTo>
                    <a:pt x="120" y="1"/>
                    <a:pt x="13" y="120"/>
                    <a:pt x="1" y="263"/>
                  </a:cubicBezTo>
                  <a:lnTo>
                    <a:pt x="1" y="298"/>
                  </a:lnTo>
                  <a:cubicBezTo>
                    <a:pt x="1" y="446"/>
                    <a:pt x="131" y="561"/>
                    <a:pt x="277" y="561"/>
                  </a:cubicBezTo>
                  <a:cubicBezTo>
                    <a:pt x="284" y="561"/>
                    <a:pt x="291" y="561"/>
                    <a:pt x="298" y="560"/>
                  </a:cubicBezTo>
                  <a:cubicBezTo>
                    <a:pt x="322" y="560"/>
                    <a:pt x="358" y="548"/>
                    <a:pt x="382" y="548"/>
                  </a:cubicBezTo>
                  <a:cubicBezTo>
                    <a:pt x="489" y="501"/>
                    <a:pt x="560" y="394"/>
                    <a:pt x="560" y="263"/>
                  </a:cubicBezTo>
                  <a:cubicBezTo>
                    <a:pt x="560" y="96"/>
                    <a:pt x="429" y="1"/>
                    <a:pt x="2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9" name="Google Shape;809;p7"/>
          <p:cNvSpPr txBox="1">
            <a:spLocks noGrp="1"/>
          </p:cNvSpPr>
          <p:nvPr>
            <p:ph type="title"/>
          </p:nvPr>
        </p:nvSpPr>
        <p:spPr>
          <a:xfrm>
            <a:off x="948988" y="1422767"/>
            <a:ext cx="3790500" cy="7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810" name="Google Shape;810;p7"/>
          <p:cNvSpPr txBox="1">
            <a:spLocks noGrp="1"/>
          </p:cNvSpPr>
          <p:nvPr>
            <p:ph type="subTitle" idx="1"/>
          </p:nvPr>
        </p:nvSpPr>
        <p:spPr>
          <a:xfrm>
            <a:off x="948988" y="2357225"/>
            <a:ext cx="3790500" cy="156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600"/>
              <a:buFont typeface="Open Sans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2" name="Google Shape;812;p8"/>
          <p:cNvGrpSpPr/>
          <p:nvPr/>
        </p:nvGrpSpPr>
        <p:grpSpPr>
          <a:xfrm rot="10800000">
            <a:off x="38" y="-3"/>
            <a:ext cx="3941609" cy="1021956"/>
            <a:chOff x="2582150" y="3714800"/>
            <a:chExt cx="2689050" cy="697200"/>
          </a:xfrm>
        </p:grpSpPr>
        <p:sp>
          <p:nvSpPr>
            <p:cNvPr id="813" name="Google Shape;813;p8"/>
            <p:cNvSpPr/>
            <p:nvPr/>
          </p:nvSpPr>
          <p:spPr>
            <a:xfrm>
              <a:off x="3636750" y="44021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8"/>
            <p:cNvSpPr/>
            <p:nvPr/>
          </p:nvSpPr>
          <p:spPr>
            <a:xfrm>
              <a:off x="3640625" y="4406925"/>
              <a:ext cx="19375" cy="4475"/>
            </a:xfrm>
            <a:custGeom>
              <a:avLst/>
              <a:gdLst/>
              <a:ahLst/>
              <a:cxnLst/>
              <a:rect l="l" t="t" r="r" b="b"/>
              <a:pathLst>
                <a:path w="775" h="179" extrusionOk="0">
                  <a:moveTo>
                    <a:pt x="393" y="0"/>
                  </a:moveTo>
                  <a:lnTo>
                    <a:pt x="36" y="108"/>
                  </a:lnTo>
                  <a:lnTo>
                    <a:pt x="0" y="179"/>
                  </a:lnTo>
                  <a:lnTo>
                    <a:pt x="774" y="17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8"/>
            <p:cNvSpPr/>
            <p:nvPr/>
          </p:nvSpPr>
          <p:spPr>
            <a:xfrm>
              <a:off x="3634075" y="44039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0" y="24"/>
                  </a:moveTo>
                  <a:lnTo>
                    <a:pt x="0" y="24"/>
                  </a:lnTo>
                  <a:lnTo>
                    <a:pt x="0" y="24"/>
                  </a:lnTo>
                  <a:cubicBezTo>
                    <a:pt x="0" y="0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8"/>
            <p:cNvSpPr/>
            <p:nvPr/>
          </p:nvSpPr>
          <p:spPr>
            <a:xfrm>
              <a:off x="3635275" y="4403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8"/>
            <p:cNvSpPr/>
            <p:nvPr/>
          </p:nvSpPr>
          <p:spPr>
            <a:xfrm>
              <a:off x="3746875" y="4334600"/>
              <a:ext cx="142325" cy="46150"/>
            </a:xfrm>
            <a:custGeom>
              <a:avLst/>
              <a:gdLst/>
              <a:ahLst/>
              <a:cxnLst/>
              <a:rect l="l" t="t" r="r" b="b"/>
              <a:pathLst>
                <a:path w="5693" h="1846" extrusionOk="0">
                  <a:moveTo>
                    <a:pt x="5418" y="0"/>
                  </a:moveTo>
                  <a:lnTo>
                    <a:pt x="1" y="1488"/>
                  </a:lnTo>
                  <a:lnTo>
                    <a:pt x="1" y="1846"/>
                  </a:lnTo>
                  <a:lnTo>
                    <a:pt x="5692" y="262"/>
                  </a:lnTo>
                  <a:lnTo>
                    <a:pt x="541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8"/>
            <p:cNvSpPr/>
            <p:nvPr/>
          </p:nvSpPr>
          <p:spPr>
            <a:xfrm>
              <a:off x="3891850" y="4256600"/>
              <a:ext cx="273575" cy="81875"/>
            </a:xfrm>
            <a:custGeom>
              <a:avLst/>
              <a:gdLst/>
              <a:ahLst/>
              <a:cxnLst/>
              <a:rect l="l" t="t" r="r" b="b"/>
              <a:pathLst>
                <a:path w="10943" h="3275" extrusionOk="0">
                  <a:moveTo>
                    <a:pt x="10883" y="1"/>
                  </a:moveTo>
                  <a:lnTo>
                    <a:pt x="0" y="3013"/>
                  </a:lnTo>
                  <a:lnTo>
                    <a:pt x="286" y="3275"/>
                  </a:lnTo>
                  <a:lnTo>
                    <a:pt x="10883" y="358"/>
                  </a:lnTo>
                  <a:lnTo>
                    <a:pt x="10942" y="298"/>
                  </a:lnTo>
                  <a:cubicBezTo>
                    <a:pt x="10894" y="215"/>
                    <a:pt x="10883" y="108"/>
                    <a:pt x="1088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8"/>
            <p:cNvSpPr/>
            <p:nvPr/>
          </p:nvSpPr>
          <p:spPr>
            <a:xfrm>
              <a:off x="3634375" y="4403350"/>
              <a:ext cx="325" cy="325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12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8"/>
            <p:cNvSpPr/>
            <p:nvPr/>
          </p:nvSpPr>
          <p:spPr>
            <a:xfrm>
              <a:off x="3635275" y="4402450"/>
              <a:ext cx="300" cy="625"/>
            </a:xfrm>
            <a:custGeom>
              <a:avLst/>
              <a:gdLst/>
              <a:ahLst/>
              <a:cxnLst/>
              <a:rect l="l" t="t" r="r" b="b"/>
              <a:pathLst>
                <a:path w="12" h="25" extrusionOk="0">
                  <a:moveTo>
                    <a:pt x="12" y="1"/>
                  </a:moveTo>
                  <a:cubicBezTo>
                    <a:pt x="12" y="1"/>
                    <a:pt x="0" y="25"/>
                    <a:pt x="12" y="1"/>
                  </a:cubicBez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8"/>
            <p:cNvSpPr/>
            <p:nvPr/>
          </p:nvSpPr>
          <p:spPr>
            <a:xfrm>
              <a:off x="3636750" y="4373575"/>
              <a:ext cx="101825" cy="35750"/>
            </a:xfrm>
            <a:custGeom>
              <a:avLst/>
              <a:gdLst/>
              <a:ahLst/>
              <a:cxnLst/>
              <a:rect l="l" t="t" r="r" b="b"/>
              <a:pathLst>
                <a:path w="4073" h="1430" extrusionOk="0">
                  <a:moveTo>
                    <a:pt x="4073" y="1"/>
                  </a:moveTo>
                  <a:lnTo>
                    <a:pt x="12" y="1120"/>
                  </a:lnTo>
                  <a:lnTo>
                    <a:pt x="1" y="1120"/>
                  </a:lnTo>
                  <a:cubicBezTo>
                    <a:pt x="24" y="1132"/>
                    <a:pt x="60" y="1132"/>
                    <a:pt x="96" y="1132"/>
                  </a:cubicBezTo>
                  <a:cubicBezTo>
                    <a:pt x="191" y="1156"/>
                    <a:pt x="251" y="1251"/>
                    <a:pt x="215" y="1334"/>
                  </a:cubicBezTo>
                  <a:lnTo>
                    <a:pt x="191" y="1430"/>
                  </a:lnTo>
                  <a:lnTo>
                    <a:pt x="548" y="1322"/>
                  </a:lnTo>
                  <a:lnTo>
                    <a:pt x="4061" y="358"/>
                  </a:lnTo>
                  <a:lnTo>
                    <a:pt x="407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8"/>
            <p:cNvSpPr/>
            <p:nvPr/>
          </p:nvSpPr>
          <p:spPr>
            <a:xfrm>
              <a:off x="3635850" y="4402150"/>
              <a:ext cx="925" cy="325"/>
            </a:xfrm>
            <a:custGeom>
              <a:avLst/>
              <a:gdLst/>
              <a:ahLst/>
              <a:cxnLst/>
              <a:rect l="l" t="t" r="r" b="b"/>
              <a:pathLst>
                <a:path w="37" h="13" extrusionOk="0">
                  <a:moveTo>
                    <a:pt x="37" y="1"/>
                  </a:moveTo>
                  <a:cubicBezTo>
                    <a:pt x="13" y="1"/>
                    <a:pt x="1" y="1"/>
                    <a:pt x="1" y="13"/>
                  </a:cubicBezTo>
                  <a:cubicBezTo>
                    <a:pt x="1" y="13"/>
                    <a:pt x="13" y="1"/>
                    <a:pt x="3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8"/>
            <p:cNvSpPr/>
            <p:nvPr/>
          </p:nvSpPr>
          <p:spPr>
            <a:xfrm>
              <a:off x="3634075" y="4403950"/>
              <a:ext cx="325" cy="925"/>
            </a:xfrm>
            <a:custGeom>
              <a:avLst/>
              <a:gdLst/>
              <a:ahLst/>
              <a:cxnLst/>
              <a:rect l="l" t="t" r="r" b="b"/>
              <a:pathLst>
                <a:path w="13" h="37" extrusionOk="0">
                  <a:moveTo>
                    <a:pt x="12" y="0"/>
                  </a:moveTo>
                  <a:lnTo>
                    <a:pt x="12" y="0"/>
                  </a:lnTo>
                  <a:cubicBezTo>
                    <a:pt x="6" y="14"/>
                    <a:pt x="3" y="19"/>
                    <a:pt x="1" y="24"/>
                  </a:cubicBezTo>
                  <a:lnTo>
                    <a:pt x="1" y="24"/>
                  </a:lnTo>
                  <a:cubicBezTo>
                    <a:pt x="12" y="24"/>
                    <a:pt x="12" y="23"/>
                    <a:pt x="12" y="0"/>
                  </a:cubicBezTo>
                  <a:close/>
                  <a:moveTo>
                    <a:pt x="1" y="24"/>
                  </a:moveTo>
                  <a:cubicBezTo>
                    <a:pt x="1" y="24"/>
                    <a:pt x="1" y="24"/>
                    <a:pt x="0" y="24"/>
                  </a:cubicBezTo>
                  <a:lnTo>
                    <a:pt x="0" y="36"/>
                  </a:lnTo>
                  <a:cubicBezTo>
                    <a:pt x="0" y="31"/>
                    <a:pt x="0" y="28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8"/>
            <p:cNvSpPr/>
            <p:nvPr/>
          </p:nvSpPr>
          <p:spPr>
            <a:xfrm>
              <a:off x="2599425" y="4199450"/>
              <a:ext cx="104800" cy="112250"/>
            </a:xfrm>
            <a:custGeom>
              <a:avLst/>
              <a:gdLst/>
              <a:ahLst/>
              <a:cxnLst/>
              <a:rect l="l" t="t" r="r" b="b"/>
              <a:pathLst>
                <a:path w="4192" h="4490" extrusionOk="0">
                  <a:moveTo>
                    <a:pt x="3929" y="1"/>
                  </a:moveTo>
                  <a:lnTo>
                    <a:pt x="0" y="4394"/>
                  </a:lnTo>
                  <a:cubicBezTo>
                    <a:pt x="84" y="4394"/>
                    <a:pt x="167" y="4430"/>
                    <a:pt x="250" y="4489"/>
                  </a:cubicBezTo>
                  <a:lnTo>
                    <a:pt x="417" y="4418"/>
                  </a:lnTo>
                  <a:lnTo>
                    <a:pt x="4191" y="203"/>
                  </a:lnTo>
                  <a:lnTo>
                    <a:pt x="392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8"/>
            <p:cNvSpPr/>
            <p:nvPr/>
          </p:nvSpPr>
          <p:spPr>
            <a:xfrm>
              <a:off x="2778900" y="4187850"/>
              <a:ext cx="124150" cy="53600"/>
            </a:xfrm>
            <a:custGeom>
              <a:avLst/>
              <a:gdLst/>
              <a:ahLst/>
              <a:cxnLst/>
              <a:rect l="l" t="t" r="r" b="b"/>
              <a:pathLst>
                <a:path w="4966" h="2144" extrusionOk="0">
                  <a:moveTo>
                    <a:pt x="4942" y="0"/>
                  </a:moveTo>
                  <a:cubicBezTo>
                    <a:pt x="4930" y="0"/>
                    <a:pt x="4918" y="0"/>
                    <a:pt x="4918" y="12"/>
                  </a:cubicBezTo>
                  <a:cubicBezTo>
                    <a:pt x="4930" y="12"/>
                    <a:pt x="4942" y="12"/>
                    <a:pt x="4942" y="0"/>
                  </a:cubicBezTo>
                  <a:close/>
                  <a:moveTo>
                    <a:pt x="4918" y="12"/>
                  </a:moveTo>
                  <a:lnTo>
                    <a:pt x="1" y="1834"/>
                  </a:lnTo>
                  <a:cubicBezTo>
                    <a:pt x="84" y="1917"/>
                    <a:pt x="120" y="2024"/>
                    <a:pt x="144" y="2143"/>
                  </a:cubicBezTo>
                  <a:lnTo>
                    <a:pt x="4966" y="358"/>
                  </a:lnTo>
                  <a:lnTo>
                    <a:pt x="4882" y="310"/>
                  </a:lnTo>
                  <a:cubicBezTo>
                    <a:pt x="4811" y="250"/>
                    <a:pt x="4799" y="155"/>
                    <a:pt x="4847" y="72"/>
                  </a:cubicBezTo>
                  <a:cubicBezTo>
                    <a:pt x="4859" y="48"/>
                    <a:pt x="4882" y="36"/>
                    <a:pt x="4918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8"/>
            <p:cNvSpPr/>
            <p:nvPr/>
          </p:nvSpPr>
          <p:spPr>
            <a:xfrm>
              <a:off x="2905125" y="4188150"/>
              <a:ext cx="900" cy="625"/>
            </a:xfrm>
            <a:custGeom>
              <a:avLst/>
              <a:gdLst/>
              <a:ahLst/>
              <a:cxnLst/>
              <a:rect l="l" t="t" r="r" b="b"/>
              <a:pathLst>
                <a:path w="36" h="25" extrusionOk="0">
                  <a:moveTo>
                    <a:pt x="0" y="0"/>
                  </a:moveTo>
                  <a:cubicBezTo>
                    <a:pt x="12" y="0"/>
                    <a:pt x="12" y="24"/>
                    <a:pt x="36" y="24"/>
                  </a:cubicBezTo>
                  <a:cubicBezTo>
                    <a:pt x="12" y="24"/>
                    <a:pt x="12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8"/>
            <p:cNvSpPr/>
            <p:nvPr/>
          </p:nvSpPr>
          <p:spPr>
            <a:xfrm>
              <a:off x="2903925" y="4187850"/>
              <a:ext cx="925" cy="25"/>
            </a:xfrm>
            <a:custGeom>
              <a:avLst/>
              <a:gdLst/>
              <a:ahLst/>
              <a:cxnLst/>
              <a:rect l="l" t="t" r="r" b="b"/>
              <a:pathLst>
                <a:path w="37" h="1" extrusionOk="0">
                  <a:moveTo>
                    <a:pt x="0" y="0"/>
                  </a:moveTo>
                  <a:lnTo>
                    <a:pt x="3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8"/>
            <p:cNvSpPr/>
            <p:nvPr/>
          </p:nvSpPr>
          <p:spPr>
            <a:xfrm>
              <a:off x="2903325" y="4187850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1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8"/>
            <p:cNvSpPr/>
            <p:nvPr/>
          </p:nvSpPr>
          <p:spPr>
            <a:xfrm>
              <a:off x="2906000" y="4188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8"/>
            <p:cNvSpPr/>
            <p:nvPr/>
          </p:nvSpPr>
          <p:spPr>
            <a:xfrm>
              <a:off x="2898575" y="4188150"/>
              <a:ext cx="179200" cy="127725"/>
            </a:xfrm>
            <a:custGeom>
              <a:avLst/>
              <a:gdLst/>
              <a:ahLst/>
              <a:cxnLst/>
              <a:rect l="l" t="t" r="r" b="b"/>
              <a:pathLst>
                <a:path w="7168" h="5109" extrusionOk="0">
                  <a:moveTo>
                    <a:pt x="155" y="0"/>
                  </a:moveTo>
                  <a:cubicBezTo>
                    <a:pt x="143" y="0"/>
                    <a:pt x="131" y="0"/>
                    <a:pt x="131" y="24"/>
                  </a:cubicBezTo>
                  <a:cubicBezTo>
                    <a:pt x="95" y="24"/>
                    <a:pt x="83" y="36"/>
                    <a:pt x="60" y="60"/>
                  </a:cubicBezTo>
                  <a:cubicBezTo>
                    <a:pt x="0" y="143"/>
                    <a:pt x="24" y="238"/>
                    <a:pt x="95" y="298"/>
                  </a:cubicBezTo>
                  <a:lnTo>
                    <a:pt x="179" y="346"/>
                  </a:lnTo>
                  <a:lnTo>
                    <a:pt x="7049" y="5108"/>
                  </a:lnTo>
                  <a:cubicBezTo>
                    <a:pt x="7049" y="5084"/>
                    <a:pt x="7037" y="5049"/>
                    <a:pt x="7037" y="5025"/>
                  </a:cubicBezTo>
                  <a:cubicBezTo>
                    <a:pt x="7049" y="4918"/>
                    <a:pt x="7096" y="4834"/>
                    <a:pt x="7168" y="4787"/>
                  </a:cubicBezTo>
                  <a:lnTo>
                    <a:pt x="298" y="24"/>
                  </a:lnTo>
                  <a:cubicBezTo>
                    <a:pt x="274" y="24"/>
                    <a:pt x="274" y="0"/>
                    <a:pt x="26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8"/>
            <p:cNvSpPr/>
            <p:nvPr/>
          </p:nvSpPr>
          <p:spPr>
            <a:xfrm>
              <a:off x="2605375" y="4242625"/>
              <a:ext cx="151825" cy="76225"/>
            </a:xfrm>
            <a:custGeom>
              <a:avLst/>
              <a:gdLst/>
              <a:ahLst/>
              <a:cxnLst/>
              <a:rect l="l" t="t" r="r" b="b"/>
              <a:pathLst>
                <a:path w="6073" h="3049" extrusionOk="0">
                  <a:moveTo>
                    <a:pt x="5870" y="0"/>
                  </a:moveTo>
                  <a:lnTo>
                    <a:pt x="155" y="2679"/>
                  </a:lnTo>
                  <a:lnTo>
                    <a:pt x="0" y="2750"/>
                  </a:lnTo>
                  <a:cubicBezTo>
                    <a:pt x="84" y="2822"/>
                    <a:pt x="143" y="2929"/>
                    <a:pt x="155" y="3048"/>
                  </a:cubicBezTo>
                  <a:lnTo>
                    <a:pt x="6073" y="286"/>
                  </a:lnTo>
                  <a:cubicBezTo>
                    <a:pt x="6037" y="226"/>
                    <a:pt x="6013" y="167"/>
                    <a:pt x="5989" y="107"/>
                  </a:cubicBezTo>
                  <a:lnTo>
                    <a:pt x="587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8"/>
            <p:cNvSpPr/>
            <p:nvPr/>
          </p:nvSpPr>
          <p:spPr>
            <a:xfrm>
              <a:off x="2768500" y="4252150"/>
              <a:ext cx="210450" cy="159250"/>
            </a:xfrm>
            <a:custGeom>
              <a:avLst/>
              <a:gdLst/>
              <a:ahLst/>
              <a:cxnLst/>
              <a:rect l="l" t="t" r="r" b="b"/>
              <a:pathLst>
                <a:path w="8418" h="6370" extrusionOk="0">
                  <a:moveTo>
                    <a:pt x="381" y="0"/>
                  </a:moveTo>
                  <a:cubicBezTo>
                    <a:pt x="286" y="95"/>
                    <a:pt x="155" y="155"/>
                    <a:pt x="0" y="155"/>
                  </a:cubicBezTo>
                  <a:lnTo>
                    <a:pt x="7858" y="6370"/>
                  </a:lnTo>
                  <a:lnTo>
                    <a:pt x="8418" y="6370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8"/>
            <p:cNvSpPr/>
            <p:nvPr/>
          </p:nvSpPr>
          <p:spPr>
            <a:xfrm>
              <a:off x="2694975" y="4191125"/>
              <a:ext cx="62225" cy="54200"/>
            </a:xfrm>
            <a:custGeom>
              <a:avLst/>
              <a:gdLst/>
              <a:ahLst/>
              <a:cxnLst/>
              <a:rect l="l" t="t" r="r" b="b"/>
              <a:pathLst>
                <a:path w="2489" h="2168" extrusionOk="0">
                  <a:moveTo>
                    <a:pt x="131" y="0"/>
                  </a:moveTo>
                  <a:cubicBezTo>
                    <a:pt x="95" y="24"/>
                    <a:pt x="72" y="36"/>
                    <a:pt x="60" y="60"/>
                  </a:cubicBezTo>
                  <a:cubicBezTo>
                    <a:pt x="0" y="143"/>
                    <a:pt x="12" y="238"/>
                    <a:pt x="84" y="298"/>
                  </a:cubicBezTo>
                  <a:lnTo>
                    <a:pt x="107" y="322"/>
                  </a:lnTo>
                  <a:lnTo>
                    <a:pt x="369" y="524"/>
                  </a:lnTo>
                  <a:lnTo>
                    <a:pt x="2286" y="2060"/>
                  </a:lnTo>
                  <a:lnTo>
                    <a:pt x="2429" y="2167"/>
                  </a:lnTo>
                  <a:cubicBezTo>
                    <a:pt x="2405" y="2108"/>
                    <a:pt x="2405" y="2060"/>
                    <a:pt x="2405" y="2001"/>
                  </a:cubicBezTo>
                  <a:cubicBezTo>
                    <a:pt x="2405" y="1929"/>
                    <a:pt x="2441" y="1846"/>
                    <a:pt x="2489" y="1774"/>
                  </a:cubicBezTo>
                  <a:lnTo>
                    <a:pt x="655" y="322"/>
                  </a:lnTo>
                  <a:cubicBezTo>
                    <a:pt x="596" y="405"/>
                    <a:pt x="500" y="453"/>
                    <a:pt x="405" y="453"/>
                  </a:cubicBezTo>
                  <a:cubicBezTo>
                    <a:pt x="250" y="453"/>
                    <a:pt x="143" y="298"/>
                    <a:pt x="167" y="155"/>
                  </a:cubicBezTo>
                  <a:cubicBezTo>
                    <a:pt x="167" y="96"/>
                    <a:pt x="191" y="48"/>
                    <a:pt x="22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8"/>
            <p:cNvSpPr/>
            <p:nvPr/>
          </p:nvSpPr>
          <p:spPr>
            <a:xfrm>
              <a:off x="3016725" y="4319125"/>
              <a:ext cx="67000" cy="92275"/>
            </a:xfrm>
            <a:custGeom>
              <a:avLst/>
              <a:gdLst/>
              <a:ahLst/>
              <a:cxnLst/>
              <a:rect l="l" t="t" r="r" b="b"/>
              <a:pathLst>
                <a:path w="2680" h="3691" extrusionOk="0">
                  <a:moveTo>
                    <a:pt x="2680" y="119"/>
                  </a:moveTo>
                  <a:lnTo>
                    <a:pt x="2675" y="126"/>
                  </a:lnTo>
                  <a:lnTo>
                    <a:pt x="2675" y="126"/>
                  </a:lnTo>
                  <a:cubicBezTo>
                    <a:pt x="2677" y="124"/>
                    <a:pt x="2679" y="122"/>
                    <a:pt x="2680" y="119"/>
                  </a:cubicBezTo>
                  <a:close/>
                  <a:moveTo>
                    <a:pt x="2370" y="0"/>
                  </a:moveTo>
                  <a:lnTo>
                    <a:pt x="1" y="3560"/>
                  </a:lnTo>
                  <a:cubicBezTo>
                    <a:pt x="96" y="3596"/>
                    <a:pt x="168" y="3631"/>
                    <a:pt x="227" y="3691"/>
                  </a:cubicBezTo>
                  <a:lnTo>
                    <a:pt x="310" y="3691"/>
                  </a:lnTo>
                  <a:lnTo>
                    <a:pt x="2675" y="126"/>
                  </a:lnTo>
                  <a:lnTo>
                    <a:pt x="2675" y="126"/>
                  </a:lnTo>
                  <a:cubicBezTo>
                    <a:pt x="2661" y="143"/>
                    <a:pt x="2628" y="143"/>
                    <a:pt x="2596" y="143"/>
                  </a:cubicBezTo>
                  <a:cubicBezTo>
                    <a:pt x="2501" y="143"/>
                    <a:pt x="2418" y="83"/>
                    <a:pt x="237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8"/>
            <p:cNvSpPr/>
            <p:nvPr/>
          </p:nvSpPr>
          <p:spPr>
            <a:xfrm>
              <a:off x="3084000" y="4036650"/>
              <a:ext cx="186075" cy="275050"/>
            </a:xfrm>
            <a:custGeom>
              <a:avLst/>
              <a:gdLst/>
              <a:ahLst/>
              <a:cxnLst/>
              <a:rect l="l" t="t" r="r" b="b"/>
              <a:pathLst>
                <a:path w="7443" h="11002" extrusionOk="0">
                  <a:moveTo>
                    <a:pt x="7168" y="0"/>
                  </a:moveTo>
                  <a:lnTo>
                    <a:pt x="1" y="10811"/>
                  </a:lnTo>
                  <a:cubicBezTo>
                    <a:pt x="108" y="10847"/>
                    <a:pt x="203" y="10918"/>
                    <a:pt x="227" y="11001"/>
                  </a:cubicBezTo>
                  <a:cubicBezTo>
                    <a:pt x="239" y="11001"/>
                    <a:pt x="263" y="10989"/>
                    <a:pt x="286" y="10989"/>
                  </a:cubicBezTo>
                  <a:lnTo>
                    <a:pt x="7442" y="179"/>
                  </a:lnTo>
                  <a:cubicBezTo>
                    <a:pt x="7323" y="155"/>
                    <a:pt x="7240" y="95"/>
                    <a:pt x="716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8"/>
            <p:cNvSpPr/>
            <p:nvPr/>
          </p:nvSpPr>
          <p:spPr>
            <a:xfrm>
              <a:off x="3088475" y="4311375"/>
              <a:ext cx="161950" cy="100025"/>
            </a:xfrm>
            <a:custGeom>
              <a:avLst/>
              <a:gdLst/>
              <a:ahLst/>
              <a:cxnLst/>
              <a:rect l="l" t="t" r="r" b="b"/>
              <a:pathLst>
                <a:path w="6478" h="4001" extrusionOk="0">
                  <a:moveTo>
                    <a:pt x="107" y="0"/>
                  </a:moveTo>
                  <a:cubicBezTo>
                    <a:pt x="96" y="0"/>
                    <a:pt x="72" y="0"/>
                    <a:pt x="48" y="12"/>
                  </a:cubicBezTo>
                  <a:cubicBezTo>
                    <a:pt x="60" y="60"/>
                    <a:pt x="84" y="108"/>
                    <a:pt x="60" y="155"/>
                  </a:cubicBezTo>
                  <a:cubicBezTo>
                    <a:pt x="60" y="215"/>
                    <a:pt x="36" y="250"/>
                    <a:pt x="0" y="298"/>
                  </a:cubicBezTo>
                  <a:lnTo>
                    <a:pt x="24" y="310"/>
                  </a:lnTo>
                  <a:lnTo>
                    <a:pt x="5834" y="4001"/>
                  </a:lnTo>
                  <a:lnTo>
                    <a:pt x="6477" y="4001"/>
                  </a:lnTo>
                  <a:lnTo>
                    <a:pt x="203" y="36"/>
                  </a:lnTo>
                  <a:cubicBezTo>
                    <a:pt x="167" y="12"/>
                    <a:pt x="143" y="0"/>
                    <a:pt x="10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8"/>
            <p:cNvSpPr/>
            <p:nvPr/>
          </p:nvSpPr>
          <p:spPr>
            <a:xfrm>
              <a:off x="3271525" y="4040200"/>
              <a:ext cx="47350" cy="371200"/>
            </a:xfrm>
            <a:custGeom>
              <a:avLst/>
              <a:gdLst/>
              <a:ahLst/>
              <a:cxnLst/>
              <a:rect l="l" t="t" r="r" b="b"/>
              <a:pathLst>
                <a:path w="1894" h="14848" extrusionOk="0">
                  <a:moveTo>
                    <a:pt x="334" y="1"/>
                  </a:moveTo>
                  <a:cubicBezTo>
                    <a:pt x="255" y="51"/>
                    <a:pt x="159" y="75"/>
                    <a:pt x="60" y="75"/>
                  </a:cubicBezTo>
                  <a:cubicBezTo>
                    <a:pt x="40" y="75"/>
                    <a:pt x="20" y="74"/>
                    <a:pt x="1" y="72"/>
                  </a:cubicBezTo>
                  <a:lnTo>
                    <a:pt x="1" y="72"/>
                  </a:lnTo>
                  <a:lnTo>
                    <a:pt x="1548" y="14848"/>
                  </a:lnTo>
                  <a:lnTo>
                    <a:pt x="1894" y="14848"/>
                  </a:lnTo>
                  <a:lnTo>
                    <a:pt x="33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8"/>
            <p:cNvSpPr/>
            <p:nvPr/>
          </p:nvSpPr>
          <p:spPr>
            <a:xfrm>
              <a:off x="3632275" y="4401925"/>
              <a:ext cx="10750" cy="9475"/>
            </a:xfrm>
            <a:custGeom>
              <a:avLst/>
              <a:gdLst/>
              <a:ahLst/>
              <a:cxnLst/>
              <a:rect l="l" t="t" r="r" b="b"/>
              <a:pathLst>
                <a:path w="430" h="379" extrusionOk="0">
                  <a:moveTo>
                    <a:pt x="227" y="1"/>
                  </a:moveTo>
                  <a:cubicBezTo>
                    <a:pt x="209" y="1"/>
                    <a:pt x="191" y="4"/>
                    <a:pt x="180" y="10"/>
                  </a:cubicBezTo>
                  <a:cubicBezTo>
                    <a:pt x="156" y="10"/>
                    <a:pt x="156" y="22"/>
                    <a:pt x="144" y="22"/>
                  </a:cubicBezTo>
                  <a:lnTo>
                    <a:pt x="132" y="22"/>
                  </a:lnTo>
                  <a:lnTo>
                    <a:pt x="120" y="46"/>
                  </a:lnTo>
                  <a:lnTo>
                    <a:pt x="96" y="57"/>
                  </a:lnTo>
                  <a:lnTo>
                    <a:pt x="84" y="69"/>
                  </a:lnTo>
                  <a:lnTo>
                    <a:pt x="84" y="81"/>
                  </a:lnTo>
                  <a:cubicBezTo>
                    <a:pt x="84" y="105"/>
                    <a:pt x="72" y="105"/>
                    <a:pt x="72" y="117"/>
                  </a:cubicBezTo>
                  <a:lnTo>
                    <a:pt x="1" y="379"/>
                  </a:lnTo>
                  <a:lnTo>
                    <a:pt x="334" y="379"/>
                  </a:lnTo>
                  <a:lnTo>
                    <a:pt x="370" y="308"/>
                  </a:lnTo>
                  <a:lnTo>
                    <a:pt x="394" y="224"/>
                  </a:lnTo>
                  <a:cubicBezTo>
                    <a:pt x="430" y="129"/>
                    <a:pt x="370" y="46"/>
                    <a:pt x="275" y="10"/>
                  </a:cubicBezTo>
                  <a:cubicBezTo>
                    <a:pt x="263" y="4"/>
                    <a:pt x="245" y="1"/>
                    <a:pt x="22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8"/>
            <p:cNvSpPr/>
            <p:nvPr/>
          </p:nvSpPr>
          <p:spPr>
            <a:xfrm>
              <a:off x="3737350" y="4195300"/>
              <a:ext cx="14325" cy="216100"/>
            </a:xfrm>
            <a:custGeom>
              <a:avLst/>
              <a:gdLst/>
              <a:ahLst/>
              <a:cxnLst/>
              <a:rect l="l" t="t" r="r" b="b"/>
              <a:pathLst>
                <a:path w="573" h="8644" extrusionOk="0">
                  <a:moveTo>
                    <a:pt x="227" y="0"/>
                  </a:moveTo>
                  <a:lnTo>
                    <a:pt x="37" y="7156"/>
                  </a:lnTo>
                  <a:lnTo>
                    <a:pt x="25" y="7513"/>
                  </a:lnTo>
                  <a:lnTo>
                    <a:pt x="1" y="8644"/>
                  </a:lnTo>
                  <a:lnTo>
                    <a:pt x="346" y="8644"/>
                  </a:lnTo>
                  <a:lnTo>
                    <a:pt x="382" y="7418"/>
                  </a:lnTo>
                  <a:lnTo>
                    <a:pt x="394" y="7060"/>
                  </a:lnTo>
                  <a:lnTo>
                    <a:pt x="572" y="429"/>
                  </a:lnTo>
                  <a:lnTo>
                    <a:pt x="287" y="167"/>
                  </a:lnTo>
                  <a:cubicBezTo>
                    <a:pt x="239" y="119"/>
                    <a:pt x="227" y="60"/>
                    <a:pt x="239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8"/>
            <p:cNvSpPr/>
            <p:nvPr/>
          </p:nvSpPr>
          <p:spPr>
            <a:xfrm>
              <a:off x="4021625" y="4264050"/>
              <a:ext cx="149750" cy="147350"/>
            </a:xfrm>
            <a:custGeom>
              <a:avLst/>
              <a:gdLst/>
              <a:ahLst/>
              <a:cxnLst/>
              <a:rect l="l" t="t" r="r" b="b"/>
              <a:pathLst>
                <a:path w="5990" h="5894" extrusionOk="0">
                  <a:moveTo>
                    <a:pt x="5751" y="0"/>
                  </a:moveTo>
                  <a:lnTo>
                    <a:pt x="5692" y="60"/>
                  </a:lnTo>
                  <a:lnTo>
                    <a:pt x="0" y="5894"/>
                  </a:lnTo>
                  <a:lnTo>
                    <a:pt x="477" y="5894"/>
                  </a:lnTo>
                  <a:lnTo>
                    <a:pt x="5989" y="238"/>
                  </a:lnTo>
                  <a:cubicBezTo>
                    <a:pt x="5882" y="179"/>
                    <a:pt x="5799" y="108"/>
                    <a:pt x="575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8"/>
            <p:cNvSpPr/>
            <p:nvPr/>
          </p:nvSpPr>
          <p:spPr>
            <a:xfrm>
              <a:off x="4484475" y="4346500"/>
              <a:ext cx="96475" cy="64900"/>
            </a:xfrm>
            <a:custGeom>
              <a:avLst/>
              <a:gdLst/>
              <a:ahLst/>
              <a:cxnLst/>
              <a:rect l="l" t="t" r="r" b="b"/>
              <a:pathLst>
                <a:path w="3859" h="2596" extrusionOk="0">
                  <a:moveTo>
                    <a:pt x="3668" y="0"/>
                  </a:moveTo>
                  <a:lnTo>
                    <a:pt x="1" y="2596"/>
                  </a:lnTo>
                  <a:lnTo>
                    <a:pt x="584" y="2596"/>
                  </a:lnTo>
                  <a:lnTo>
                    <a:pt x="3858" y="262"/>
                  </a:lnTo>
                  <a:cubicBezTo>
                    <a:pt x="3787" y="191"/>
                    <a:pt x="3715" y="96"/>
                    <a:pt x="366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8"/>
            <p:cNvSpPr/>
            <p:nvPr/>
          </p:nvSpPr>
          <p:spPr>
            <a:xfrm>
              <a:off x="3743025" y="4194700"/>
              <a:ext cx="230700" cy="216425"/>
            </a:xfrm>
            <a:custGeom>
              <a:avLst/>
              <a:gdLst/>
              <a:ahLst/>
              <a:cxnLst/>
              <a:rect l="l" t="t" r="r" b="b"/>
              <a:pathLst>
                <a:path w="9228" h="8657" extrusionOk="0">
                  <a:moveTo>
                    <a:pt x="369" y="0"/>
                  </a:moveTo>
                  <a:cubicBezTo>
                    <a:pt x="309" y="26"/>
                    <a:pt x="243" y="46"/>
                    <a:pt x="179" y="46"/>
                  </a:cubicBezTo>
                  <a:cubicBezTo>
                    <a:pt x="155" y="46"/>
                    <a:pt x="131" y="43"/>
                    <a:pt x="107" y="36"/>
                  </a:cubicBezTo>
                  <a:cubicBezTo>
                    <a:pt x="72" y="36"/>
                    <a:pt x="48" y="24"/>
                    <a:pt x="12" y="24"/>
                  </a:cubicBezTo>
                  <a:cubicBezTo>
                    <a:pt x="0" y="84"/>
                    <a:pt x="12" y="143"/>
                    <a:pt x="60" y="191"/>
                  </a:cubicBezTo>
                  <a:lnTo>
                    <a:pt x="345" y="453"/>
                  </a:lnTo>
                  <a:lnTo>
                    <a:pt x="5584" y="5572"/>
                  </a:lnTo>
                  <a:lnTo>
                    <a:pt x="5870" y="5846"/>
                  </a:lnTo>
                  <a:lnTo>
                    <a:pt x="8739" y="8656"/>
                  </a:lnTo>
                  <a:lnTo>
                    <a:pt x="9227" y="8656"/>
                  </a:lnTo>
                  <a:lnTo>
                    <a:pt x="7144" y="6620"/>
                  </a:lnTo>
                  <a:cubicBezTo>
                    <a:pt x="7120" y="6620"/>
                    <a:pt x="7102" y="6625"/>
                    <a:pt x="7078" y="6625"/>
                  </a:cubicBezTo>
                  <a:cubicBezTo>
                    <a:pt x="7066" y="6625"/>
                    <a:pt x="7053" y="6624"/>
                    <a:pt x="7037" y="6620"/>
                  </a:cubicBezTo>
                  <a:cubicBezTo>
                    <a:pt x="6858" y="6596"/>
                    <a:pt x="6739" y="6453"/>
                    <a:pt x="6751" y="6275"/>
                  </a:cubicBezTo>
                  <a:lnTo>
                    <a:pt x="6751" y="6239"/>
                  </a:lnTo>
                  <a:lnTo>
                    <a:pt x="6239" y="5739"/>
                  </a:lnTo>
                  <a:lnTo>
                    <a:pt x="5953" y="5465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8"/>
            <p:cNvSpPr/>
            <p:nvPr/>
          </p:nvSpPr>
          <p:spPr>
            <a:xfrm>
              <a:off x="4185325" y="4269100"/>
              <a:ext cx="69975" cy="142300"/>
            </a:xfrm>
            <a:custGeom>
              <a:avLst/>
              <a:gdLst/>
              <a:ahLst/>
              <a:cxnLst/>
              <a:rect l="l" t="t" r="r" b="b"/>
              <a:pathLst>
                <a:path w="2799" h="5692" extrusionOk="0">
                  <a:moveTo>
                    <a:pt x="1" y="1"/>
                  </a:moveTo>
                  <a:lnTo>
                    <a:pt x="2430" y="5692"/>
                  </a:lnTo>
                  <a:lnTo>
                    <a:pt x="2799" y="5692"/>
                  </a:lnTo>
                  <a:lnTo>
                    <a:pt x="572" y="46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8"/>
            <p:cNvSpPr/>
            <p:nvPr/>
          </p:nvSpPr>
          <p:spPr>
            <a:xfrm>
              <a:off x="4174625" y="4240475"/>
              <a:ext cx="9550" cy="5725"/>
            </a:xfrm>
            <a:custGeom>
              <a:avLst/>
              <a:gdLst/>
              <a:ahLst/>
              <a:cxnLst/>
              <a:rect l="l" t="t" r="r" b="b"/>
              <a:pathLst>
                <a:path w="382" h="229" extrusionOk="0">
                  <a:moveTo>
                    <a:pt x="180" y="1"/>
                  </a:moveTo>
                  <a:cubicBezTo>
                    <a:pt x="159" y="1"/>
                    <a:pt x="138" y="5"/>
                    <a:pt x="119" y="15"/>
                  </a:cubicBezTo>
                  <a:lnTo>
                    <a:pt x="107" y="15"/>
                  </a:lnTo>
                  <a:cubicBezTo>
                    <a:pt x="48" y="38"/>
                    <a:pt x="0" y="98"/>
                    <a:pt x="0" y="169"/>
                  </a:cubicBezTo>
                  <a:cubicBezTo>
                    <a:pt x="60" y="158"/>
                    <a:pt x="119" y="158"/>
                    <a:pt x="167" y="158"/>
                  </a:cubicBezTo>
                  <a:cubicBezTo>
                    <a:pt x="250" y="158"/>
                    <a:pt x="322" y="193"/>
                    <a:pt x="381" y="229"/>
                  </a:cubicBezTo>
                  <a:lnTo>
                    <a:pt x="322" y="98"/>
                  </a:lnTo>
                  <a:cubicBezTo>
                    <a:pt x="304" y="36"/>
                    <a:pt x="241" y="1"/>
                    <a:pt x="18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8"/>
            <p:cNvSpPr/>
            <p:nvPr/>
          </p:nvSpPr>
          <p:spPr>
            <a:xfrm>
              <a:off x="4599075" y="4353050"/>
              <a:ext cx="37825" cy="58350"/>
            </a:xfrm>
            <a:custGeom>
              <a:avLst/>
              <a:gdLst/>
              <a:ahLst/>
              <a:cxnLst/>
              <a:rect l="l" t="t" r="r" b="b"/>
              <a:pathLst>
                <a:path w="1513" h="2334" extrusionOk="0">
                  <a:moveTo>
                    <a:pt x="274" y="0"/>
                  </a:moveTo>
                  <a:cubicBezTo>
                    <a:pt x="203" y="72"/>
                    <a:pt x="96" y="119"/>
                    <a:pt x="0" y="155"/>
                  </a:cubicBezTo>
                  <a:lnTo>
                    <a:pt x="1120" y="2334"/>
                  </a:lnTo>
                  <a:lnTo>
                    <a:pt x="1513" y="2334"/>
                  </a:lnTo>
                  <a:lnTo>
                    <a:pt x="334" y="48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8"/>
            <p:cNvSpPr/>
            <p:nvPr/>
          </p:nvSpPr>
          <p:spPr>
            <a:xfrm>
              <a:off x="4185025" y="4263750"/>
              <a:ext cx="182500" cy="147650"/>
            </a:xfrm>
            <a:custGeom>
              <a:avLst/>
              <a:gdLst/>
              <a:ahLst/>
              <a:cxnLst/>
              <a:rect l="l" t="t" r="r" b="b"/>
              <a:pathLst>
                <a:path w="7300" h="5906" extrusionOk="0">
                  <a:moveTo>
                    <a:pt x="179" y="0"/>
                  </a:moveTo>
                  <a:cubicBezTo>
                    <a:pt x="132" y="96"/>
                    <a:pt x="72" y="155"/>
                    <a:pt x="1" y="215"/>
                  </a:cubicBezTo>
                  <a:lnTo>
                    <a:pt x="549" y="691"/>
                  </a:lnTo>
                  <a:lnTo>
                    <a:pt x="6776" y="5906"/>
                  </a:lnTo>
                  <a:lnTo>
                    <a:pt x="7299" y="5906"/>
                  </a:lnTo>
                  <a:lnTo>
                    <a:pt x="299" y="36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8"/>
            <p:cNvSpPr/>
            <p:nvPr/>
          </p:nvSpPr>
          <p:spPr>
            <a:xfrm>
              <a:off x="4189800" y="4255125"/>
              <a:ext cx="386375" cy="83950"/>
            </a:xfrm>
            <a:custGeom>
              <a:avLst/>
              <a:gdLst/>
              <a:ahLst/>
              <a:cxnLst/>
              <a:rect l="l" t="t" r="r" b="b"/>
              <a:pathLst>
                <a:path w="15455" h="3358" extrusionOk="0">
                  <a:moveTo>
                    <a:pt x="36" y="0"/>
                  </a:moveTo>
                  <a:lnTo>
                    <a:pt x="36" y="0"/>
                  </a:lnTo>
                  <a:cubicBezTo>
                    <a:pt x="48" y="48"/>
                    <a:pt x="48" y="107"/>
                    <a:pt x="48" y="155"/>
                  </a:cubicBezTo>
                  <a:cubicBezTo>
                    <a:pt x="48" y="214"/>
                    <a:pt x="24" y="286"/>
                    <a:pt x="0" y="334"/>
                  </a:cubicBezTo>
                  <a:lnTo>
                    <a:pt x="143" y="381"/>
                  </a:lnTo>
                  <a:lnTo>
                    <a:pt x="15395" y="3358"/>
                  </a:lnTo>
                  <a:lnTo>
                    <a:pt x="15395" y="3262"/>
                  </a:lnTo>
                  <a:cubicBezTo>
                    <a:pt x="15407" y="3179"/>
                    <a:pt x="15419" y="3084"/>
                    <a:pt x="15455" y="3012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8"/>
            <p:cNvSpPr/>
            <p:nvPr/>
          </p:nvSpPr>
          <p:spPr>
            <a:xfrm>
              <a:off x="4185925" y="3740775"/>
              <a:ext cx="804900" cy="513475"/>
            </a:xfrm>
            <a:custGeom>
              <a:avLst/>
              <a:gdLst/>
              <a:ahLst/>
              <a:cxnLst/>
              <a:rect l="l" t="t" r="r" b="b"/>
              <a:pathLst>
                <a:path w="32196" h="20539" extrusionOk="0">
                  <a:moveTo>
                    <a:pt x="32017" y="0"/>
                  </a:moveTo>
                  <a:lnTo>
                    <a:pt x="1" y="20265"/>
                  </a:lnTo>
                  <a:cubicBezTo>
                    <a:pt x="84" y="20324"/>
                    <a:pt x="155" y="20431"/>
                    <a:pt x="191" y="20538"/>
                  </a:cubicBezTo>
                  <a:lnTo>
                    <a:pt x="32195" y="274"/>
                  </a:lnTo>
                  <a:cubicBezTo>
                    <a:pt x="32124" y="203"/>
                    <a:pt x="32052" y="95"/>
                    <a:pt x="3201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8"/>
            <p:cNvSpPr/>
            <p:nvPr/>
          </p:nvSpPr>
          <p:spPr>
            <a:xfrm>
              <a:off x="4604725" y="4122375"/>
              <a:ext cx="224450" cy="207175"/>
            </a:xfrm>
            <a:custGeom>
              <a:avLst/>
              <a:gdLst/>
              <a:ahLst/>
              <a:cxnLst/>
              <a:rect l="l" t="t" r="r" b="b"/>
              <a:pathLst>
                <a:path w="8978" h="8287" extrusionOk="0">
                  <a:moveTo>
                    <a:pt x="8752" y="0"/>
                  </a:moveTo>
                  <a:lnTo>
                    <a:pt x="1" y="8037"/>
                  </a:lnTo>
                  <a:cubicBezTo>
                    <a:pt x="96" y="8108"/>
                    <a:pt x="167" y="8191"/>
                    <a:pt x="227" y="8287"/>
                  </a:cubicBezTo>
                  <a:lnTo>
                    <a:pt x="8978" y="250"/>
                  </a:lnTo>
                  <a:cubicBezTo>
                    <a:pt x="8907" y="167"/>
                    <a:pt x="8811" y="95"/>
                    <a:pt x="875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8"/>
            <p:cNvSpPr/>
            <p:nvPr/>
          </p:nvSpPr>
          <p:spPr>
            <a:xfrm>
              <a:off x="4727950" y="4136950"/>
              <a:ext cx="125650" cy="274450"/>
            </a:xfrm>
            <a:custGeom>
              <a:avLst/>
              <a:gdLst/>
              <a:ahLst/>
              <a:cxnLst/>
              <a:rect l="l" t="t" r="r" b="b"/>
              <a:pathLst>
                <a:path w="5026" h="10978" extrusionOk="0">
                  <a:moveTo>
                    <a:pt x="4704" y="0"/>
                  </a:moveTo>
                  <a:lnTo>
                    <a:pt x="1" y="10978"/>
                  </a:lnTo>
                  <a:lnTo>
                    <a:pt x="370" y="10978"/>
                  </a:lnTo>
                  <a:lnTo>
                    <a:pt x="5025" y="119"/>
                  </a:lnTo>
                  <a:lnTo>
                    <a:pt x="5025" y="48"/>
                  </a:lnTo>
                  <a:lnTo>
                    <a:pt x="4906" y="48"/>
                  </a:lnTo>
                  <a:cubicBezTo>
                    <a:pt x="4835" y="24"/>
                    <a:pt x="4763" y="24"/>
                    <a:pt x="470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8"/>
            <p:cNvSpPr/>
            <p:nvPr/>
          </p:nvSpPr>
          <p:spPr>
            <a:xfrm>
              <a:off x="4605925" y="4346200"/>
              <a:ext cx="86650" cy="65200"/>
            </a:xfrm>
            <a:custGeom>
              <a:avLst/>
              <a:gdLst/>
              <a:ahLst/>
              <a:cxnLst/>
              <a:rect l="l" t="t" r="r" b="b"/>
              <a:pathLst>
                <a:path w="3466" h="2608" extrusionOk="0">
                  <a:moveTo>
                    <a:pt x="203" y="0"/>
                  </a:moveTo>
                  <a:cubicBezTo>
                    <a:pt x="167" y="108"/>
                    <a:pt x="84" y="203"/>
                    <a:pt x="0" y="274"/>
                  </a:cubicBezTo>
                  <a:lnTo>
                    <a:pt x="60" y="322"/>
                  </a:lnTo>
                  <a:lnTo>
                    <a:pt x="2917" y="2608"/>
                  </a:lnTo>
                  <a:lnTo>
                    <a:pt x="3465" y="2608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8"/>
            <p:cNvSpPr/>
            <p:nvPr/>
          </p:nvSpPr>
          <p:spPr>
            <a:xfrm>
              <a:off x="5016400" y="4244400"/>
              <a:ext cx="9250" cy="167000"/>
            </a:xfrm>
            <a:custGeom>
              <a:avLst/>
              <a:gdLst/>
              <a:ahLst/>
              <a:cxnLst/>
              <a:rect l="l" t="t" r="r" b="b"/>
              <a:pathLst>
                <a:path w="370" h="6680" extrusionOk="0">
                  <a:moveTo>
                    <a:pt x="333" y="1"/>
                  </a:moveTo>
                  <a:cubicBezTo>
                    <a:pt x="262" y="27"/>
                    <a:pt x="177" y="41"/>
                    <a:pt x="89" y="41"/>
                  </a:cubicBezTo>
                  <a:cubicBezTo>
                    <a:pt x="60" y="41"/>
                    <a:pt x="30" y="39"/>
                    <a:pt x="0" y="36"/>
                  </a:cubicBezTo>
                  <a:lnTo>
                    <a:pt x="0" y="36"/>
                  </a:lnTo>
                  <a:lnTo>
                    <a:pt x="24" y="6680"/>
                  </a:lnTo>
                  <a:lnTo>
                    <a:pt x="369" y="6680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8"/>
            <p:cNvSpPr/>
            <p:nvPr/>
          </p:nvSpPr>
          <p:spPr>
            <a:xfrm>
              <a:off x="5021450" y="4188150"/>
              <a:ext cx="3300" cy="3900"/>
            </a:xfrm>
            <a:custGeom>
              <a:avLst/>
              <a:gdLst/>
              <a:ahLst/>
              <a:cxnLst/>
              <a:rect l="l" t="t" r="r" b="b"/>
              <a:pathLst>
                <a:path w="132" h="156" extrusionOk="0">
                  <a:moveTo>
                    <a:pt x="0" y="0"/>
                  </a:moveTo>
                  <a:lnTo>
                    <a:pt x="0" y="119"/>
                  </a:lnTo>
                  <a:lnTo>
                    <a:pt x="12" y="119"/>
                  </a:lnTo>
                  <a:cubicBezTo>
                    <a:pt x="48" y="143"/>
                    <a:pt x="96" y="155"/>
                    <a:pt x="131" y="155"/>
                  </a:cubicBezTo>
                  <a:cubicBezTo>
                    <a:pt x="120" y="84"/>
                    <a:pt x="72" y="24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8"/>
            <p:cNvSpPr/>
            <p:nvPr/>
          </p:nvSpPr>
          <p:spPr>
            <a:xfrm>
              <a:off x="4864275" y="3750900"/>
              <a:ext cx="138450" cy="315225"/>
            </a:xfrm>
            <a:custGeom>
              <a:avLst/>
              <a:gdLst/>
              <a:ahLst/>
              <a:cxnLst/>
              <a:rect l="l" t="t" r="r" b="b"/>
              <a:pathLst>
                <a:path w="5538" h="12609" extrusionOk="0">
                  <a:moveTo>
                    <a:pt x="5216" y="0"/>
                  </a:moveTo>
                  <a:lnTo>
                    <a:pt x="1" y="12490"/>
                  </a:lnTo>
                  <a:cubicBezTo>
                    <a:pt x="132" y="12513"/>
                    <a:pt x="227" y="12549"/>
                    <a:pt x="322" y="12609"/>
                  </a:cubicBezTo>
                  <a:lnTo>
                    <a:pt x="5537" y="95"/>
                  </a:lnTo>
                  <a:lnTo>
                    <a:pt x="5514" y="95"/>
                  </a:lnTo>
                  <a:cubicBezTo>
                    <a:pt x="5406" y="83"/>
                    <a:pt x="5299" y="48"/>
                    <a:pt x="521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8"/>
            <p:cNvSpPr/>
            <p:nvPr/>
          </p:nvSpPr>
          <p:spPr>
            <a:xfrm>
              <a:off x="5003300" y="3753275"/>
              <a:ext cx="18175" cy="439050"/>
            </a:xfrm>
            <a:custGeom>
              <a:avLst/>
              <a:gdLst/>
              <a:ahLst/>
              <a:cxnLst/>
              <a:rect l="l" t="t" r="r" b="b"/>
              <a:pathLst>
                <a:path w="727" h="17562" extrusionOk="0">
                  <a:moveTo>
                    <a:pt x="143" y="0"/>
                  </a:moveTo>
                  <a:cubicBezTo>
                    <a:pt x="111" y="0"/>
                    <a:pt x="74" y="6"/>
                    <a:pt x="42" y="6"/>
                  </a:cubicBezTo>
                  <a:cubicBezTo>
                    <a:pt x="27" y="6"/>
                    <a:pt x="12" y="4"/>
                    <a:pt x="0" y="0"/>
                  </a:cubicBezTo>
                  <a:lnTo>
                    <a:pt x="0" y="0"/>
                  </a:lnTo>
                  <a:lnTo>
                    <a:pt x="381" y="17562"/>
                  </a:lnTo>
                  <a:cubicBezTo>
                    <a:pt x="457" y="17545"/>
                    <a:pt x="539" y="17528"/>
                    <a:pt x="622" y="17528"/>
                  </a:cubicBezTo>
                  <a:cubicBezTo>
                    <a:pt x="657" y="17528"/>
                    <a:pt x="692" y="17531"/>
                    <a:pt x="726" y="17538"/>
                  </a:cubicBezTo>
                  <a:lnTo>
                    <a:pt x="726" y="17419"/>
                  </a:lnTo>
                  <a:lnTo>
                    <a:pt x="357" y="572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8"/>
            <p:cNvSpPr/>
            <p:nvPr/>
          </p:nvSpPr>
          <p:spPr>
            <a:xfrm>
              <a:off x="4886325" y="4112250"/>
              <a:ext cx="111625" cy="96750"/>
            </a:xfrm>
            <a:custGeom>
              <a:avLst/>
              <a:gdLst/>
              <a:ahLst/>
              <a:cxnLst/>
              <a:rect l="l" t="t" r="r" b="b"/>
              <a:pathLst>
                <a:path w="4465" h="3870" extrusionOk="0">
                  <a:moveTo>
                    <a:pt x="155" y="0"/>
                  </a:moveTo>
                  <a:cubicBezTo>
                    <a:pt x="107" y="107"/>
                    <a:pt x="60" y="226"/>
                    <a:pt x="0" y="322"/>
                  </a:cubicBezTo>
                  <a:lnTo>
                    <a:pt x="4310" y="3870"/>
                  </a:lnTo>
                  <a:cubicBezTo>
                    <a:pt x="4346" y="3774"/>
                    <a:pt x="4393" y="3667"/>
                    <a:pt x="4465" y="3572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8"/>
            <p:cNvSpPr/>
            <p:nvPr/>
          </p:nvSpPr>
          <p:spPr>
            <a:xfrm>
              <a:off x="5032450" y="4235775"/>
              <a:ext cx="207800" cy="173550"/>
            </a:xfrm>
            <a:custGeom>
              <a:avLst/>
              <a:gdLst/>
              <a:ahLst/>
              <a:cxnLst/>
              <a:rect l="l" t="t" r="r" b="b"/>
              <a:pathLst>
                <a:path w="8312" h="6942" extrusionOk="0">
                  <a:moveTo>
                    <a:pt x="275" y="0"/>
                  </a:moveTo>
                  <a:cubicBezTo>
                    <a:pt x="191" y="96"/>
                    <a:pt x="96" y="167"/>
                    <a:pt x="1" y="226"/>
                  </a:cubicBezTo>
                  <a:lnTo>
                    <a:pt x="8121" y="6942"/>
                  </a:lnTo>
                  <a:cubicBezTo>
                    <a:pt x="8169" y="6834"/>
                    <a:pt x="8240" y="6751"/>
                    <a:pt x="8312" y="6668"/>
                  </a:cubicBezTo>
                  <a:lnTo>
                    <a:pt x="27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8"/>
            <p:cNvSpPr/>
            <p:nvPr/>
          </p:nvSpPr>
          <p:spPr>
            <a:xfrm>
              <a:off x="5006875" y="3750000"/>
              <a:ext cx="242600" cy="651600"/>
            </a:xfrm>
            <a:custGeom>
              <a:avLst/>
              <a:gdLst/>
              <a:ahLst/>
              <a:cxnLst/>
              <a:rect l="l" t="t" r="r" b="b"/>
              <a:pathLst>
                <a:path w="9704" h="26064" extrusionOk="0">
                  <a:moveTo>
                    <a:pt x="333" y="0"/>
                  </a:moveTo>
                  <a:cubicBezTo>
                    <a:pt x="226" y="60"/>
                    <a:pt x="107" y="107"/>
                    <a:pt x="0" y="119"/>
                  </a:cubicBezTo>
                  <a:lnTo>
                    <a:pt x="214" y="679"/>
                  </a:lnTo>
                  <a:lnTo>
                    <a:pt x="9394" y="26063"/>
                  </a:lnTo>
                  <a:cubicBezTo>
                    <a:pt x="9489" y="26004"/>
                    <a:pt x="9585" y="25944"/>
                    <a:pt x="9704" y="25920"/>
                  </a:cubicBezTo>
                  <a:lnTo>
                    <a:pt x="33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8"/>
            <p:cNvSpPr/>
            <p:nvPr/>
          </p:nvSpPr>
          <p:spPr>
            <a:xfrm>
              <a:off x="4991100" y="4191000"/>
              <a:ext cx="56575" cy="53975"/>
            </a:xfrm>
            <a:custGeom>
              <a:avLst/>
              <a:gdLst/>
              <a:ahLst/>
              <a:cxnLst/>
              <a:rect l="l" t="t" r="r" b="b"/>
              <a:pathLst>
                <a:path w="2263" h="2159" extrusionOk="0">
                  <a:moveTo>
                    <a:pt x="1125" y="1"/>
                  </a:moveTo>
                  <a:cubicBezTo>
                    <a:pt x="1037" y="1"/>
                    <a:pt x="950" y="14"/>
                    <a:pt x="869" y="41"/>
                  </a:cubicBezTo>
                  <a:cubicBezTo>
                    <a:pt x="631" y="101"/>
                    <a:pt x="429" y="232"/>
                    <a:pt x="274" y="422"/>
                  </a:cubicBezTo>
                  <a:cubicBezTo>
                    <a:pt x="202" y="517"/>
                    <a:pt x="143" y="624"/>
                    <a:pt x="119" y="720"/>
                  </a:cubicBezTo>
                  <a:cubicBezTo>
                    <a:pt x="83" y="803"/>
                    <a:pt x="71" y="886"/>
                    <a:pt x="60" y="982"/>
                  </a:cubicBezTo>
                  <a:cubicBezTo>
                    <a:pt x="0" y="1577"/>
                    <a:pt x="441" y="2113"/>
                    <a:pt x="1024" y="2148"/>
                  </a:cubicBezTo>
                  <a:cubicBezTo>
                    <a:pt x="1061" y="2156"/>
                    <a:pt x="1098" y="2159"/>
                    <a:pt x="1134" y="2159"/>
                  </a:cubicBezTo>
                  <a:cubicBezTo>
                    <a:pt x="1216" y="2159"/>
                    <a:pt x="1295" y="2145"/>
                    <a:pt x="1369" y="2137"/>
                  </a:cubicBezTo>
                  <a:cubicBezTo>
                    <a:pt x="1464" y="2113"/>
                    <a:pt x="1572" y="2077"/>
                    <a:pt x="1679" y="2017"/>
                  </a:cubicBezTo>
                  <a:cubicBezTo>
                    <a:pt x="1750" y="1958"/>
                    <a:pt x="1845" y="1887"/>
                    <a:pt x="1929" y="1791"/>
                  </a:cubicBezTo>
                  <a:cubicBezTo>
                    <a:pt x="2084" y="1636"/>
                    <a:pt x="2167" y="1422"/>
                    <a:pt x="2203" y="1184"/>
                  </a:cubicBezTo>
                  <a:cubicBezTo>
                    <a:pt x="2262" y="636"/>
                    <a:pt x="1881" y="148"/>
                    <a:pt x="1345" y="29"/>
                  </a:cubicBezTo>
                  <a:cubicBezTo>
                    <a:pt x="1310" y="5"/>
                    <a:pt x="1274" y="5"/>
                    <a:pt x="1226" y="5"/>
                  </a:cubicBezTo>
                  <a:lnTo>
                    <a:pt x="1214" y="5"/>
                  </a:lnTo>
                  <a:cubicBezTo>
                    <a:pt x="1185" y="2"/>
                    <a:pt x="1155" y="1"/>
                    <a:pt x="112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8"/>
            <p:cNvSpPr/>
            <p:nvPr/>
          </p:nvSpPr>
          <p:spPr>
            <a:xfrm>
              <a:off x="4815775" y="4062050"/>
              <a:ext cx="78000" cy="76425"/>
            </a:xfrm>
            <a:custGeom>
              <a:avLst/>
              <a:gdLst/>
              <a:ahLst/>
              <a:cxnLst/>
              <a:rect l="l" t="t" r="r" b="b"/>
              <a:pathLst>
                <a:path w="3120" h="3057" extrusionOk="0">
                  <a:moveTo>
                    <a:pt x="1541" y="0"/>
                  </a:moveTo>
                  <a:cubicBezTo>
                    <a:pt x="769" y="0"/>
                    <a:pt x="102" y="595"/>
                    <a:pt x="24" y="1389"/>
                  </a:cubicBezTo>
                  <a:cubicBezTo>
                    <a:pt x="0" y="1770"/>
                    <a:pt x="107" y="2151"/>
                    <a:pt x="322" y="2425"/>
                  </a:cubicBezTo>
                  <a:cubicBezTo>
                    <a:pt x="405" y="2520"/>
                    <a:pt x="476" y="2604"/>
                    <a:pt x="548" y="2687"/>
                  </a:cubicBezTo>
                  <a:cubicBezTo>
                    <a:pt x="727" y="2842"/>
                    <a:pt x="953" y="2949"/>
                    <a:pt x="1191" y="3008"/>
                  </a:cubicBezTo>
                  <a:cubicBezTo>
                    <a:pt x="1262" y="3020"/>
                    <a:pt x="1322" y="3044"/>
                    <a:pt x="1393" y="3056"/>
                  </a:cubicBezTo>
                  <a:lnTo>
                    <a:pt x="1512" y="3056"/>
                  </a:lnTo>
                  <a:cubicBezTo>
                    <a:pt x="1523" y="3056"/>
                    <a:pt x="1534" y="3056"/>
                    <a:pt x="1545" y="3056"/>
                  </a:cubicBezTo>
                  <a:cubicBezTo>
                    <a:pt x="2068" y="3056"/>
                    <a:pt x="2554" y="2773"/>
                    <a:pt x="2822" y="2353"/>
                  </a:cubicBezTo>
                  <a:cubicBezTo>
                    <a:pt x="2882" y="2246"/>
                    <a:pt x="2941" y="2151"/>
                    <a:pt x="2977" y="2044"/>
                  </a:cubicBezTo>
                  <a:cubicBezTo>
                    <a:pt x="3013" y="1913"/>
                    <a:pt x="3048" y="1770"/>
                    <a:pt x="3060" y="1651"/>
                  </a:cubicBezTo>
                  <a:cubicBezTo>
                    <a:pt x="3120" y="1032"/>
                    <a:pt x="2798" y="448"/>
                    <a:pt x="2274" y="163"/>
                  </a:cubicBezTo>
                  <a:cubicBezTo>
                    <a:pt x="2167" y="103"/>
                    <a:pt x="2072" y="79"/>
                    <a:pt x="1965" y="44"/>
                  </a:cubicBezTo>
                  <a:cubicBezTo>
                    <a:pt x="1870" y="20"/>
                    <a:pt x="1786" y="8"/>
                    <a:pt x="1691" y="8"/>
                  </a:cubicBezTo>
                  <a:cubicBezTo>
                    <a:pt x="1640" y="3"/>
                    <a:pt x="1590" y="0"/>
                    <a:pt x="154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8"/>
            <p:cNvSpPr/>
            <p:nvPr/>
          </p:nvSpPr>
          <p:spPr>
            <a:xfrm>
              <a:off x="2997100" y="4406875"/>
              <a:ext cx="25600" cy="5125"/>
            </a:xfrm>
            <a:custGeom>
              <a:avLst/>
              <a:gdLst/>
              <a:ahLst/>
              <a:cxnLst/>
              <a:rect l="l" t="t" r="r" b="b"/>
              <a:pathLst>
                <a:path w="1024" h="205" extrusionOk="0">
                  <a:moveTo>
                    <a:pt x="540" y="1"/>
                  </a:moveTo>
                  <a:cubicBezTo>
                    <a:pt x="336" y="1"/>
                    <a:pt x="153" y="63"/>
                    <a:pt x="0" y="205"/>
                  </a:cubicBezTo>
                  <a:lnTo>
                    <a:pt x="1024" y="205"/>
                  </a:lnTo>
                  <a:cubicBezTo>
                    <a:pt x="964" y="145"/>
                    <a:pt x="881" y="98"/>
                    <a:pt x="798" y="62"/>
                  </a:cubicBezTo>
                  <a:cubicBezTo>
                    <a:pt x="726" y="26"/>
                    <a:pt x="655" y="2"/>
                    <a:pt x="595" y="2"/>
                  </a:cubicBezTo>
                  <a:cubicBezTo>
                    <a:pt x="577" y="1"/>
                    <a:pt x="558" y="1"/>
                    <a:pt x="54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8"/>
            <p:cNvSpPr/>
            <p:nvPr/>
          </p:nvSpPr>
          <p:spPr>
            <a:xfrm>
              <a:off x="2698250" y="4188575"/>
              <a:ext cx="14300" cy="13925"/>
            </a:xfrm>
            <a:custGeom>
              <a:avLst/>
              <a:gdLst/>
              <a:ahLst/>
              <a:cxnLst/>
              <a:rect l="l" t="t" r="r" b="b"/>
              <a:pathLst>
                <a:path w="572" h="557" extrusionOk="0">
                  <a:moveTo>
                    <a:pt x="264" y="1"/>
                  </a:moveTo>
                  <a:cubicBezTo>
                    <a:pt x="193" y="1"/>
                    <a:pt x="120" y="42"/>
                    <a:pt x="72" y="90"/>
                  </a:cubicBezTo>
                  <a:cubicBezTo>
                    <a:pt x="48" y="138"/>
                    <a:pt x="12" y="186"/>
                    <a:pt x="12" y="245"/>
                  </a:cubicBezTo>
                  <a:cubicBezTo>
                    <a:pt x="0" y="400"/>
                    <a:pt x="107" y="555"/>
                    <a:pt x="250" y="555"/>
                  </a:cubicBezTo>
                  <a:cubicBezTo>
                    <a:pt x="259" y="556"/>
                    <a:pt x="269" y="556"/>
                    <a:pt x="278" y="556"/>
                  </a:cubicBezTo>
                  <a:cubicBezTo>
                    <a:pt x="375" y="556"/>
                    <a:pt x="469" y="500"/>
                    <a:pt x="512" y="424"/>
                  </a:cubicBezTo>
                  <a:cubicBezTo>
                    <a:pt x="524" y="388"/>
                    <a:pt x="536" y="340"/>
                    <a:pt x="548" y="305"/>
                  </a:cubicBezTo>
                  <a:cubicBezTo>
                    <a:pt x="572" y="150"/>
                    <a:pt x="465" y="19"/>
                    <a:pt x="310" y="7"/>
                  </a:cubicBezTo>
                  <a:cubicBezTo>
                    <a:pt x="295" y="3"/>
                    <a:pt x="279" y="1"/>
                    <a:pt x="26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8"/>
            <p:cNvSpPr/>
            <p:nvPr/>
          </p:nvSpPr>
          <p:spPr>
            <a:xfrm>
              <a:off x="3732600" y="4168050"/>
              <a:ext cx="29200" cy="27800"/>
            </a:xfrm>
            <a:custGeom>
              <a:avLst/>
              <a:gdLst/>
              <a:ahLst/>
              <a:cxnLst/>
              <a:rect l="l" t="t" r="r" b="b"/>
              <a:pathLst>
                <a:path w="1168" h="1112" extrusionOk="0">
                  <a:moveTo>
                    <a:pt x="567" y="0"/>
                  </a:moveTo>
                  <a:cubicBezTo>
                    <a:pt x="300" y="0"/>
                    <a:pt x="69" y="223"/>
                    <a:pt x="36" y="495"/>
                  </a:cubicBezTo>
                  <a:cubicBezTo>
                    <a:pt x="0" y="757"/>
                    <a:pt x="179" y="995"/>
                    <a:pt x="417" y="1078"/>
                  </a:cubicBezTo>
                  <a:lnTo>
                    <a:pt x="429" y="1078"/>
                  </a:lnTo>
                  <a:cubicBezTo>
                    <a:pt x="465" y="1090"/>
                    <a:pt x="489" y="1102"/>
                    <a:pt x="524" y="1102"/>
                  </a:cubicBezTo>
                  <a:cubicBezTo>
                    <a:pt x="549" y="1109"/>
                    <a:pt x="574" y="1112"/>
                    <a:pt x="600" y="1112"/>
                  </a:cubicBezTo>
                  <a:cubicBezTo>
                    <a:pt x="661" y="1112"/>
                    <a:pt x="724" y="1095"/>
                    <a:pt x="774" y="1078"/>
                  </a:cubicBezTo>
                  <a:cubicBezTo>
                    <a:pt x="965" y="1007"/>
                    <a:pt x="1108" y="840"/>
                    <a:pt x="1131" y="614"/>
                  </a:cubicBezTo>
                  <a:cubicBezTo>
                    <a:pt x="1167" y="316"/>
                    <a:pt x="941" y="54"/>
                    <a:pt x="643" y="7"/>
                  </a:cubicBezTo>
                  <a:cubicBezTo>
                    <a:pt x="618" y="2"/>
                    <a:pt x="592" y="0"/>
                    <a:pt x="5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8"/>
            <p:cNvSpPr/>
            <p:nvPr/>
          </p:nvSpPr>
          <p:spPr>
            <a:xfrm>
              <a:off x="4574675" y="4319825"/>
              <a:ext cx="37825" cy="38250"/>
            </a:xfrm>
            <a:custGeom>
              <a:avLst/>
              <a:gdLst/>
              <a:ahLst/>
              <a:cxnLst/>
              <a:rect l="l" t="t" r="r" b="b"/>
              <a:pathLst>
                <a:path w="1513" h="1530" extrusionOk="0">
                  <a:moveTo>
                    <a:pt x="731" y="0"/>
                  </a:moveTo>
                  <a:cubicBezTo>
                    <a:pt x="438" y="0"/>
                    <a:pt x="177" y="180"/>
                    <a:pt x="60" y="436"/>
                  </a:cubicBezTo>
                  <a:cubicBezTo>
                    <a:pt x="24" y="508"/>
                    <a:pt x="0" y="603"/>
                    <a:pt x="0" y="686"/>
                  </a:cubicBezTo>
                  <a:lnTo>
                    <a:pt x="0" y="782"/>
                  </a:lnTo>
                  <a:cubicBezTo>
                    <a:pt x="0" y="889"/>
                    <a:pt x="24" y="984"/>
                    <a:pt x="60" y="1079"/>
                  </a:cubicBezTo>
                  <a:cubicBezTo>
                    <a:pt x="95" y="1186"/>
                    <a:pt x="179" y="1270"/>
                    <a:pt x="262" y="1341"/>
                  </a:cubicBezTo>
                  <a:cubicBezTo>
                    <a:pt x="381" y="1448"/>
                    <a:pt x="524" y="1508"/>
                    <a:pt x="679" y="1520"/>
                  </a:cubicBezTo>
                  <a:cubicBezTo>
                    <a:pt x="710" y="1527"/>
                    <a:pt x="742" y="1530"/>
                    <a:pt x="772" y="1530"/>
                  </a:cubicBezTo>
                  <a:cubicBezTo>
                    <a:pt x="847" y="1530"/>
                    <a:pt x="918" y="1513"/>
                    <a:pt x="976" y="1496"/>
                  </a:cubicBezTo>
                  <a:cubicBezTo>
                    <a:pt x="1084" y="1460"/>
                    <a:pt x="1167" y="1401"/>
                    <a:pt x="1250" y="1341"/>
                  </a:cubicBezTo>
                  <a:cubicBezTo>
                    <a:pt x="1334" y="1270"/>
                    <a:pt x="1393" y="1186"/>
                    <a:pt x="1441" y="1079"/>
                  </a:cubicBezTo>
                  <a:cubicBezTo>
                    <a:pt x="1465" y="1008"/>
                    <a:pt x="1488" y="925"/>
                    <a:pt x="1500" y="853"/>
                  </a:cubicBezTo>
                  <a:cubicBezTo>
                    <a:pt x="1512" y="686"/>
                    <a:pt x="1488" y="544"/>
                    <a:pt x="1417" y="424"/>
                  </a:cubicBezTo>
                  <a:cubicBezTo>
                    <a:pt x="1369" y="293"/>
                    <a:pt x="1298" y="198"/>
                    <a:pt x="1203" y="139"/>
                  </a:cubicBezTo>
                  <a:cubicBezTo>
                    <a:pt x="1096" y="67"/>
                    <a:pt x="965" y="8"/>
                    <a:pt x="834" y="8"/>
                  </a:cubicBezTo>
                  <a:cubicBezTo>
                    <a:pt x="799" y="3"/>
                    <a:pt x="765" y="0"/>
                    <a:pt x="73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8"/>
            <p:cNvSpPr/>
            <p:nvPr/>
          </p:nvSpPr>
          <p:spPr>
            <a:xfrm>
              <a:off x="4163600" y="4245300"/>
              <a:ext cx="27400" cy="26400"/>
            </a:xfrm>
            <a:custGeom>
              <a:avLst/>
              <a:gdLst/>
              <a:ahLst/>
              <a:cxnLst/>
              <a:rect l="l" t="t" r="r" b="b"/>
              <a:pathLst>
                <a:path w="1096" h="1056" extrusionOk="0">
                  <a:moveTo>
                    <a:pt x="608" y="0"/>
                  </a:moveTo>
                  <a:cubicBezTo>
                    <a:pt x="548" y="0"/>
                    <a:pt x="501" y="0"/>
                    <a:pt x="453" y="12"/>
                  </a:cubicBezTo>
                  <a:cubicBezTo>
                    <a:pt x="215" y="60"/>
                    <a:pt x="36" y="250"/>
                    <a:pt x="24" y="488"/>
                  </a:cubicBezTo>
                  <a:cubicBezTo>
                    <a:pt x="1" y="560"/>
                    <a:pt x="24" y="667"/>
                    <a:pt x="72" y="750"/>
                  </a:cubicBezTo>
                  <a:cubicBezTo>
                    <a:pt x="120" y="858"/>
                    <a:pt x="203" y="953"/>
                    <a:pt x="310" y="988"/>
                  </a:cubicBezTo>
                  <a:cubicBezTo>
                    <a:pt x="370" y="1024"/>
                    <a:pt x="429" y="1036"/>
                    <a:pt x="501" y="1048"/>
                  </a:cubicBezTo>
                  <a:cubicBezTo>
                    <a:pt x="528" y="1053"/>
                    <a:pt x="555" y="1055"/>
                    <a:pt x="581" y="1055"/>
                  </a:cubicBezTo>
                  <a:cubicBezTo>
                    <a:pt x="681" y="1055"/>
                    <a:pt x="773" y="1021"/>
                    <a:pt x="858" y="965"/>
                  </a:cubicBezTo>
                  <a:lnTo>
                    <a:pt x="870" y="965"/>
                  </a:lnTo>
                  <a:cubicBezTo>
                    <a:pt x="941" y="905"/>
                    <a:pt x="1013" y="846"/>
                    <a:pt x="1048" y="750"/>
                  </a:cubicBezTo>
                  <a:cubicBezTo>
                    <a:pt x="1084" y="691"/>
                    <a:pt x="1096" y="631"/>
                    <a:pt x="1096" y="572"/>
                  </a:cubicBezTo>
                  <a:cubicBezTo>
                    <a:pt x="1096" y="512"/>
                    <a:pt x="1096" y="465"/>
                    <a:pt x="1084" y="429"/>
                  </a:cubicBezTo>
                  <a:cubicBezTo>
                    <a:pt x="1084" y="417"/>
                    <a:pt x="1084" y="393"/>
                    <a:pt x="1072" y="381"/>
                  </a:cubicBezTo>
                  <a:cubicBezTo>
                    <a:pt x="1036" y="262"/>
                    <a:pt x="965" y="179"/>
                    <a:pt x="870" y="96"/>
                  </a:cubicBezTo>
                  <a:cubicBezTo>
                    <a:pt x="858" y="84"/>
                    <a:pt x="846" y="72"/>
                    <a:pt x="834" y="72"/>
                  </a:cubicBezTo>
                  <a:cubicBezTo>
                    <a:pt x="751" y="24"/>
                    <a:pt x="679" y="0"/>
                    <a:pt x="6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8"/>
            <p:cNvSpPr/>
            <p:nvPr/>
          </p:nvSpPr>
          <p:spPr>
            <a:xfrm>
              <a:off x="2754800" y="4228775"/>
              <a:ext cx="27100" cy="27250"/>
            </a:xfrm>
            <a:custGeom>
              <a:avLst/>
              <a:gdLst/>
              <a:ahLst/>
              <a:cxnLst/>
              <a:rect l="l" t="t" r="r" b="b"/>
              <a:pathLst>
                <a:path w="1084" h="1090" extrusionOk="0">
                  <a:moveTo>
                    <a:pt x="516" y="0"/>
                  </a:moveTo>
                  <a:cubicBezTo>
                    <a:pt x="325" y="0"/>
                    <a:pt x="166" y="111"/>
                    <a:pt x="72" y="268"/>
                  </a:cubicBezTo>
                  <a:cubicBezTo>
                    <a:pt x="36" y="328"/>
                    <a:pt x="12" y="399"/>
                    <a:pt x="0" y="495"/>
                  </a:cubicBezTo>
                  <a:cubicBezTo>
                    <a:pt x="0" y="554"/>
                    <a:pt x="0" y="614"/>
                    <a:pt x="12" y="661"/>
                  </a:cubicBezTo>
                  <a:cubicBezTo>
                    <a:pt x="36" y="721"/>
                    <a:pt x="60" y="780"/>
                    <a:pt x="96" y="840"/>
                  </a:cubicBezTo>
                  <a:cubicBezTo>
                    <a:pt x="179" y="971"/>
                    <a:pt x="310" y="1054"/>
                    <a:pt x="489" y="1090"/>
                  </a:cubicBezTo>
                  <a:lnTo>
                    <a:pt x="548" y="1090"/>
                  </a:lnTo>
                  <a:cubicBezTo>
                    <a:pt x="703" y="1090"/>
                    <a:pt x="834" y="1030"/>
                    <a:pt x="929" y="935"/>
                  </a:cubicBezTo>
                  <a:cubicBezTo>
                    <a:pt x="1012" y="852"/>
                    <a:pt x="1084" y="733"/>
                    <a:pt x="1084" y="602"/>
                  </a:cubicBezTo>
                  <a:lnTo>
                    <a:pt x="1084" y="506"/>
                  </a:lnTo>
                  <a:cubicBezTo>
                    <a:pt x="1084" y="387"/>
                    <a:pt x="1048" y="280"/>
                    <a:pt x="965" y="197"/>
                  </a:cubicBezTo>
                  <a:cubicBezTo>
                    <a:pt x="881" y="90"/>
                    <a:pt x="750" y="18"/>
                    <a:pt x="596" y="6"/>
                  </a:cubicBezTo>
                  <a:cubicBezTo>
                    <a:pt x="569" y="2"/>
                    <a:pt x="542" y="0"/>
                    <a:pt x="51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8"/>
            <p:cNvSpPr/>
            <p:nvPr/>
          </p:nvSpPr>
          <p:spPr>
            <a:xfrm>
              <a:off x="2582150" y="4308350"/>
              <a:ext cx="28000" cy="27250"/>
            </a:xfrm>
            <a:custGeom>
              <a:avLst/>
              <a:gdLst/>
              <a:ahLst/>
              <a:cxnLst/>
              <a:rect l="l" t="t" r="r" b="b"/>
              <a:pathLst>
                <a:path w="1120" h="1090" extrusionOk="0">
                  <a:moveTo>
                    <a:pt x="575" y="1"/>
                  </a:moveTo>
                  <a:cubicBezTo>
                    <a:pt x="296" y="1"/>
                    <a:pt x="58" y="208"/>
                    <a:pt x="25" y="491"/>
                  </a:cubicBezTo>
                  <a:cubicBezTo>
                    <a:pt x="1" y="788"/>
                    <a:pt x="215" y="1062"/>
                    <a:pt x="525" y="1086"/>
                  </a:cubicBezTo>
                  <a:cubicBezTo>
                    <a:pt x="545" y="1088"/>
                    <a:pt x="566" y="1090"/>
                    <a:pt x="586" y="1090"/>
                  </a:cubicBezTo>
                  <a:cubicBezTo>
                    <a:pt x="858" y="1090"/>
                    <a:pt x="1087" y="875"/>
                    <a:pt x="1120" y="598"/>
                  </a:cubicBezTo>
                  <a:cubicBezTo>
                    <a:pt x="1120" y="538"/>
                    <a:pt x="1120" y="479"/>
                    <a:pt x="1096" y="431"/>
                  </a:cubicBezTo>
                  <a:cubicBezTo>
                    <a:pt x="1072" y="312"/>
                    <a:pt x="1013" y="217"/>
                    <a:pt x="941" y="133"/>
                  </a:cubicBezTo>
                  <a:cubicBezTo>
                    <a:pt x="858" y="74"/>
                    <a:pt x="775" y="26"/>
                    <a:pt x="679" y="14"/>
                  </a:cubicBezTo>
                  <a:cubicBezTo>
                    <a:pt x="667" y="14"/>
                    <a:pt x="656" y="2"/>
                    <a:pt x="620" y="2"/>
                  </a:cubicBezTo>
                  <a:cubicBezTo>
                    <a:pt x="605" y="1"/>
                    <a:pt x="590" y="1"/>
                    <a:pt x="57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8"/>
            <p:cNvSpPr/>
            <p:nvPr/>
          </p:nvSpPr>
          <p:spPr>
            <a:xfrm>
              <a:off x="3259325" y="4015150"/>
              <a:ext cx="28300" cy="26950"/>
            </a:xfrm>
            <a:custGeom>
              <a:avLst/>
              <a:gdLst/>
              <a:ahLst/>
              <a:cxnLst/>
              <a:rect l="l" t="t" r="r" b="b"/>
              <a:pathLst>
                <a:path w="1132" h="1078" extrusionOk="0">
                  <a:moveTo>
                    <a:pt x="563" y="1"/>
                  </a:moveTo>
                  <a:cubicBezTo>
                    <a:pt x="284" y="1"/>
                    <a:pt x="46" y="208"/>
                    <a:pt x="12" y="491"/>
                  </a:cubicBezTo>
                  <a:cubicBezTo>
                    <a:pt x="0" y="646"/>
                    <a:pt x="48" y="777"/>
                    <a:pt x="155" y="896"/>
                  </a:cubicBezTo>
                  <a:cubicBezTo>
                    <a:pt x="215" y="967"/>
                    <a:pt x="310" y="1027"/>
                    <a:pt x="429" y="1062"/>
                  </a:cubicBezTo>
                  <a:cubicBezTo>
                    <a:pt x="453" y="1062"/>
                    <a:pt x="477" y="1074"/>
                    <a:pt x="489" y="1074"/>
                  </a:cubicBezTo>
                  <a:lnTo>
                    <a:pt x="512" y="1074"/>
                  </a:lnTo>
                  <a:cubicBezTo>
                    <a:pt x="533" y="1076"/>
                    <a:pt x="553" y="1077"/>
                    <a:pt x="572" y="1077"/>
                  </a:cubicBezTo>
                  <a:cubicBezTo>
                    <a:pt x="665" y="1077"/>
                    <a:pt x="745" y="1054"/>
                    <a:pt x="834" y="1015"/>
                  </a:cubicBezTo>
                  <a:cubicBezTo>
                    <a:pt x="989" y="931"/>
                    <a:pt x="1084" y="777"/>
                    <a:pt x="1108" y="598"/>
                  </a:cubicBezTo>
                  <a:cubicBezTo>
                    <a:pt x="1132" y="300"/>
                    <a:pt x="905" y="38"/>
                    <a:pt x="608" y="3"/>
                  </a:cubicBezTo>
                  <a:cubicBezTo>
                    <a:pt x="593" y="2"/>
                    <a:pt x="577" y="1"/>
                    <a:pt x="5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8"/>
            <p:cNvSpPr/>
            <p:nvPr/>
          </p:nvSpPr>
          <p:spPr>
            <a:xfrm>
              <a:off x="5234575" y="4397850"/>
              <a:ext cx="36625" cy="13550"/>
            </a:xfrm>
            <a:custGeom>
              <a:avLst/>
              <a:gdLst/>
              <a:ahLst/>
              <a:cxnLst/>
              <a:rect l="l" t="t" r="r" b="b"/>
              <a:pathLst>
                <a:path w="1465" h="542" extrusionOk="0">
                  <a:moveTo>
                    <a:pt x="736" y="1"/>
                  </a:moveTo>
                  <a:cubicBezTo>
                    <a:pt x="686" y="1"/>
                    <a:pt x="635" y="6"/>
                    <a:pt x="596" y="6"/>
                  </a:cubicBezTo>
                  <a:cubicBezTo>
                    <a:pt x="477" y="30"/>
                    <a:pt x="381" y="66"/>
                    <a:pt x="286" y="149"/>
                  </a:cubicBezTo>
                  <a:cubicBezTo>
                    <a:pt x="262" y="161"/>
                    <a:pt x="238" y="173"/>
                    <a:pt x="227" y="185"/>
                  </a:cubicBezTo>
                  <a:cubicBezTo>
                    <a:pt x="143" y="268"/>
                    <a:pt x="84" y="351"/>
                    <a:pt x="36" y="459"/>
                  </a:cubicBezTo>
                  <a:cubicBezTo>
                    <a:pt x="24" y="482"/>
                    <a:pt x="24" y="518"/>
                    <a:pt x="0" y="542"/>
                  </a:cubicBezTo>
                  <a:lnTo>
                    <a:pt x="1465" y="542"/>
                  </a:lnTo>
                  <a:cubicBezTo>
                    <a:pt x="1370" y="268"/>
                    <a:pt x="1120" y="42"/>
                    <a:pt x="810" y="6"/>
                  </a:cubicBezTo>
                  <a:cubicBezTo>
                    <a:pt x="786" y="2"/>
                    <a:pt x="761" y="1"/>
                    <a:pt x="73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8"/>
            <p:cNvSpPr/>
            <p:nvPr/>
          </p:nvSpPr>
          <p:spPr>
            <a:xfrm>
              <a:off x="4984250" y="3714800"/>
              <a:ext cx="39600" cy="38200"/>
            </a:xfrm>
            <a:custGeom>
              <a:avLst/>
              <a:gdLst/>
              <a:ahLst/>
              <a:cxnLst/>
              <a:rect l="l" t="t" r="r" b="b"/>
              <a:pathLst>
                <a:path w="1584" h="1528" extrusionOk="0">
                  <a:moveTo>
                    <a:pt x="778" y="0"/>
                  </a:moveTo>
                  <a:cubicBezTo>
                    <a:pt x="388" y="0"/>
                    <a:pt x="46" y="289"/>
                    <a:pt x="12" y="694"/>
                  </a:cubicBezTo>
                  <a:cubicBezTo>
                    <a:pt x="0" y="813"/>
                    <a:pt x="12" y="932"/>
                    <a:pt x="60" y="1039"/>
                  </a:cubicBezTo>
                  <a:cubicBezTo>
                    <a:pt x="119" y="1134"/>
                    <a:pt x="179" y="1242"/>
                    <a:pt x="274" y="1313"/>
                  </a:cubicBezTo>
                  <a:cubicBezTo>
                    <a:pt x="310" y="1361"/>
                    <a:pt x="369" y="1408"/>
                    <a:pt x="417" y="1432"/>
                  </a:cubicBezTo>
                  <a:cubicBezTo>
                    <a:pt x="512" y="1480"/>
                    <a:pt x="607" y="1527"/>
                    <a:pt x="715" y="1527"/>
                  </a:cubicBezTo>
                  <a:lnTo>
                    <a:pt x="893" y="1527"/>
                  </a:lnTo>
                  <a:cubicBezTo>
                    <a:pt x="1012" y="1515"/>
                    <a:pt x="1119" y="1468"/>
                    <a:pt x="1203" y="1408"/>
                  </a:cubicBezTo>
                  <a:cubicBezTo>
                    <a:pt x="1381" y="1289"/>
                    <a:pt x="1524" y="1075"/>
                    <a:pt x="1536" y="837"/>
                  </a:cubicBezTo>
                  <a:cubicBezTo>
                    <a:pt x="1584" y="420"/>
                    <a:pt x="1286" y="39"/>
                    <a:pt x="846" y="3"/>
                  </a:cubicBezTo>
                  <a:cubicBezTo>
                    <a:pt x="823" y="1"/>
                    <a:pt x="800" y="0"/>
                    <a:pt x="77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8"/>
            <p:cNvSpPr/>
            <p:nvPr/>
          </p:nvSpPr>
          <p:spPr>
            <a:xfrm>
              <a:off x="3074475" y="4307150"/>
              <a:ext cx="15500" cy="15550"/>
            </a:xfrm>
            <a:custGeom>
              <a:avLst/>
              <a:gdLst/>
              <a:ahLst/>
              <a:cxnLst/>
              <a:rect l="l" t="t" r="r" b="b"/>
              <a:pathLst>
                <a:path w="620" h="622" extrusionOk="0">
                  <a:moveTo>
                    <a:pt x="328" y="0"/>
                  </a:moveTo>
                  <a:cubicBezTo>
                    <a:pt x="264" y="0"/>
                    <a:pt x="195" y="30"/>
                    <a:pt x="144" y="50"/>
                  </a:cubicBezTo>
                  <a:cubicBezTo>
                    <a:pt x="72" y="86"/>
                    <a:pt x="13" y="169"/>
                    <a:pt x="1" y="277"/>
                  </a:cubicBezTo>
                  <a:cubicBezTo>
                    <a:pt x="1" y="300"/>
                    <a:pt x="1" y="336"/>
                    <a:pt x="13" y="360"/>
                  </a:cubicBezTo>
                  <a:cubicBezTo>
                    <a:pt x="24" y="408"/>
                    <a:pt x="48" y="455"/>
                    <a:pt x="60" y="479"/>
                  </a:cubicBezTo>
                  <a:cubicBezTo>
                    <a:pt x="96" y="562"/>
                    <a:pt x="191" y="622"/>
                    <a:pt x="286" y="622"/>
                  </a:cubicBezTo>
                  <a:lnTo>
                    <a:pt x="382" y="622"/>
                  </a:lnTo>
                  <a:cubicBezTo>
                    <a:pt x="465" y="598"/>
                    <a:pt x="536" y="562"/>
                    <a:pt x="560" y="503"/>
                  </a:cubicBezTo>
                  <a:cubicBezTo>
                    <a:pt x="596" y="455"/>
                    <a:pt x="620" y="408"/>
                    <a:pt x="620" y="348"/>
                  </a:cubicBezTo>
                  <a:cubicBezTo>
                    <a:pt x="620" y="300"/>
                    <a:pt x="620" y="265"/>
                    <a:pt x="608" y="217"/>
                  </a:cubicBezTo>
                  <a:cubicBezTo>
                    <a:pt x="584" y="110"/>
                    <a:pt x="489" y="38"/>
                    <a:pt x="382" y="27"/>
                  </a:cubicBezTo>
                  <a:cubicBezTo>
                    <a:pt x="370" y="27"/>
                    <a:pt x="358" y="27"/>
                    <a:pt x="358" y="3"/>
                  </a:cubicBezTo>
                  <a:cubicBezTo>
                    <a:pt x="348" y="1"/>
                    <a:pt x="338" y="0"/>
                    <a:pt x="32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8"/>
            <p:cNvSpPr/>
            <p:nvPr/>
          </p:nvSpPr>
          <p:spPr>
            <a:xfrm>
              <a:off x="3911200" y="4344925"/>
              <a:ext cx="16375" cy="15575"/>
            </a:xfrm>
            <a:custGeom>
              <a:avLst/>
              <a:gdLst/>
              <a:ahLst/>
              <a:cxnLst/>
              <a:rect l="l" t="t" r="r" b="b"/>
              <a:pathLst>
                <a:path w="655" h="623" extrusionOk="0">
                  <a:moveTo>
                    <a:pt x="312" y="1"/>
                  </a:moveTo>
                  <a:cubicBezTo>
                    <a:pt x="167" y="1"/>
                    <a:pt x="55" y="103"/>
                    <a:pt x="12" y="254"/>
                  </a:cubicBezTo>
                  <a:lnTo>
                    <a:pt x="12" y="278"/>
                  </a:lnTo>
                  <a:cubicBezTo>
                    <a:pt x="0" y="456"/>
                    <a:pt x="119" y="611"/>
                    <a:pt x="298" y="623"/>
                  </a:cubicBezTo>
                  <a:lnTo>
                    <a:pt x="405" y="623"/>
                  </a:lnTo>
                  <a:cubicBezTo>
                    <a:pt x="524" y="599"/>
                    <a:pt x="631" y="492"/>
                    <a:pt x="643" y="337"/>
                  </a:cubicBezTo>
                  <a:cubicBezTo>
                    <a:pt x="655" y="159"/>
                    <a:pt x="536" y="16"/>
                    <a:pt x="357" y="4"/>
                  </a:cubicBezTo>
                  <a:cubicBezTo>
                    <a:pt x="342" y="2"/>
                    <a:pt x="327" y="1"/>
                    <a:pt x="31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3" name="Google Shape;873;p8"/>
          <p:cNvGrpSpPr/>
          <p:nvPr/>
        </p:nvGrpSpPr>
        <p:grpSpPr>
          <a:xfrm rot="10800000" flipH="1">
            <a:off x="5202063" y="-3"/>
            <a:ext cx="3941609" cy="1021956"/>
            <a:chOff x="2582150" y="3714800"/>
            <a:chExt cx="2689050" cy="697200"/>
          </a:xfrm>
        </p:grpSpPr>
        <p:sp>
          <p:nvSpPr>
            <p:cNvPr id="874" name="Google Shape;874;p8"/>
            <p:cNvSpPr/>
            <p:nvPr/>
          </p:nvSpPr>
          <p:spPr>
            <a:xfrm>
              <a:off x="3636750" y="44021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8"/>
            <p:cNvSpPr/>
            <p:nvPr/>
          </p:nvSpPr>
          <p:spPr>
            <a:xfrm>
              <a:off x="3640625" y="4406925"/>
              <a:ext cx="19375" cy="4475"/>
            </a:xfrm>
            <a:custGeom>
              <a:avLst/>
              <a:gdLst/>
              <a:ahLst/>
              <a:cxnLst/>
              <a:rect l="l" t="t" r="r" b="b"/>
              <a:pathLst>
                <a:path w="775" h="179" extrusionOk="0">
                  <a:moveTo>
                    <a:pt x="393" y="0"/>
                  </a:moveTo>
                  <a:lnTo>
                    <a:pt x="36" y="108"/>
                  </a:lnTo>
                  <a:lnTo>
                    <a:pt x="0" y="179"/>
                  </a:lnTo>
                  <a:lnTo>
                    <a:pt x="774" y="17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8"/>
            <p:cNvSpPr/>
            <p:nvPr/>
          </p:nvSpPr>
          <p:spPr>
            <a:xfrm>
              <a:off x="3634075" y="44039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0" y="24"/>
                  </a:moveTo>
                  <a:lnTo>
                    <a:pt x="0" y="24"/>
                  </a:lnTo>
                  <a:lnTo>
                    <a:pt x="0" y="24"/>
                  </a:lnTo>
                  <a:cubicBezTo>
                    <a:pt x="0" y="0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8"/>
            <p:cNvSpPr/>
            <p:nvPr/>
          </p:nvSpPr>
          <p:spPr>
            <a:xfrm>
              <a:off x="3635275" y="4403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8"/>
            <p:cNvSpPr/>
            <p:nvPr/>
          </p:nvSpPr>
          <p:spPr>
            <a:xfrm>
              <a:off x="3746875" y="4334600"/>
              <a:ext cx="142325" cy="46150"/>
            </a:xfrm>
            <a:custGeom>
              <a:avLst/>
              <a:gdLst/>
              <a:ahLst/>
              <a:cxnLst/>
              <a:rect l="l" t="t" r="r" b="b"/>
              <a:pathLst>
                <a:path w="5693" h="1846" extrusionOk="0">
                  <a:moveTo>
                    <a:pt x="5418" y="0"/>
                  </a:moveTo>
                  <a:lnTo>
                    <a:pt x="1" y="1488"/>
                  </a:lnTo>
                  <a:lnTo>
                    <a:pt x="1" y="1846"/>
                  </a:lnTo>
                  <a:lnTo>
                    <a:pt x="5692" y="262"/>
                  </a:lnTo>
                  <a:lnTo>
                    <a:pt x="541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8"/>
            <p:cNvSpPr/>
            <p:nvPr/>
          </p:nvSpPr>
          <p:spPr>
            <a:xfrm>
              <a:off x="3891850" y="4256600"/>
              <a:ext cx="273575" cy="81875"/>
            </a:xfrm>
            <a:custGeom>
              <a:avLst/>
              <a:gdLst/>
              <a:ahLst/>
              <a:cxnLst/>
              <a:rect l="l" t="t" r="r" b="b"/>
              <a:pathLst>
                <a:path w="10943" h="3275" extrusionOk="0">
                  <a:moveTo>
                    <a:pt x="10883" y="1"/>
                  </a:moveTo>
                  <a:lnTo>
                    <a:pt x="0" y="3013"/>
                  </a:lnTo>
                  <a:lnTo>
                    <a:pt x="286" y="3275"/>
                  </a:lnTo>
                  <a:lnTo>
                    <a:pt x="10883" y="358"/>
                  </a:lnTo>
                  <a:lnTo>
                    <a:pt x="10942" y="298"/>
                  </a:lnTo>
                  <a:cubicBezTo>
                    <a:pt x="10894" y="215"/>
                    <a:pt x="10883" y="108"/>
                    <a:pt x="1088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8"/>
            <p:cNvSpPr/>
            <p:nvPr/>
          </p:nvSpPr>
          <p:spPr>
            <a:xfrm>
              <a:off x="3634375" y="4403350"/>
              <a:ext cx="325" cy="325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12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8"/>
            <p:cNvSpPr/>
            <p:nvPr/>
          </p:nvSpPr>
          <p:spPr>
            <a:xfrm>
              <a:off x="3635275" y="4402450"/>
              <a:ext cx="300" cy="625"/>
            </a:xfrm>
            <a:custGeom>
              <a:avLst/>
              <a:gdLst/>
              <a:ahLst/>
              <a:cxnLst/>
              <a:rect l="l" t="t" r="r" b="b"/>
              <a:pathLst>
                <a:path w="12" h="25" extrusionOk="0">
                  <a:moveTo>
                    <a:pt x="12" y="1"/>
                  </a:moveTo>
                  <a:cubicBezTo>
                    <a:pt x="12" y="1"/>
                    <a:pt x="0" y="25"/>
                    <a:pt x="12" y="1"/>
                  </a:cubicBez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8"/>
            <p:cNvSpPr/>
            <p:nvPr/>
          </p:nvSpPr>
          <p:spPr>
            <a:xfrm>
              <a:off x="3636750" y="4373575"/>
              <a:ext cx="101825" cy="35750"/>
            </a:xfrm>
            <a:custGeom>
              <a:avLst/>
              <a:gdLst/>
              <a:ahLst/>
              <a:cxnLst/>
              <a:rect l="l" t="t" r="r" b="b"/>
              <a:pathLst>
                <a:path w="4073" h="1430" extrusionOk="0">
                  <a:moveTo>
                    <a:pt x="4073" y="1"/>
                  </a:moveTo>
                  <a:lnTo>
                    <a:pt x="12" y="1120"/>
                  </a:lnTo>
                  <a:lnTo>
                    <a:pt x="1" y="1120"/>
                  </a:lnTo>
                  <a:cubicBezTo>
                    <a:pt x="24" y="1132"/>
                    <a:pt x="60" y="1132"/>
                    <a:pt x="96" y="1132"/>
                  </a:cubicBezTo>
                  <a:cubicBezTo>
                    <a:pt x="191" y="1156"/>
                    <a:pt x="251" y="1251"/>
                    <a:pt x="215" y="1334"/>
                  </a:cubicBezTo>
                  <a:lnTo>
                    <a:pt x="191" y="1430"/>
                  </a:lnTo>
                  <a:lnTo>
                    <a:pt x="548" y="1322"/>
                  </a:lnTo>
                  <a:lnTo>
                    <a:pt x="4061" y="358"/>
                  </a:lnTo>
                  <a:lnTo>
                    <a:pt x="407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8"/>
            <p:cNvSpPr/>
            <p:nvPr/>
          </p:nvSpPr>
          <p:spPr>
            <a:xfrm>
              <a:off x="3635850" y="4402150"/>
              <a:ext cx="925" cy="325"/>
            </a:xfrm>
            <a:custGeom>
              <a:avLst/>
              <a:gdLst/>
              <a:ahLst/>
              <a:cxnLst/>
              <a:rect l="l" t="t" r="r" b="b"/>
              <a:pathLst>
                <a:path w="37" h="13" extrusionOk="0">
                  <a:moveTo>
                    <a:pt x="37" y="1"/>
                  </a:moveTo>
                  <a:cubicBezTo>
                    <a:pt x="13" y="1"/>
                    <a:pt x="1" y="1"/>
                    <a:pt x="1" y="13"/>
                  </a:cubicBezTo>
                  <a:cubicBezTo>
                    <a:pt x="1" y="13"/>
                    <a:pt x="13" y="1"/>
                    <a:pt x="3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8"/>
            <p:cNvSpPr/>
            <p:nvPr/>
          </p:nvSpPr>
          <p:spPr>
            <a:xfrm>
              <a:off x="3634075" y="4403950"/>
              <a:ext cx="325" cy="925"/>
            </a:xfrm>
            <a:custGeom>
              <a:avLst/>
              <a:gdLst/>
              <a:ahLst/>
              <a:cxnLst/>
              <a:rect l="l" t="t" r="r" b="b"/>
              <a:pathLst>
                <a:path w="13" h="37" extrusionOk="0">
                  <a:moveTo>
                    <a:pt x="12" y="0"/>
                  </a:moveTo>
                  <a:lnTo>
                    <a:pt x="12" y="0"/>
                  </a:lnTo>
                  <a:cubicBezTo>
                    <a:pt x="6" y="14"/>
                    <a:pt x="3" y="19"/>
                    <a:pt x="1" y="24"/>
                  </a:cubicBezTo>
                  <a:lnTo>
                    <a:pt x="1" y="24"/>
                  </a:lnTo>
                  <a:cubicBezTo>
                    <a:pt x="12" y="24"/>
                    <a:pt x="12" y="23"/>
                    <a:pt x="12" y="0"/>
                  </a:cubicBezTo>
                  <a:close/>
                  <a:moveTo>
                    <a:pt x="1" y="24"/>
                  </a:moveTo>
                  <a:cubicBezTo>
                    <a:pt x="1" y="24"/>
                    <a:pt x="1" y="24"/>
                    <a:pt x="0" y="24"/>
                  </a:cubicBezTo>
                  <a:lnTo>
                    <a:pt x="0" y="36"/>
                  </a:lnTo>
                  <a:cubicBezTo>
                    <a:pt x="0" y="31"/>
                    <a:pt x="0" y="28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8"/>
            <p:cNvSpPr/>
            <p:nvPr/>
          </p:nvSpPr>
          <p:spPr>
            <a:xfrm>
              <a:off x="2599425" y="4199450"/>
              <a:ext cx="104800" cy="112250"/>
            </a:xfrm>
            <a:custGeom>
              <a:avLst/>
              <a:gdLst/>
              <a:ahLst/>
              <a:cxnLst/>
              <a:rect l="l" t="t" r="r" b="b"/>
              <a:pathLst>
                <a:path w="4192" h="4490" extrusionOk="0">
                  <a:moveTo>
                    <a:pt x="3929" y="1"/>
                  </a:moveTo>
                  <a:lnTo>
                    <a:pt x="0" y="4394"/>
                  </a:lnTo>
                  <a:cubicBezTo>
                    <a:pt x="84" y="4394"/>
                    <a:pt x="167" y="4430"/>
                    <a:pt x="250" y="4489"/>
                  </a:cubicBezTo>
                  <a:lnTo>
                    <a:pt x="417" y="4418"/>
                  </a:lnTo>
                  <a:lnTo>
                    <a:pt x="4191" y="203"/>
                  </a:lnTo>
                  <a:lnTo>
                    <a:pt x="392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8"/>
            <p:cNvSpPr/>
            <p:nvPr/>
          </p:nvSpPr>
          <p:spPr>
            <a:xfrm>
              <a:off x="2778900" y="4187850"/>
              <a:ext cx="124150" cy="53600"/>
            </a:xfrm>
            <a:custGeom>
              <a:avLst/>
              <a:gdLst/>
              <a:ahLst/>
              <a:cxnLst/>
              <a:rect l="l" t="t" r="r" b="b"/>
              <a:pathLst>
                <a:path w="4966" h="2144" extrusionOk="0">
                  <a:moveTo>
                    <a:pt x="4942" y="0"/>
                  </a:moveTo>
                  <a:cubicBezTo>
                    <a:pt x="4930" y="0"/>
                    <a:pt x="4918" y="0"/>
                    <a:pt x="4918" y="12"/>
                  </a:cubicBezTo>
                  <a:cubicBezTo>
                    <a:pt x="4930" y="12"/>
                    <a:pt x="4942" y="12"/>
                    <a:pt x="4942" y="0"/>
                  </a:cubicBezTo>
                  <a:close/>
                  <a:moveTo>
                    <a:pt x="4918" y="12"/>
                  </a:moveTo>
                  <a:lnTo>
                    <a:pt x="1" y="1834"/>
                  </a:lnTo>
                  <a:cubicBezTo>
                    <a:pt x="84" y="1917"/>
                    <a:pt x="120" y="2024"/>
                    <a:pt x="144" y="2143"/>
                  </a:cubicBezTo>
                  <a:lnTo>
                    <a:pt x="4966" y="358"/>
                  </a:lnTo>
                  <a:lnTo>
                    <a:pt x="4882" y="310"/>
                  </a:lnTo>
                  <a:cubicBezTo>
                    <a:pt x="4811" y="250"/>
                    <a:pt x="4799" y="155"/>
                    <a:pt x="4847" y="72"/>
                  </a:cubicBezTo>
                  <a:cubicBezTo>
                    <a:pt x="4859" y="48"/>
                    <a:pt x="4882" y="36"/>
                    <a:pt x="4918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8"/>
            <p:cNvSpPr/>
            <p:nvPr/>
          </p:nvSpPr>
          <p:spPr>
            <a:xfrm>
              <a:off x="2905125" y="4188150"/>
              <a:ext cx="900" cy="625"/>
            </a:xfrm>
            <a:custGeom>
              <a:avLst/>
              <a:gdLst/>
              <a:ahLst/>
              <a:cxnLst/>
              <a:rect l="l" t="t" r="r" b="b"/>
              <a:pathLst>
                <a:path w="36" h="25" extrusionOk="0">
                  <a:moveTo>
                    <a:pt x="0" y="0"/>
                  </a:moveTo>
                  <a:cubicBezTo>
                    <a:pt x="12" y="0"/>
                    <a:pt x="12" y="24"/>
                    <a:pt x="36" y="24"/>
                  </a:cubicBezTo>
                  <a:cubicBezTo>
                    <a:pt x="12" y="24"/>
                    <a:pt x="12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8"/>
            <p:cNvSpPr/>
            <p:nvPr/>
          </p:nvSpPr>
          <p:spPr>
            <a:xfrm>
              <a:off x="2903925" y="4187850"/>
              <a:ext cx="925" cy="25"/>
            </a:xfrm>
            <a:custGeom>
              <a:avLst/>
              <a:gdLst/>
              <a:ahLst/>
              <a:cxnLst/>
              <a:rect l="l" t="t" r="r" b="b"/>
              <a:pathLst>
                <a:path w="37" h="1" extrusionOk="0">
                  <a:moveTo>
                    <a:pt x="0" y="0"/>
                  </a:moveTo>
                  <a:lnTo>
                    <a:pt x="3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8"/>
            <p:cNvSpPr/>
            <p:nvPr/>
          </p:nvSpPr>
          <p:spPr>
            <a:xfrm>
              <a:off x="2903325" y="4187850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1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8"/>
            <p:cNvSpPr/>
            <p:nvPr/>
          </p:nvSpPr>
          <p:spPr>
            <a:xfrm>
              <a:off x="2906000" y="4188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8"/>
            <p:cNvSpPr/>
            <p:nvPr/>
          </p:nvSpPr>
          <p:spPr>
            <a:xfrm>
              <a:off x="2898575" y="4188150"/>
              <a:ext cx="179200" cy="127725"/>
            </a:xfrm>
            <a:custGeom>
              <a:avLst/>
              <a:gdLst/>
              <a:ahLst/>
              <a:cxnLst/>
              <a:rect l="l" t="t" r="r" b="b"/>
              <a:pathLst>
                <a:path w="7168" h="5109" extrusionOk="0">
                  <a:moveTo>
                    <a:pt x="155" y="0"/>
                  </a:moveTo>
                  <a:cubicBezTo>
                    <a:pt x="143" y="0"/>
                    <a:pt x="131" y="0"/>
                    <a:pt x="131" y="24"/>
                  </a:cubicBezTo>
                  <a:cubicBezTo>
                    <a:pt x="95" y="24"/>
                    <a:pt x="83" y="36"/>
                    <a:pt x="60" y="60"/>
                  </a:cubicBezTo>
                  <a:cubicBezTo>
                    <a:pt x="0" y="143"/>
                    <a:pt x="24" y="238"/>
                    <a:pt x="95" y="298"/>
                  </a:cubicBezTo>
                  <a:lnTo>
                    <a:pt x="179" y="346"/>
                  </a:lnTo>
                  <a:lnTo>
                    <a:pt x="7049" y="5108"/>
                  </a:lnTo>
                  <a:cubicBezTo>
                    <a:pt x="7049" y="5084"/>
                    <a:pt x="7037" y="5049"/>
                    <a:pt x="7037" y="5025"/>
                  </a:cubicBezTo>
                  <a:cubicBezTo>
                    <a:pt x="7049" y="4918"/>
                    <a:pt x="7096" y="4834"/>
                    <a:pt x="7168" y="4787"/>
                  </a:cubicBezTo>
                  <a:lnTo>
                    <a:pt x="298" y="24"/>
                  </a:lnTo>
                  <a:cubicBezTo>
                    <a:pt x="274" y="24"/>
                    <a:pt x="274" y="0"/>
                    <a:pt x="26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8"/>
            <p:cNvSpPr/>
            <p:nvPr/>
          </p:nvSpPr>
          <p:spPr>
            <a:xfrm>
              <a:off x="2605375" y="4242625"/>
              <a:ext cx="151825" cy="76225"/>
            </a:xfrm>
            <a:custGeom>
              <a:avLst/>
              <a:gdLst/>
              <a:ahLst/>
              <a:cxnLst/>
              <a:rect l="l" t="t" r="r" b="b"/>
              <a:pathLst>
                <a:path w="6073" h="3049" extrusionOk="0">
                  <a:moveTo>
                    <a:pt x="5870" y="0"/>
                  </a:moveTo>
                  <a:lnTo>
                    <a:pt x="155" y="2679"/>
                  </a:lnTo>
                  <a:lnTo>
                    <a:pt x="0" y="2750"/>
                  </a:lnTo>
                  <a:cubicBezTo>
                    <a:pt x="84" y="2822"/>
                    <a:pt x="143" y="2929"/>
                    <a:pt x="155" y="3048"/>
                  </a:cubicBezTo>
                  <a:lnTo>
                    <a:pt x="6073" y="286"/>
                  </a:lnTo>
                  <a:cubicBezTo>
                    <a:pt x="6037" y="226"/>
                    <a:pt x="6013" y="167"/>
                    <a:pt x="5989" y="107"/>
                  </a:cubicBezTo>
                  <a:lnTo>
                    <a:pt x="587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8"/>
            <p:cNvSpPr/>
            <p:nvPr/>
          </p:nvSpPr>
          <p:spPr>
            <a:xfrm>
              <a:off x="2768500" y="4252150"/>
              <a:ext cx="210450" cy="159250"/>
            </a:xfrm>
            <a:custGeom>
              <a:avLst/>
              <a:gdLst/>
              <a:ahLst/>
              <a:cxnLst/>
              <a:rect l="l" t="t" r="r" b="b"/>
              <a:pathLst>
                <a:path w="8418" h="6370" extrusionOk="0">
                  <a:moveTo>
                    <a:pt x="381" y="0"/>
                  </a:moveTo>
                  <a:cubicBezTo>
                    <a:pt x="286" y="95"/>
                    <a:pt x="155" y="155"/>
                    <a:pt x="0" y="155"/>
                  </a:cubicBezTo>
                  <a:lnTo>
                    <a:pt x="7858" y="6370"/>
                  </a:lnTo>
                  <a:lnTo>
                    <a:pt x="8418" y="6370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8"/>
            <p:cNvSpPr/>
            <p:nvPr/>
          </p:nvSpPr>
          <p:spPr>
            <a:xfrm>
              <a:off x="2694975" y="4191125"/>
              <a:ext cx="62225" cy="54200"/>
            </a:xfrm>
            <a:custGeom>
              <a:avLst/>
              <a:gdLst/>
              <a:ahLst/>
              <a:cxnLst/>
              <a:rect l="l" t="t" r="r" b="b"/>
              <a:pathLst>
                <a:path w="2489" h="2168" extrusionOk="0">
                  <a:moveTo>
                    <a:pt x="131" y="0"/>
                  </a:moveTo>
                  <a:cubicBezTo>
                    <a:pt x="95" y="24"/>
                    <a:pt x="72" y="36"/>
                    <a:pt x="60" y="60"/>
                  </a:cubicBezTo>
                  <a:cubicBezTo>
                    <a:pt x="0" y="143"/>
                    <a:pt x="12" y="238"/>
                    <a:pt x="84" y="298"/>
                  </a:cubicBezTo>
                  <a:lnTo>
                    <a:pt x="107" y="322"/>
                  </a:lnTo>
                  <a:lnTo>
                    <a:pt x="369" y="524"/>
                  </a:lnTo>
                  <a:lnTo>
                    <a:pt x="2286" y="2060"/>
                  </a:lnTo>
                  <a:lnTo>
                    <a:pt x="2429" y="2167"/>
                  </a:lnTo>
                  <a:cubicBezTo>
                    <a:pt x="2405" y="2108"/>
                    <a:pt x="2405" y="2060"/>
                    <a:pt x="2405" y="2001"/>
                  </a:cubicBezTo>
                  <a:cubicBezTo>
                    <a:pt x="2405" y="1929"/>
                    <a:pt x="2441" y="1846"/>
                    <a:pt x="2489" y="1774"/>
                  </a:cubicBezTo>
                  <a:lnTo>
                    <a:pt x="655" y="322"/>
                  </a:lnTo>
                  <a:cubicBezTo>
                    <a:pt x="596" y="405"/>
                    <a:pt x="500" y="453"/>
                    <a:pt x="405" y="453"/>
                  </a:cubicBezTo>
                  <a:cubicBezTo>
                    <a:pt x="250" y="453"/>
                    <a:pt x="143" y="298"/>
                    <a:pt x="167" y="155"/>
                  </a:cubicBezTo>
                  <a:cubicBezTo>
                    <a:pt x="167" y="96"/>
                    <a:pt x="191" y="48"/>
                    <a:pt x="22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8"/>
            <p:cNvSpPr/>
            <p:nvPr/>
          </p:nvSpPr>
          <p:spPr>
            <a:xfrm>
              <a:off x="3016725" y="4319125"/>
              <a:ext cx="67000" cy="92275"/>
            </a:xfrm>
            <a:custGeom>
              <a:avLst/>
              <a:gdLst/>
              <a:ahLst/>
              <a:cxnLst/>
              <a:rect l="l" t="t" r="r" b="b"/>
              <a:pathLst>
                <a:path w="2680" h="3691" extrusionOk="0">
                  <a:moveTo>
                    <a:pt x="2680" y="119"/>
                  </a:moveTo>
                  <a:lnTo>
                    <a:pt x="2675" y="126"/>
                  </a:lnTo>
                  <a:lnTo>
                    <a:pt x="2675" y="126"/>
                  </a:lnTo>
                  <a:cubicBezTo>
                    <a:pt x="2677" y="124"/>
                    <a:pt x="2679" y="122"/>
                    <a:pt x="2680" y="119"/>
                  </a:cubicBezTo>
                  <a:close/>
                  <a:moveTo>
                    <a:pt x="2370" y="0"/>
                  </a:moveTo>
                  <a:lnTo>
                    <a:pt x="1" y="3560"/>
                  </a:lnTo>
                  <a:cubicBezTo>
                    <a:pt x="96" y="3596"/>
                    <a:pt x="168" y="3631"/>
                    <a:pt x="227" y="3691"/>
                  </a:cubicBezTo>
                  <a:lnTo>
                    <a:pt x="310" y="3691"/>
                  </a:lnTo>
                  <a:lnTo>
                    <a:pt x="2675" y="126"/>
                  </a:lnTo>
                  <a:lnTo>
                    <a:pt x="2675" y="126"/>
                  </a:lnTo>
                  <a:cubicBezTo>
                    <a:pt x="2661" y="143"/>
                    <a:pt x="2628" y="143"/>
                    <a:pt x="2596" y="143"/>
                  </a:cubicBezTo>
                  <a:cubicBezTo>
                    <a:pt x="2501" y="143"/>
                    <a:pt x="2418" y="83"/>
                    <a:pt x="237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8"/>
            <p:cNvSpPr/>
            <p:nvPr/>
          </p:nvSpPr>
          <p:spPr>
            <a:xfrm>
              <a:off x="3084000" y="4036650"/>
              <a:ext cx="186075" cy="275050"/>
            </a:xfrm>
            <a:custGeom>
              <a:avLst/>
              <a:gdLst/>
              <a:ahLst/>
              <a:cxnLst/>
              <a:rect l="l" t="t" r="r" b="b"/>
              <a:pathLst>
                <a:path w="7443" h="11002" extrusionOk="0">
                  <a:moveTo>
                    <a:pt x="7168" y="0"/>
                  </a:moveTo>
                  <a:lnTo>
                    <a:pt x="1" y="10811"/>
                  </a:lnTo>
                  <a:cubicBezTo>
                    <a:pt x="108" y="10847"/>
                    <a:pt x="203" y="10918"/>
                    <a:pt x="227" y="11001"/>
                  </a:cubicBezTo>
                  <a:cubicBezTo>
                    <a:pt x="239" y="11001"/>
                    <a:pt x="263" y="10989"/>
                    <a:pt x="286" y="10989"/>
                  </a:cubicBezTo>
                  <a:lnTo>
                    <a:pt x="7442" y="179"/>
                  </a:lnTo>
                  <a:cubicBezTo>
                    <a:pt x="7323" y="155"/>
                    <a:pt x="7240" y="95"/>
                    <a:pt x="716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8"/>
            <p:cNvSpPr/>
            <p:nvPr/>
          </p:nvSpPr>
          <p:spPr>
            <a:xfrm>
              <a:off x="3088475" y="4311375"/>
              <a:ext cx="161950" cy="100025"/>
            </a:xfrm>
            <a:custGeom>
              <a:avLst/>
              <a:gdLst/>
              <a:ahLst/>
              <a:cxnLst/>
              <a:rect l="l" t="t" r="r" b="b"/>
              <a:pathLst>
                <a:path w="6478" h="4001" extrusionOk="0">
                  <a:moveTo>
                    <a:pt x="107" y="0"/>
                  </a:moveTo>
                  <a:cubicBezTo>
                    <a:pt x="96" y="0"/>
                    <a:pt x="72" y="0"/>
                    <a:pt x="48" y="12"/>
                  </a:cubicBezTo>
                  <a:cubicBezTo>
                    <a:pt x="60" y="60"/>
                    <a:pt x="84" y="108"/>
                    <a:pt x="60" y="155"/>
                  </a:cubicBezTo>
                  <a:cubicBezTo>
                    <a:pt x="60" y="215"/>
                    <a:pt x="36" y="250"/>
                    <a:pt x="0" y="298"/>
                  </a:cubicBezTo>
                  <a:lnTo>
                    <a:pt x="24" y="310"/>
                  </a:lnTo>
                  <a:lnTo>
                    <a:pt x="5834" y="4001"/>
                  </a:lnTo>
                  <a:lnTo>
                    <a:pt x="6477" y="4001"/>
                  </a:lnTo>
                  <a:lnTo>
                    <a:pt x="203" y="36"/>
                  </a:lnTo>
                  <a:cubicBezTo>
                    <a:pt x="167" y="12"/>
                    <a:pt x="143" y="0"/>
                    <a:pt x="10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8"/>
            <p:cNvSpPr/>
            <p:nvPr/>
          </p:nvSpPr>
          <p:spPr>
            <a:xfrm>
              <a:off x="3271525" y="4040200"/>
              <a:ext cx="47350" cy="371200"/>
            </a:xfrm>
            <a:custGeom>
              <a:avLst/>
              <a:gdLst/>
              <a:ahLst/>
              <a:cxnLst/>
              <a:rect l="l" t="t" r="r" b="b"/>
              <a:pathLst>
                <a:path w="1894" h="14848" extrusionOk="0">
                  <a:moveTo>
                    <a:pt x="334" y="1"/>
                  </a:moveTo>
                  <a:cubicBezTo>
                    <a:pt x="255" y="51"/>
                    <a:pt x="159" y="75"/>
                    <a:pt x="60" y="75"/>
                  </a:cubicBezTo>
                  <a:cubicBezTo>
                    <a:pt x="40" y="75"/>
                    <a:pt x="20" y="74"/>
                    <a:pt x="1" y="72"/>
                  </a:cubicBezTo>
                  <a:lnTo>
                    <a:pt x="1" y="72"/>
                  </a:lnTo>
                  <a:lnTo>
                    <a:pt x="1548" y="14848"/>
                  </a:lnTo>
                  <a:lnTo>
                    <a:pt x="1894" y="14848"/>
                  </a:lnTo>
                  <a:lnTo>
                    <a:pt x="33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8"/>
            <p:cNvSpPr/>
            <p:nvPr/>
          </p:nvSpPr>
          <p:spPr>
            <a:xfrm>
              <a:off x="3632275" y="4401925"/>
              <a:ext cx="10750" cy="9475"/>
            </a:xfrm>
            <a:custGeom>
              <a:avLst/>
              <a:gdLst/>
              <a:ahLst/>
              <a:cxnLst/>
              <a:rect l="l" t="t" r="r" b="b"/>
              <a:pathLst>
                <a:path w="430" h="379" extrusionOk="0">
                  <a:moveTo>
                    <a:pt x="227" y="1"/>
                  </a:moveTo>
                  <a:cubicBezTo>
                    <a:pt x="209" y="1"/>
                    <a:pt x="191" y="4"/>
                    <a:pt x="180" y="10"/>
                  </a:cubicBezTo>
                  <a:cubicBezTo>
                    <a:pt x="156" y="10"/>
                    <a:pt x="156" y="22"/>
                    <a:pt x="144" y="22"/>
                  </a:cubicBezTo>
                  <a:lnTo>
                    <a:pt x="132" y="22"/>
                  </a:lnTo>
                  <a:lnTo>
                    <a:pt x="120" y="46"/>
                  </a:lnTo>
                  <a:lnTo>
                    <a:pt x="96" y="57"/>
                  </a:lnTo>
                  <a:lnTo>
                    <a:pt x="84" y="69"/>
                  </a:lnTo>
                  <a:lnTo>
                    <a:pt x="84" y="81"/>
                  </a:lnTo>
                  <a:cubicBezTo>
                    <a:pt x="84" y="105"/>
                    <a:pt x="72" y="105"/>
                    <a:pt x="72" y="117"/>
                  </a:cubicBezTo>
                  <a:lnTo>
                    <a:pt x="1" y="379"/>
                  </a:lnTo>
                  <a:lnTo>
                    <a:pt x="334" y="379"/>
                  </a:lnTo>
                  <a:lnTo>
                    <a:pt x="370" y="308"/>
                  </a:lnTo>
                  <a:lnTo>
                    <a:pt x="394" y="224"/>
                  </a:lnTo>
                  <a:cubicBezTo>
                    <a:pt x="430" y="129"/>
                    <a:pt x="370" y="46"/>
                    <a:pt x="275" y="10"/>
                  </a:cubicBezTo>
                  <a:cubicBezTo>
                    <a:pt x="263" y="4"/>
                    <a:pt x="245" y="1"/>
                    <a:pt x="22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8"/>
            <p:cNvSpPr/>
            <p:nvPr/>
          </p:nvSpPr>
          <p:spPr>
            <a:xfrm>
              <a:off x="3737350" y="4195300"/>
              <a:ext cx="14325" cy="216100"/>
            </a:xfrm>
            <a:custGeom>
              <a:avLst/>
              <a:gdLst/>
              <a:ahLst/>
              <a:cxnLst/>
              <a:rect l="l" t="t" r="r" b="b"/>
              <a:pathLst>
                <a:path w="573" h="8644" extrusionOk="0">
                  <a:moveTo>
                    <a:pt x="227" y="0"/>
                  </a:moveTo>
                  <a:lnTo>
                    <a:pt x="37" y="7156"/>
                  </a:lnTo>
                  <a:lnTo>
                    <a:pt x="25" y="7513"/>
                  </a:lnTo>
                  <a:lnTo>
                    <a:pt x="1" y="8644"/>
                  </a:lnTo>
                  <a:lnTo>
                    <a:pt x="346" y="8644"/>
                  </a:lnTo>
                  <a:lnTo>
                    <a:pt x="382" y="7418"/>
                  </a:lnTo>
                  <a:lnTo>
                    <a:pt x="394" y="7060"/>
                  </a:lnTo>
                  <a:lnTo>
                    <a:pt x="572" y="429"/>
                  </a:lnTo>
                  <a:lnTo>
                    <a:pt x="287" y="167"/>
                  </a:lnTo>
                  <a:cubicBezTo>
                    <a:pt x="239" y="119"/>
                    <a:pt x="227" y="60"/>
                    <a:pt x="239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8"/>
            <p:cNvSpPr/>
            <p:nvPr/>
          </p:nvSpPr>
          <p:spPr>
            <a:xfrm>
              <a:off x="4021625" y="4264050"/>
              <a:ext cx="149750" cy="147350"/>
            </a:xfrm>
            <a:custGeom>
              <a:avLst/>
              <a:gdLst/>
              <a:ahLst/>
              <a:cxnLst/>
              <a:rect l="l" t="t" r="r" b="b"/>
              <a:pathLst>
                <a:path w="5990" h="5894" extrusionOk="0">
                  <a:moveTo>
                    <a:pt x="5751" y="0"/>
                  </a:moveTo>
                  <a:lnTo>
                    <a:pt x="5692" y="60"/>
                  </a:lnTo>
                  <a:lnTo>
                    <a:pt x="0" y="5894"/>
                  </a:lnTo>
                  <a:lnTo>
                    <a:pt x="477" y="5894"/>
                  </a:lnTo>
                  <a:lnTo>
                    <a:pt x="5989" y="238"/>
                  </a:lnTo>
                  <a:cubicBezTo>
                    <a:pt x="5882" y="179"/>
                    <a:pt x="5799" y="108"/>
                    <a:pt x="575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8"/>
            <p:cNvSpPr/>
            <p:nvPr/>
          </p:nvSpPr>
          <p:spPr>
            <a:xfrm>
              <a:off x="4484475" y="4346500"/>
              <a:ext cx="96475" cy="64900"/>
            </a:xfrm>
            <a:custGeom>
              <a:avLst/>
              <a:gdLst/>
              <a:ahLst/>
              <a:cxnLst/>
              <a:rect l="l" t="t" r="r" b="b"/>
              <a:pathLst>
                <a:path w="3859" h="2596" extrusionOk="0">
                  <a:moveTo>
                    <a:pt x="3668" y="0"/>
                  </a:moveTo>
                  <a:lnTo>
                    <a:pt x="1" y="2596"/>
                  </a:lnTo>
                  <a:lnTo>
                    <a:pt x="584" y="2596"/>
                  </a:lnTo>
                  <a:lnTo>
                    <a:pt x="3858" y="262"/>
                  </a:lnTo>
                  <a:cubicBezTo>
                    <a:pt x="3787" y="191"/>
                    <a:pt x="3715" y="96"/>
                    <a:pt x="366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8"/>
            <p:cNvSpPr/>
            <p:nvPr/>
          </p:nvSpPr>
          <p:spPr>
            <a:xfrm>
              <a:off x="3743025" y="4194700"/>
              <a:ext cx="230700" cy="216425"/>
            </a:xfrm>
            <a:custGeom>
              <a:avLst/>
              <a:gdLst/>
              <a:ahLst/>
              <a:cxnLst/>
              <a:rect l="l" t="t" r="r" b="b"/>
              <a:pathLst>
                <a:path w="9228" h="8657" extrusionOk="0">
                  <a:moveTo>
                    <a:pt x="369" y="0"/>
                  </a:moveTo>
                  <a:cubicBezTo>
                    <a:pt x="309" y="26"/>
                    <a:pt x="243" y="46"/>
                    <a:pt x="179" y="46"/>
                  </a:cubicBezTo>
                  <a:cubicBezTo>
                    <a:pt x="155" y="46"/>
                    <a:pt x="131" y="43"/>
                    <a:pt x="107" y="36"/>
                  </a:cubicBezTo>
                  <a:cubicBezTo>
                    <a:pt x="72" y="36"/>
                    <a:pt x="48" y="24"/>
                    <a:pt x="12" y="24"/>
                  </a:cubicBezTo>
                  <a:cubicBezTo>
                    <a:pt x="0" y="84"/>
                    <a:pt x="12" y="143"/>
                    <a:pt x="60" y="191"/>
                  </a:cubicBezTo>
                  <a:lnTo>
                    <a:pt x="345" y="453"/>
                  </a:lnTo>
                  <a:lnTo>
                    <a:pt x="5584" y="5572"/>
                  </a:lnTo>
                  <a:lnTo>
                    <a:pt x="5870" y="5846"/>
                  </a:lnTo>
                  <a:lnTo>
                    <a:pt x="8739" y="8656"/>
                  </a:lnTo>
                  <a:lnTo>
                    <a:pt x="9227" y="8656"/>
                  </a:lnTo>
                  <a:lnTo>
                    <a:pt x="7144" y="6620"/>
                  </a:lnTo>
                  <a:cubicBezTo>
                    <a:pt x="7120" y="6620"/>
                    <a:pt x="7102" y="6625"/>
                    <a:pt x="7078" y="6625"/>
                  </a:cubicBezTo>
                  <a:cubicBezTo>
                    <a:pt x="7066" y="6625"/>
                    <a:pt x="7053" y="6624"/>
                    <a:pt x="7037" y="6620"/>
                  </a:cubicBezTo>
                  <a:cubicBezTo>
                    <a:pt x="6858" y="6596"/>
                    <a:pt x="6739" y="6453"/>
                    <a:pt x="6751" y="6275"/>
                  </a:cubicBezTo>
                  <a:lnTo>
                    <a:pt x="6751" y="6239"/>
                  </a:lnTo>
                  <a:lnTo>
                    <a:pt x="6239" y="5739"/>
                  </a:lnTo>
                  <a:lnTo>
                    <a:pt x="5953" y="5465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8"/>
            <p:cNvSpPr/>
            <p:nvPr/>
          </p:nvSpPr>
          <p:spPr>
            <a:xfrm>
              <a:off x="4185325" y="4269100"/>
              <a:ext cx="69975" cy="142300"/>
            </a:xfrm>
            <a:custGeom>
              <a:avLst/>
              <a:gdLst/>
              <a:ahLst/>
              <a:cxnLst/>
              <a:rect l="l" t="t" r="r" b="b"/>
              <a:pathLst>
                <a:path w="2799" h="5692" extrusionOk="0">
                  <a:moveTo>
                    <a:pt x="1" y="1"/>
                  </a:moveTo>
                  <a:lnTo>
                    <a:pt x="2430" y="5692"/>
                  </a:lnTo>
                  <a:lnTo>
                    <a:pt x="2799" y="5692"/>
                  </a:lnTo>
                  <a:lnTo>
                    <a:pt x="572" y="46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8"/>
            <p:cNvSpPr/>
            <p:nvPr/>
          </p:nvSpPr>
          <p:spPr>
            <a:xfrm>
              <a:off x="4174625" y="4240475"/>
              <a:ext cx="9550" cy="5725"/>
            </a:xfrm>
            <a:custGeom>
              <a:avLst/>
              <a:gdLst/>
              <a:ahLst/>
              <a:cxnLst/>
              <a:rect l="l" t="t" r="r" b="b"/>
              <a:pathLst>
                <a:path w="382" h="229" extrusionOk="0">
                  <a:moveTo>
                    <a:pt x="180" y="1"/>
                  </a:moveTo>
                  <a:cubicBezTo>
                    <a:pt x="159" y="1"/>
                    <a:pt x="138" y="5"/>
                    <a:pt x="119" y="15"/>
                  </a:cubicBezTo>
                  <a:lnTo>
                    <a:pt x="107" y="15"/>
                  </a:lnTo>
                  <a:cubicBezTo>
                    <a:pt x="48" y="38"/>
                    <a:pt x="0" y="98"/>
                    <a:pt x="0" y="169"/>
                  </a:cubicBezTo>
                  <a:cubicBezTo>
                    <a:pt x="60" y="158"/>
                    <a:pt x="119" y="158"/>
                    <a:pt x="167" y="158"/>
                  </a:cubicBezTo>
                  <a:cubicBezTo>
                    <a:pt x="250" y="158"/>
                    <a:pt x="322" y="193"/>
                    <a:pt x="381" y="229"/>
                  </a:cubicBezTo>
                  <a:lnTo>
                    <a:pt x="322" y="98"/>
                  </a:lnTo>
                  <a:cubicBezTo>
                    <a:pt x="304" y="36"/>
                    <a:pt x="241" y="1"/>
                    <a:pt x="18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8"/>
            <p:cNvSpPr/>
            <p:nvPr/>
          </p:nvSpPr>
          <p:spPr>
            <a:xfrm>
              <a:off x="4599075" y="4353050"/>
              <a:ext cx="37825" cy="58350"/>
            </a:xfrm>
            <a:custGeom>
              <a:avLst/>
              <a:gdLst/>
              <a:ahLst/>
              <a:cxnLst/>
              <a:rect l="l" t="t" r="r" b="b"/>
              <a:pathLst>
                <a:path w="1513" h="2334" extrusionOk="0">
                  <a:moveTo>
                    <a:pt x="274" y="0"/>
                  </a:moveTo>
                  <a:cubicBezTo>
                    <a:pt x="203" y="72"/>
                    <a:pt x="96" y="119"/>
                    <a:pt x="0" y="155"/>
                  </a:cubicBezTo>
                  <a:lnTo>
                    <a:pt x="1120" y="2334"/>
                  </a:lnTo>
                  <a:lnTo>
                    <a:pt x="1513" y="2334"/>
                  </a:lnTo>
                  <a:lnTo>
                    <a:pt x="334" y="48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8"/>
            <p:cNvSpPr/>
            <p:nvPr/>
          </p:nvSpPr>
          <p:spPr>
            <a:xfrm>
              <a:off x="4185025" y="4263750"/>
              <a:ext cx="182500" cy="147650"/>
            </a:xfrm>
            <a:custGeom>
              <a:avLst/>
              <a:gdLst/>
              <a:ahLst/>
              <a:cxnLst/>
              <a:rect l="l" t="t" r="r" b="b"/>
              <a:pathLst>
                <a:path w="7300" h="5906" extrusionOk="0">
                  <a:moveTo>
                    <a:pt x="179" y="0"/>
                  </a:moveTo>
                  <a:cubicBezTo>
                    <a:pt x="132" y="96"/>
                    <a:pt x="72" y="155"/>
                    <a:pt x="1" y="215"/>
                  </a:cubicBezTo>
                  <a:lnTo>
                    <a:pt x="549" y="691"/>
                  </a:lnTo>
                  <a:lnTo>
                    <a:pt x="6776" y="5906"/>
                  </a:lnTo>
                  <a:lnTo>
                    <a:pt x="7299" y="5906"/>
                  </a:lnTo>
                  <a:lnTo>
                    <a:pt x="299" y="36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8"/>
            <p:cNvSpPr/>
            <p:nvPr/>
          </p:nvSpPr>
          <p:spPr>
            <a:xfrm>
              <a:off x="4189800" y="4255125"/>
              <a:ext cx="386375" cy="83950"/>
            </a:xfrm>
            <a:custGeom>
              <a:avLst/>
              <a:gdLst/>
              <a:ahLst/>
              <a:cxnLst/>
              <a:rect l="l" t="t" r="r" b="b"/>
              <a:pathLst>
                <a:path w="15455" h="3358" extrusionOk="0">
                  <a:moveTo>
                    <a:pt x="36" y="0"/>
                  </a:moveTo>
                  <a:lnTo>
                    <a:pt x="36" y="0"/>
                  </a:lnTo>
                  <a:cubicBezTo>
                    <a:pt x="48" y="48"/>
                    <a:pt x="48" y="107"/>
                    <a:pt x="48" y="155"/>
                  </a:cubicBezTo>
                  <a:cubicBezTo>
                    <a:pt x="48" y="214"/>
                    <a:pt x="24" y="286"/>
                    <a:pt x="0" y="334"/>
                  </a:cubicBezTo>
                  <a:lnTo>
                    <a:pt x="143" y="381"/>
                  </a:lnTo>
                  <a:lnTo>
                    <a:pt x="15395" y="3358"/>
                  </a:lnTo>
                  <a:lnTo>
                    <a:pt x="15395" y="3262"/>
                  </a:lnTo>
                  <a:cubicBezTo>
                    <a:pt x="15407" y="3179"/>
                    <a:pt x="15419" y="3084"/>
                    <a:pt x="15455" y="3012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8"/>
            <p:cNvSpPr/>
            <p:nvPr/>
          </p:nvSpPr>
          <p:spPr>
            <a:xfrm>
              <a:off x="4185925" y="3740775"/>
              <a:ext cx="804900" cy="513475"/>
            </a:xfrm>
            <a:custGeom>
              <a:avLst/>
              <a:gdLst/>
              <a:ahLst/>
              <a:cxnLst/>
              <a:rect l="l" t="t" r="r" b="b"/>
              <a:pathLst>
                <a:path w="32196" h="20539" extrusionOk="0">
                  <a:moveTo>
                    <a:pt x="32017" y="0"/>
                  </a:moveTo>
                  <a:lnTo>
                    <a:pt x="1" y="20265"/>
                  </a:lnTo>
                  <a:cubicBezTo>
                    <a:pt x="84" y="20324"/>
                    <a:pt x="155" y="20431"/>
                    <a:pt x="191" y="20538"/>
                  </a:cubicBezTo>
                  <a:lnTo>
                    <a:pt x="32195" y="274"/>
                  </a:lnTo>
                  <a:cubicBezTo>
                    <a:pt x="32124" y="203"/>
                    <a:pt x="32052" y="95"/>
                    <a:pt x="3201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8"/>
            <p:cNvSpPr/>
            <p:nvPr/>
          </p:nvSpPr>
          <p:spPr>
            <a:xfrm>
              <a:off x="4604725" y="4122375"/>
              <a:ext cx="224450" cy="207175"/>
            </a:xfrm>
            <a:custGeom>
              <a:avLst/>
              <a:gdLst/>
              <a:ahLst/>
              <a:cxnLst/>
              <a:rect l="l" t="t" r="r" b="b"/>
              <a:pathLst>
                <a:path w="8978" h="8287" extrusionOk="0">
                  <a:moveTo>
                    <a:pt x="8752" y="0"/>
                  </a:moveTo>
                  <a:lnTo>
                    <a:pt x="1" y="8037"/>
                  </a:lnTo>
                  <a:cubicBezTo>
                    <a:pt x="96" y="8108"/>
                    <a:pt x="167" y="8191"/>
                    <a:pt x="227" y="8287"/>
                  </a:cubicBezTo>
                  <a:lnTo>
                    <a:pt x="8978" y="250"/>
                  </a:lnTo>
                  <a:cubicBezTo>
                    <a:pt x="8907" y="167"/>
                    <a:pt x="8811" y="95"/>
                    <a:pt x="875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8"/>
            <p:cNvSpPr/>
            <p:nvPr/>
          </p:nvSpPr>
          <p:spPr>
            <a:xfrm>
              <a:off x="4727950" y="4136950"/>
              <a:ext cx="125650" cy="274450"/>
            </a:xfrm>
            <a:custGeom>
              <a:avLst/>
              <a:gdLst/>
              <a:ahLst/>
              <a:cxnLst/>
              <a:rect l="l" t="t" r="r" b="b"/>
              <a:pathLst>
                <a:path w="5026" h="10978" extrusionOk="0">
                  <a:moveTo>
                    <a:pt x="4704" y="0"/>
                  </a:moveTo>
                  <a:lnTo>
                    <a:pt x="1" y="10978"/>
                  </a:lnTo>
                  <a:lnTo>
                    <a:pt x="370" y="10978"/>
                  </a:lnTo>
                  <a:lnTo>
                    <a:pt x="5025" y="119"/>
                  </a:lnTo>
                  <a:lnTo>
                    <a:pt x="5025" y="48"/>
                  </a:lnTo>
                  <a:lnTo>
                    <a:pt x="4906" y="48"/>
                  </a:lnTo>
                  <a:cubicBezTo>
                    <a:pt x="4835" y="24"/>
                    <a:pt x="4763" y="24"/>
                    <a:pt x="470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8"/>
            <p:cNvSpPr/>
            <p:nvPr/>
          </p:nvSpPr>
          <p:spPr>
            <a:xfrm>
              <a:off x="4605925" y="4346200"/>
              <a:ext cx="86650" cy="65200"/>
            </a:xfrm>
            <a:custGeom>
              <a:avLst/>
              <a:gdLst/>
              <a:ahLst/>
              <a:cxnLst/>
              <a:rect l="l" t="t" r="r" b="b"/>
              <a:pathLst>
                <a:path w="3466" h="2608" extrusionOk="0">
                  <a:moveTo>
                    <a:pt x="203" y="0"/>
                  </a:moveTo>
                  <a:cubicBezTo>
                    <a:pt x="167" y="108"/>
                    <a:pt x="84" y="203"/>
                    <a:pt x="0" y="274"/>
                  </a:cubicBezTo>
                  <a:lnTo>
                    <a:pt x="60" y="322"/>
                  </a:lnTo>
                  <a:lnTo>
                    <a:pt x="2917" y="2608"/>
                  </a:lnTo>
                  <a:lnTo>
                    <a:pt x="3465" y="2608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8"/>
            <p:cNvSpPr/>
            <p:nvPr/>
          </p:nvSpPr>
          <p:spPr>
            <a:xfrm>
              <a:off x="5016400" y="4244400"/>
              <a:ext cx="9250" cy="167000"/>
            </a:xfrm>
            <a:custGeom>
              <a:avLst/>
              <a:gdLst/>
              <a:ahLst/>
              <a:cxnLst/>
              <a:rect l="l" t="t" r="r" b="b"/>
              <a:pathLst>
                <a:path w="370" h="6680" extrusionOk="0">
                  <a:moveTo>
                    <a:pt x="333" y="1"/>
                  </a:moveTo>
                  <a:cubicBezTo>
                    <a:pt x="262" y="27"/>
                    <a:pt x="177" y="41"/>
                    <a:pt x="89" y="41"/>
                  </a:cubicBezTo>
                  <a:cubicBezTo>
                    <a:pt x="60" y="41"/>
                    <a:pt x="30" y="39"/>
                    <a:pt x="0" y="36"/>
                  </a:cubicBezTo>
                  <a:lnTo>
                    <a:pt x="0" y="36"/>
                  </a:lnTo>
                  <a:lnTo>
                    <a:pt x="24" y="6680"/>
                  </a:lnTo>
                  <a:lnTo>
                    <a:pt x="369" y="6680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8"/>
            <p:cNvSpPr/>
            <p:nvPr/>
          </p:nvSpPr>
          <p:spPr>
            <a:xfrm>
              <a:off x="5021450" y="4188150"/>
              <a:ext cx="3300" cy="3900"/>
            </a:xfrm>
            <a:custGeom>
              <a:avLst/>
              <a:gdLst/>
              <a:ahLst/>
              <a:cxnLst/>
              <a:rect l="l" t="t" r="r" b="b"/>
              <a:pathLst>
                <a:path w="132" h="156" extrusionOk="0">
                  <a:moveTo>
                    <a:pt x="0" y="0"/>
                  </a:moveTo>
                  <a:lnTo>
                    <a:pt x="0" y="119"/>
                  </a:lnTo>
                  <a:lnTo>
                    <a:pt x="12" y="119"/>
                  </a:lnTo>
                  <a:cubicBezTo>
                    <a:pt x="48" y="143"/>
                    <a:pt x="96" y="155"/>
                    <a:pt x="131" y="155"/>
                  </a:cubicBezTo>
                  <a:cubicBezTo>
                    <a:pt x="120" y="84"/>
                    <a:pt x="72" y="24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8"/>
            <p:cNvSpPr/>
            <p:nvPr/>
          </p:nvSpPr>
          <p:spPr>
            <a:xfrm>
              <a:off x="4864275" y="3750900"/>
              <a:ext cx="138450" cy="315225"/>
            </a:xfrm>
            <a:custGeom>
              <a:avLst/>
              <a:gdLst/>
              <a:ahLst/>
              <a:cxnLst/>
              <a:rect l="l" t="t" r="r" b="b"/>
              <a:pathLst>
                <a:path w="5538" h="12609" extrusionOk="0">
                  <a:moveTo>
                    <a:pt x="5216" y="0"/>
                  </a:moveTo>
                  <a:lnTo>
                    <a:pt x="1" y="12490"/>
                  </a:lnTo>
                  <a:cubicBezTo>
                    <a:pt x="132" y="12513"/>
                    <a:pt x="227" y="12549"/>
                    <a:pt x="322" y="12609"/>
                  </a:cubicBezTo>
                  <a:lnTo>
                    <a:pt x="5537" y="95"/>
                  </a:lnTo>
                  <a:lnTo>
                    <a:pt x="5514" y="95"/>
                  </a:lnTo>
                  <a:cubicBezTo>
                    <a:pt x="5406" y="83"/>
                    <a:pt x="5299" y="48"/>
                    <a:pt x="521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8"/>
            <p:cNvSpPr/>
            <p:nvPr/>
          </p:nvSpPr>
          <p:spPr>
            <a:xfrm>
              <a:off x="5003300" y="3753275"/>
              <a:ext cx="18175" cy="439050"/>
            </a:xfrm>
            <a:custGeom>
              <a:avLst/>
              <a:gdLst/>
              <a:ahLst/>
              <a:cxnLst/>
              <a:rect l="l" t="t" r="r" b="b"/>
              <a:pathLst>
                <a:path w="727" h="17562" extrusionOk="0">
                  <a:moveTo>
                    <a:pt x="143" y="0"/>
                  </a:moveTo>
                  <a:cubicBezTo>
                    <a:pt x="111" y="0"/>
                    <a:pt x="74" y="6"/>
                    <a:pt x="42" y="6"/>
                  </a:cubicBezTo>
                  <a:cubicBezTo>
                    <a:pt x="27" y="6"/>
                    <a:pt x="12" y="4"/>
                    <a:pt x="0" y="0"/>
                  </a:cubicBezTo>
                  <a:lnTo>
                    <a:pt x="0" y="0"/>
                  </a:lnTo>
                  <a:lnTo>
                    <a:pt x="381" y="17562"/>
                  </a:lnTo>
                  <a:cubicBezTo>
                    <a:pt x="457" y="17545"/>
                    <a:pt x="539" y="17528"/>
                    <a:pt x="622" y="17528"/>
                  </a:cubicBezTo>
                  <a:cubicBezTo>
                    <a:pt x="657" y="17528"/>
                    <a:pt x="692" y="17531"/>
                    <a:pt x="726" y="17538"/>
                  </a:cubicBezTo>
                  <a:lnTo>
                    <a:pt x="726" y="17419"/>
                  </a:lnTo>
                  <a:lnTo>
                    <a:pt x="357" y="572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8"/>
            <p:cNvSpPr/>
            <p:nvPr/>
          </p:nvSpPr>
          <p:spPr>
            <a:xfrm>
              <a:off x="4886325" y="4112250"/>
              <a:ext cx="111625" cy="96750"/>
            </a:xfrm>
            <a:custGeom>
              <a:avLst/>
              <a:gdLst/>
              <a:ahLst/>
              <a:cxnLst/>
              <a:rect l="l" t="t" r="r" b="b"/>
              <a:pathLst>
                <a:path w="4465" h="3870" extrusionOk="0">
                  <a:moveTo>
                    <a:pt x="155" y="0"/>
                  </a:moveTo>
                  <a:cubicBezTo>
                    <a:pt x="107" y="107"/>
                    <a:pt x="60" y="226"/>
                    <a:pt x="0" y="322"/>
                  </a:cubicBezTo>
                  <a:lnTo>
                    <a:pt x="4310" y="3870"/>
                  </a:lnTo>
                  <a:cubicBezTo>
                    <a:pt x="4346" y="3774"/>
                    <a:pt x="4393" y="3667"/>
                    <a:pt x="4465" y="3572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8"/>
            <p:cNvSpPr/>
            <p:nvPr/>
          </p:nvSpPr>
          <p:spPr>
            <a:xfrm>
              <a:off x="5032450" y="4235775"/>
              <a:ext cx="207800" cy="173550"/>
            </a:xfrm>
            <a:custGeom>
              <a:avLst/>
              <a:gdLst/>
              <a:ahLst/>
              <a:cxnLst/>
              <a:rect l="l" t="t" r="r" b="b"/>
              <a:pathLst>
                <a:path w="8312" h="6942" extrusionOk="0">
                  <a:moveTo>
                    <a:pt x="275" y="0"/>
                  </a:moveTo>
                  <a:cubicBezTo>
                    <a:pt x="191" y="96"/>
                    <a:pt x="96" y="167"/>
                    <a:pt x="1" y="226"/>
                  </a:cubicBezTo>
                  <a:lnTo>
                    <a:pt x="8121" y="6942"/>
                  </a:lnTo>
                  <a:cubicBezTo>
                    <a:pt x="8169" y="6834"/>
                    <a:pt x="8240" y="6751"/>
                    <a:pt x="8312" y="6668"/>
                  </a:cubicBezTo>
                  <a:lnTo>
                    <a:pt x="27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8"/>
            <p:cNvSpPr/>
            <p:nvPr/>
          </p:nvSpPr>
          <p:spPr>
            <a:xfrm>
              <a:off x="5006875" y="3750000"/>
              <a:ext cx="242600" cy="651600"/>
            </a:xfrm>
            <a:custGeom>
              <a:avLst/>
              <a:gdLst/>
              <a:ahLst/>
              <a:cxnLst/>
              <a:rect l="l" t="t" r="r" b="b"/>
              <a:pathLst>
                <a:path w="9704" h="26064" extrusionOk="0">
                  <a:moveTo>
                    <a:pt x="333" y="0"/>
                  </a:moveTo>
                  <a:cubicBezTo>
                    <a:pt x="226" y="60"/>
                    <a:pt x="107" y="107"/>
                    <a:pt x="0" y="119"/>
                  </a:cubicBezTo>
                  <a:lnTo>
                    <a:pt x="214" y="679"/>
                  </a:lnTo>
                  <a:lnTo>
                    <a:pt x="9394" y="26063"/>
                  </a:lnTo>
                  <a:cubicBezTo>
                    <a:pt x="9489" y="26004"/>
                    <a:pt x="9585" y="25944"/>
                    <a:pt x="9704" y="25920"/>
                  </a:cubicBezTo>
                  <a:lnTo>
                    <a:pt x="33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8"/>
            <p:cNvSpPr/>
            <p:nvPr/>
          </p:nvSpPr>
          <p:spPr>
            <a:xfrm>
              <a:off x="4991100" y="4191000"/>
              <a:ext cx="56575" cy="53975"/>
            </a:xfrm>
            <a:custGeom>
              <a:avLst/>
              <a:gdLst/>
              <a:ahLst/>
              <a:cxnLst/>
              <a:rect l="l" t="t" r="r" b="b"/>
              <a:pathLst>
                <a:path w="2263" h="2159" extrusionOk="0">
                  <a:moveTo>
                    <a:pt x="1125" y="1"/>
                  </a:moveTo>
                  <a:cubicBezTo>
                    <a:pt x="1037" y="1"/>
                    <a:pt x="950" y="14"/>
                    <a:pt x="869" y="41"/>
                  </a:cubicBezTo>
                  <a:cubicBezTo>
                    <a:pt x="631" y="101"/>
                    <a:pt x="429" y="232"/>
                    <a:pt x="274" y="422"/>
                  </a:cubicBezTo>
                  <a:cubicBezTo>
                    <a:pt x="202" y="517"/>
                    <a:pt x="143" y="624"/>
                    <a:pt x="119" y="720"/>
                  </a:cubicBezTo>
                  <a:cubicBezTo>
                    <a:pt x="83" y="803"/>
                    <a:pt x="71" y="886"/>
                    <a:pt x="60" y="982"/>
                  </a:cubicBezTo>
                  <a:cubicBezTo>
                    <a:pt x="0" y="1577"/>
                    <a:pt x="441" y="2113"/>
                    <a:pt x="1024" y="2148"/>
                  </a:cubicBezTo>
                  <a:cubicBezTo>
                    <a:pt x="1061" y="2156"/>
                    <a:pt x="1098" y="2159"/>
                    <a:pt x="1134" y="2159"/>
                  </a:cubicBezTo>
                  <a:cubicBezTo>
                    <a:pt x="1216" y="2159"/>
                    <a:pt x="1295" y="2145"/>
                    <a:pt x="1369" y="2137"/>
                  </a:cubicBezTo>
                  <a:cubicBezTo>
                    <a:pt x="1464" y="2113"/>
                    <a:pt x="1572" y="2077"/>
                    <a:pt x="1679" y="2017"/>
                  </a:cubicBezTo>
                  <a:cubicBezTo>
                    <a:pt x="1750" y="1958"/>
                    <a:pt x="1845" y="1887"/>
                    <a:pt x="1929" y="1791"/>
                  </a:cubicBezTo>
                  <a:cubicBezTo>
                    <a:pt x="2084" y="1636"/>
                    <a:pt x="2167" y="1422"/>
                    <a:pt x="2203" y="1184"/>
                  </a:cubicBezTo>
                  <a:cubicBezTo>
                    <a:pt x="2262" y="636"/>
                    <a:pt x="1881" y="148"/>
                    <a:pt x="1345" y="29"/>
                  </a:cubicBezTo>
                  <a:cubicBezTo>
                    <a:pt x="1310" y="5"/>
                    <a:pt x="1274" y="5"/>
                    <a:pt x="1226" y="5"/>
                  </a:cubicBezTo>
                  <a:lnTo>
                    <a:pt x="1214" y="5"/>
                  </a:lnTo>
                  <a:cubicBezTo>
                    <a:pt x="1185" y="2"/>
                    <a:pt x="1155" y="1"/>
                    <a:pt x="112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8"/>
            <p:cNvSpPr/>
            <p:nvPr/>
          </p:nvSpPr>
          <p:spPr>
            <a:xfrm>
              <a:off x="4815775" y="4062050"/>
              <a:ext cx="78000" cy="76425"/>
            </a:xfrm>
            <a:custGeom>
              <a:avLst/>
              <a:gdLst/>
              <a:ahLst/>
              <a:cxnLst/>
              <a:rect l="l" t="t" r="r" b="b"/>
              <a:pathLst>
                <a:path w="3120" h="3057" extrusionOk="0">
                  <a:moveTo>
                    <a:pt x="1541" y="0"/>
                  </a:moveTo>
                  <a:cubicBezTo>
                    <a:pt x="769" y="0"/>
                    <a:pt x="102" y="595"/>
                    <a:pt x="24" y="1389"/>
                  </a:cubicBezTo>
                  <a:cubicBezTo>
                    <a:pt x="0" y="1770"/>
                    <a:pt x="107" y="2151"/>
                    <a:pt x="322" y="2425"/>
                  </a:cubicBezTo>
                  <a:cubicBezTo>
                    <a:pt x="405" y="2520"/>
                    <a:pt x="476" y="2604"/>
                    <a:pt x="548" y="2687"/>
                  </a:cubicBezTo>
                  <a:cubicBezTo>
                    <a:pt x="727" y="2842"/>
                    <a:pt x="953" y="2949"/>
                    <a:pt x="1191" y="3008"/>
                  </a:cubicBezTo>
                  <a:cubicBezTo>
                    <a:pt x="1262" y="3020"/>
                    <a:pt x="1322" y="3044"/>
                    <a:pt x="1393" y="3056"/>
                  </a:cubicBezTo>
                  <a:lnTo>
                    <a:pt x="1512" y="3056"/>
                  </a:lnTo>
                  <a:cubicBezTo>
                    <a:pt x="1523" y="3056"/>
                    <a:pt x="1534" y="3056"/>
                    <a:pt x="1545" y="3056"/>
                  </a:cubicBezTo>
                  <a:cubicBezTo>
                    <a:pt x="2068" y="3056"/>
                    <a:pt x="2554" y="2773"/>
                    <a:pt x="2822" y="2353"/>
                  </a:cubicBezTo>
                  <a:cubicBezTo>
                    <a:pt x="2882" y="2246"/>
                    <a:pt x="2941" y="2151"/>
                    <a:pt x="2977" y="2044"/>
                  </a:cubicBezTo>
                  <a:cubicBezTo>
                    <a:pt x="3013" y="1913"/>
                    <a:pt x="3048" y="1770"/>
                    <a:pt x="3060" y="1651"/>
                  </a:cubicBezTo>
                  <a:cubicBezTo>
                    <a:pt x="3120" y="1032"/>
                    <a:pt x="2798" y="448"/>
                    <a:pt x="2274" y="163"/>
                  </a:cubicBezTo>
                  <a:cubicBezTo>
                    <a:pt x="2167" y="103"/>
                    <a:pt x="2072" y="79"/>
                    <a:pt x="1965" y="44"/>
                  </a:cubicBezTo>
                  <a:cubicBezTo>
                    <a:pt x="1870" y="20"/>
                    <a:pt x="1786" y="8"/>
                    <a:pt x="1691" y="8"/>
                  </a:cubicBezTo>
                  <a:cubicBezTo>
                    <a:pt x="1640" y="3"/>
                    <a:pt x="1590" y="0"/>
                    <a:pt x="154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8"/>
            <p:cNvSpPr/>
            <p:nvPr/>
          </p:nvSpPr>
          <p:spPr>
            <a:xfrm>
              <a:off x="2997100" y="4406875"/>
              <a:ext cx="25600" cy="5125"/>
            </a:xfrm>
            <a:custGeom>
              <a:avLst/>
              <a:gdLst/>
              <a:ahLst/>
              <a:cxnLst/>
              <a:rect l="l" t="t" r="r" b="b"/>
              <a:pathLst>
                <a:path w="1024" h="205" extrusionOk="0">
                  <a:moveTo>
                    <a:pt x="540" y="1"/>
                  </a:moveTo>
                  <a:cubicBezTo>
                    <a:pt x="336" y="1"/>
                    <a:pt x="153" y="63"/>
                    <a:pt x="0" y="205"/>
                  </a:cubicBezTo>
                  <a:lnTo>
                    <a:pt x="1024" y="205"/>
                  </a:lnTo>
                  <a:cubicBezTo>
                    <a:pt x="964" y="145"/>
                    <a:pt x="881" y="98"/>
                    <a:pt x="798" y="62"/>
                  </a:cubicBezTo>
                  <a:cubicBezTo>
                    <a:pt x="726" y="26"/>
                    <a:pt x="655" y="2"/>
                    <a:pt x="595" y="2"/>
                  </a:cubicBezTo>
                  <a:cubicBezTo>
                    <a:pt x="577" y="1"/>
                    <a:pt x="558" y="1"/>
                    <a:pt x="54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8"/>
            <p:cNvSpPr/>
            <p:nvPr/>
          </p:nvSpPr>
          <p:spPr>
            <a:xfrm>
              <a:off x="2698250" y="4188575"/>
              <a:ext cx="14300" cy="13925"/>
            </a:xfrm>
            <a:custGeom>
              <a:avLst/>
              <a:gdLst/>
              <a:ahLst/>
              <a:cxnLst/>
              <a:rect l="l" t="t" r="r" b="b"/>
              <a:pathLst>
                <a:path w="572" h="557" extrusionOk="0">
                  <a:moveTo>
                    <a:pt x="264" y="1"/>
                  </a:moveTo>
                  <a:cubicBezTo>
                    <a:pt x="193" y="1"/>
                    <a:pt x="120" y="42"/>
                    <a:pt x="72" y="90"/>
                  </a:cubicBezTo>
                  <a:cubicBezTo>
                    <a:pt x="48" y="138"/>
                    <a:pt x="12" y="186"/>
                    <a:pt x="12" y="245"/>
                  </a:cubicBezTo>
                  <a:cubicBezTo>
                    <a:pt x="0" y="400"/>
                    <a:pt x="107" y="555"/>
                    <a:pt x="250" y="555"/>
                  </a:cubicBezTo>
                  <a:cubicBezTo>
                    <a:pt x="259" y="556"/>
                    <a:pt x="269" y="556"/>
                    <a:pt x="278" y="556"/>
                  </a:cubicBezTo>
                  <a:cubicBezTo>
                    <a:pt x="375" y="556"/>
                    <a:pt x="469" y="500"/>
                    <a:pt x="512" y="424"/>
                  </a:cubicBezTo>
                  <a:cubicBezTo>
                    <a:pt x="524" y="388"/>
                    <a:pt x="536" y="340"/>
                    <a:pt x="548" y="305"/>
                  </a:cubicBezTo>
                  <a:cubicBezTo>
                    <a:pt x="572" y="150"/>
                    <a:pt x="465" y="19"/>
                    <a:pt x="310" y="7"/>
                  </a:cubicBezTo>
                  <a:cubicBezTo>
                    <a:pt x="295" y="3"/>
                    <a:pt x="279" y="1"/>
                    <a:pt x="26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8"/>
            <p:cNvSpPr/>
            <p:nvPr/>
          </p:nvSpPr>
          <p:spPr>
            <a:xfrm>
              <a:off x="3732600" y="4168050"/>
              <a:ext cx="29200" cy="27800"/>
            </a:xfrm>
            <a:custGeom>
              <a:avLst/>
              <a:gdLst/>
              <a:ahLst/>
              <a:cxnLst/>
              <a:rect l="l" t="t" r="r" b="b"/>
              <a:pathLst>
                <a:path w="1168" h="1112" extrusionOk="0">
                  <a:moveTo>
                    <a:pt x="567" y="0"/>
                  </a:moveTo>
                  <a:cubicBezTo>
                    <a:pt x="300" y="0"/>
                    <a:pt x="69" y="223"/>
                    <a:pt x="36" y="495"/>
                  </a:cubicBezTo>
                  <a:cubicBezTo>
                    <a:pt x="0" y="757"/>
                    <a:pt x="179" y="995"/>
                    <a:pt x="417" y="1078"/>
                  </a:cubicBezTo>
                  <a:lnTo>
                    <a:pt x="429" y="1078"/>
                  </a:lnTo>
                  <a:cubicBezTo>
                    <a:pt x="465" y="1090"/>
                    <a:pt x="489" y="1102"/>
                    <a:pt x="524" y="1102"/>
                  </a:cubicBezTo>
                  <a:cubicBezTo>
                    <a:pt x="549" y="1109"/>
                    <a:pt x="574" y="1112"/>
                    <a:pt x="600" y="1112"/>
                  </a:cubicBezTo>
                  <a:cubicBezTo>
                    <a:pt x="661" y="1112"/>
                    <a:pt x="724" y="1095"/>
                    <a:pt x="774" y="1078"/>
                  </a:cubicBezTo>
                  <a:cubicBezTo>
                    <a:pt x="965" y="1007"/>
                    <a:pt x="1108" y="840"/>
                    <a:pt x="1131" y="614"/>
                  </a:cubicBezTo>
                  <a:cubicBezTo>
                    <a:pt x="1167" y="316"/>
                    <a:pt x="941" y="54"/>
                    <a:pt x="643" y="7"/>
                  </a:cubicBezTo>
                  <a:cubicBezTo>
                    <a:pt x="618" y="2"/>
                    <a:pt x="592" y="0"/>
                    <a:pt x="5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8"/>
            <p:cNvSpPr/>
            <p:nvPr/>
          </p:nvSpPr>
          <p:spPr>
            <a:xfrm>
              <a:off x="4574675" y="4319825"/>
              <a:ext cx="37825" cy="38250"/>
            </a:xfrm>
            <a:custGeom>
              <a:avLst/>
              <a:gdLst/>
              <a:ahLst/>
              <a:cxnLst/>
              <a:rect l="l" t="t" r="r" b="b"/>
              <a:pathLst>
                <a:path w="1513" h="1530" extrusionOk="0">
                  <a:moveTo>
                    <a:pt x="731" y="0"/>
                  </a:moveTo>
                  <a:cubicBezTo>
                    <a:pt x="438" y="0"/>
                    <a:pt x="177" y="180"/>
                    <a:pt x="60" y="436"/>
                  </a:cubicBezTo>
                  <a:cubicBezTo>
                    <a:pt x="24" y="508"/>
                    <a:pt x="0" y="603"/>
                    <a:pt x="0" y="686"/>
                  </a:cubicBezTo>
                  <a:lnTo>
                    <a:pt x="0" y="782"/>
                  </a:lnTo>
                  <a:cubicBezTo>
                    <a:pt x="0" y="889"/>
                    <a:pt x="24" y="984"/>
                    <a:pt x="60" y="1079"/>
                  </a:cubicBezTo>
                  <a:cubicBezTo>
                    <a:pt x="95" y="1186"/>
                    <a:pt x="179" y="1270"/>
                    <a:pt x="262" y="1341"/>
                  </a:cubicBezTo>
                  <a:cubicBezTo>
                    <a:pt x="381" y="1448"/>
                    <a:pt x="524" y="1508"/>
                    <a:pt x="679" y="1520"/>
                  </a:cubicBezTo>
                  <a:cubicBezTo>
                    <a:pt x="710" y="1527"/>
                    <a:pt x="742" y="1530"/>
                    <a:pt x="772" y="1530"/>
                  </a:cubicBezTo>
                  <a:cubicBezTo>
                    <a:pt x="847" y="1530"/>
                    <a:pt x="918" y="1513"/>
                    <a:pt x="976" y="1496"/>
                  </a:cubicBezTo>
                  <a:cubicBezTo>
                    <a:pt x="1084" y="1460"/>
                    <a:pt x="1167" y="1401"/>
                    <a:pt x="1250" y="1341"/>
                  </a:cubicBezTo>
                  <a:cubicBezTo>
                    <a:pt x="1334" y="1270"/>
                    <a:pt x="1393" y="1186"/>
                    <a:pt x="1441" y="1079"/>
                  </a:cubicBezTo>
                  <a:cubicBezTo>
                    <a:pt x="1465" y="1008"/>
                    <a:pt x="1488" y="925"/>
                    <a:pt x="1500" y="853"/>
                  </a:cubicBezTo>
                  <a:cubicBezTo>
                    <a:pt x="1512" y="686"/>
                    <a:pt x="1488" y="544"/>
                    <a:pt x="1417" y="424"/>
                  </a:cubicBezTo>
                  <a:cubicBezTo>
                    <a:pt x="1369" y="293"/>
                    <a:pt x="1298" y="198"/>
                    <a:pt x="1203" y="139"/>
                  </a:cubicBezTo>
                  <a:cubicBezTo>
                    <a:pt x="1096" y="67"/>
                    <a:pt x="965" y="8"/>
                    <a:pt x="834" y="8"/>
                  </a:cubicBezTo>
                  <a:cubicBezTo>
                    <a:pt x="799" y="3"/>
                    <a:pt x="765" y="0"/>
                    <a:pt x="73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8"/>
            <p:cNvSpPr/>
            <p:nvPr/>
          </p:nvSpPr>
          <p:spPr>
            <a:xfrm>
              <a:off x="4163600" y="4245300"/>
              <a:ext cx="27400" cy="26400"/>
            </a:xfrm>
            <a:custGeom>
              <a:avLst/>
              <a:gdLst/>
              <a:ahLst/>
              <a:cxnLst/>
              <a:rect l="l" t="t" r="r" b="b"/>
              <a:pathLst>
                <a:path w="1096" h="1056" extrusionOk="0">
                  <a:moveTo>
                    <a:pt x="608" y="0"/>
                  </a:moveTo>
                  <a:cubicBezTo>
                    <a:pt x="548" y="0"/>
                    <a:pt x="501" y="0"/>
                    <a:pt x="453" y="12"/>
                  </a:cubicBezTo>
                  <a:cubicBezTo>
                    <a:pt x="215" y="60"/>
                    <a:pt x="36" y="250"/>
                    <a:pt x="24" y="488"/>
                  </a:cubicBezTo>
                  <a:cubicBezTo>
                    <a:pt x="1" y="560"/>
                    <a:pt x="24" y="667"/>
                    <a:pt x="72" y="750"/>
                  </a:cubicBezTo>
                  <a:cubicBezTo>
                    <a:pt x="120" y="858"/>
                    <a:pt x="203" y="953"/>
                    <a:pt x="310" y="988"/>
                  </a:cubicBezTo>
                  <a:cubicBezTo>
                    <a:pt x="370" y="1024"/>
                    <a:pt x="429" y="1036"/>
                    <a:pt x="501" y="1048"/>
                  </a:cubicBezTo>
                  <a:cubicBezTo>
                    <a:pt x="528" y="1053"/>
                    <a:pt x="555" y="1055"/>
                    <a:pt x="581" y="1055"/>
                  </a:cubicBezTo>
                  <a:cubicBezTo>
                    <a:pt x="681" y="1055"/>
                    <a:pt x="773" y="1021"/>
                    <a:pt x="858" y="965"/>
                  </a:cubicBezTo>
                  <a:lnTo>
                    <a:pt x="870" y="965"/>
                  </a:lnTo>
                  <a:cubicBezTo>
                    <a:pt x="941" y="905"/>
                    <a:pt x="1013" y="846"/>
                    <a:pt x="1048" y="750"/>
                  </a:cubicBezTo>
                  <a:cubicBezTo>
                    <a:pt x="1084" y="691"/>
                    <a:pt x="1096" y="631"/>
                    <a:pt x="1096" y="572"/>
                  </a:cubicBezTo>
                  <a:cubicBezTo>
                    <a:pt x="1096" y="512"/>
                    <a:pt x="1096" y="465"/>
                    <a:pt x="1084" y="429"/>
                  </a:cubicBezTo>
                  <a:cubicBezTo>
                    <a:pt x="1084" y="417"/>
                    <a:pt x="1084" y="393"/>
                    <a:pt x="1072" y="381"/>
                  </a:cubicBezTo>
                  <a:cubicBezTo>
                    <a:pt x="1036" y="262"/>
                    <a:pt x="965" y="179"/>
                    <a:pt x="870" y="96"/>
                  </a:cubicBezTo>
                  <a:cubicBezTo>
                    <a:pt x="858" y="84"/>
                    <a:pt x="846" y="72"/>
                    <a:pt x="834" y="72"/>
                  </a:cubicBezTo>
                  <a:cubicBezTo>
                    <a:pt x="751" y="24"/>
                    <a:pt x="679" y="0"/>
                    <a:pt x="6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8"/>
            <p:cNvSpPr/>
            <p:nvPr/>
          </p:nvSpPr>
          <p:spPr>
            <a:xfrm>
              <a:off x="2754800" y="4228775"/>
              <a:ext cx="27100" cy="27250"/>
            </a:xfrm>
            <a:custGeom>
              <a:avLst/>
              <a:gdLst/>
              <a:ahLst/>
              <a:cxnLst/>
              <a:rect l="l" t="t" r="r" b="b"/>
              <a:pathLst>
                <a:path w="1084" h="1090" extrusionOk="0">
                  <a:moveTo>
                    <a:pt x="516" y="0"/>
                  </a:moveTo>
                  <a:cubicBezTo>
                    <a:pt x="325" y="0"/>
                    <a:pt x="166" y="111"/>
                    <a:pt x="72" y="268"/>
                  </a:cubicBezTo>
                  <a:cubicBezTo>
                    <a:pt x="36" y="328"/>
                    <a:pt x="12" y="399"/>
                    <a:pt x="0" y="495"/>
                  </a:cubicBezTo>
                  <a:cubicBezTo>
                    <a:pt x="0" y="554"/>
                    <a:pt x="0" y="614"/>
                    <a:pt x="12" y="661"/>
                  </a:cubicBezTo>
                  <a:cubicBezTo>
                    <a:pt x="36" y="721"/>
                    <a:pt x="60" y="780"/>
                    <a:pt x="96" y="840"/>
                  </a:cubicBezTo>
                  <a:cubicBezTo>
                    <a:pt x="179" y="971"/>
                    <a:pt x="310" y="1054"/>
                    <a:pt x="489" y="1090"/>
                  </a:cubicBezTo>
                  <a:lnTo>
                    <a:pt x="548" y="1090"/>
                  </a:lnTo>
                  <a:cubicBezTo>
                    <a:pt x="703" y="1090"/>
                    <a:pt x="834" y="1030"/>
                    <a:pt x="929" y="935"/>
                  </a:cubicBezTo>
                  <a:cubicBezTo>
                    <a:pt x="1012" y="852"/>
                    <a:pt x="1084" y="733"/>
                    <a:pt x="1084" y="602"/>
                  </a:cubicBezTo>
                  <a:lnTo>
                    <a:pt x="1084" y="506"/>
                  </a:lnTo>
                  <a:cubicBezTo>
                    <a:pt x="1084" y="387"/>
                    <a:pt x="1048" y="280"/>
                    <a:pt x="965" y="197"/>
                  </a:cubicBezTo>
                  <a:cubicBezTo>
                    <a:pt x="881" y="90"/>
                    <a:pt x="750" y="18"/>
                    <a:pt x="596" y="6"/>
                  </a:cubicBezTo>
                  <a:cubicBezTo>
                    <a:pt x="569" y="2"/>
                    <a:pt x="542" y="0"/>
                    <a:pt x="51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8"/>
            <p:cNvSpPr/>
            <p:nvPr/>
          </p:nvSpPr>
          <p:spPr>
            <a:xfrm>
              <a:off x="2582150" y="4308350"/>
              <a:ext cx="28000" cy="27250"/>
            </a:xfrm>
            <a:custGeom>
              <a:avLst/>
              <a:gdLst/>
              <a:ahLst/>
              <a:cxnLst/>
              <a:rect l="l" t="t" r="r" b="b"/>
              <a:pathLst>
                <a:path w="1120" h="1090" extrusionOk="0">
                  <a:moveTo>
                    <a:pt x="575" y="1"/>
                  </a:moveTo>
                  <a:cubicBezTo>
                    <a:pt x="296" y="1"/>
                    <a:pt x="58" y="208"/>
                    <a:pt x="25" y="491"/>
                  </a:cubicBezTo>
                  <a:cubicBezTo>
                    <a:pt x="1" y="788"/>
                    <a:pt x="215" y="1062"/>
                    <a:pt x="525" y="1086"/>
                  </a:cubicBezTo>
                  <a:cubicBezTo>
                    <a:pt x="545" y="1088"/>
                    <a:pt x="566" y="1090"/>
                    <a:pt x="586" y="1090"/>
                  </a:cubicBezTo>
                  <a:cubicBezTo>
                    <a:pt x="858" y="1090"/>
                    <a:pt x="1087" y="875"/>
                    <a:pt x="1120" y="598"/>
                  </a:cubicBezTo>
                  <a:cubicBezTo>
                    <a:pt x="1120" y="538"/>
                    <a:pt x="1120" y="479"/>
                    <a:pt x="1096" y="431"/>
                  </a:cubicBezTo>
                  <a:cubicBezTo>
                    <a:pt x="1072" y="312"/>
                    <a:pt x="1013" y="217"/>
                    <a:pt x="941" y="133"/>
                  </a:cubicBezTo>
                  <a:cubicBezTo>
                    <a:pt x="858" y="74"/>
                    <a:pt x="775" y="26"/>
                    <a:pt x="679" y="14"/>
                  </a:cubicBezTo>
                  <a:cubicBezTo>
                    <a:pt x="667" y="14"/>
                    <a:pt x="656" y="2"/>
                    <a:pt x="620" y="2"/>
                  </a:cubicBezTo>
                  <a:cubicBezTo>
                    <a:pt x="605" y="1"/>
                    <a:pt x="590" y="1"/>
                    <a:pt x="57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8"/>
            <p:cNvSpPr/>
            <p:nvPr/>
          </p:nvSpPr>
          <p:spPr>
            <a:xfrm>
              <a:off x="3259325" y="4015150"/>
              <a:ext cx="28300" cy="26950"/>
            </a:xfrm>
            <a:custGeom>
              <a:avLst/>
              <a:gdLst/>
              <a:ahLst/>
              <a:cxnLst/>
              <a:rect l="l" t="t" r="r" b="b"/>
              <a:pathLst>
                <a:path w="1132" h="1078" extrusionOk="0">
                  <a:moveTo>
                    <a:pt x="563" y="1"/>
                  </a:moveTo>
                  <a:cubicBezTo>
                    <a:pt x="284" y="1"/>
                    <a:pt x="46" y="208"/>
                    <a:pt x="12" y="491"/>
                  </a:cubicBezTo>
                  <a:cubicBezTo>
                    <a:pt x="0" y="646"/>
                    <a:pt x="48" y="777"/>
                    <a:pt x="155" y="896"/>
                  </a:cubicBezTo>
                  <a:cubicBezTo>
                    <a:pt x="215" y="967"/>
                    <a:pt x="310" y="1027"/>
                    <a:pt x="429" y="1062"/>
                  </a:cubicBezTo>
                  <a:cubicBezTo>
                    <a:pt x="453" y="1062"/>
                    <a:pt x="477" y="1074"/>
                    <a:pt x="489" y="1074"/>
                  </a:cubicBezTo>
                  <a:lnTo>
                    <a:pt x="512" y="1074"/>
                  </a:lnTo>
                  <a:cubicBezTo>
                    <a:pt x="533" y="1076"/>
                    <a:pt x="553" y="1077"/>
                    <a:pt x="572" y="1077"/>
                  </a:cubicBezTo>
                  <a:cubicBezTo>
                    <a:pt x="665" y="1077"/>
                    <a:pt x="745" y="1054"/>
                    <a:pt x="834" y="1015"/>
                  </a:cubicBezTo>
                  <a:cubicBezTo>
                    <a:pt x="989" y="931"/>
                    <a:pt x="1084" y="777"/>
                    <a:pt x="1108" y="598"/>
                  </a:cubicBezTo>
                  <a:cubicBezTo>
                    <a:pt x="1132" y="300"/>
                    <a:pt x="905" y="38"/>
                    <a:pt x="608" y="3"/>
                  </a:cubicBezTo>
                  <a:cubicBezTo>
                    <a:pt x="593" y="2"/>
                    <a:pt x="577" y="1"/>
                    <a:pt x="5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8"/>
            <p:cNvSpPr/>
            <p:nvPr/>
          </p:nvSpPr>
          <p:spPr>
            <a:xfrm>
              <a:off x="5234575" y="4397850"/>
              <a:ext cx="36625" cy="13550"/>
            </a:xfrm>
            <a:custGeom>
              <a:avLst/>
              <a:gdLst/>
              <a:ahLst/>
              <a:cxnLst/>
              <a:rect l="l" t="t" r="r" b="b"/>
              <a:pathLst>
                <a:path w="1465" h="542" extrusionOk="0">
                  <a:moveTo>
                    <a:pt x="736" y="1"/>
                  </a:moveTo>
                  <a:cubicBezTo>
                    <a:pt x="686" y="1"/>
                    <a:pt x="635" y="6"/>
                    <a:pt x="596" y="6"/>
                  </a:cubicBezTo>
                  <a:cubicBezTo>
                    <a:pt x="477" y="30"/>
                    <a:pt x="381" y="66"/>
                    <a:pt x="286" y="149"/>
                  </a:cubicBezTo>
                  <a:cubicBezTo>
                    <a:pt x="262" y="161"/>
                    <a:pt x="238" y="173"/>
                    <a:pt x="227" y="185"/>
                  </a:cubicBezTo>
                  <a:cubicBezTo>
                    <a:pt x="143" y="268"/>
                    <a:pt x="84" y="351"/>
                    <a:pt x="36" y="459"/>
                  </a:cubicBezTo>
                  <a:cubicBezTo>
                    <a:pt x="24" y="482"/>
                    <a:pt x="24" y="518"/>
                    <a:pt x="0" y="542"/>
                  </a:cubicBezTo>
                  <a:lnTo>
                    <a:pt x="1465" y="542"/>
                  </a:lnTo>
                  <a:cubicBezTo>
                    <a:pt x="1370" y="268"/>
                    <a:pt x="1120" y="42"/>
                    <a:pt x="810" y="6"/>
                  </a:cubicBezTo>
                  <a:cubicBezTo>
                    <a:pt x="786" y="2"/>
                    <a:pt x="761" y="1"/>
                    <a:pt x="73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8"/>
            <p:cNvSpPr/>
            <p:nvPr/>
          </p:nvSpPr>
          <p:spPr>
            <a:xfrm>
              <a:off x="4984250" y="3714800"/>
              <a:ext cx="39600" cy="38200"/>
            </a:xfrm>
            <a:custGeom>
              <a:avLst/>
              <a:gdLst/>
              <a:ahLst/>
              <a:cxnLst/>
              <a:rect l="l" t="t" r="r" b="b"/>
              <a:pathLst>
                <a:path w="1584" h="1528" extrusionOk="0">
                  <a:moveTo>
                    <a:pt x="778" y="0"/>
                  </a:moveTo>
                  <a:cubicBezTo>
                    <a:pt x="388" y="0"/>
                    <a:pt x="46" y="289"/>
                    <a:pt x="12" y="694"/>
                  </a:cubicBezTo>
                  <a:cubicBezTo>
                    <a:pt x="0" y="813"/>
                    <a:pt x="12" y="932"/>
                    <a:pt x="60" y="1039"/>
                  </a:cubicBezTo>
                  <a:cubicBezTo>
                    <a:pt x="119" y="1134"/>
                    <a:pt x="179" y="1242"/>
                    <a:pt x="274" y="1313"/>
                  </a:cubicBezTo>
                  <a:cubicBezTo>
                    <a:pt x="310" y="1361"/>
                    <a:pt x="369" y="1408"/>
                    <a:pt x="417" y="1432"/>
                  </a:cubicBezTo>
                  <a:cubicBezTo>
                    <a:pt x="512" y="1480"/>
                    <a:pt x="607" y="1527"/>
                    <a:pt x="715" y="1527"/>
                  </a:cubicBezTo>
                  <a:lnTo>
                    <a:pt x="893" y="1527"/>
                  </a:lnTo>
                  <a:cubicBezTo>
                    <a:pt x="1012" y="1515"/>
                    <a:pt x="1119" y="1468"/>
                    <a:pt x="1203" y="1408"/>
                  </a:cubicBezTo>
                  <a:cubicBezTo>
                    <a:pt x="1381" y="1289"/>
                    <a:pt x="1524" y="1075"/>
                    <a:pt x="1536" y="837"/>
                  </a:cubicBezTo>
                  <a:cubicBezTo>
                    <a:pt x="1584" y="420"/>
                    <a:pt x="1286" y="39"/>
                    <a:pt x="846" y="3"/>
                  </a:cubicBezTo>
                  <a:cubicBezTo>
                    <a:pt x="823" y="1"/>
                    <a:pt x="800" y="0"/>
                    <a:pt x="77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8"/>
            <p:cNvSpPr/>
            <p:nvPr/>
          </p:nvSpPr>
          <p:spPr>
            <a:xfrm>
              <a:off x="3074475" y="4307150"/>
              <a:ext cx="15500" cy="15550"/>
            </a:xfrm>
            <a:custGeom>
              <a:avLst/>
              <a:gdLst/>
              <a:ahLst/>
              <a:cxnLst/>
              <a:rect l="l" t="t" r="r" b="b"/>
              <a:pathLst>
                <a:path w="620" h="622" extrusionOk="0">
                  <a:moveTo>
                    <a:pt x="328" y="0"/>
                  </a:moveTo>
                  <a:cubicBezTo>
                    <a:pt x="264" y="0"/>
                    <a:pt x="195" y="30"/>
                    <a:pt x="144" y="50"/>
                  </a:cubicBezTo>
                  <a:cubicBezTo>
                    <a:pt x="72" y="86"/>
                    <a:pt x="13" y="169"/>
                    <a:pt x="1" y="277"/>
                  </a:cubicBezTo>
                  <a:cubicBezTo>
                    <a:pt x="1" y="300"/>
                    <a:pt x="1" y="336"/>
                    <a:pt x="13" y="360"/>
                  </a:cubicBezTo>
                  <a:cubicBezTo>
                    <a:pt x="24" y="408"/>
                    <a:pt x="48" y="455"/>
                    <a:pt x="60" y="479"/>
                  </a:cubicBezTo>
                  <a:cubicBezTo>
                    <a:pt x="96" y="562"/>
                    <a:pt x="191" y="622"/>
                    <a:pt x="286" y="622"/>
                  </a:cubicBezTo>
                  <a:lnTo>
                    <a:pt x="382" y="622"/>
                  </a:lnTo>
                  <a:cubicBezTo>
                    <a:pt x="465" y="598"/>
                    <a:pt x="536" y="562"/>
                    <a:pt x="560" y="503"/>
                  </a:cubicBezTo>
                  <a:cubicBezTo>
                    <a:pt x="596" y="455"/>
                    <a:pt x="620" y="408"/>
                    <a:pt x="620" y="348"/>
                  </a:cubicBezTo>
                  <a:cubicBezTo>
                    <a:pt x="620" y="300"/>
                    <a:pt x="620" y="265"/>
                    <a:pt x="608" y="217"/>
                  </a:cubicBezTo>
                  <a:cubicBezTo>
                    <a:pt x="584" y="110"/>
                    <a:pt x="489" y="38"/>
                    <a:pt x="382" y="27"/>
                  </a:cubicBezTo>
                  <a:cubicBezTo>
                    <a:pt x="370" y="27"/>
                    <a:pt x="358" y="27"/>
                    <a:pt x="358" y="3"/>
                  </a:cubicBezTo>
                  <a:cubicBezTo>
                    <a:pt x="348" y="1"/>
                    <a:pt x="338" y="0"/>
                    <a:pt x="32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8"/>
            <p:cNvSpPr/>
            <p:nvPr/>
          </p:nvSpPr>
          <p:spPr>
            <a:xfrm>
              <a:off x="3911200" y="4344925"/>
              <a:ext cx="16375" cy="15575"/>
            </a:xfrm>
            <a:custGeom>
              <a:avLst/>
              <a:gdLst/>
              <a:ahLst/>
              <a:cxnLst/>
              <a:rect l="l" t="t" r="r" b="b"/>
              <a:pathLst>
                <a:path w="655" h="623" extrusionOk="0">
                  <a:moveTo>
                    <a:pt x="312" y="1"/>
                  </a:moveTo>
                  <a:cubicBezTo>
                    <a:pt x="167" y="1"/>
                    <a:pt x="55" y="103"/>
                    <a:pt x="12" y="254"/>
                  </a:cubicBezTo>
                  <a:lnTo>
                    <a:pt x="12" y="278"/>
                  </a:lnTo>
                  <a:cubicBezTo>
                    <a:pt x="0" y="456"/>
                    <a:pt x="119" y="611"/>
                    <a:pt x="298" y="623"/>
                  </a:cubicBezTo>
                  <a:lnTo>
                    <a:pt x="405" y="623"/>
                  </a:lnTo>
                  <a:cubicBezTo>
                    <a:pt x="524" y="599"/>
                    <a:pt x="631" y="492"/>
                    <a:pt x="643" y="337"/>
                  </a:cubicBezTo>
                  <a:cubicBezTo>
                    <a:pt x="655" y="159"/>
                    <a:pt x="536" y="16"/>
                    <a:pt x="357" y="4"/>
                  </a:cubicBezTo>
                  <a:cubicBezTo>
                    <a:pt x="342" y="2"/>
                    <a:pt x="327" y="1"/>
                    <a:pt x="31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4" name="Google Shape;934;p8"/>
          <p:cNvGrpSpPr/>
          <p:nvPr/>
        </p:nvGrpSpPr>
        <p:grpSpPr>
          <a:xfrm>
            <a:off x="-27" y="3282339"/>
            <a:ext cx="3680939" cy="1565485"/>
            <a:chOff x="889075" y="3382100"/>
            <a:chExt cx="2866775" cy="1219225"/>
          </a:xfrm>
        </p:grpSpPr>
        <p:sp>
          <p:nvSpPr>
            <p:cNvPr id="935" name="Google Shape;935;p8"/>
            <p:cNvSpPr/>
            <p:nvPr/>
          </p:nvSpPr>
          <p:spPr>
            <a:xfrm>
              <a:off x="2285400" y="4527175"/>
              <a:ext cx="133950" cy="42000"/>
            </a:xfrm>
            <a:custGeom>
              <a:avLst/>
              <a:gdLst/>
              <a:ahLst/>
              <a:cxnLst/>
              <a:rect l="l" t="t" r="r" b="b"/>
              <a:pathLst>
                <a:path w="5358" h="1680" extrusionOk="0">
                  <a:moveTo>
                    <a:pt x="4906" y="0"/>
                  </a:moveTo>
                  <a:lnTo>
                    <a:pt x="72" y="1203"/>
                  </a:lnTo>
                  <a:lnTo>
                    <a:pt x="0" y="1679"/>
                  </a:lnTo>
                  <a:lnTo>
                    <a:pt x="5358" y="358"/>
                  </a:lnTo>
                  <a:lnTo>
                    <a:pt x="5334" y="215"/>
                  </a:lnTo>
                  <a:lnTo>
                    <a:pt x="490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8"/>
            <p:cNvSpPr/>
            <p:nvPr/>
          </p:nvSpPr>
          <p:spPr>
            <a:xfrm>
              <a:off x="2429750" y="4527475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8"/>
            <p:cNvSpPr/>
            <p:nvPr/>
          </p:nvSpPr>
          <p:spPr>
            <a:xfrm>
              <a:off x="2111850" y="4560225"/>
              <a:ext cx="163750" cy="40800"/>
            </a:xfrm>
            <a:custGeom>
              <a:avLst/>
              <a:gdLst/>
              <a:ahLst/>
              <a:cxnLst/>
              <a:rect l="l" t="t" r="r" b="b"/>
              <a:pathLst>
                <a:path w="6550" h="1632" extrusionOk="0">
                  <a:moveTo>
                    <a:pt x="6549" y="0"/>
                  </a:moveTo>
                  <a:lnTo>
                    <a:pt x="1" y="1631"/>
                  </a:lnTo>
                  <a:lnTo>
                    <a:pt x="1858" y="1631"/>
                  </a:lnTo>
                  <a:lnTo>
                    <a:pt x="6478" y="476"/>
                  </a:lnTo>
                  <a:lnTo>
                    <a:pt x="654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8"/>
            <p:cNvSpPr/>
            <p:nvPr/>
          </p:nvSpPr>
          <p:spPr>
            <a:xfrm>
              <a:off x="2427075" y="45242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8"/>
            <p:cNvSpPr/>
            <p:nvPr/>
          </p:nvSpPr>
          <p:spPr>
            <a:xfrm>
              <a:off x="2427075" y="45242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8"/>
            <p:cNvSpPr/>
            <p:nvPr/>
          </p:nvSpPr>
          <p:spPr>
            <a:xfrm>
              <a:off x="2428575" y="4525675"/>
              <a:ext cx="300" cy="25"/>
            </a:xfrm>
            <a:custGeom>
              <a:avLst/>
              <a:gdLst/>
              <a:ahLst/>
              <a:cxnLst/>
              <a:rect l="l" t="t" r="r" b="b"/>
              <a:pathLst>
                <a:path w="12" h="1" extrusionOk="0">
                  <a:moveTo>
                    <a:pt x="12" y="1"/>
                  </a:moveTo>
                  <a:cubicBezTo>
                    <a:pt x="0" y="1"/>
                    <a:pt x="0" y="1"/>
                    <a:pt x="12" y="1"/>
                  </a:cubicBezTo>
                  <a:cubicBezTo>
                    <a:pt x="0" y="1"/>
                    <a:pt x="0" y="1"/>
                    <a:pt x="12" y="1"/>
                  </a:cubicBezTo>
                  <a:cubicBezTo>
                    <a:pt x="0" y="1"/>
                    <a:pt x="0" y="1"/>
                    <a:pt x="12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8"/>
            <p:cNvSpPr/>
            <p:nvPr/>
          </p:nvSpPr>
          <p:spPr>
            <a:xfrm>
              <a:off x="2426775" y="4524200"/>
              <a:ext cx="925" cy="925"/>
            </a:xfrm>
            <a:custGeom>
              <a:avLst/>
              <a:gdLst/>
              <a:ahLst/>
              <a:cxnLst/>
              <a:rect l="l" t="t" r="r" b="b"/>
              <a:pathLst>
                <a:path w="37" h="37" extrusionOk="0">
                  <a:moveTo>
                    <a:pt x="1" y="0"/>
                  </a:moveTo>
                  <a:cubicBezTo>
                    <a:pt x="13" y="12"/>
                    <a:pt x="24" y="12"/>
                    <a:pt x="36" y="36"/>
                  </a:cubicBezTo>
                  <a:cubicBezTo>
                    <a:pt x="36" y="12"/>
                    <a:pt x="24" y="0"/>
                    <a:pt x="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8"/>
            <p:cNvSpPr/>
            <p:nvPr/>
          </p:nvSpPr>
          <p:spPr>
            <a:xfrm>
              <a:off x="2428275" y="4525400"/>
              <a:ext cx="325" cy="300"/>
            </a:xfrm>
            <a:custGeom>
              <a:avLst/>
              <a:gdLst/>
              <a:ahLst/>
              <a:cxnLst/>
              <a:rect l="l" t="t" r="r" b="b"/>
              <a:pathLst>
                <a:path w="13" h="12" extrusionOk="0">
                  <a:moveTo>
                    <a:pt x="12" y="12"/>
                  </a:moveTo>
                  <a:cubicBezTo>
                    <a:pt x="12" y="0"/>
                    <a:pt x="0" y="0"/>
                    <a:pt x="12" y="12"/>
                  </a:cubicBezTo>
                  <a:cubicBezTo>
                    <a:pt x="0" y="0"/>
                    <a:pt x="12" y="0"/>
                    <a:pt x="12" y="12"/>
                  </a:cubicBezTo>
                  <a:cubicBezTo>
                    <a:pt x="12" y="0"/>
                    <a:pt x="12" y="0"/>
                    <a:pt x="12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8"/>
            <p:cNvSpPr/>
            <p:nvPr/>
          </p:nvSpPr>
          <p:spPr>
            <a:xfrm>
              <a:off x="2115725" y="4376850"/>
              <a:ext cx="176250" cy="92600"/>
            </a:xfrm>
            <a:custGeom>
              <a:avLst/>
              <a:gdLst/>
              <a:ahLst/>
              <a:cxnLst/>
              <a:rect l="l" t="t" r="r" b="b"/>
              <a:pathLst>
                <a:path w="7050" h="3704" extrusionOk="0">
                  <a:moveTo>
                    <a:pt x="429" y="1"/>
                  </a:moveTo>
                  <a:lnTo>
                    <a:pt x="1" y="287"/>
                  </a:lnTo>
                  <a:lnTo>
                    <a:pt x="6978" y="3704"/>
                  </a:lnTo>
                  <a:lnTo>
                    <a:pt x="7049" y="3251"/>
                  </a:lnTo>
                  <a:lnTo>
                    <a:pt x="42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8"/>
            <p:cNvSpPr/>
            <p:nvPr/>
          </p:nvSpPr>
          <p:spPr>
            <a:xfrm>
              <a:off x="2300575" y="4463175"/>
              <a:ext cx="126525" cy="69375"/>
            </a:xfrm>
            <a:custGeom>
              <a:avLst/>
              <a:gdLst/>
              <a:ahLst/>
              <a:cxnLst/>
              <a:rect l="l" t="t" r="r" b="b"/>
              <a:pathLst>
                <a:path w="5061" h="2775" extrusionOk="0">
                  <a:moveTo>
                    <a:pt x="5041" y="2436"/>
                  </a:moveTo>
                  <a:cubicBezTo>
                    <a:pt x="5047" y="2441"/>
                    <a:pt x="5061" y="2441"/>
                    <a:pt x="5061" y="2441"/>
                  </a:cubicBezTo>
                  <a:cubicBezTo>
                    <a:pt x="5054" y="2440"/>
                    <a:pt x="5047" y="2438"/>
                    <a:pt x="5041" y="2436"/>
                  </a:cubicBezTo>
                  <a:close/>
                  <a:moveTo>
                    <a:pt x="72" y="1"/>
                  </a:moveTo>
                  <a:lnTo>
                    <a:pt x="0" y="465"/>
                  </a:lnTo>
                  <a:lnTo>
                    <a:pt x="4299" y="2560"/>
                  </a:lnTo>
                  <a:lnTo>
                    <a:pt x="4727" y="2775"/>
                  </a:lnTo>
                  <a:lnTo>
                    <a:pt x="4715" y="2656"/>
                  </a:lnTo>
                  <a:cubicBezTo>
                    <a:pt x="4703" y="2537"/>
                    <a:pt x="4787" y="2418"/>
                    <a:pt x="4930" y="2418"/>
                  </a:cubicBezTo>
                  <a:cubicBezTo>
                    <a:pt x="4960" y="2418"/>
                    <a:pt x="5000" y="2426"/>
                    <a:pt x="5041" y="2436"/>
                  </a:cubicBezTo>
                  <a:lnTo>
                    <a:pt x="5041" y="2436"/>
                  </a:lnTo>
                  <a:cubicBezTo>
                    <a:pt x="5038" y="2435"/>
                    <a:pt x="5037" y="2433"/>
                    <a:pt x="5037" y="2430"/>
                  </a:cubicBezTo>
                  <a:lnTo>
                    <a:pt x="7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8"/>
            <p:cNvSpPr/>
            <p:nvPr/>
          </p:nvSpPr>
          <p:spPr>
            <a:xfrm>
              <a:off x="1777600" y="4208100"/>
              <a:ext cx="336950" cy="170275"/>
            </a:xfrm>
            <a:custGeom>
              <a:avLst/>
              <a:gdLst/>
              <a:ahLst/>
              <a:cxnLst/>
              <a:rect l="l" t="t" r="r" b="b"/>
              <a:pathLst>
                <a:path w="13478" h="6811" extrusionOk="0">
                  <a:moveTo>
                    <a:pt x="143" y="0"/>
                  </a:moveTo>
                  <a:cubicBezTo>
                    <a:pt x="119" y="131"/>
                    <a:pt x="83" y="262"/>
                    <a:pt x="0" y="369"/>
                  </a:cubicBezTo>
                  <a:lnTo>
                    <a:pt x="72" y="452"/>
                  </a:lnTo>
                  <a:lnTo>
                    <a:pt x="13049" y="6810"/>
                  </a:lnTo>
                  <a:lnTo>
                    <a:pt x="13478" y="6525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8"/>
            <p:cNvSpPr/>
            <p:nvPr/>
          </p:nvSpPr>
          <p:spPr>
            <a:xfrm>
              <a:off x="2429750" y="4527175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1" y="12"/>
                  </a:moveTo>
                  <a:cubicBezTo>
                    <a:pt x="1" y="12"/>
                    <a:pt x="1" y="0"/>
                    <a:pt x="1" y="12"/>
                  </a:cubicBezTo>
                  <a:cubicBezTo>
                    <a:pt x="1" y="0"/>
                    <a:pt x="1" y="12"/>
                    <a:pt x="1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8"/>
            <p:cNvSpPr/>
            <p:nvPr/>
          </p:nvSpPr>
          <p:spPr>
            <a:xfrm>
              <a:off x="2427075" y="45242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8"/>
            <p:cNvSpPr/>
            <p:nvPr/>
          </p:nvSpPr>
          <p:spPr>
            <a:xfrm>
              <a:off x="2428575" y="4525400"/>
              <a:ext cx="25" cy="300"/>
            </a:xfrm>
            <a:custGeom>
              <a:avLst/>
              <a:gdLst/>
              <a:ahLst/>
              <a:cxnLst/>
              <a:rect l="l" t="t" r="r" b="b"/>
              <a:pathLst>
                <a:path w="1" h="12" extrusionOk="0">
                  <a:moveTo>
                    <a:pt x="0" y="12"/>
                  </a:moveTo>
                  <a:lnTo>
                    <a:pt x="0" y="12"/>
                  </a:lnTo>
                  <a:lnTo>
                    <a:pt x="0" y="12"/>
                  </a:lnTo>
                  <a:cubicBezTo>
                    <a:pt x="0" y="0"/>
                    <a:pt x="0" y="0"/>
                    <a:pt x="0" y="12"/>
                  </a:cubicBezTo>
                  <a:cubicBezTo>
                    <a:pt x="0" y="0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8"/>
            <p:cNvSpPr/>
            <p:nvPr/>
          </p:nvSpPr>
          <p:spPr>
            <a:xfrm>
              <a:off x="3679325" y="4491150"/>
              <a:ext cx="76525" cy="109875"/>
            </a:xfrm>
            <a:custGeom>
              <a:avLst/>
              <a:gdLst/>
              <a:ahLst/>
              <a:cxnLst/>
              <a:rect l="l" t="t" r="r" b="b"/>
              <a:pathLst>
                <a:path w="3061" h="4395" extrusionOk="0">
                  <a:moveTo>
                    <a:pt x="405" y="1"/>
                  </a:moveTo>
                  <a:lnTo>
                    <a:pt x="0" y="203"/>
                  </a:lnTo>
                  <a:lnTo>
                    <a:pt x="2536" y="4394"/>
                  </a:lnTo>
                  <a:lnTo>
                    <a:pt x="3060" y="4394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8"/>
            <p:cNvSpPr/>
            <p:nvPr/>
          </p:nvSpPr>
          <p:spPr>
            <a:xfrm>
              <a:off x="3424225" y="4426275"/>
              <a:ext cx="150925" cy="98550"/>
            </a:xfrm>
            <a:custGeom>
              <a:avLst/>
              <a:gdLst/>
              <a:ahLst/>
              <a:cxnLst/>
              <a:rect l="l" t="t" r="r" b="b"/>
              <a:pathLst>
                <a:path w="6037" h="3942" extrusionOk="0">
                  <a:moveTo>
                    <a:pt x="108" y="0"/>
                  </a:moveTo>
                  <a:cubicBezTo>
                    <a:pt x="120" y="0"/>
                    <a:pt x="131" y="24"/>
                    <a:pt x="143" y="24"/>
                  </a:cubicBezTo>
                  <a:cubicBezTo>
                    <a:pt x="131" y="0"/>
                    <a:pt x="120" y="0"/>
                    <a:pt x="108" y="0"/>
                  </a:cubicBezTo>
                  <a:close/>
                  <a:moveTo>
                    <a:pt x="143" y="24"/>
                  </a:moveTo>
                  <a:cubicBezTo>
                    <a:pt x="179" y="48"/>
                    <a:pt x="203" y="84"/>
                    <a:pt x="227" y="119"/>
                  </a:cubicBezTo>
                  <a:cubicBezTo>
                    <a:pt x="262" y="238"/>
                    <a:pt x="227" y="357"/>
                    <a:pt x="108" y="417"/>
                  </a:cubicBezTo>
                  <a:lnTo>
                    <a:pt x="1" y="465"/>
                  </a:lnTo>
                  <a:lnTo>
                    <a:pt x="5799" y="3941"/>
                  </a:lnTo>
                  <a:cubicBezTo>
                    <a:pt x="5835" y="3798"/>
                    <a:pt x="5918" y="3667"/>
                    <a:pt x="6037" y="3560"/>
                  </a:cubicBezTo>
                  <a:lnTo>
                    <a:pt x="143" y="24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8"/>
            <p:cNvSpPr/>
            <p:nvPr/>
          </p:nvSpPr>
          <p:spPr>
            <a:xfrm>
              <a:off x="3171525" y="4426275"/>
              <a:ext cx="259275" cy="123550"/>
            </a:xfrm>
            <a:custGeom>
              <a:avLst/>
              <a:gdLst/>
              <a:ahLst/>
              <a:cxnLst/>
              <a:rect l="l" t="t" r="r" b="b"/>
              <a:pathLst>
                <a:path w="10371" h="4942" extrusionOk="0">
                  <a:moveTo>
                    <a:pt x="10085" y="0"/>
                  </a:moveTo>
                  <a:cubicBezTo>
                    <a:pt x="10073" y="0"/>
                    <a:pt x="10061" y="0"/>
                    <a:pt x="10049" y="24"/>
                  </a:cubicBezTo>
                  <a:lnTo>
                    <a:pt x="0" y="4501"/>
                  </a:lnTo>
                  <a:cubicBezTo>
                    <a:pt x="83" y="4584"/>
                    <a:pt x="131" y="4703"/>
                    <a:pt x="119" y="4834"/>
                  </a:cubicBezTo>
                  <a:cubicBezTo>
                    <a:pt x="107" y="4870"/>
                    <a:pt x="95" y="4918"/>
                    <a:pt x="72" y="4941"/>
                  </a:cubicBezTo>
                  <a:lnTo>
                    <a:pt x="10109" y="465"/>
                  </a:lnTo>
                  <a:lnTo>
                    <a:pt x="10216" y="417"/>
                  </a:lnTo>
                  <a:cubicBezTo>
                    <a:pt x="10335" y="381"/>
                    <a:pt x="10370" y="238"/>
                    <a:pt x="10335" y="119"/>
                  </a:cubicBezTo>
                  <a:cubicBezTo>
                    <a:pt x="10311" y="84"/>
                    <a:pt x="10287" y="48"/>
                    <a:pt x="10239" y="24"/>
                  </a:cubicBezTo>
                  <a:cubicBezTo>
                    <a:pt x="10228" y="0"/>
                    <a:pt x="10204" y="0"/>
                    <a:pt x="1019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8"/>
            <p:cNvSpPr/>
            <p:nvPr/>
          </p:nvSpPr>
          <p:spPr>
            <a:xfrm>
              <a:off x="3599850" y="4534025"/>
              <a:ext cx="100925" cy="67000"/>
            </a:xfrm>
            <a:custGeom>
              <a:avLst/>
              <a:gdLst/>
              <a:ahLst/>
              <a:cxnLst/>
              <a:rect l="l" t="t" r="r" b="b"/>
              <a:pathLst>
                <a:path w="4037" h="2680" extrusionOk="0">
                  <a:moveTo>
                    <a:pt x="322" y="0"/>
                  </a:moveTo>
                  <a:lnTo>
                    <a:pt x="131" y="96"/>
                  </a:lnTo>
                  <a:cubicBezTo>
                    <a:pt x="107" y="179"/>
                    <a:pt x="60" y="250"/>
                    <a:pt x="0" y="310"/>
                  </a:cubicBezTo>
                  <a:lnTo>
                    <a:pt x="3274" y="2679"/>
                  </a:lnTo>
                  <a:lnTo>
                    <a:pt x="4036" y="2679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8"/>
            <p:cNvSpPr/>
            <p:nvPr/>
          </p:nvSpPr>
          <p:spPr>
            <a:xfrm>
              <a:off x="3456675" y="4539975"/>
              <a:ext cx="126825" cy="61050"/>
            </a:xfrm>
            <a:custGeom>
              <a:avLst/>
              <a:gdLst/>
              <a:ahLst/>
              <a:cxnLst/>
              <a:rect l="l" t="t" r="r" b="b"/>
              <a:pathLst>
                <a:path w="5073" h="2442" extrusionOk="0">
                  <a:moveTo>
                    <a:pt x="4620" y="0"/>
                  </a:moveTo>
                  <a:lnTo>
                    <a:pt x="0" y="2441"/>
                  </a:lnTo>
                  <a:lnTo>
                    <a:pt x="965" y="2441"/>
                  </a:lnTo>
                  <a:lnTo>
                    <a:pt x="5072" y="274"/>
                  </a:lnTo>
                  <a:cubicBezTo>
                    <a:pt x="4882" y="250"/>
                    <a:pt x="4715" y="143"/>
                    <a:pt x="462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8"/>
            <p:cNvSpPr/>
            <p:nvPr/>
          </p:nvSpPr>
          <p:spPr>
            <a:xfrm>
              <a:off x="3602825" y="4479850"/>
              <a:ext cx="91100" cy="56275"/>
            </a:xfrm>
            <a:custGeom>
              <a:avLst/>
              <a:gdLst/>
              <a:ahLst/>
              <a:cxnLst/>
              <a:rect l="l" t="t" r="r" b="b"/>
              <a:pathLst>
                <a:path w="3644" h="2251" extrusionOk="0">
                  <a:moveTo>
                    <a:pt x="3382" y="0"/>
                  </a:moveTo>
                  <a:cubicBezTo>
                    <a:pt x="3405" y="60"/>
                    <a:pt x="3441" y="131"/>
                    <a:pt x="3417" y="215"/>
                  </a:cubicBezTo>
                  <a:cubicBezTo>
                    <a:pt x="3407" y="388"/>
                    <a:pt x="3258" y="541"/>
                    <a:pt x="3088" y="541"/>
                  </a:cubicBezTo>
                  <a:cubicBezTo>
                    <a:pt x="3071" y="541"/>
                    <a:pt x="3054" y="539"/>
                    <a:pt x="3036" y="536"/>
                  </a:cubicBezTo>
                  <a:cubicBezTo>
                    <a:pt x="2882" y="524"/>
                    <a:pt x="2786" y="429"/>
                    <a:pt x="2739" y="310"/>
                  </a:cubicBezTo>
                  <a:lnTo>
                    <a:pt x="12" y="1751"/>
                  </a:lnTo>
                  <a:cubicBezTo>
                    <a:pt x="60" y="1834"/>
                    <a:pt x="72" y="1941"/>
                    <a:pt x="60" y="2048"/>
                  </a:cubicBezTo>
                  <a:cubicBezTo>
                    <a:pt x="60" y="2120"/>
                    <a:pt x="24" y="2191"/>
                    <a:pt x="0" y="2251"/>
                  </a:cubicBezTo>
                  <a:lnTo>
                    <a:pt x="191" y="2144"/>
                  </a:lnTo>
                  <a:lnTo>
                    <a:pt x="3060" y="643"/>
                  </a:lnTo>
                  <a:lnTo>
                    <a:pt x="3465" y="441"/>
                  </a:lnTo>
                  <a:lnTo>
                    <a:pt x="3501" y="417"/>
                  </a:lnTo>
                  <a:cubicBezTo>
                    <a:pt x="3596" y="358"/>
                    <a:pt x="3644" y="227"/>
                    <a:pt x="3584" y="119"/>
                  </a:cubicBezTo>
                  <a:cubicBezTo>
                    <a:pt x="3572" y="84"/>
                    <a:pt x="3536" y="48"/>
                    <a:pt x="3501" y="36"/>
                  </a:cubicBezTo>
                  <a:cubicBezTo>
                    <a:pt x="3465" y="12"/>
                    <a:pt x="3417" y="0"/>
                    <a:pt x="338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8"/>
            <p:cNvSpPr/>
            <p:nvPr/>
          </p:nvSpPr>
          <p:spPr>
            <a:xfrm>
              <a:off x="2987850" y="4144100"/>
              <a:ext cx="175650" cy="396800"/>
            </a:xfrm>
            <a:custGeom>
              <a:avLst/>
              <a:gdLst/>
              <a:ahLst/>
              <a:cxnLst/>
              <a:rect l="l" t="t" r="r" b="b"/>
              <a:pathLst>
                <a:path w="7026" h="15872" extrusionOk="0">
                  <a:moveTo>
                    <a:pt x="418" y="0"/>
                  </a:moveTo>
                  <a:cubicBezTo>
                    <a:pt x="299" y="84"/>
                    <a:pt x="144" y="143"/>
                    <a:pt x="1" y="155"/>
                  </a:cubicBezTo>
                  <a:lnTo>
                    <a:pt x="6621" y="15847"/>
                  </a:lnTo>
                  <a:cubicBezTo>
                    <a:pt x="6645" y="15847"/>
                    <a:pt x="6668" y="15859"/>
                    <a:pt x="6680" y="15871"/>
                  </a:cubicBezTo>
                  <a:cubicBezTo>
                    <a:pt x="6752" y="15752"/>
                    <a:pt x="6871" y="15681"/>
                    <a:pt x="7026" y="15681"/>
                  </a:cubicBezTo>
                  <a:lnTo>
                    <a:pt x="41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8"/>
            <p:cNvSpPr/>
            <p:nvPr/>
          </p:nvSpPr>
          <p:spPr>
            <a:xfrm>
              <a:off x="3159900" y="4553675"/>
              <a:ext cx="31275" cy="47350"/>
            </a:xfrm>
            <a:custGeom>
              <a:avLst/>
              <a:gdLst/>
              <a:ahLst/>
              <a:cxnLst/>
              <a:rect l="l" t="t" r="r" b="b"/>
              <a:pathLst>
                <a:path w="1251" h="1894" extrusionOk="0">
                  <a:moveTo>
                    <a:pt x="453" y="0"/>
                  </a:moveTo>
                  <a:cubicBezTo>
                    <a:pt x="368" y="75"/>
                    <a:pt x="282" y="121"/>
                    <a:pt x="162" y="121"/>
                  </a:cubicBezTo>
                  <a:cubicBezTo>
                    <a:pt x="148" y="121"/>
                    <a:pt x="134" y="120"/>
                    <a:pt x="120" y="119"/>
                  </a:cubicBezTo>
                  <a:cubicBezTo>
                    <a:pt x="84" y="119"/>
                    <a:pt x="36" y="107"/>
                    <a:pt x="1" y="83"/>
                  </a:cubicBezTo>
                  <a:lnTo>
                    <a:pt x="1" y="83"/>
                  </a:lnTo>
                  <a:lnTo>
                    <a:pt x="763" y="1893"/>
                  </a:lnTo>
                  <a:lnTo>
                    <a:pt x="1251" y="1893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8"/>
            <p:cNvSpPr/>
            <p:nvPr/>
          </p:nvSpPr>
          <p:spPr>
            <a:xfrm>
              <a:off x="2998275" y="4539850"/>
              <a:ext cx="156900" cy="61175"/>
            </a:xfrm>
            <a:custGeom>
              <a:avLst/>
              <a:gdLst/>
              <a:ahLst/>
              <a:cxnLst/>
              <a:rect l="l" t="t" r="r" b="b"/>
              <a:pathLst>
                <a:path w="6276" h="2447" extrusionOk="0">
                  <a:moveTo>
                    <a:pt x="6157" y="1"/>
                  </a:moveTo>
                  <a:cubicBezTo>
                    <a:pt x="6134" y="1"/>
                    <a:pt x="6111" y="10"/>
                    <a:pt x="6085" y="29"/>
                  </a:cubicBezTo>
                  <a:lnTo>
                    <a:pt x="1" y="2446"/>
                  </a:lnTo>
                  <a:lnTo>
                    <a:pt x="1203" y="2446"/>
                  </a:lnTo>
                  <a:lnTo>
                    <a:pt x="6251" y="446"/>
                  </a:lnTo>
                  <a:cubicBezTo>
                    <a:pt x="6251" y="434"/>
                    <a:pt x="6251" y="434"/>
                    <a:pt x="6263" y="434"/>
                  </a:cubicBezTo>
                  <a:cubicBezTo>
                    <a:pt x="6228" y="375"/>
                    <a:pt x="6216" y="303"/>
                    <a:pt x="6216" y="220"/>
                  </a:cubicBezTo>
                  <a:cubicBezTo>
                    <a:pt x="6216" y="160"/>
                    <a:pt x="6251" y="101"/>
                    <a:pt x="6275" y="41"/>
                  </a:cubicBezTo>
                  <a:cubicBezTo>
                    <a:pt x="6263" y="29"/>
                    <a:pt x="6228" y="29"/>
                    <a:pt x="6216" y="17"/>
                  </a:cubicBezTo>
                  <a:cubicBezTo>
                    <a:pt x="6194" y="7"/>
                    <a:pt x="6175" y="1"/>
                    <a:pt x="615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8"/>
            <p:cNvSpPr/>
            <p:nvPr/>
          </p:nvSpPr>
          <p:spPr>
            <a:xfrm>
              <a:off x="2838450" y="4144100"/>
              <a:ext cx="147950" cy="456925"/>
            </a:xfrm>
            <a:custGeom>
              <a:avLst/>
              <a:gdLst/>
              <a:ahLst/>
              <a:cxnLst/>
              <a:rect l="l" t="t" r="r" b="b"/>
              <a:pathLst>
                <a:path w="5918" h="18277" extrusionOk="0">
                  <a:moveTo>
                    <a:pt x="5501" y="0"/>
                  </a:moveTo>
                  <a:lnTo>
                    <a:pt x="0" y="18276"/>
                  </a:lnTo>
                  <a:lnTo>
                    <a:pt x="464" y="18276"/>
                  </a:lnTo>
                  <a:lnTo>
                    <a:pt x="5917" y="155"/>
                  </a:lnTo>
                  <a:cubicBezTo>
                    <a:pt x="5751" y="143"/>
                    <a:pt x="5596" y="84"/>
                    <a:pt x="550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8"/>
            <p:cNvSpPr/>
            <p:nvPr/>
          </p:nvSpPr>
          <p:spPr>
            <a:xfrm>
              <a:off x="2418450" y="4523000"/>
              <a:ext cx="17875" cy="77425"/>
            </a:xfrm>
            <a:custGeom>
              <a:avLst/>
              <a:gdLst/>
              <a:ahLst/>
              <a:cxnLst/>
              <a:rect l="l" t="t" r="r" b="b"/>
              <a:pathLst>
                <a:path w="715" h="3097" extrusionOk="0">
                  <a:moveTo>
                    <a:pt x="357" y="1"/>
                  </a:moveTo>
                  <a:cubicBezTo>
                    <a:pt x="328" y="13"/>
                    <a:pt x="301" y="13"/>
                    <a:pt x="277" y="13"/>
                  </a:cubicBezTo>
                  <a:cubicBezTo>
                    <a:pt x="253" y="13"/>
                    <a:pt x="232" y="13"/>
                    <a:pt x="215" y="25"/>
                  </a:cubicBezTo>
                  <a:cubicBezTo>
                    <a:pt x="96" y="37"/>
                    <a:pt x="0" y="144"/>
                    <a:pt x="0" y="263"/>
                  </a:cubicBezTo>
                  <a:lnTo>
                    <a:pt x="12" y="382"/>
                  </a:lnTo>
                  <a:lnTo>
                    <a:pt x="36" y="513"/>
                  </a:lnTo>
                  <a:lnTo>
                    <a:pt x="274" y="3096"/>
                  </a:lnTo>
                  <a:lnTo>
                    <a:pt x="715" y="3096"/>
                  </a:lnTo>
                  <a:lnTo>
                    <a:pt x="465" y="203"/>
                  </a:lnTo>
                  <a:lnTo>
                    <a:pt x="465" y="179"/>
                  </a:lnTo>
                  <a:lnTo>
                    <a:pt x="465" y="156"/>
                  </a:lnTo>
                  <a:lnTo>
                    <a:pt x="465" y="132"/>
                  </a:lnTo>
                  <a:lnTo>
                    <a:pt x="465" y="120"/>
                  </a:lnTo>
                  <a:cubicBezTo>
                    <a:pt x="465" y="108"/>
                    <a:pt x="453" y="108"/>
                    <a:pt x="453" y="96"/>
                  </a:cubicBezTo>
                  <a:cubicBezTo>
                    <a:pt x="453" y="96"/>
                    <a:pt x="453" y="72"/>
                    <a:pt x="429" y="72"/>
                  </a:cubicBezTo>
                  <a:cubicBezTo>
                    <a:pt x="429" y="72"/>
                    <a:pt x="429" y="60"/>
                    <a:pt x="417" y="60"/>
                  </a:cubicBezTo>
                  <a:lnTo>
                    <a:pt x="405" y="48"/>
                  </a:lnTo>
                  <a:cubicBezTo>
                    <a:pt x="405" y="48"/>
                    <a:pt x="405" y="37"/>
                    <a:pt x="381" y="37"/>
                  </a:cubicBezTo>
                  <a:cubicBezTo>
                    <a:pt x="369" y="13"/>
                    <a:pt x="357" y="13"/>
                    <a:pt x="35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8"/>
            <p:cNvSpPr/>
            <p:nvPr/>
          </p:nvSpPr>
          <p:spPr>
            <a:xfrm>
              <a:off x="2269325" y="4231000"/>
              <a:ext cx="70575" cy="370025"/>
            </a:xfrm>
            <a:custGeom>
              <a:avLst/>
              <a:gdLst/>
              <a:ahLst/>
              <a:cxnLst/>
              <a:rect l="l" t="t" r="r" b="b"/>
              <a:pathLst>
                <a:path w="2823" h="14801" extrusionOk="0">
                  <a:moveTo>
                    <a:pt x="2810" y="1"/>
                  </a:moveTo>
                  <a:cubicBezTo>
                    <a:pt x="2810" y="72"/>
                    <a:pt x="2786" y="167"/>
                    <a:pt x="2703" y="215"/>
                  </a:cubicBezTo>
                  <a:lnTo>
                    <a:pt x="2286" y="489"/>
                  </a:lnTo>
                  <a:lnTo>
                    <a:pt x="905" y="9085"/>
                  </a:lnTo>
                  <a:lnTo>
                    <a:pt x="834" y="9538"/>
                  </a:lnTo>
                  <a:lnTo>
                    <a:pt x="250" y="13169"/>
                  </a:lnTo>
                  <a:lnTo>
                    <a:pt x="179" y="13645"/>
                  </a:lnTo>
                  <a:lnTo>
                    <a:pt x="0" y="14800"/>
                  </a:lnTo>
                  <a:lnTo>
                    <a:pt x="441" y="14800"/>
                  </a:lnTo>
                  <a:lnTo>
                    <a:pt x="655" y="13526"/>
                  </a:lnTo>
                  <a:lnTo>
                    <a:pt x="727" y="13050"/>
                  </a:lnTo>
                  <a:lnTo>
                    <a:pt x="1262" y="9752"/>
                  </a:lnTo>
                  <a:lnTo>
                    <a:pt x="1334" y="9288"/>
                  </a:lnTo>
                  <a:lnTo>
                    <a:pt x="282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8"/>
            <p:cNvSpPr/>
            <p:nvPr/>
          </p:nvSpPr>
          <p:spPr>
            <a:xfrm>
              <a:off x="1768950" y="4217025"/>
              <a:ext cx="178625" cy="268800"/>
            </a:xfrm>
            <a:custGeom>
              <a:avLst/>
              <a:gdLst/>
              <a:ahLst/>
              <a:cxnLst/>
              <a:rect l="l" t="t" r="r" b="b"/>
              <a:pathLst>
                <a:path w="7145" h="10752" extrusionOk="0">
                  <a:moveTo>
                    <a:pt x="370" y="0"/>
                  </a:moveTo>
                  <a:cubicBezTo>
                    <a:pt x="275" y="119"/>
                    <a:pt x="144" y="203"/>
                    <a:pt x="1" y="250"/>
                  </a:cubicBezTo>
                  <a:lnTo>
                    <a:pt x="6966" y="10752"/>
                  </a:lnTo>
                  <a:lnTo>
                    <a:pt x="7145" y="10621"/>
                  </a:lnTo>
                  <a:cubicBezTo>
                    <a:pt x="6918" y="10597"/>
                    <a:pt x="6787" y="10394"/>
                    <a:pt x="6799" y="10180"/>
                  </a:cubicBezTo>
                  <a:cubicBezTo>
                    <a:pt x="6811" y="10073"/>
                    <a:pt x="6859" y="9966"/>
                    <a:pt x="6930" y="9906"/>
                  </a:cubicBezTo>
                  <a:lnTo>
                    <a:pt x="429" y="84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8"/>
            <p:cNvSpPr/>
            <p:nvPr/>
          </p:nvSpPr>
          <p:spPr>
            <a:xfrm>
              <a:off x="1949050" y="4488775"/>
              <a:ext cx="83350" cy="112250"/>
            </a:xfrm>
            <a:custGeom>
              <a:avLst/>
              <a:gdLst/>
              <a:ahLst/>
              <a:cxnLst/>
              <a:rect l="l" t="t" r="r" b="b"/>
              <a:pathLst>
                <a:path w="3334" h="4490" extrusionOk="0">
                  <a:moveTo>
                    <a:pt x="369" y="1"/>
                  </a:moveTo>
                  <a:lnTo>
                    <a:pt x="0" y="263"/>
                  </a:lnTo>
                  <a:lnTo>
                    <a:pt x="2798" y="4489"/>
                  </a:lnTo>
                  <a:lnTo>
                    <a:pt x="3334" y="4489"/>
                  </a:lnTo>
                  <a:lnTo>
                    <a:pt x="36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8"/>
            <p:cNvSpPr/>
            <p:nvPr/>
          </p:nvSpPr>
          <p:spPr>
            <a:xfrm>
              <a:off x="1528150" y="4542950"/>
              <a:ext cx="62250" cy="58075"/>
            </a:xfrm>
            <a:custGeom>
              <a:avLst/>
              <a:gdLst/>
              <a:ahLst/>
              <a:cxnLst/>
              <a:rect l="l" t="t" r="r" b="b"/>
              <a:pathLst>
                <a:path w="2490" h="2323" extrusionOk="0">
                  <a:moveTo>
                    <a:pt x="251" y="1"/>
                  </a:moveTo>
                  <a:lnTo>
                    <a:pt x="1" y="382"/>
                  </a:lnTo>
                  <a:lnTo>
                    <a:pt x="1858" y="2322"/>
                  </a:lnTo>
                  <a:lnTo>
                    <a:pt x="2489" y="2322"/>
                  </a:lnTo>
                  <a:lnTo>
                    <a:pt x="25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8"/>
            <p:cNvSpPr/>
            <p:nvPr/>
          </p:nvSpPr>
          <p:spPr>
            <a:xfrm>
              <a:off x="1404925" y="4411375"/>
              <a:ext cx="121475" cy="132500"/>
            </a:xfrm>
            <a:custGeom>
              <a:avLst/>
              <a:gdLst/>
              <a:ahLst/>
              <a:cxnLst/>
              <a:rect l="l" t="t" r="r" b="b"/>
              <a:pathLst>
                <a:path w="4859" h="5300" extrusionOk="0">
                  <a:moveTo>
                    <a:pt x="131" y="1"/>
                  </a:moveTo>
                  <a:lnTo>
                    <a:pt x="131" y="1"/>
                  </a:lnTo>
                  <a:cubicBezTo>
                    <a:pt x="167" y="84"/>
                    <a:pt x="179" y="144"/>
                    <a:pt x="179" y="215"/>
                  </a:cubicBezTo>
                  <a:cubicBezTo>
                    <a:pt x="167" y="346"/>
                    <a:pt x="108" y="453"/>
                    <a:pt x="1" y="513"/>
                  </a:cubicBezTo>
                  <a:lnTo>
                    <a:pt x="4596" y="5299"/>
                  </a:lnTo>
                  <a:lnTo>
                    <a:pt x="4858" y="4918"/>
                  </a:lnTo>
                  <a:lnTo>
                    <a:pt x="13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8"/>
            <p:cNvSpPr/>
            <p:nvPr/>
          </p:nvSpPr>
          <p:spPr>
            <a:xfrm>
              <a:off x="1219200" y="4222975"/>
              <a:ext cx="181275" cy="185450"/>
            </a:xfrm>
            <a:custGeom>
              <a:avLst/>
              <a:gdLst/>
              <a:ahLst/>
              <a:cxnLst/>
              <a:rect l="l" t="t" r="r" b="b"/>
              <a:pathLst>
                <a:path w="7251" h="7418" extrusionOk="0">
                  <a:moveTo>
                    <a:pt x="333" y="0"/>
                  </a:moveTo>
                  <a:cubicBezTo>
                    <a:pt x="238" y="119"/>
                    <a:pt x="131" y="215"/>
                    <a:pt x="0" y="298"/>
                  </a:cubicBezTo>
                  <a:lnTo>
                    <a:pt x="6846" y="7418"/>
                  </a:lnTo>
                  <a:lnTo>
                    <a:pt x="6929" y="7394"/>
                  </a:lnTo>
                  <a:cubicBezTo>
                    <a:pt x="6965" y="7358"/>
                    <a:pt x="7013" y="7335"/>
                    <a:pt x="7072" y="7299"/>
                  </a:cubicBezTo>
                  <a:lnTo>
                    <a:pt x="7251" y="7204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8"/>
            <p:cNvSpPr/>
            <p:nvPr/>
          </p:nvSpPr>
          <p:spPr>
            <a:xfrm>
              <a:off x="1770450" y="4228325"/>
              <a:ext cx="568850" cy="372400"/>
            </a:xfrm>
            <a:custGeom>
              <a:avLst/>
              <a:gdLst/>
              <a:ahLst/>
              <a:cxnLst/>
              <a:rect l="l" t="t" r="r" b="b"/>
              <a:pathLst>
                <a:path w="22754" h="14896" extrusionOk="0">
                  <a:moveTo>
                    <a:pt x="22301" y="1"/>
                  </a:moveTo>
                  <a:lnTo>
                    <a:pt x="13764" y="5704"/>
                  </a:lnTo>
                  <a:lnTo>
                    <a:pt x="13335" y="5989"/>
                  </a:lnTo>
                  <a:lnTo>
                    <a:pt x="12538" y="6525"/>
                  </a:lnTo>
                  <a:lnTo>
                    <a:pt x="12538" y="6573"/>
                  </a:lnTo>
                  <a:cubicBezTo>
                    <a:pt x="12527" y="6795"/>
                    <a:pt x="12350" y="6944"/>
                    <a:pt x="12143" y="6944"/>
                  </a:cubicBezTo>
                  <a:cubicBezTo>
                    <a:pt x="12128" y="6944"/>
                    <a:pt x="12112" y="6944"/>
                    <a:pt x="12097" y="6942"/>
                  </a:cubicBezTo>
                  <a:cubicBezTo>
                    <a:pt x="12050" y="6942"/>
                    <a:pt x="12002" y="6930"/>
                    <a:pt x="11978" y="6906"/>
                  </a:cubicBezTo>
                  <a:lnTo>
                    <a:pt x="7561" y="9859"/>
                  </a:lnTo>
                  <a:cubicBezTo>
                    <a:pt x="7517" y="10045"/>
                    <a:pt x="7352" y="10171"/>
                    <a:pt x="7158" y="10171"/>
                  </a:cubicBezTo>
                  <a:cubicBezTo>
                    <a:pt x="7142" y="10171"/>
                    <a:pt x="7125" y="10170"/>
                    <a:pt x="7108" y="10169"/>
                  </a:cubicBezTo>
                  <a:lnTo>
                    <a:pt x="7085" y="10169"/>
                  </a:lnTo>
                  <a:lnTo>
                    <a:pt x="6882" y="10300"/>
                  </a:lnTo>
                  <a:lnTo>
                    <a:pt x="0" y="14895"/>
                  </a:lnTo>
                  <a:lnTo>
                    <a:pt x="798" y="14895"/>
                  </a:lnTo>
                  <a:lnTo>
                    <a:pt x="7120" y="10669"/>
                  </a:lnTo>
                  <a:lnTo>
                    <a:pt x="7501" y="10419"/>
                  </a:lnTo>
                  <a:lnTo>
                    <a:pt x="13788" y="6228"/>
                  </a:lnTo>
                  <a:lnTo>
                    <a:pt x="14228" y="5942"/>
                  </a:lnTo>
                  <a:lnTo>
                    <a:pt x="22229" y="596"/>
                  </a:lnTo>
                  <a:lnTo>
                    <a:pt x="22646" y="310"/>
                  </a:lnTo>
                  <a:cubicBezTo>
                    <a:pt x="22718" y="274"/>
                    <a:pt x="22753" y="203"/>
                    <a:pt x="22753" y="108"/>
                  </a:cubicBezTo>
                  <a:lnTo>
                    <a:pt x="22610" y="108"/>
                  </a:lnTo>
                  <a:cubicBezTo>
                    <a:pt x="22503" y="96"/>
                    <a:pt x="22396" y="60"/>
                    <a:pt x="2230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8"/>
            <p:cNvSpPr/>
            <p:nvPr/>
          </p:nvSpPr>
          <p:spPr>
            <a:xfrm>
              <a:off x="1757350" y="4183475"/>
              <a:ext cx="13125" cy="6775"/>
            </a:xfrm>
            <a:custGeom>
              <a:avLst/>
              <a:gdLst/>
              <a:ahLst/>
              <a:cxnLst/>
              <a:rect l="l" t="t" r="r" b="b"/>
              <a:pathLst>
                <a:path w="525" h="271" extrusionOk="0">
                  <a:moveTo>
                    <a:pt x="279" y="1"/>
                  </a:moveTo>
                  <a:cubicBezTo>
                    <a:pt x="207" y="1"/>
                    <a:pt x="134" y="35"/>
                    <a:pt x="96" y="104"/>
                  </a:cubicBezTo>
                  <a:lnTo>
                    <a:pt x="1" y="271"/>
                  </a:lnTo>
                  <a:cubicBezTo>
                    <a:pt x="80" y="226"/>
                    <a:pt x="153" y="202"/>
                    <a:pt x="229" y="202"/>
                  </a:cubicBezTo>
                  <a:cubicBezTo>
                    <a:pt x="255" y="202"/>
                    <a:pt x="282" y="205"/>
                    <a:pt x="310" y="211"/>
                  </a:cubicBezTo>
                  <a:cubicBezTo>
                    <a:pt x="382" y="211"/>
                    <a:pt x="441" y="235"/>
                    <a:pt x="501" y="247"/>
                  </a:cubicBezTo>
                  <a:cubicBezTo>
                    <a:pt x="524" y="163"/>
                    <a:pt x="489" y="68"/>
                    <a:pt x="417" y="33"/>
                  </a:cubicBezTo>
                  <a:lnTo>
                    <a:pt x="393" y="33"/>
                  </a:lnTo>
                  <a:cubicBezTo>
                    <a:pt x="359" y="11"/>
                    <a:pt x="319" y="1"/>
                    <a:pt x="27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8"/>
            <p:cNvSpPr/>
            <p:nvPr/>
          </p:nvSpPr>
          <p:spPr>
            <a:xfrm>
              <a:off x="1482325" y="4218800"/>
              <a:ext cx="269100" cy="382525"/>
            </a:xfrm>
            <a:custGeom>
              <a:avLst/>
              <a:gdLst/>
              <a:ahLst/>
              <a:cxnLst/>
              <a:rect l="l" t="t" r="r" b="b"/>
              <a:pathLst>
                <a:path w="10764" h="15301" extrusionOk="0">
                  <a:moveTo>
                    <a:pt x="10751" y="1"/>
                  </a:moveTo>
                  <a:lnTo>
                    <a:pt x="9906" y="477"/>
                  </a:lnTo>
                  <a:lnTo>
                    <a:pt x="1774" y="12633"/>
                  </a:lnTo>
                  <a:lnTo>
                    <a:pt x="1524" y="13026"/>
                  </a:lnTo>
                  <a:lnTo>
                    <a:pt x="0" y="15300"/>
                  </a:lnTo>
                  <a:lnTo>
                    <a:pt x="536" y="15300"/>
                  </a:lnTo>
                  <a:lnTo>
                    <a:pt x="1834" y="13359"/>
                  </a:lnTo>
                  <a:lnTo>
                    <a:pt x="2084" y="12967"/>
                  </a:lnTo>
                  <a:lnTo>
                    <a:pt x="10763" y="13"/>
                  </a:lnTo>
                  <a:lnTo>
                    <a:pt x="1075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8"/>
            <p:cNvSpPr/>
            <p:nvPr/>
          </p:nvSpPr>
          <p:spPr>
            <a:xfrm>
              <a:off x="1045650" y="4224750"/>
              <a:ext cx="149150" cy="194700"/>
            </a:xfrm>
            <a:custGeom>
              <a:avLst/>
              <a:gdLst/>
              <a:ahLst/>
              <a:cxnLst/>
              <a:rect l="l" t="t" r="r" b="b"/>
              <a:pathLst>
                <a:path w="5966" h="7788" extrusionOk="0">
                  <a:moveTo>
                    <a:pt x="5668" y="1"/>
                  </a:moveTo>
                  <a:lnTo>
                    <a:pt x="5597" y="48"/>
                  </a:lnTo>
                  <a:lnTo>
                    <a:pt x="1" y="7216"/>
                  </a:lnTo>
                  <a:lnTo>
                    <a:pt x="120" y="7787"/>
                  </a:lnTo>
                  <a:lnTo>
                    <a:pt x="5966" y="263"/>
                  </a:lnTo>
                  <a:cubicBezTo>
                    <a:pt x="5859" y="203"/>
                    <a:pt x="5739" y="108"/>
                    <a:pt x="5668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8"/>
            <p:cNvSpPr/>
            <p:nvPr/>
          </p:nvSpPr>
          <p:spPr>
            <a:xfrm>
              <a:off x="892950" y="4416450"/>
              <a:ext cx="147075" cy="184575"/>
            </a:xfrm>
            <a:custGeom>
              <a:avLst/>
              <a:gdLst/>
              <a:ahLst/>
              <a:cxnLst/>
              <a:rect l="l" t="t" r="r" b="b"/>
              <a:pathLst>
                <a:path w="5883" h="7383" extrusionOk="0">
                  <a:moveTo>
                    <a:pt x="5751" y="0"/>
                  </a:moveTo>
                  <a:lnTo>
                    <a:pt x="1" y="7382"/>
                  </a:lnTo>
                  <a:lnTo>
                    <a:pt x="572" y="7382"/>
                  </a:lnTo>
                  <a:lnTo>
                    <a:pt x="5882" y="560"/>
                  </a:lnTo>
                  <a:lnTo>
                    <a:pt x="575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8"/>
            <p:cNvSpPr/>
            <p:nvPr/>
          </p:nvSpPr>
          <p:spPr>
            <a:xfrm>
              <a:off x="1395700" y="4211350"/>
              <a:ext cx="354825" cy="200650"/>
            </a:xfrm>
            <a:custGeom>
              <a:avLst/>
              <a:gdLst/>
              <a:ahLst/>
              <a:cxnLst/>
              <a:rect l="l" t="t" r="r" b="b"/>
              <a:pathLst>
                <a:path w="14193" h="8026" extrusionOk="0">
                  <a:moveTo>
                    <a:pt x="13835" y="1"/>
                  </a:moveTo>
                  <a:lnTo>
                    <a:pt x="179" y="7692"/>
                  </a:lnTo>
                  <a:lnTo>
                    <a:pt x="0" y="7788"/>
                  </a:lnTo>
                  <a:cubicBezTo>
                    <a:pt x="44" y="7770"/>
                    <a:pt x="81" y="7759"/>
                    <a:pt x="121" y="7759"/>
                  </a:cubicBezTo>
                  <a:cubicBezTo>
                    <a:pt x="136" y="7759"/>
                    <a:pt x="151" y="7761"/>
                    <a:pt x="167" y="7764"/>
                  </a:cubicBezTo>
                  <a:cubicBezTo>
                    <a:pt x="322" y="7788"/>
                    <a:pt x="441" y="7871"/>
                    <a:pt x="500" y="8026"/>
                  </a:cubicBezTo>
                  <a:lnTo>
                    <a:pt x="13359" y="787"/>
                  </a:lnTo>
                  <a:lnTo>
                    <a:pt x="14193" y="311"/>
                  </a:lnTo>
                  <a:cubicBezTo>
                    <a:pt x="14109" y="227"/>
                    <a:pt x="14050" y="120"/>
                    <a:pt x="1401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8"/>
            <p:cNvSpPr/>
            <p:nvPr/>
          </p:nvSpPr>
          <p:spPr>
            <a:xfrm>
              <a:off x="1092100" y="4407825"/>
              <a:ext cx="300350" cy="178900"/>
            </a:xfrm>
            <a:custGeom>
              <a:avLst/>
              <a:gdLst/>
              <a:ahLst/>
              <a:cxnLst/>
              <a:rect l="l" t="t" r="r" b="b"/>
              <a:pathLst>
                <a:path w="12014" h="7156" extrusionOk="0">
                  <a:moveTo>
                    <a:pt x="12013" y="0"/>
                  </a:moveTo>
                  <a:lnTo>
                    <a:pt x="11930" y="48"/>
                  </a:lnTo>
                  <a:lnTo>
                    <a:pt x="0" y="6751"/>
                  </a:lnTo>
                  <a:cubicBezTo>
                    <a:pt x="107" y="6858"/>
                    <a:pt x="179" y="7013"/>
                    <a:pt x="191" y="7156"/>
                  </a:cubicBezTo>
                  <a:lnTo>
                    <a:pt x="4941" y="4489"/>
                  </a:lnTo>
                  <a:cubicBezTo>
                    <a:pt x="4917" y="4429"/>
                    <a:pt x="4905" y="4370"/>
                    <a:pt x="4905" y="4298"/>
                  </a:cubicBezTo>
                  <a:cubicBezTo>
                    <a:pt x="4928" y="4069"/>
                    <a:pt x="5116" y="3928"/>
                    <a:pt x="5332" y="3928"/>
                  </a:cubicBezTo>
                  <a:cubicBezTo>
                    <a:pt x="5340" y="3928"/>
                    <a:pt x="5349" y="3929"/>
                    <a:pt x="5358" y="3929"/>
                  </a:cubicBezTo>
                  <a:cubicBezTo>
                    <a:pt x="5477" y="3941"/>
                    <a:pt x="5584" y="4001"/>
                    <a:pt x="5632" y="4096"/>
                  </a:cubicBezTo>
                  <a:lnTo>
                    <a:pt x="11930" y="548"/>
                  </a:lnTo>
                  <a:cubicBezTo>
                    <a:pt x="11871" y="476"/>
                    <a:pt x="11859" y="369"/>
                    <a:pt x="11859" y="262"/>
                  </a:cubicBezTo>
                  <a:cubicBezTo>
                    <a:pt x="11871" y="167"/>
                    <a:pt x="11918" y="72"/>
                    <a:pt x="1201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8"/>
            <p:cNvSpPr/>
            <p:nvPr/>
          </p:nvSpPr>
          <p:spPr>
            <a:xfrm>
              <a:off x="1231100" y="4199750"/>
              <a:ext cx="516150" cy="14325"/>
            </a:xfrm>
            <a:custGeom>
              <a:avLst/>
              <a:gdLst/>
              <a:ahLst/>
              <a:cxnLst/>
              <a:rect l="l" t="t" r="r" b="b"/>
              <a:pathLst>
                <a:path w="20646" h="573" extrusionOk="0">
                  <a:moveTo>
                    <a:pt x="20646" y="1"/>
                  </a:moveTo>
                  <a:lnTo>
                    <a:pt x="0" y="120"/>
                  </a:lnTo>
                  <a:cubicBezTo>
                    <a:pt x="36" y="239"/>
                    <a:pt x="48" y="346"/>
                    <a:pt x="36" y="465"/>
                  </a:cubicBezTo>
                  <a:cubicBezTo>
                    <a:pt x="36" y="489"/>
                    <a:pt x="24" y="536"/>
                    <a:pt x="24" y="572"/>
                  </a:cubicBezTo>
                  <a:lnTo>
                    <a:pt x="20443" y="453"/>
                  </a:lnTo>
                  <a:lnTo>
                    <a:pt x="20622" y="453"/>
                  </a:lnTo>
                  <a:cubicBezTo>
                    <a:pt x="20598" y="370"/>
                    <a:pt x="20586" y="286"/>
                    <a:pt x="20598" y="191"/>
                  </a:cubicBezTo>
                  <a:cubicBezTo>
                    <a:pt x="20598" y="120"/>
                    <a:pt x="20634" y="60"/>
                    <a:pt x="2064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8"/>
            <p:cNvSpPr/>
            <p:nvPr/>
          </p:nvSpPr>
          <p:spPr>
            <a:xfrm>
              <a:off x="889375" y="3382100"/>
              <a:ext cx="866225" cy="816200"/>
            </a:xfrm>
            <a:custGeom>
              <a:avLst/>
              <a:gdLst/>
              <a:ahLst/>
              <a:cxnLst/>
              <a:rect l="l" t="t" r="r" b="b"/>
              <a:pathLst>
                <a:path w="34649" h="32648" extrusionOk="0">
                  <a:moveTo>
                    <a:pt x="1" y="0"/>
                  </a:moveTo>
                  <a:lnTo>
                    <a:pt x="1" y="607"/>
                  </a:lnTo>
                  <a:lnTo>
                    <a:pt x="34327" y="32647"/>
                  </a:lnTo>
                  <a:cubicBezTo>
                    <a:pt x="34410" y="32516"/>
                    <a:pt x="34505" y="32397"/>
                    <a:pt x="34648" y="3233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8"/>
            <p:cNvSpPr/>
            <p:nvPr/>
          </p:nvSpPr>
          <p:spPr>
            <a:xfrm>
              <a:off x="953675" y="3873825"/>
              <a:ext cx="242625" cy="319700"/>
            </a:xfrm>
            <a:custGeom>
              <a:avLst/>
              <a:gdLst/>
              <a:ahLst/>
              <a:cxnLst/>
              <a:rect l="l" t="t" r="r" b="b"/>
              <a:pathLst>
                <a:path w="9705" h="12788" extrusionOk="0">
                  <a:moveTo>
                    <a:pt x="358" y="0"/>
                  </a:moveTo>
                  <a:cubicBezTo>
                    <a:pt x="251" y="107"/>
                    <a:pt x="132" y="191"/>
                    <a:pt x="1" y="274"/>
                  </a:cubicBezTo>
                  <a:lnTo>
                    <a:pt x="9347" y="12788"/>
                  </a:lnTo>
                  <a:cubicBezTo>
                    <a:pt x="9430" y="12669"/>
                    <a:pt x="9549" y="12573"/>
                    <a:pt x="9704" y="12514"/>
                  </a:cubicBezTo>
                  <a:lnTo>
                    <a:pt x="35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8"/>
            <p:cNvSpPr/>
            <p:nvPr/>
          </p:nvSpPr>
          <p:spPr>
            <a:xfrm>
              <a:off x="1015000" y="4311375"/>
              <a:ext cx="67875" cy="261950"/>
            </a:xfrm>
            <a:custGeom>
              <a:avLst/>
              <a:gdLst/>
              <a:ahLst/>
              <a:cxnLst/>
              <a:rect l="l" t="t" r="r" b="b"/>
              <a:pathLst>
                <a:path w="2715" h="10478" extrusionOk="0">
                  <a:moveTo>
                    <a:pt x="405" y="0"/>
                  </a:moveTo>
                  <a:lnTo>
                    <a:pt x="0" y="227"/>
                  </a:lnTo>
                  <a:lnTo>
                    <a:pt x="893" y="4215"/>
                  </a:lnTo>
                  <a:lnTo>
                    <a:pt x="1012" y="4775"/>
                  </a:lnTo>
                  <a:lnTo>
                    <a:pt x="2263" y="10478"/>
                  </a:lnTo>
                  <a:cubicBezTo>
                    <a:pt x="2355" y="10432"/>
                    <a:pt x="2447" y="10414"/>
                    <a:pt x="2545" y="10414"/>
                  </a:cubicBezTo>
                  <a:cubicBezTo>
                    <a:pt x="2573" y="10414"/>
                    <a:pt x="2602" y="10416"/>
                    <a:pt x="2632" y="10418"/>
                  </a:cubicBezTo>
                  <a:cubicBezTo>
                    <a:pt x="2667" y="10418"/>
                    <a:pt x="2679" y="10430"/>
                    <a:pt x="2715" y="10430"/>
                  </a:cubicBezTo>
                  <a:lnTo>
                    <a:pt x="1358" y="4322"/>
                  </a:lnTo>
                  <a:lnTo>
                    <a:pt x="1239" y="3751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8"/>
            <p:cNvSpPr/>
            <p:nvPr/>
          </p:nvSpPr>
          <p:spPr>
            <a:xfrm>
              <a:off x="1011725" y="4302450"/>
              <a:ext cx="2100" cy="2700"/>
            </a:xfrm>
            <a:custGeom>
              <a:avLst/>
              <a:gdLst/>
              <a:ahLst/>
              <a:cxnLst/>
              <a:rect l="l" t="t" r="r" b="b"/>
              <a:pathLst>
                <a:path w="84" h="108" extrusionOk="0">
                  <a:moveTo>
                    <a:pt x="0" y="0"/>
                  </a:moveTo>
                  <a:lnTo>
                    <a:pt x="24" y="107"/>
                  </a:lnTo>
                  <a:lnTo>
                    <a:pt x="84" y="72"/>
                  </a:lnTo>
                  <a:cubicBezTo>
                    <a:pt x="48" y="60"/>
                    <a:pt x="12" y="36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8"/>
            <p:cNvSpPr/>
            <p:nvPr/>
          </p:nvSpPr>
          <p:spPr>
            <a:xfrm>
              <a:off x="919450" y="3886925"/>
              <a:ext cx="99725" cy="406625"/>
            </a:xfrm>
            <a:custGeom>
              <a:avLst/>
              <a:gdLst/>
              <a:ahLst/>
              <a:cxnLst/>
              <a:rect l="l" t="t" r="r" b="b"/>
              <a:pathLst>
                <a:path w="3989" h="16265" extrusionOk="0">
                  <a:moveTo>
                    <a:pt x="12" y="0"/>
                  </a:moveTo>
                  <a:cubicBezTo>
                    <a:pt x="0" y="24"/>
                    <a:pt x="0" y="72"/>
                    <a:pt x="12" y="107"/>
                  </a:cubicBezTo>
                  <a:lnTo>
                    <a:pt x="3596" y="16264"/>
                  </a:lnTo>
                  <a:cubicBezTo>
                    <a:pt x="3644" y="16074"/>
                    <a:pt x="3810" y="15955"/>
                    <a:pt x="3989" y="15955"/>
                  </a:cubicBezTo>
                  <a:lnTo>
                    <a:pt x="441" y="12"/>
                  </a:lnTo>
                  <a:lnTo>
                    <a:pt x="167" y="12"/>
                  </a:lnTo>
                  <a:cubicBezTo>
                    <a:pt x="119" y="12"/>
                    <a:pt x="60" y="0"/>
                    <a:pt x="1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8"/>
            <p:cNvSpPr/>
            <p:nvPr/>
          </p:nvSpPr>
          <p:spPr>
            <a:xfrm>
              <a:off x="889075" y="4214625"/>
              <a:ext cx="298000" cy="168500"/>
            </a:xfrm>
            <a:custGeom>
              <a:avLst/>
              <a:gdLst/>
              <a:ahLst/>
              <a:cxnLst/>
              <a:rect l="l" t="t" r="r" b="b"/>
              <a:pathLst>
                <a:path w="11920" h="6740" extrusionOk="0">
                  <a:moveTo>
                    <a:pt x="11717" y="1"/>
                  </a:moveTo>
                  <a:lnTo>
                    <a:pt x="5621" y="3251"/>
                  </a:lnTo>
                  <a:lnTo>
                    <a:pt x="5621" y="3287"/>
                  </a:lnTo>
                  <a:cubicBezTo>
                    <a:pt x="5586" y="3506"/>
                    <a:pt x="5407" y="3669"/>
                    <a:pt x="5191" y="3669"/>
                  </a:cubicBezTo>
                  <a:cubicBezTo>
                    <a:pt x="5183" y="3669"/>
                    <a:pt x="5176" y="3668"/>
                    <a:pt x="5168" y="3668"/>
                  </a:cubicBezTo>
                  <a:cubicBezTo>
                    <a:pt x="5097" y="3668"/>
                    <a:pt x="5037" y="3632"/>
                    <a:pt x="4978" y="3585"/>
                  </a:cubicBezTo>
                  <a:lnTo>
                    <a:pt x="4918" y="3620"/>
                  </a:lnTo>
                  <a:lnTo>
                    <a:pt x="1" y="6240"/>
                  </a:lnTo>
                  <a:lnTo>
                    <a:pt x="1" y="6740"/>
                  </a:lnTo>
                  <a:lnTo>
                    <a:pt x="5025" y="4085"/>
                  </a:lnTo>
                  <a:lnTo>
                    <a:pt x="5418" y="3859"/>
                  </a:lnTo>
                  <a:lnTo>
                    <a:pt x="11836" y="453"/>
                  </a:lnTo>
                  <a:lnTo>
                    <a:pt x="11919" y="406"/>
                  </a:lnTo>
                  <a:cubicBezTo>
                    <a:pt x="11824" y="287"/>
                    <a:pt x="11752" y="156"/>
                    <a:pt x="1171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8"/>
            <p:cNvSpPr/>
            <p:nvPr/>
          </p:nvSpPr>
          <p:spPr>
            <a:xfrm>
              <a:off x="889375" y="3623200"/>
              <a:ext cx="34550" cy="166100"/>
            </a:xfrm>
            <a:custGeom>
              <a:avLst/>
              <a:gdLst/>
              <a:ahLst/>
              <a:cxnLst/>
              <a:rect l="l" t="t" r="r" b="b"/>
              <a:pathLst>
                <a:path w="1382" h="6644" extrusionOk="0">
                  <a:moveTo>
                    <a:pt x="1" y="0"/>
                  </a:moveTo>
                  <a:lnTo>
                    <a:pt x="1" y="2155"/>
                  </a:lnTo>
                  <a:lnTo>
                    <a:pt x="953" y="6644"/>
                  </a:lnTo>
                  <a:cubicBezTo>
                    <a:pt x="1084" y="6608"/>
                    <a:pt x="1227" y="6573"/>
                    <a:pt x="1382" y="656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8"/>
            <p:cNvSpPr/>
            <p:nvPr/>
          </p:nvSpPr>
          <p:spPr>
            <a:xfrm>
              <a:off x="889075" y="3786975"/>
              <a:ext cx="91725" cy="100275"/>
            </a:xfrm>
            <a:custGeom>
              <a:avLst/>
              <a:gdLst/>
              <a:ahLst/>
              <a:cxnLst/>
              <a:rect l="l" t="t" r="r" b="b"/>
              <a:pathLst>
                <a:path w="3669" h="4011" extrusionOk="0">
                  <a:moveTo>
                    <a:pt x="1573" y="1"/>
                  </a:moveTo>
                  <a:cubicBezTo>
                    <a:pt x="1513" y="1"/>
                    <a:pt x="1454" y="4"/>
                    <a:pt x="1394" y="10"/>
                  </a:cubicBezTo>
                  <a:cubicBezTo>
                    <a:pt x="1239" y="22"/>
                    <a:pt x="1096" y="57"/>
                    <a:pt x="953" y="93"/>
                  </a:cubicBezTo>
                  <a:cubicBezTo>
                    <a:pt x="584" y="212"/>
                    <a:pt x="239" y="450"/>
                    <a:pt x="1" y="748"/>
                  </a:cubicBezTo>
                  <a:lnTo>
                    <a:pt x="1" y="3272"/>
                  </a:lnTo>
                  <a:cubicBezTo>
                    <a:pt x="299" y="3641"/>
                    <a:pt x="739" y="3903"/>
                    <a:pt x="1227" y="3998"/>
                  </a:cubicBezTo>
                  <a:cubicBezTo>
                    <a:pt x="1275" y="4010"/>
                    <a:pt x="1334" y="4010"/>
                    <a:pt x="1370" y="4010"/>
                  </a:cubicBezTo>
                  <a:lnTo>
                    <a:pt x="1680" y="4010"/>
                  </a:lnTo>
                  <a:cubicBezTo>
                    <a:pt x="2001" y="3998"/>
                    <a:pt x="2311" y="3891"/>
                    <a:pt x="2585" y="3748"/>
                  </a:cubicBezTo>
                  <a:cubicBezTo>
                    <a:pt x="2716" y="3665"/>
                    <a:pt x="2835" y="3581"/>
                    <a:pt x="2942" y="3474"/>
                  </a:cubicBezTo>
                  <a:cubicBezTo>
                    <a:pt x="3287" y="3153"/>
                    <a:pt x="3525" y="2700"/>
                    <a:pt x="3561" y="2200"/>
                  </a:cubicBezTo>
                  <a:cubicBezTo>
                    <a:pt x="3668" y="1093"/>
                    <a:pt x="2847" y="117"/>
                    <a:pt x="1751" y="10"/>
                  </a:cubicBezTo>
                  <a:cubicBezTo>
                    <a:pt x="1692" y="4"/>
                    <a:pt x="1632" y="1"/>
                    <a:pt x="157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8"/>
            <p:cNvSpPr/>
            <p:nvPr/>
          </p:nvSpPr>
          <p:spPr>
            <a:xfrm>
              <a:off x="3670975" y="4475375"/>
              <a:ext cx="17900" cy="18025"/>
            </a:xfrm>
            <a:custGeom>
              <a:avLst/>
              <a:gdLst/>
              <a:ahLst/>
              <a:cxnLst/>
              <a:rect l="l" t="t" r="r" b="b"/>
              <a:pathLst>
                <a:path w="716" h="721" extrusionOk="0">
                  <a:moveTo>
                    <a:pt x="358" y="0"/>
                  </a:moveTo>
                  <a:cubicBezTo>
                    <a:pt x="177" y="0"/>
                    <a:pt x="12" y="129"/>
                    <a:pt x="1" y="334"/>
                  </a:cubicBezTo>
                  <a:cubicBezTo>
                    <a:pt x="1" y="394"/>
                    <a:pt x="1" y="441"/>
                    <a:pt x="25" y="501"/>
                  </a:cubicBezTo>
                  <a:cubicBezTo>
                    <a:pt x="72" y="620"/>
                    <a:pt x="179" y="715"/>
                    <a:pt x="322" y="715"/>
                  </a:cubicBezTo>
                  <a:cubicBezTo>
                    <a:pt x="341" y="719"/>
                    <a:pt x="359" y="720"/>
                    <a:pt x="377" y="720"/>
                  </a:cubicBezTo>
                  <a:cubicBezTo>
                    <a:pt x="546" y="720"/>
                    <a:pt x="694" y="576"/>
                    <a:pt x="715" y="394"/>
                  </a:cubicBezTo>
                  <a:cubicBezTo>
                    <a:pt x="715" y="322"/>
                    <a:pt x="691" y="239"/>
                    <a:pt x="668" y="179"/>
                  </a:cubicBezTo>
                  <a:cubicBezTo>
                    <a:pt x="608" y="96"/>
                    <a:pt x="513" y="25"/>
                    <a:pt x="382" y="1"/>
                  </a:cubicBezTo>
                  <a:cubicBezTo>
                    <a:pt x="374" y="0"/>
                    <a:pt x="366" y="0"/>
                    <a:pt x="35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8"/>
            <p:cNvSpPr/>
            <p:nvPr/>
          </p:nvSpPr>
          <p:spPr>
            <a:xfrm>
              <a:off x="2319625" y="4195250"/>
              <a:ext cx="36625" cy="35925"/>
            </a:xfrm>
            <a:custGeom>
              <a:avLst/>
              <a:gdLst/>
              <a:ahLst/>
              <a:cxnLst/>
              <a:rect l="l" t="t" r="r" b="b"/>
              <a:pathLst>
                <a:path w="1465" h="1437" extrusionOk="0">
                  <a:moveTo>
                    <a:pt x="741" y="1"/>
                  </a:moveTo>
                  <a:cubicBezTo>
                    <a:pt x="356" y="1"/>
                    <a:pt x="35" y="290"/>
                    <a:pt x="12" y="657"/>
                  </a:cubicBezTo>
                  <a:cubicBezTo>
                    <a:pt x="0" y="943"/>
                    <a:pt x="131" y="1193"/>
                    <a:pt x="346" y="1324"/>
                  </a:cubicBezTo>
                  <a:cubicBezTo>
                    <a:pt x="441" y="1383"/>
                    <a:pt x="548" y="1431"/>
                    <a:pt x="667" y="1431"/>
                  </a:cubicBezTo>
                  <a:cubicBezTo>
                    <a:pt x="683" y="1435"/>
                    <a:pt x="698" y="1436"/>
                    <a:pt x="711" y="1436"/>
                  </a:cubicBezTo>
                  <a:cubicBezTo>
                    <a:pt x="739" y="1436"/>
                    <a:pt x="762" y="1431"/>
                    <a:pt x="786" y="1431"/>
                  </a:cubicBezTo>
                  <a:cubicBezTo>
                    <a:pt x="1132" y="1383"/>
                    <a:pt x="1405" y="1133"/>
                    <a:pt x="1441" y="776"/>
                  </a:cubicBezTo>
                  <a:cubicBezTo>
                    <a:pt x="1465" y="371"/>
                    <a:pt x="1167" y="38"/>
                    <a:pt x="786" y="2"/>
                  </a:cubicBezTo>
                  <a:cubicBezTo>
                    <a:pt x="771" y="1"/>
                    <a:pt x="756" y="1"/>
                    <a:pt x="74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8"/>
            <p:cNvSpPr/>
            <p:nvPr/>
          </p:nvSpPr>
          <p:spPr>
            <a:xfrm>
              <a:off x="1181675" y="4184500"/>
              <a:ext cx="50625" cy="49950"/>
            </a:xfrm>
            <a:custGeom>
              <a:avLst/>
              <a:gdLst/>
              <a:ahLst/>
              <a:cxnLst/>
              <a:rect l="l" t="t" r="r" b="b"/>
              <a:pathLst>
                <a:path w="2025" h="1998" extrusionOk="0">
                  <a:moveTo>
                    <a:pt x="1021" y="0"/>
                  </a:moveTo>
                  <a:cubicBezTo>
                    <a:pt x="872" y="0"/>
                    <a:pt x="724" y="27"/>
                    <a:pt x="584" y="87"/>
                  </a:cubicBezTo>
                  <a:cubicBezTo>
                    <a:pt x="429" y="134"/>
                    <a:pt x="310" y="242"/>
                    <a:pt x="227" y="361"/>
                  </a:cubicBezTo>
                  <a:cubicBezTo>
                    <a:pt x="108" y="503"/>
                    <a:pt x="37" y="706"/>
                    <a:pt x="13" y="908"/>
                  </a:cubicBezTo>
                  <a:cubicBezTo>
                    <a:pt x="1" y="1015"/>
                    <a:pt x="13" y="1123"/>
                    <a:pt x="37" y="1218"/>
                  </a:cubicBezTo>
                  <a:cubicBezTo>
                    <a:pt x="60" y="1373"/>
                    <a:pt x="132" y="1504"/>
                    <a:pt x="227" y="1623"/>
                  </a:cubicBezTo>
                  <a:cubicBezTo>
                    <a:pt x="310" y="1730"/>
                    <a:pt x="418" y="1813"/>
                    <a:pt x="537" y="1896"/>
                  </a:cubicBezTo>
                  <a:cubicBezTo>
                    <a:pt x="656" y="1956"/>
                    <a:pt x="787" y="1992"/>
                    <a:pt x="930" y="1992"/>
                  </a:cubicBezTo>
                  <a:cubicBezTo>
                    <a:pt x="964" y="1996"/>
                    <a:pt x="998" y="1998"/>
                    <a:pt x="1033" y="1998"/>
                  </a:cubicBezTo>
                  <a:cubicBezTo>
                    <a:pt x="1203" y="1998"/>
                    <a:pt x="1372" y="1950"/>
                    <a:pt x="1501" y="1861"/>
                  </a:cubicBezTo>
                  <a:cubicBezTo>
                    <a:pt x="1632" y="1789"/>
                    <a:pt x="1739" y="1682"/>
                    <a:pt x="1834" y="1563"/>
                  </a:cubicBezTo>
                  <a:cubicBezTo>
                    <a:pt x="1906" y="1456"/>
                    <a:pt x="1965" y="1325"/>
                    <a:pt x="2001" y="1194"/>
                  </a:cubicBezTo>
                  <a:cubicBezTo>
                    <a:pt x="2013" y="1158"/>
                    <a:pt x="2013" y="1123"/>
                    <a:pt x="2013" y="1087"/>
                  </a:cubicBezTo>
                  <a:cubicBezTo>
                    <a:pt x="2025" y="968"/>
                    <a:pt x="2013" y="861"/>
                    <a:pt x="1977" y="742"/>
                  </a:cubicBezTo>
                  <a:cubicBezTo>
                    <a:pt x="1882" y="349"/>
                    <a:pt x="1537" y="27"/>
                    <a:pt x="1108" y="3"/>
                  </a:cubicBezTo>
                  <a:cubicBezTo>
                    <a:pt x="1079" y="1"/>
                    <a:pt x="1050" y="0"/>
                    <a:pt x="102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8"/>
            <p:cNvSpPr/>
            <p:nvPr/>
          </p:nvSpPr>
          <p:spPr>
            <a:xfrm>
              <a:off x="1061125" y="4571450"/>
              <a:ext cx="36050" cy="28975"/>
            </a:xfrm>
            <a:custGeom>
              <a:avLst/>
              <a:gdLst/>
              <a:ahLst/>
              <a:cxnLst/>
              <a:rect l="l" t="t" r="r" b="b"/>
              <a:pathLst>
                <a:path w="1442" h="1159" extrusionOk="0">
                  <a:moveTo>
                    <a:pt x="720" y="0"/>
                  </a:moveTo>
                  <a:cubicBezTo>
                    <a:pt x="615" y="0"/>
                    <a:pt x="516" y="24"/>
                    <a:pt x="418" y="63"/>
                  </a:cubicBezTo>
                  <a:cubicBezTo>
                    <a:pt x="191" y="170"/>
                    <a:pt x="37" y="373"/>
                    <a:pt x="13" y="646"/>
                  </a:cubicBezTo>
                  <a:cubicBezTo>
                    <a:pt x="1" y="837"/>
                    <a:pt x="60" y="1027"/>
                    <a:pt x="179" y="1158"/>
                  </a:cubicBezTo>
                  <a:lnTo>
                    <a:pt x="1251" y="1158"/>
                  </a:lnTo>
                  <a:cubicBezTo>
                    <a:pt x="1358" y="1063"/>
                    <a:pt x="1418" y="908"/>
                    <a:pt x="1430" y="766"/>
                  </a:cubicBezTo>
                  <a:cubicBezTo>
                    <a:pt x="1441" y="718"/>
                    <a:pt x="1430" y="670"/>
                    <a:pt x="1430" y="611"/>
                  </a:cubicBezTo>
                  <a:cubicBezTo>
                    <a:pt x="1418" y="468"/>
                    <a:pt x="1346" y="313"/>
                    <a:pt x="1239" y="206"/>
                  </a:cubicBezTo>
                  <a:cubicBezTo>
                    <a:pt x="1132" y="111"/>
                    <a:pt x="1013" y="51"/>
                    <a:pt x="870" y="15"/>
                  </a:cubicBezTo>
                  <a:cubicBezTo>
                    <a:pt x="834" y="15"/>
                    <a:pt x="822" y="4"/>
                    <a:pt x="787" y="4"/>
                  </a:cubicBezTo>
                  <a:cubicBezTo>
                    <a:pt x="764" y="1"/>
                    <a:pt x="742" y="0"/>
                    <a:pt x="72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8"/>
            <p:cNvSpPr/>
            <p:nvPr/>
          </p:nvSpPr>
          <p:spPr>
            <a:xfrm>
              <a:off x="1745750" y="4188500"/>
              <a:ext cx="36925" cy="35975"/>
            </a:xfrm>
            <a:custGeom>
              <a:avLst/>
              <a:gdLst/>
              <a:ahLst/>
              <a:cxnLst/>
              <a:rect l="l" t="t" r="r" b="b"/>
              <a:pathLst>
                <a:path w="1477" h="1439" extrusionOk="0">
                  <a:moveTo>
                    <a:pt x="720" y="1"/>
                  </a:moveTo>
                  <a:cubicBezTo>
                    <a:pt x="643" y="1"/>
                    <a:pt x="566" y="20"/>
                    <a:pt x="488" y="46"/>
                  </a:cubicBezTo>
                  <a:cubicBezTo>
                    <a:pt x="465" y="70"/>
                    <a:pt x="441" y="70"/>
                    <a:pt x="417" y="82"/>
                  </a:cubicBezTo>
                  <a:cubicBezTo>
                    <a:pt x="286" y="153"/>
                    <a:pt x="167" y="260"/>
                    <a:pt x="107" y="391"/>
                  </a:cubicBezTo>
                  <a:cubicBezTo>
                    <a:pt x="84" y="403"/>
                    <a:pt x="84" y="439"/>
                    <a:pt x="72" y="451"/>
                  </a:cubicBezTo>
                  <a:cubicBezTo>
                    <a:pt x="48" y="510"/>
                    <a:pt x="24" y="582"/>
                    <a:pt x="24" y="641"/>
                  </a:cubicBezTo>
                  <a:cubicBezTo>
                    <a:pt x="0" y="736"/>
                    <a:pt x="0" y="820"/>
                    <a:pt x="36" y="903"/>
                  </a:cubicBezTo>
                  <a:cubicBezTo>
                    <a:pt x="60" y="1022"/>
                    <a:pt x="119" y="1117"/>
                    <a:pt x="214" y="1213"/>
                  </a:cubicBezTo>
                  <a:lnTo>
                    <a:pt x="226" y="1225"/>
                  </a:lnTo>
                  <a:cubicBezTo>
                    <a:pt x="345" y="1344"/>
                    <a:pt x="488" y="1415"/>
                    <a:pt x="667" y="1439"/>
                  </a:cubicBezTo>
                  <a:cubicBezTo>
                    <a:pt x="762" y="1439"/>
                    <a:pt x="846" y="1439"/>
                    <a:pt x="941" y="1403"/>
                  </a:cubicBezTo>
                  <a:cubicBezTo>
                    <a:pt x="1084" y="1356"/>
                    <a:pt x="1227" y="1272"/>
                    <a:pt x="1310" y="1153"/>
                  </a:cubicBezTo>
                  <a:cubicBezTo>
                    <a:pt x="1381" y="1046"/>
                    <a:pt x="1441" y="927"/>
                    <a:pt x="1441" y="784"/>
                  </a:cubicBezTo>
                  <a:cubicBezTo>
                    <a:pt x="1477" y="451"/>
                    <a:pt x="1274" y="165"/>
                    <a:pt x="1000" y="46"/>
                  </a:cubicBezTo>
                  <a:cubicBezTo>
                    <a:pt x="941" y="22"/>
                    <a:pt x="869" y="10"/>
                    <a:pt x="810" y="10"/>
                  </a:cubicBezTo>
                  <a:cubicBezTo>
                    <a:pt x="780" y="3"/>
                    <a:pt x="750" y="1"/>
                    <a:pt x="72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8"/>
            <p:cNvSpPr/>
            <p:nvPr/>
          </p:nvSpPr>
          <p:spPr>
            <a:xfrm>
              <a:off x="3568600" y="4511575"/>
              <a:ext cx="36025" cy="35350"/>
            </a:xfrm>
            <a:custGeom>
              <a:avLst/>
              <a:gdLst/>
              <a:ahLst/>
              <a:cxnLst/>
              <a:rect l="l" t="t" r="r" b="b"/>
              <a:pathLst>
                <a:path w="1441" h="1414" extrusionOk="0">
                  <a:moveTo>
                    <a:pt x="703" y="0"/>
                  </a:moveTo>
                  <a:cubicBezTo>
                    <a:pt x="544" y="0"/>
                    <a:pt x="394" y="58"/>
                    <a:pt x="262" y="160"/>
                  </a:cubicBezTo>
                  <a:cubicBezTo>
                    <a:pt x="143" y="255"/>
                    <a:pt x="71" y="386"/>
                    <a:pt x="24" y="553"/>
                  </a:cubicBezTo>
                  <a:cubicBezTo>
                    <a:pt x="12" y="577"/>
                    <a:pt x="12" y="624"/>
                    <a:pt x="12" y="660"/>
                  </a:cubicBezTo>
                  <a:cubicBezTo>
                    <a:pt x="0" y="839"/>
                    <a:pt x="48" y="994"/>
                    <a:pt x="143" y="1136"/>
                  </a:cubicBezTo>
                  <a:cubicBezTo>
                    <a:pt x="250" y="1267"/>
                    <a:pt x="405" y="1375"/>
                    <a:pt x="572" y="1398"/>
                  </a:cubicBezTo>
                  <a:cubicBezTo>
                    <a:pt x="607" y="1398"/>
                    <a:pt x="619" y="1410"/>
                    <a:pt x="655" y="1410"/>
                  </a:cubicBezTo>
                  <a:cubicBezTo>
                    <a:pt x="677" y="1413"/>
                    <a:pt x="699" y="1414"/>
                    <a:pt x="721" y="1414"/>
                  </a:cubicBezTo>
                  <a:cubicBezTo>
                    <a:pt x="913" y="1414"/>
                    <a:pt x="1098" y="1324"/>
                    <a:pt x="1226" y="1196"/>
                  </a:cubicBezTo>
                  <a:cubicBezTo>
                    <a:pt x="1286" y="1136"/>
                    <a:pt x="1334" y="1053"/>
                    <a:pt x="1369" y="982"/>
                  </a:cubicBezTo>
                  <a:cubicBezTo>
                    <a:pt x="1393" y="910"/>
                    <a:pt x="1405" y="851"/>
                    <a:pt x="1429" y="779"/>
                  </a:cubicBezTo>
                  <a:cubicBezTo>
                    <a:pt x="1441" y="672"/>
                    <a:pt x="1429" y="565"/>
                    <a:pt x="1393" y="482"/>
                  </a:cubicBezTo>
                  <a:cubicBezTo>
                    <a:pt x="1310" y="220"/>
                    <a:pt x="1072" y="29"/>
                    <a:pt x="786" y="5"/>
                  </a:cubicBezTo>
                  <a:cubicBezTo>
                    <a:pt x="758" y="2"/>
                    <a:pt x="731" y="0"/>
                    <a:pt x="70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8"/>
            <p:cNvSpPr/>
            <p:nvPr/>
          </p:nvSpPr>
          <p:spPr>
            <a:xfrm>
              <a:off x="2968800" y="4112475"/>
              <a:ext cx="37550" cy="35500"/>
            </a:xfrm>
            <a:custGeom>
              <a:avLst/>
              <a:gdLst/>
              <a:ahLst/>
              <a:cxnLst/>
              <a:rect l="l" t="t" r="r" b="b"/>
              <a:pathLst>
                <a:path w="1502" h="1420" extrusionOk="0">
                  <a:moveTo>
                    <a:pt x="736" y="0"/>
                  </a:moveTo>
                  <a:cubicBezTo>
                    <a:pt x="380" y="0"/>
                    <a:pt x="59" y="287"/>
                    <a:pt x="25" y="658"/>
                  </a:cubicBezTo>
                  <a:cubicBezTo>
                    <a:pt x="1" y="896"/>
                    <a:pt x="96" y="1122"/>
                    <a:pt x="263" y="1277"/>
                  </a:cubicBezTo>
                  <a:cubicBezTo>
                    <a:pt x="382" y="1349"/>
                    <a:pt x="525" y="1408"/>
                    <a:pt x="703" y="1420"/>
                  </a:cubicBezTo>
                  <a:lnTo>
                    <a:pt x="775" y="1420"/>
                  </a:lnTo>
                  <a:cubicBezTo>
                    <a:pt x="918" y="1408"/>
                    <a:pt x="1073" y="1349"/>
                    <a:pt x="1192" y="1265"/>
                  </a:cubicBezTo>
                  <a:cubicBezTo>
                    <a:pt x="1334" y="1146"/>
                    <a:pt x="1430" y="979"/>
                    <a:pt x="1454" y="777"/>
                  </a:cubicBezTo>
                  <a:cubicBezTo>
                    <a:pt x="1501" y="396"/>
                    <a:pt x="1203" y="39"/>
                    <a:pt x="799" y="3"/>
                  </a:cubicBezTo>
                  <a:cubicBezTo>
                    <a:pt x="778" y="1"/>
                    <a:pt x="757" y="0"/>
                    <a:pt x="73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8"/>
            <p:cNvSpPr/>
            <p:nvPr/>
          </p:nvSpPr>
          <p:spPr>
            <a:xfrm>
              <a:off x="1008750" y="4285475"/>
              <a:ext cx="20850" cy="20875"/>
            </a:xfrm>
            <a:custGeom>
              <a:avLst/>
              <a:gdLst/>
              <a:ahLst/>
              <a:cxnLst/>
              <a:rect l="l" t="t" r="r" b="b"/>
              <a:pathLst>
                <a:path w="834" h="835" extrusionOk="0">
                  <a:moveTo>
                    <a:pt x="417" y="1"/>
                  </a:moveTo>
                  <a:cubicBezTo>
                    <a:pt x="215" y="1"/>
                    <a:pt x="72" y="132"/>
                    <a:pt x="24" y="310"/>
                  </a:cubicBezTo>
                  <a:cubicBezTo>
                    <a:pt x="24" y="322"/>
                    <a:pt x="12" y="358"/>
                    <a:pt x="12" y="370"/>
                  </a:cubicBezTo>
                  <a:cubicBezTo>
                    <a:pt x="0" y="489"/>
                    <a:pt x="36" y="596"/>
                    <a:pt x="107" y="679"/>
                  </a:cubicBezTo>
                  <a:cubicBezTo>
                    <a:pt x="131" y="715"/>
                    <a:pt x="167" y="739"/>
                    <a:pt x="191" y="751"/>
                  </a:cubicBezTo>
                  <a:cubicBezTo>
                    <a:pt x="250" y="798"/>
                    <a:pt x="310" y="834"/>
                    <a:pt x="381" y="834"/>
                  </a:cubicBezTo>
                  <a:cubicBezTo>
                    <a:pt x="389" y="834"/>
                    <a:pt x="396" y="835"/>
                    <a:pt x="404" y="835"/>
                  </a:cubicBezTo>
                  <a:cubicBezTo>
                    <a:pt x="620" y="835"/>
                    <a:pt x="799" y="672"/>
                    <a:pt x="834" y="453"/>
                  </a:cubicBezTo>
                  <a:lnTo>
                    <a:pt x="834" y="417"/>
                  </a:lnTo>
                  <a:cubicBezTo>
                    <a:pt x="834" y="203"/>
                    <a:pt x="679" y="24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8"/>
            <p:cNvSpPr/>
            <p:nvPr/>
          </p:nvSpPr>
          <p:spPr>
            <a:xfrm>
              <a:off x="1388550" y="4405125"/>
              <a:ext cx="20875" cy="20950"/>
            </a:xfrm>
            <a:custGeom>
              <a:avLst/>
              <a:gdLst/>
              <a:ahLst/>
              <a:cxnLst/>
              <a:rect l="l" t="t" r="r" b="b"/>
              <a:pathLst>
                <a:path w="835" h="838" extrusionOk="0">
                  <a:moveTo>
                    <a:pt x="465" y="1"/>
                  </a:moveTo>
                  <a:cubicBezTo>
                    <a:pt x="405" y="1"/>
                    <a:pt x="346" y="1"/>
                    <a:pt x="298" y="13"/>
                  </a:cubicBezTo>
                  <a:cubicBezTo>
                    <a:pt x="239" y="37"/>
                    <a:pt x="191" y="60"/>
                    <a:pt x="155" y="108"/>
                  </a:cubicBezTo>
                  <a:cubicBezTo>
                    <a:pt x="72" y="168"/>
                    <a:pt x="13" y="275"/>
                    <a:pt x="13" y="370"/>
                  </a:cubicBezTo>
                  <a:cubicBezTo>
                    <a:pt x="1" y="477"/>
                    <a:pt x="36" y="572"/>
                    <a:pt x="96" y="656"/>
                  </a:cubicBezTo>
                  <a:cubicBezTo>
                    <a:pt x="155" y="751"/>
                    <a:pt x="251" y="822"/>
                    <a:pt x="394" y="834"/>
                  </a:cubicBezTo>
                  <a:cubicBezTo>
                    <a:pt x="409" y="836"/>
                    <a:pt x="425" y="837"/>
                    <a:pt x="441" y="837"/>
                  </a:cubicBezTo>
                  <a:cubicBezTo>
                    <a:pt x="520" y="837"/>
                    <a:pt x="596" y="813"/>
                    <a:pt x="656" y="763"/>
                  </a:cubicBezTo>
                  <a:cubicBezTo>
                    <a:pt x="751" y="703"/>
                    <a:pt x="822" y="584"/>
                    <a:pt x="834" y="465"/>
                  </a:cubicBezTo>
                  <a:cubicBezTo>
                    <a:pt x="834" y="394"/>
                    <a:pt x="834" y="334"/>
                    <a:pt x="810" y="275"/>
                  </a:cubicBezTo>
                  <a:lnTo>
                    <a:pt x="810" y="251"/>
                  </a:lnTo>
                  <a:cubicBezTo>
                    <a:pt x="751" y="120"/>
                    <a:pt x="632" y="13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8"/>
            <p:cNvSpPr/>
            <p:nvPr/>
          </p:nvSpPr>
          <p:spPr>
            <a:xfrm>
              <a:off x="1214725" y="4506025"/>
              <a:ext cx="20850" cy="20900"/>
            </a:xfrm>
            <a:custGeom>
              <a:avLst/>
              <a:gdLst/>
              <a:ahLst/>
              <a:cxnLst/>
              <a:rect l="l" t="t" r="r" b="b"/>
              <a:pathLst>
                <a:path w="834" h="836" extrusionOk="0">
                  <a:moveTo>
                    <a:pt x="425" y="0"/>
                  </a:moveTo>
                  <a:cubicBezTo>
                    <a:pt x="200" y="0"/>
                    <a:pt x="23" y="141"/>
                    <a:pt x="0" y="370"/>
                  </a:cubicBezTo>
                  <a:cubicBezTo>
                    <a:pt x="0" y="430"/>
                    <a:pt x="0" y="501"/>
                    <a:pt x="36" y="561"/>
                  </a:cubicBezTo>
                  <a:cubicBezTo>
                    <a:pt x="96" y="716"/>
                    <a:pt x="215" y="823"/>
                    <a:pt x="381" y="835"/>
                  </a:cubicBezTo>
                  <a:cubicBezTo>
                    <a:pt x="389" y="835"/>
                    <a:pt x="396" y="835"/>
                    <a:pt x="404" y="835"/>
                  </a:cubicBezTo>
                  <a:cubicBezTo>
                    <a:pt x="631" y="835"/>
                    <a:pt x="810" y="661"/>
                    <a:pt x="822" y="454"/>
                  </a:cubicBezTo>
                  <a:cubicBezTo>
                    <a:pt x="834" y="358"/>
                    <a:pt x="798" y="251"/>
                    <a:pt x="727" y="156"/>
                  </a:cubicBezTo>
                  <a:cubicBezTo>
                    <a:pt x="679" y="73"/>
                    <a:pt x="572" y="13"/>
                    <a:pt x="453" y="1"/>
                  </a:cubicBezTo>
                  <a:cubicBezTo>
                    <a:pt x="444" y="1"/>
                    <a:pt x="434" y="0"/>
                    <a:pt x="42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8"/>
            <p:cNvSpPr/>
            <p:nvPr/>
          </p:nvSpPr>
          <p:spPr>
            <a:xfrm>
              <a:off x="2064225" y="4565550"/>
              <a:ext cx="21175" cy="20600"/>
            </a:xfrm>
            <a:custGeom>
              <a:avLst/>
              <a:gdLst/>
              <a:ahLst/>
              <a:cxnLst/>
              <a:rect l="l" t="t" r="r" b="b"/>
              <a:pathLst>
                <a:path w="847" h="824" extrusionOk="0">
                  <a:moveTo>
                    <a:pt x="438" y="1"/>
                  </a:moveTo>
                  <a:cubicBezTo>
                    <a:pt x="213" y="1"/>
                    <a:pt x="36" y="142"/>
                    <a:pt x="13" y="370"/>
                  </a:cubicBezTo>
                  <a:cubicBezTo>
                    <a:pt x="1" y="609"/>
                    <a:pt x="144" y="799"/>
                    <a:pt x="394" y="823"/>
                  </a:cubicBezTo>
                  <a:cubicBezTo>
                    <a:pt x="402" y="823"/>
                    <a:pt x="411" y="824"/>
                    <a:pt x="419" y="824"/>
                  </a:cubicBezTo>
                  <a:cubicBezTo>
                    <a:pt x="645" y="824"/>
                    <a:pt x="823" y="671"/>
                    <a:pt x="834" y="442"/>
                  </a:cubicBezTo>
                  <a:cubicBezTo>
                    <a:pt x="846" y="204"/>
                    <a:pt x="691" y="13"/>
                    <a:pt x="465" y="1"/>
                  </a:cubicBezTo>
                  <a:cubicBezTo>
                    <a:pt x="456" y="1"/>
                    <a:pt x="447" y="1"/>
                    <a:pt x="43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8"/>
            <p:cNvSpPr/>
            <p:nvPr/>
          </p:nvSpPr>
          <p:spPr>
            <a:xfrm>
              <a:off x="3153650" y="4535800"/>
              <a:ext cx="20875" cy="20900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06" y="1"/>
                  </a:moveTo>
                  <a:cubicBezTo>
                    <a:pt x="251" y="13"/>
                    <a:pt x="132" y="84"/>
                    <a:pt x="60" y="203"/>
                  </a:cubicBezTo>
                  <a:cubicBezTo>
                    <a:pt x="36" y="251"/>
                    <a:pt x="13" y="310"/>
                    <a:pt x="1" y="382"/>
                  </a:cubicBezTo>
                  <a:cubicBezTo>
                    <a:pt x="1" y="465"/>
                    <a:pt x="13" y="537"/>
                    <a:pt x="48" y="596"/>
                  </a:cubicBezTo>
                  <a:cubicBezTo>
                    <a:pt x="96" y="679"/>
                    <a:pt x="167" y="763"/>
                    <a:pt x="251" y="798"/>
                  </a:cubicBezTo>
                  <a:cubicBezTo>
                    <a:pt x="298" y="822"/>
                    <a:pt x="334" y="834"/>
                    <a:pt x="370" y="834"/>
                  </a:cubicBezTo>
                  <a:cubicBezTo>
                    <a:pt x="382" y="835"/>
                    <a:pt x="394" y="836"/>
                    <a:pt x="406" y="836"/>
                  </a:cubicBezTo>
                  <a:cubicBezTo>
                    <a:pt x="513" y="836"/>
                    <a:pt x="618" y="790"/>
                    <a:pt x="703" y="715"/>
                  </a:cubicBezTo>
                  <a:cubicBezTo>
                    <a:pt x="739" y="668"/>
                    <a:pt x="775" y="620"/>
                    <a:pt x="787" y="560"/>
                  </a:cubicBezTo>
                  <a:cubicBezTo>
                    <a:pt x="810" y="537"/>
                    <a:pt x="822" y="489"/>
                    <a:pt x="822" y="465"/>
                  </a:cubicBezTo>
                  <a:cubicBezTo>
                    <a:pt x="834" y="322"/>
                    <a:pt x="775" y="203"/>
                    <a:pt x="703" y="120"/>
                  </a:cubicBezTo>
                  <a:cubicBezTo>
                    <a:pt x="644" y="60"/>
                    <a:pt x="548" y="13"/>
                    <a:pt x="45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8"/>
            <p:cNvSpPr/>
            <p:nvPr/>
          </p:nvSpPr>
          <p:spPr>
            <a:xfrm>
              <a:off x="1938625" y="4462425"/>
              <a:ext cx="21450" cy="20550"/>
            </a:xfrm>
            <a:custGeom>
              <a:avLst/>
              <a:gdLst/>
              <a:ahLst/>
              <a:cxnLst/>
              <a:rect l="l" t="t" r="r" b="b"/>
              <a:pathLst>
                <a:path w="858" h="822" extrusionOk="0">
                  <a:moveTo>
                    <a:pt x="390" y="1"/>
                  </a:moveTo>
                  <a:cubicBezTo>
                    <a:pt x="293" y="1"/>
                    <a:pt x="202" y="43"/>
                    <a:pt x="143" y="102"/>
                  </a:cubicBezTo>
                  <a:cubicBezTo>
                    <a:pt x="72" y="162"/>
                    <a:pt x="24" y="269"/>
                    <a:pt x="12" y="376"/>
                  </a:cubicBezTo>
                  <a:cubicBezTo>
                    <a:pt x="0" y="602"/>
                    <a:pt x="143" y="793"/>
                    <a:pt x="358" y="816"/>
                  </a:cubicBezTo>
                  <a:lnTo>
                    <a:pt x="381" y="816"/>
                  </a:lnTo>
                  <a:cubicBezTo>
                    <a:pt x="402" y="820"/>
                    <a:pt x="423" y="822"/>
                    <a:pt x="443" y="822"/>
                  </a:cubicBezTo>
                  <a:cubicBezTo>
                    <a:pt x="632" y="822"/>
                    <a:pt x="791" y="679"/>
                    <a:pt x="834" y="507"/>
                  </a:cubicBezTo>
                  <a:cubicBezTo>
                    <a:pt x="834" y="495"/>
                    <a:pt x="846" y="471"/>
                    <a:pt x="846" y="447"/>
                  </a:cubicBezTo>
                  <a:cubicBezTo>
                    <a:pt x="858" y="209"/>
                    <a:pt x="691" y="19"/>
                    <a:pt x="453" y="7"/>
                  </a:cubicBezTo>
                  <a:cubicBezTo>
                    <a:pt x="432" y="3"/>
                    <a:pt x="411" y="1"/>
                    <a:pt x="39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8"/>
            <p:cNvSpPr/>
            <p:nvPr/>
          </p:nvSpPr>
          <p:spPr>
            <a:xfrm>
              <a:off x="2063050" y="4381300"/>
              <a:ext cx="20850" cy="20650"/>
            </a:xfrm>
            <a:custGeom>
              <a:avLst/>
              <a:gdLst/>
              <a:ahLst/>
              <a:cxnLst/>
              <a:rect l="l" t="t" r="r" b="b"/>
              <a:pathLst>
                <a:path w="834" h="826" extrusionOk="0">
                  <a:moveTo>
                    <a:pt x="437" y="1"/>
                  </a:moveTo>
                  <a:cubicBezTo>
                    <a:pt x="212" y="1"/>
                    <a:pt x="35" y="142"/>
                    <a:pt x="24" y="371"/>
                  </a:cubicBezTo>
                  <a:cubicBezTo>
                    <a:pt x="0" y="573"/>
                    <a:pt x="107" y="728"/>
                    <a:pt x="274" y="787"/>
                  </a:cubicBezTo>
                  <a:cubicBezTo>
                    <a:pt x="322" y="811"/>
                    <a:pt x="346" y="823"/>
                    <a:pt x="393" y="823"/>
                  </a:cubicBezTo>
                  <a:cubicBezTo>
                    <a:pt x="408" y="825"/>
                    <a:pt x="424" y="825"/>
                    <a:pt x="439" y="825"/>
                  </a:cubicBezTo>
                  <a:cubicBezTo>
                    <a:pt x="646" y="825"/>
                    <a:pt x="823" y="676"/>
                    <a:pt x="834" y="454"/>
                  </a:cubicBezTo>
                  <a:lnTo>
                    <a:pt x="834" y="406"/>
                  </a:lnTo>
                  <a:cubicBezTo>
                    <a:pt x="834" y="192"/>
                    <a:pt x="691" y="13"/>
                    <a:pt x="465" y="1"/>
                  </a:cubicBezTo>
                  <a:cubicBezTo>
                    <a:pt x="455" y="1"/>
                    <a:pt x="446" y="1"/>
                    <a:pt x="43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6" name="Google Shape;996;p8"/>
          <p:cNvGrpSpPr/>
          <p:nvPr/>
        </p:nvGrpSpPr>
        <p:grpSpPr>
          <a:xfrm flipH="1">
            <a:off x="5463073" y="3282339"/>
            <a:ext cx="3680939" cy="1565485"/>
            <a:chOff x="889075" y="3382100"/>
            <a:chExt cx="2866775" cy="1219225"/>
          </a:xfrm>
        </p:grpSpPr>
        <p:sp>
          <p:nvSpPr>
            <p:cNvPr id="997" name="Google Shape;997;p8"/>
            <p:cNvSpPr/>
            <p:nvPr/>
          </p:nvSpPr>
          <p:spPr>
            <a:xfrm>
              <a:off x="2285400" y="4527175"/>
              <a:ext cx="133950" cy="42000"/>
            </a:xfrm>
            <a:custGeom>
              <a:avLst/>
              <a:gdLst/>
              <a:ahLst/>
              <a:cxnLst/>
              <a:rect l="l" t="t" r="r" b="b"/>
              <a:pathLst>
                <a:path w="5358" h="1680" extrusionOk="0">
                  <a:moveTo>
                    <a:pt x="4906" y="0"/>
                  </a:moveTo>
                  <a:lnTo>
                    <a:pt x="72" y="1203"/>
                  </a:lnTo>
                  <a:lnTo>
                    <a:pt x="0" y="1679"/>
                  </a:lnTo>
                  <a:lnTo>
                    <a:pt x="5358" y="358"/>
                  </a:lnTo>
                  <a:lnTo>
                    <a:pt x="5334" y="215"/>
                  </a:lnTo>
                  <a:lnTo>
                    <a:pt x="490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8"/>
            <p:cNvSpPr/>
            <p:nvPr/>
          </p:nvSpPr>
          <p:spPr>
            <a:xfrm>
              <a:off x="2429750" y="4527475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8"/>
            <p:cNvSpPr/>
            <p:nvPr/>
          </p:nvSpPr>
          <p:spPr>
            <a:xfrm>
              <a:off x="2111850" y="4560225"/>
              <a:ext cx="163750" cy="40800"/>
            </a:xfrm>
            <a:custGeom>
              <a:avLst/>
              <a:gdLst/>
              <a:ahLst/>
              <a:cxnLst/>
              <a:rect l="l" t="t" r="r" b="b"/>
              <a:pathLst>
                <a:path w="6550" h="1632" extrusionOk="0">
                  <a:moveTo>
                    <a:pt x="6549" y="0"/>
                  </a:moveTo>
                  <a:lnTo>
                    <a:pt x="1" y="1631"/>
                  </a:lnTo>
                  <a:lnTo>
                    <a:pt x="1858" y="1631"/>
                  </a:lnTo>
                  <a:lnTo>
                    <a:pt x="6478" y="476"/>
                  </a:lnTo>
                  <a:lnTo>
                    <a:pt x="654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8"/>
            <p:cNvSpPr/>
            <p:nvPr/>
          </p:nvSpPr>
          <p:spPr>
            <a:xfrm>
              <a:off x="2427075" y="45242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8"/>
            <p:cNvSpPr/>
            <p:nvPr/>
          </p:nvSpPr>
          <p:spPr>
            <a:xfrm>
              <a:off x="2427075" y="45242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8"/>
            <p:cNvSpPr/>
            <p:nvPr/>
          </p:nvSpPr>
          <p:spPr>
            <a:xfrm>
              <a:off x="2428575" y="4525675"/>
              <a:ext cx="300" cy="25"/>
            </a:xfrm>
            <a:custGeom>
              <a:avLst/>
              <a:gdLst/>
              <a:ahLst/>
              <a:cxnLst/>
              <a:rect l="l" t="t" r="r" b="b"/>
              <a:pathLst>
                <a:path w="12" h="1" extrusionOk="0">
                  <a:moveTo>
                    <a:pt x="12" y="1"/>
                  </a:moveTo>
                  <a:cubicBezTo>
                    <a:pt x="0" y="1"/>
                    <a:pt x="0" y="1"/>
                    <a:pt x="12" y="1"/>
                  </a:cubicBezTo>
                  <a:cubicBezTo>
                    <a:pt x="0" y="1"/>
                    <a:pt x="0" y="1"/>
                    <a:pt x="12" y="1"/>
                  </a:cubicBezTo>
                  <a:cubicBezTo>
                    <a:pt x="0" y="1"/>
                    <a:pt x="0" y="1"/>
                    <a:pt x="12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8"/>
            <p:cNvSpPr/>
            <p:nvPr/>
          </p:nvSpPr>
          <p:spPr>
            <a:xfrm>
              <a:off x="2426775" y="4524200"/>
              <a:ext cx="925" cy="925"/>
            </a:xfrm>
            <a:custGeom>
              <a:avLst/>
              <a:gdLst/>
              <a:ahLst/>
              <a:cxnLst/>
              <a:rect l="l" t="t" r="r" b="b"/>
              <a:pathLst>
                <a:path w="37" h="37" extrusionOk="0">
                  <a:moveTo>
                    <a:pt x="1" y="0"/>
                  </a:moveTo>
                  <a:cubicBezTo>
                    <a:pt x="13" y="12"/>
                    <a:pt x="24" y="12"/>
                    <a:pt x="36" y="36"/>
                  </a:cubicBezTo>
                  <a:cubicBezTo>
                    <a:pt x="36" y="12"/>
                    <a:pt x="24" y="0"/>
                    <a:pt x="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8"/>
            <p:cNvSpPr/>
            <p:nvPr/>
          </p:nvSpPr>
          <p:spPr>
            <a:xfrm>
              <a:off x="2428275" y="4525400"/>
              <a:ext cx="325" cy="300"/>
            </a:xfrm>
            <a:custGeom>
              <a:avLst/>
              <a:gdLst/>
              <a:ahLst/>
              <a:cxnLst/>
              <a:rect l="l" t="t" r="r" b="b"/>
              <a:pathLst>
                <a:path w="13" h="12" extrusionOk="0">
                  <a:moveTo>
                    <a:pt x="12" y="12"/>
                  </a:moveTo>
                  <a:cubicBezTo>
                    <a:pt x="12" y="0"/>
                    <a:pt x="0" y="0"/>
                    <a:pt x="12" y="12"/>
                  </a:cubicBezTo>
                  <a:cubicBezTo>
                    <a:pt x="0" y="0"/>
                    <a:pt x="12" y="0"/>
                    <a:pt x="12" y="12"/>
                  </a:cubicBezTo>
                  <a:cubicBezTo>
                    <a:pt x="12" y="0"/>
                    <a:pt x="12" y="0"/>
                    <a:pt x="12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8"/>
            <p:cNvSpPr/>
            <p:nvPr/>
          </p:nvSpPr>
          <p:spPr>
            <a:xfrm>
              <a:off x="2115725" y="4376850"/>
              <a:ext cx="176250" cy="92600"/>
            </a:xfrm>
            <a:custGeom>
              <a:avLst/>
              <a:gdLst/>
              <a:ahLst/>
              <a:cxnLst/>
              <a:rect l="l" t="t" r="r" b="b"/>
              <a:pathLst>
                <a:path w="7050" h="3704" extrusionOk="0">
                  <a:moveTo>
                    <a:pt x="429" y="1"/>
                  </a:moveTo>
                  <a:lnTo>
                    <a:pt x="1" y="287"/>
                  </a:lnTo>
                  <a:lnTo>
                    <a:pt x="6978" y="3704"/>
                  </a:lnTo>
                  <a:lnTo>
                    <a:pt x="7049" y="3251"/>
                  </a:lnTo>
                  <a:lnTo>
                    <a:pt x="42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8"/>
            <p:cNvSpPr/>
            <p:nvPr/>
          </p:nvSpPr>
          <p:spPr>
            <a:xfrm>
              <a:off x="2300575" y="4463175"/>
              <a:ext cx="126525" cy="69375"/>
            </a:xfrm>
            <a:custGeom>
              <a:avLst/>
              <a:gdLst/>
              <a:ahLst/>
              <a:cxnLst/>
              <a:rect l="l" t="t" r="r" b="b"/>
              <a:pathLst>
                <a:path w="5061" h="2775" extrusionOk="0">
                  <a:moveTo>
                    <a:pt x="5041" y="2436"/>
                  </a:moveTo>
                  <a:cubicBezTo>
                    <a:pt x="5047" y="2441"/>
                    <a:pt x="5061" y="2441"/>
                    <a:pt x="5061" y="2441"/>
                  </a:cubicBezTo>
                  <a:cubicBezTo>
                    <a:pt x="5054" y="2440"/>
                    <a:pt x="5047" y="2438"/>
                    <a:pt x="5041" y="2436"/>
                  </a:cubicBezTo>
                  <a:close/>
                  <a:moveTo>
                    <a:pt x="72" y="1"/>
                  </a:moveTo>
                  <a:lnTo>
                    <a:pt x="0" y="465"/>
                  </a:lnTo>
                  <a:lnTo>
                    <a:pt x="4299" y="2560"/>
                  </a:lnTo>
                  <a:lnTo>
                    <a:pt x="4727" y="2775"/>
                  </a:lnTo>
                  <a:lnTo>
                    <a:pt x="4715" y="2656"/>
                  </a:lnTo>
                  <a:cubicBezTo>
                    <a:pt x="4703" y="2537"/>
                    <a:pt x="4787" y="2418"/>
                    <a:pt x="4930" y="2418"/>
                  </a:cubicBezTo>
                  <a:cubicBezTo>
                    <a:pt x="4960" y="2418"/>
                    <a:pt x="5000" y="2426"/>
                    <a:pt x="5041" y="2436"/>
                  </a:cubicBezTo>
                  <a:lnTo>
                    <a:pt x="5041" y="2436"/>
                  </a:lnTo>
                  <a:cubicBezTo>
                    <a:pt x="5038" y="2435"/>
                    <a:pt x="5037" y="2433"/>
                    <a:pt x="5037" y="2430"/>
                  </a:cubicBezTo>
                  <a:lnTo>
                    <a:pt x="7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8"/>
            <p:cNvSpPr/>
            <p:nvPr/>
          </p:nvSpPr>
          <p:spPr>
            <a:xfrm>
              <a:off x="1777600" y="4208100"/>
              <a:ext cx="336950" cy="170275"/>
            </a:xfrm>
            <a:custGeom>
              <a:avLst/>
              <a:gdLst/>
              <a:ahLst/>
              <a:cxnLst/>
              <a:rect l="l" t="t" r="r" b="b"/>
              <a:pathLst>
                <a:path w="13478" h="6811" extrusionOk="0">
                  <a:moveTo>
                    <a:pt x="143" y="0"/>
                  </a:moveTo>
                  <a:cubicBezTo>
                    <a:pt x="119" y="131"/>
                    <a:pt x="83" y="262"/>
                    <a:pt x="0" y="369"/>
                  </a:cubicBezTo>
                  <a:lnTo>
                    <a:pt x="72" y="452"/>
                  </a:lnTo>
                  <a:lnTo>
                    <a:pt x="13049" y="6810"/>
                  </a:lnTo>
                  <a:lnTo>
                    <a:pt x="13478" y="6525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8"/>
            <p:cNvSpPr/>
            <p:nvPr/>
          </p:nvSpPr>
          <p:spPr>
            <a:xfrm>
              <a:off x="2429750" y="4527175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1" y="12"/>
                  </a:moveTo>
                  <a:cubicBezTo>
                    <a:pt x="1" y="12"/>
                    <a:pt x="1" y="0"/>
                    <a:pt x="1" y="12"/>
                  </a:cubicBezTo>
                  <a:cubicBezTo>
                    <a:pt x="1" y="0"/>
                    <a:pt x="1" y="12"/>
                    <a:pt x="1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8"/>
            <p:cNvSpPr/>
            <p:nvPr/>
          </p:nvSpPr>
          <p:spPr>
            <a:xfrm>
              <a:off x="2427075" y="45242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8"/>
            <p:cNvSpPr/>
            <p:nvPr/>
          </p:nvSpPr>
          <p:spPr>
            <a:xfrm>
              <a:off x="2428575" y="4525400"/>
              <a:ext cx="25" cy="300"/>
            </a:xfrm>
            <a:custGeom>
              <a:avLst/>
              <a:gdLst/>
              <a:ahLst/>
              <a:cxnLst/>
              <a:rect l="l" t="t" r="r" b="b"/>
              <a:pathLst>
                <a:path w="1" h="12" extrusionOk="0">
                  <a:moveTo>
                    <a:pt x="0" y="12"/>
                  </a:moveTo>
                  <a:lnTo>
                    <a:pt x="0" y="12"/>
                  </a:lnTo>
                  <a:lnTo>
                    <a:pt x="0" y="12"/>
                  </a:lnTo>
                  <a:cubicBezTo>
                    <a:pt x="0" y="0"/>
                    <a:pt x="0" y="0"/>
                    <a:pt x="0" y="12"/>
                  </a:cubicBezTo>
                  <a:cubicBezTo>
                    <a:pt x="0" y="0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8"/>
            <p:cNvSpPr/>
            <p:nvPr/>
          </p:nvSpPr>
          <p:spPr>
            <a:xfrm>
              <a:off x="3679325" y="4491150"/>
              <a:ext cx="76525" cy="109875"/>
            </a:xfrm>
            <a:custGeom>
              <a:avLst/>
              <a:gdLst/>
              <a:ahLst/>
              <a:cxnLst/>
              <a:rect l="l" t="t" r="r" b="b"/>
              <a:pathLst>
                <a:path w="3061" h="4395" extrusionOk="0">
                  <a:moveTo>
                    <a:pt x="405" y="1"/>
                  </a:moveTo>
                  <a:lnTo>
                    <a:pt x="0" y="203"/>
                  </a:lnTo>
                  <a:lnTo>
                    <a:pt x="2536" y="4394"/>
                  </a:lnTo>
                  <a:lnTo>
                    <a:pt x="3060" y="4394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8"/>
            <p:cNvSpPr/>
            <p:nvPr/>
          </p:nvSpPr>
          <p:spPr>
            <a:xfrm>
              <a:off x="3424225" y="4426275"/>
              <a:ext cx="150925" cy="98550"/>
            </a:xfrm>
            <a:custGeom>
              <a:avLst/>
              <a:gdLst/>
              <a:ahLst/>
              <a:cxnLst/>
              <a:rect l="l" t="t" r="r" b="b"/>
              <a:pathLst>
                <a:path w="6037" h="3942" extrusionOk="0">
                  <a:moveTo>
                    <a:pt x="108" y="0"/>
                  </a:moveTo>
                  <a:cubicBezTo>
                    <a:pt x="120" y="0"/>
                    <a:pt x="131" y="24"/>
                    <a:pt x="143" y="24"/>
                  </a:cubicBezTo>
                  <a:cubicBezTo>
                    <a:pt x="131" y="0"/>
                    <a:pt x="120" y="0"/>
                    <a:pt x="108" y="0"/>
                  </a:cubicBezTo>
                  <a:close/>
                  <a:moveTo>
                    <a:pt x="143" y="24"/>
                  </a:moveTo>
                  <a:cubicBezTo>
                    <a:pt x="179" y="48"/>
                    <a:pt x="203" y="84"/>
                    <a:pt x="227" y="119"/>
                  </a:cubicBezTo>
                  <a:cubicBezTo>
                    <a:pt x="262" y="238"/>
                    <a:pt x="227" y="357"/>
                    <a:pt x="108" y="417"/>
                  </a:cubicBezTo>
                  <a:lnTo>
                    <a:pt x="1" y="465"/>
                  </a:lnTo>
                  <a:lnTo>
                    <a:pt x="5799" y="3941"/>
                  </a:lnTo>
                  <a:cubicBezTo>
                    <a:pt x="5835" y="3798"/>
                    <a:pt x="5918" y="3667"/>
                    <a:pt x="6037" y="3560"/>
                  </a:cubicBezTo>
                  <a:lnTo>
                    <a:pt x="143" y="24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8"/>
            <p:cNvSpPr/>
            <p:nvPr/>
          </p:nvSpPr>
          <p:spPr>
            <a:xfrm>
              <a:off x="3171525" y="4426275"/>
              <a:ext cx="259275" cy="123550"/>
            </a:xfrm>
            <a:custGeom>
              <a:avLst/>
              <a:gdLst/>
              <a:ahLst/>
              <a:cxnLst/>
              <a:rect l="l" t="t" r="r" b="b"/>
              <a:pathLst>
                <a:path w="10371" h="4942" extrusionOk="0">
                  <a:moveTo>
                    <a:pt x="10085" y="0"/>
                  </a:moveTo>
                  <a:cubicBezTo>
                    <a:pt x="10073" y="0"/>
                    <a:pt x="10061" y="0"/>
                    <a:pt x="10049" y="24"/>
                  </a:cubicBezTo>
                  <a:lnTo>
                    <a:pt x="0" y="4501"/>
                  </a:lnTo>
                  <a:cubicBezTo>
                    <a:pt x="83" y="4584"/>
                    <a:pt x="131" y="4703"/>
                    <a:pt x="119" y="4834"/>
                  </a:cubicBezTo>
                  <a:cubicBezTo>
                    <a:pt x="107" y="4870"/>
                    <a:pt x="95" y="4918"/>
                    <a:pt x="72" y="4941"/>
                  </a:cubicBezTo>
                  <a:lnTo>
                    <a:pt x="10109" y="465"/>
                  </a:lnTo>
                  <a:lnTo>
                    <a:pt x="10216" y="417"/>
                  </a:lnTo>
                  <a:cubicBezTo>
                    <a:pt x="10335" y="381"/>
                    <a:pt x="10370" y="238"/>
                    <a:pt x="10335" y="119"/>
                  </a:cubicBezTo>
                  <a:cubicBezTo>
                    <a:pt x="10311" y="84"/>
                    <a:pt x="10287" y="48"/>
                    <a:pt x="10239" y="24"/>
                  </a:cubicBezTo>
                  <a:cubicBezTo>
                    <a:pt x="10228" y="0"/>
                    <a:pt x="10204" y="0"/>
                    <a:pt x="1019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8"/>
            <p:cNvSpPr/>
            <p:nvPr/>
          </p:nvSpPr>
          <p:spPr>
            <a:xfrm>
              <a:off x="3599850" y="4534025"/>
              <a:ext cx="100925" cy="67000"/>
            </a:xfrm>
            <a:custGeom>
              <a:avLst/>
              <a:gdLst/>
              <a:ahLst/>
              <a:cxnLst/>
              <a:rect l="l" t="t" r="r" b="b"/>
              <a:pathLst>
                <a:path w="4037" h="2680" extrusionOk="0">
                  <a:moveTo>
                    <a:pt x="322" y="0"/>
                  </a:moveTo>
                  <a:lnTo>
                    <a:pt x="131" y="96"/>
                  </a:lnTo>
                  <a:cubicBezTo>
                    <a:pt x="107" y="179"/>
                    <a:pt x="60" y="250"/>
                    <a:pt x="0" y="310"/>
                  </a:cubicBezTo>
                  <a:lnTo>
                    <a:pt x="3274" y="2679"/>
                  </a:lnTo>
                  <a:lnTo>
                    <a:pt x="4036" y="2679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8"/>
            <p:cNvSpPr/>
            <p:nvPr/>
          </p:nvSpPr>
          <p:spPr>
            <a:xfrm>
              <a:off x="3456675" y="4539975"/>
              <a:ext cx="126825" cy="61050"/>
            </a:xfrm>
            <a:custGeom>
              <a:avLst/>
              <a:gdLst/>
              <a:ahLst/>
              <a:cxnLst/>
              <a:rect l="l" t="t" r="r" b="b"/>
              <a:pathLst>
                <a:path w="5073" h="2442" extrusionOk="0">
                  <a:moveTo>
                    <a:pt x="4620" y="0"/>
                  </a:moveTo>
                  <a:lnTo>
                    <a:pt x="0" y="2441"/>
                  </a:lnTo>
                  <a:lnTo>
                    <a:pt x="965" y="2441"/>
                  </a:lnTo>
                  <a:lnTo>
                    <a:pt x="5072" y="274"/>
                  </a:lnTo>
                  <a:cubicBezTo>
                    <a:pt x="4882" y="250"/>
                    <a:pt x="4715" y="143"/>
                    <a:pt x="462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8"/>
            <p:cNvSpPr/>
            <p:nvPr/>
          </p:nvSpPr>
          <p:spPr>
            <a:xfrm>
              <a:off x="3602825" y="4479850"/>
              <a:ext cx="91100" cy="56275"/>
            </a:xfrm>
            <a:custGeom>
              <a:avLst/>
              <a:gdLst/>
              <a:ahLst/>
              <a:cxnLst/>
              <a:rect l="l" t="t" r="r" b="b"/>
              <a:pathLst>
                <a:path w="3644" h="2251" extrusionOk="0">
                  <a:moveTo>
                    <a:pt x="3382" y="0"/>
                  </a:moveTo>
                  <a:cubicBezTo>
                    <a:pt x="3405" y="60"/>
                    <a:pt x="3441" y="131"/>
                    <a:pt x="3417" y="215"/>
                  </a:cubicBezTo>
                  <a:cubicBezTo>
                    <a:pt x="3407" y="388"/>
                    <a:pt x="3258" y="541"/>
                    <a:pt x="3088" y="541"/>
                  </a:cubicBezTo>
                  <a:cubicBezTo>
                    <a:pt x="3071" y="541"/>
                    <a:pt x="3054" y="539"/>
                    <a:pt x="3036" y="536"/>
                  </a:cubicBezTo>
                  <a:cubicBezTo>
                    <a:pt x="2882" y="524"/>
                    <a:pt x="2786" y="429"/>
                    <a:pt x="2739" y="310"/>
                  </a:cubicBezTo>
                  <a:lnTo>
                    <a:pt x="12" y="1751"/>
                  </a:lnTo>
                  <a:cubicBezTo>
                    <a:pt x="60" y="1834"/>
                    <a:pt x="72" y="1941"/>
                    <a:pt x="60" y="2048"/>
                  </a:cubicBezTo>
                  <a:cubicBezTo>
                    <a:pt x="60" y="2120"/>
                    <a:pt x="24" y="2191"/>
                    <a:pt x="0" y="2251"/>
                  </a:cubicBezTo>
                  <a:lnTo>
                    <a:pt x="191" y="2144"/>
                  </a:lnTo>
                  <a:lnTo>
                    <a:pt x="3060" y="643"/>
                  </a:lnTo>
                  <a:lnTo>
                    <a:pt x="3465" y="441"/>
                  </a:lnTo>
                  <a:lnTo>
                    <a:pt x="3501" y="417"/>
                  </a:lnTo>
                  <a:cubicBezTo>
                    <a:pt x="3596" y="358"/>
                    <a:pt x="3644" y="227"/>
                    <a:pt x="3584" y="119"/>
                  </a:cubicBezTo>
                  <a:cubicBezTo>
                    <a:pt x="3572" y="84"/>
                    <a:pt x="3536" y="48"/>
                    <a:pt x="3501" y="36"/>
                  </a:cubicBezTo>
                  <a:cubicBezTo>
                    <a:pt x="3465" y="12"/>
                    <a:pt x="3417" y="0"/>
                    <a:pt x="338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8"/>
            <p:cNvSpPr/>
            <p:nvPr/>
          </p:nvSpPr>
          <p:spPr>
            <a:xfrm>
              <a:off x="2987850" y="4144100"/>
              <a:ext cx="175650" cy="396800"/>
            </a:xfrm>
            <a:custGeom>
              <a:avLst/>
              <a:gdLst/>
              <a:ahLst/>
              <a:cxnLst/>
              <a:rect l="l" t="t" r="r" b="b"/>
              <a:pathLst>
                <a:path w="7026" h="15872" extrusionOk="0">
                  <a:moveTo>
                    <a:pt x="418" y="0"/>
                  </a:moveTo>
                  <a:cubicBezTo>
                    <a:pt x="299" y="84"/>
                    <a:pt x="144" y="143"/>
                    <a:pt x="1" y="155"/>
                  </a:cubicBezTo>
                  <a:lnTo>
                    <a:pt x="6621" y="15847"/>
                  </a:lnTo>
                  <a:cubicBezTo>
                    <a:pt x="6645" y="15847"/>
                    <a:pt x="6668" y="15859"/>
                    <a:pt x="6680" y="15871"/>
                  </a:cubicBezTo>
                  <a:cubicBezTo>
                    <a:pt x="6752" y="15752"/>
                    <a:pt x="6871" y="15681"/>
                    <a:pt x="7026" y="15681"/>
                  </a:cubicBezTo>
                  <a:lnTo>
                    <a:pt x="41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8"/>
            <p:cNvSpPr/>
            <p:nvPr/>
          </p:nvSpPr>
          <p:spPr>
            <a:xfrm>
              <a:off x="3159900" y="4553675"/>
              <a:ext cx="31275" cy="47350"/>
            </a:xfrm>
            <a:custGeom>
              <a:avLst/>
              <a:gdLst/>
              <a:ahLst/>
              <a:cxnLst/>
              <a:rect l="l" t="t" r="r" b="b"/>
              <a:pathLst>
                <a:path w="1251" h="1894" extrusionOk="0">
                  <a:moveTo>
                    <a:pt x="453" y="0"/>
                  </a:moveTo>
                  <a:cubicBezTo>
                    <a:pt x="368" y="75"/>
                    <a:pt x="282" y="121"/>
                    <a:pt x="162" y="121"/>
                  </a:cubicBezTo>
                  <a:cubicBezTo>
                    <a:pt x="148" y="121"/>
                    <a:pt x="134" y="120"/>
                    <a:pt x="120" y="119"/>
                  </a:cubicBezTo>
                  <a:cubicBezTo>
                    <a:pt x="84" y="119"/>
                    <a:pt x="36" y="107"/>
                    <a:pt x="1" y="83"/>
                  </a:cubicBezTo>
                  <a:lnTo>
                    <a:pt x="1" y="83"/>
                  </a:lnTo>
                  <a:lnTo>
                    <a:pt x="763" y="1893"/>
                  </a:lnTo>
                  <a:lnTo>
                    <a:pt x="1251" y="1893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8"/>
            <p:cNvSpPr/>
            <p:nvPr/>
          </p:nvSpPr>
          <p:spPr>
            <a:xfrm>
              <a:off x="2998275" y="4539850"/>
              <a:ext cx="156900" cy="61175"/>
            </a:xfrm>
            <a:custGeom>
              <a:avLst/>
              <a:gdLst/>
              <a:ahLst/>
              <a:cxnLst/>
              <a:rect l="l" t="t" r="r" b="b"/>
              <a:pathLst>
                <a:path w="6276" h="2447" extrusionOk="0">
                  <a:moveTo>
                    <a:pt x="6157" y="1"/>
                  </a:moveTo>
                  <a:cubicBezTo>
                    <a:pt x="6134" y="1"/>
                    <a:pt x="6111" y="10"/>
                    <a:pt x="6085" y="29"/>
                  </a:cubicBezTo>
                  <a:lnTo>
                    <a:pt x="1" y="2446"/>
                  </a:lnTo>
                  <a:lnTo>
                    <a:pt x="1203" y="2446"/>
                  </a:lnTo>
                  <a:lnTo>
                    <a:pt x="6251" y="446"/>
                  </a:lnTo>
                  <a:cubicBezTo>
                    <a:pt x="6251" y="434"/>
                    <a:pt x="6251" y="434"/>
                    <a:pt x="6263" y="434"/>
                  </a:cubicBezTo>
                  <a:cubicBezTo>
                    <a:pt x="6228" y="375"/>
                    <a:pt x="6216" y="303"/>
                    <a:pt x="6216" y="220"/>
                  </a:cubicBezTo>
                  <a:cubicBezTo>
                    <a:pt x="6216" y="160"/>
                    <a:pt x="6251" y="101"/>
                    <a:pt x="6275" y="41"/>
                  </a:cubicBezTo>
                  <a:cubicBezTo>
                    <a:pt x="6263" y="29"/>
                    <a:pt x="6228" y="29"/>
                    <a:pt x="6216" y="17"/>
                  </a:cubicBezTo>
                  <a:cubicBezTo>
                    <a:pt x="6194" y="7"/>
                    <a:pt x="6175" y="1"/>
                    <a:pt x="615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8"/>
            <p:cNvSpPr/>
            <p:nvPr/>
          </p:nvSpPr>
          <p:spPr>
            <a:xfrm>
              <a:off x="2838450" y="4144100"/>
              <a:ext cx="147950" cy="456925"/>
            </a:xfrm>
            <a:custGeom>
              <a:avLst/>
              <a:gdLst/>
              <a:ahLst/>
              <a:cxnLst/>
              <a:rect l="l" t="t" r="r" b="b"/>
              <a:pathLst>
                <a:path w="5918" h="18277" extrusionOk="0">
                  <a:moveTo>
                    <a:pt x="5501" y="0"/>
                  </a:moveTo>
                  <a:lnTo>
                    <a:pt x="0" y="18276"/>
                  </a:lnTo>
                  <a:lnTo>
                    <a:pt x="464" y="18276"/>
                  </a:lnTo>
                  <a:lnTo>
                    <a:pt x="5917" y="155"/>
                  </a:lnTo>
                  <a:cubicBezTo>
                    <a:pt x="5751" y="143"/>
                    <a:pt x="5596" y="84"/>
                    <a:pt x="550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8"/>
            <p:cNvSpPr/>
            <p:nvPr/>
          </p:nvSpPr>
          <p:spPr>
            <a:xfrm>
              <a:off x="2418450" y="4523000"/>
              <a:ext cx="17875" cy="77425"/>
            </a:xfrm>
            <a:custGeom>
              <a:avLst/>
              <a:gdLst/>
              <a:ahLst/>
              <a:cxnLst/>
              <a:rect l="l" t="t" r="r" b="b"/>
              <a:pathLst>
                <a:path w="715" h="3097" extrusionOk="0">
                  <a:moveTo>
                    <a:pt x="357" y="1"/>
                  </a:moveTo>
                  <a:cubicBezTo>
                    <a:pt x="328" y="13"/>
                    <a:pt x="301" y="13"/>
                    <a:pt x="277" y="13"/>
                  </a:cubicBezTo>
                  <a:cubicBezTo>
                    <a:pt x="253" y="13"/>
                    <a:pt x="232" y="13"/>
                    <a:pt x="215" y="25"/>
                  </a:cubicBezTo>
                  <a:cubicBezTo>
                    <a:pt x="96" y="37"/>
                    <a:pt x="0" y="144"/>
                    <a:pt x="0" y="263"/>
                  </a:cubicBezTo>
                  <a:lnTo>
                    <a:pt x="12" y="382"/>
                  </a:lnTo>
                  <a:lnTo>
                    <a:pt x="36" y="513"/>
                  </a:lnTo>
                  <a:lnTo>
                    <a:pt x="274" y="3096"/>
                  </a:lnTo>
                  <a:lnTo>
                    <a:pt x="715" y="3096"/>
                  </a:lnTo>
                  <a:lnTo>
                    <a:pt x="465" y="203"/>
                  </a:lnTo>
                  <a:lnTo>
                    <a:pt x="465" y="179"/>
                  </a:lnTo>
                  <a:lnTo>
                    <a:pt x="465" y="156"/>
                  </a:lnTo>
                  <a:lnTo>
                    <a:pt x="465" y="132"/>
                  </a:lnTo>
                  <a:lnTo>
                    <a:pt x="465" y="120"/>
                  </a:lnTo>
                  <a:cubicBezTo>
                    <a:pt x="465" y="108"/>
                    <a:pt x="453" y="108"/>
                    <a:pt x="453" y="96"/>
                  </a:cubicBezTo>
                  <a:cubicBezTo>
                    <a:pt x="453" y="96"/>
                    <a:pt x="453" y="72"/>
                    <a:pt x="429" y="72"/>
                  </a:cubicBezTo>
                  <a:cubicBezTo>
                    <a:pt x="429" y="72"/>
                    <a:pt x="429" y="60"/>
                    <a:pt x="417" y="60"/>
                  </a:cubicBezTo>
                  <a:lnTo>
                    <a:pt x="405" y="48"/>
                  </a:lnTo>
                  <a:cubicBezTo>
                    <a:pt x="405" y="48"/>
                    <a:pt x="405" y="37"/>
                    <a:pt x="381" y="37"/>
                  </a:cubicBezTo>
                  <a:cubicBezTo>
                    <a:pt x="369" y="13"/>
                    <a:pt x="357" y="13"/>
                    <a:pt x="35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8"/>
            <p:cNvSpPr/>
            <p:nvPr/>
          </p:nvSpPr>
          <p:spPr>
            <a:xfrm>
              <a:off x="2269325" y="4231000"/>
              <a:ext cx="70575" cy="370025"/>
            </a:xfrm>
            <a:custGeom>
              <a:avLst/>
              <a:gdLst/>
              <a:ahLst/>
              <a:cxnLst/>
              <a:rect l="l" t="t" r="r" b="b"/>
              <a:pathLst>
                <a:path w="2823" h="14801" extrusionOk="0">
                  <a:moveTo>
                    <a:pt x="2810" y="1"/>
                  </a:moveTo>
                  <a:cubicBezTo>
                    <a:pt x="2810" y="72"/>
                    <a:pt x="2786" y="167"/>
                    <a:pt x="2703" y="215"/>
                  </a:cubicBezTo>
                  <a:lnTo>
                    <a:pt x="2286" y="489"/>
                  </a:lnTo>
                  <a:lnTo>
                    <a:pt x="905" y="9085"/>
                  </a:lnTo>
                  <a:lnTo>
                    <a:pt x="834" y="9538"/>
                  </a:lnTo>
                  <a:lnTo>
                    <a:pt x="250" y="13169"/>
                  </a:lnTo>
                  <a:lnTo>
                    <a:pt x="179" y="13645"/>
                  </a:lnTo>
                  <a:lnTo>
                    <a:pt x="0" y="14800"/>
                  </a:lnTo>
                  <a:lnTo>
                    <a:pt x="441" y="14800"/>
                  </a:lnTo>
                  <a:lnTo>
                    <a:pt x="655" y="13526"/>
                  </a:lnTo>
                  <a:lnTo>
                    <a:pt x="727" y="13050"/>
                  </a:lnTo>
                  <a:lnTo>
                    <a:pt x="1262" y="9752"/>
                  </a:lnTo>
                  <a:lnTo>
                    <a:pt x="1334" y="9288"/>
                  </a:lnTo>
                  <a:lnTo>
                    <a:pt x="282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8"/>
            <p:cNvSpPr/>
            <p:nvPr/>
          </p:nvSpPr>
          <p:spPr>
            <a:xfrm>
              <a:off x="1768950" y="4217025"/>
              <a:ext cx="178625" cy="268800"/>
            </a:xfrm>
            <a:custGeom>
              <a:avLst/>
              <a:gdLst/>
              <a:ahLst/>
              <a:cxnLst/>
              <a:rect l="l" t="t" r="r" b="b"/>
              <a:pathLst>
                <a:path w="7145" h="10752" extrusionOk="0">
                  <a:moveTo>
                    <a:pt x="370" y="0"/>
                  </a:moveTo>
                  <a:cubicBezTo>
                    <a:pt x="275" y="119"/>
                    <a:pt x="144" y="203"/>
                    <a:pt x="1" y="250"/>
                  </a:cubicBezTo>
                  <a:lnTo>
                    <a:pt x="6966" y="10752"/>
                  </a:lnTo>
                  <a:lnTo>
                    <a:pt x="7145" y="10621"/>
                  </a:lnTo>
                  <a:cubicBezTo>
                    <a:pt x="6918" y="10597"/>
                    <a:pt x="6787" y="10394"/>
                    <a:pt x="6799" y="10180"/>
                  </a:cubicBezTo>
                  <a:cubicBezTo>
                    <a:pt x="6811" y="10073"/>
                    <a:pt x="6859" y="9966"/>
                    <a:pt x="6930" y="9906"/>
                  </a:cubicBezTo>
                  <a:lnTo>
                    <a:pt x="429" y="84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8"/>
            <p:cNvSpPr/>
            <p:nvPr/>
          </p:nvSpPr>
          <p:spPr>
            <a:xfrm>
              <a:off x="1949050" y="4488775"/>
              <a:ext cx="83350" cy="112250"/>
            </a:xfrm>
            <a:custGeom>
              <a:avLst/>
              <a:gdLst/>
              <a:ahLst/>
              <a:cxnLst/>
              <a:rect l="l" t="t" r="r" b="b"/>
              <a:pathLst>
                <a:path w="3334" h="4490" extrusionOk="0">
                  <a:moveTo>
                    <a:pt x="369" y="1"/>
                  </a:moveTo>
                  <a:lnTo>
                    <a:pt x="0" y="263"/>
                  </a:lnTo>
                  <a:lnTo>
                    <a:pt x="2798" y="4489"/>
                  </a:lnTo>
                  <a:lnTo>
                    <a:pt x="3334" y="4489"/>
                  </a:lnTo>
                  <a:lnTo>
                    <a:pt x="36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8"/>
            <p:cNvSpPr/>
            <p:nvPr/>
          </p:nvSpPr>
          <p:spPr>
            <a:xfrm>
              <a:off x="1528150" y="4542950"/>
              <a:ext cx="62250" cy="58075"/>
            </a:xfrm>
            <a:custGeom>
              <a:avLst/>
              <a:gdLst/>
              <a:ahLst/>
              <a:cxnLst/>
              <a:rect l="l" t="t" r="r" b="b"/>
              <a:pathLst>
                <a:path w="2490" h="2323" extrusionOk="0">
                  <a:moveTo>
                    <a:pt x="251" y="1"/>
                  </a:moveTo>
                  <a:lnTo>
                    <a:pt x="1" y="382"/>
                  </a:lnTo>
                  <a:lnTo>
                    <a:pt x="1858" y="2322"/>
                  </a:lnTo>
                  <a:lnTo>
                    <a:pt x="2489" y="2322"/>
                  </a:lnTo>
                  <a:lnTo>
                    <a:pt x="25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8"/>
            <p:cNvSpPr/>
            <p:nvPr/>
          </p:nvSpPr>
          <p:spPr>
            <a:xfrm>
              <a:off x="1404925" y="4411375"/>
              <a:ext cx="121475" cy="132500"/>
            </a:xfrm>
            <a:custGeom>
              <a:avLst/>
              <a:gdLst/>
              <a:ahLst/>
              <a:cxnLst/>
              <a:rect l="l" t="t" r="r" b="b"/>
              <a:pathLst>
                <a:path w="4859" h="5300" extrusionOk="0">
                  <a:moveTo>
                    <a:pt x="131" y="1"/>
                  </a:moveTo>
                  <a:lnTo>
                    <a:pt x="131" y="1"/>
                  </a:lnTo>
                  <a:cubicBezTo>
                    <a:pt x="167" y="84"/>
                    <a:pt x="179" y="144"/>
                    <a:pt x="179" y="215"/>
                  </a:cubicBezTo>
                  <a:cubicBezTo>
                    <a:pt x="167" y="346"/>
                    <a:pt x="108" y="453"/>
                    <a:pt x="1" y="513"/>
                  </a:cubicBezTo>
                  <a:lnTo>
                    <a:pt x="4596" y="5299"/>
                  </a:lnTo>
                  <a:lnTo>
                    <a:pt x="4858" y="4918"/>
                  </a:lnTo>
                  <a:lnTo>
                    <a:pt x="13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8"/>
            <p:cNvSpPr/>
            <p:nvPr/>
          </p:nvSpPr>
          <p:spPr>
            <a:xfrm>
              <a:off x="1219200" y="4222975"/>
              <a:ext cx="181275" cy="185450"/>
            </a:xfrm>
            <a:custGeom>
              <a:avLst/>
              <a:gdLst/>
              <a:ahLst/>
              <a:cxnLst/>
              <a:rect l="l" t="t" r="r" b="b"/>
              <a:pathLst>
                <a:path w="7251" h="7418" extrusionOk="0">
                  <a:moveTo>
                    <a:pt x="333" y="0"/>
                  </a:moveTo>
                  <a:cubicBezTo>
                    <a:pt x="238" y="119"/>
                    <a:pt x="131" y="215"/>
                    <a:pt x="0" y="298"/>
                  </a:cubicBezTo>
                  <a:lnTo>
                    <a:pt x="6846" y="7418"/>
                  </a:lnTo>
                  <a:lnTo>
                    <a:pt x="6929" y="7394"/>
                  </a:lnTo>
                  <a:cubicBezTo>
                    <a:pt x="6965" y="7358"/>
                    <a:pt x="7013" y="7335"/>
                    <a:pt x="7072" y="7299"/>
                  </a:cubicBezTo>
                  <a:lnTo>
                    <a:pt x="7251" y="7204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8"/>
            <p:cNvSpPr/>
            <p:nvPr/>
          </p:nvSpPr>
          <p:spPr>
            <a:xfrm>
              <a:off x="1770450" y="4228325"/>
              <a:ext cx="568850" cy="372400"/>
            </a:xfrm>
            <a:custGeom>
              <a:avLst/>
              <a:gdLst/>
              <a:ahLst/>
              <a:cxnLst/>
              <a:rect l="l" t="t" r="r" b="b"/>
              <a:pathLst>
                <a:path w="22754" h="14896" extrusionOk="0">
                  <a:moveTo>
                    <a:pt x="22301" y="1"/>
                  </a:moveTo>
                  <a:lnTo>
                    <a:pt x="13764" y="5704"/>
                  </a:lnTo>
                  <a:lnTo>
                    <a:pt x="13335" y="5989"/>
                  </a:lnTo>
                  <a:lnTo>
                    <a:pt x="12538" y="6525"/>
                  </a:lnTo>
                  <a:lnTo>
                    <a:pt x="12538" y="6573"/>
                  </a:lnTo>
                  <a:cubicBezTo>
                    <a:pt x="12527" y="6795"/>
                    <a:pt x="12350" y="6944"/>
                    <a:pt x="12143" y="6944"/>
                  </a:cubicBezTo>
                  <a:cubicBezTo>
                    <a:pt x="12128" y="6944"/>
                    <a:pt x="12112" y="6944"/>
                    <a:pt x="12097" y="6942"/>
                  </a:cubicBezTo>
                  <a:cubicBezTo>
                    <a:pt x="12050" y="6942"/>
                    <a:pt x="12002" y="6930"/>
                    <a:pt x="11978" y="6906"/>
                  </a:cubicBezTo>
                  <a:lnTo>
                    <a:pt x="7561" y="9859"/>
                  </a:lnTo>
                  <a:cubicBezTo>
                    <a:pt x="7517" y="10045"/>
                    <a:pt x="7352" y="10171"/>
                    <a:pt x="7158" y="10171"/>
                  </a:cubicBezTo>
                  <a:cubicBezTo>
                    <a:pt x="7142" y="10171"/>
                    <a:pt x="7125" y="10170"/>
                    <a:pt x="7108" y="10169"/>
                  </a:cubicBezTo>
                  <a:lnTo>
                    <a:pt x="7085" y="10169"/>
                  </a:lnTo>
                  <a:lnTo>
                    <a:pt x="6882" y="10300"/>
                  </a:lnTo>
                  <a:lnTo>
                    <a:pt x="0" y="14895"/>
                  </a:lnTo>
                  <a:lnTo>
                    <a:pt x="798" y="14895"/>
                  </a:lnTo>
                  <a:lnTo>
                    <a:pt x="7120" y="10669"/>
                  </a:lnTo>
                  <a:lnTo>
                    <a:pt x="7501" y="10419"/>
                  </a:lnTo>
                  <a:lnTo>
                    <a:pt x="13788" y="6228"/>
                  </a:lnTo>
                  <a:lnTo>
                    <a:pt x="14228" y="5942"/>
                  </a:lnTo>
                  <a:lnTo>
                    <a:pt x="22229" y="596"/>
                  </a:lnTo>
                  <a:lnTo>
                    <a:pt x="22646" y="310"/>
                  </a:lnTo>
                  <a:cubicBezTo>
                    <a:pt x="22718" y="274"/>
                    <a:pt x="22753" y="203"/>
                    <a:pt x="22753" y="108"/>
                  </a:cubicBezTo>
                  <a:lnTo>
                    <a:pt x="22610" y="108"/>
                  </a:lnTo>
                  <a:cubicBezTo>
                    <a:pt x="22503" y="96"/>
                    <a:pt x="22396" y="60"/>
                    <a:pt x="2230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8"/>
            <p:cNvSpPr/>
            <p:nvPr/>
          </p:nvSpPr>
          <p:spPr>
            <a:xfrm>
              <a:off x="1757350" y="4183475"/>
              <a:ext cx="13125" cy="6775"/>
            </a:xfrm>
            <a:custGeom>
              <a:avLst/>
              <a:gdLst/>
              <a:ahLst/>
              <a:cxnLst/>
              <a:rect l="l" t="t" r="r" b="b"/>
              <a:pathLst>
                <a:path w="525" h="271" extrusionOk="0">
                  <a:moveTo>
                    <a:pt x="279" y="1"/>
                  </a:moveTo>
                  <a:cubicBezTo>
                    <a:pt x="207" y="1"/>
                    <a:pt x="134" y="35"/>
                    <a:pt x="96" y="104"/>
                  </a:cubicBezTo>
                  <a:lnTo>
                    <a:pt x="1" y="271"/>
                  </a:lnTo>
                  <a:cubicBezTo>
                    <a:pt x="80" y="226"/>
                    <a:pt x="153" y="202"/>
                    <a:pt x="229" y="202"/>
                  </a:cubicBezTo>
                  <a:cubicBezTo>
                    <a:pt x="255" y="202"/>
                    <a:pt x="282" y="205"/>
                    <a:pt x="310" y="211"/>
                  </a:cubicBezTo>
                  <a:cubicBezTo>
                    <a:pt x="382" y="211"/>
                    <a:pt x="441" y="235"/>
                    <a:pt x="501" y="247"/>
                  </a:cubicBezTo>
                  <a:cubicBezTo>
                    <a:pt x="524" y="163"/>
                    <a:pt x="489" y="68"/>
                    <a:pt x="417" y="33"/>
                  </a:cubicBezTo>
                  <a:lnTo>
                    <a:pt x="393" y="33"/>
                  </a:lnTo>
                  <a:cubicBezTo>
                    <a:pt x="359" y="11"/>
                    <a:pt x="319" y="1"/>
                    <a:pt x="27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8"/>
            <p:cNvSpPr/>
            <p:nvPr/>
          </p:nvSpPr>
          <p:spPr>
            <a:xfrm>
              <a:off x="1482325" y="4218800"/>
              <a:ext cx="269100" cy="382525"/>
            </a:xfrm>
            <a:custGeom>
              <a:avLst/>
              <a:gdLst/>
              <a:ahLst/>
              <a:cxnLst/>
              <a:rect l="l" t="t" r="r" b="b"/>
              <a:pathLst>
                <a:path w="10764" h="15301" extrusionOk="0">
                  <a:moveTo>
                    <a:pt x="10751" y="1"/>
                  </a:moveTo>
                  <a:lnTo>
                    <a:pt x="9906" y="477"/>
                  </a:lnTo>
                  <a:lnTo>
                    <a:pt x="1774" y="12633"/>
                  </a:lnTo>
                  <a:lnTo>
                    <a:pt x="1524" y="13026"/>
                  </a:lnTo>
                  <a:lnTo>
                    <a:pt x="0" y="15300"/>
                  </a:lnTo>
                  <a:lnTo>
                    <a:pt x="536" y="15300"/>
                  </a:lnTo>
                  <a:lnTo>
                    <a:pt x="1834" y="13359"/>
                  </a:lnTo>
                  <a:lnTo>
                    <a:pt x="2084" y="12967"/>
                  </a:lnTo>
                  <a:lnTo>
                    <a:pt x="10763" y="13"/>
                  </a:lnTo>
                  <a:lnTo>
                    <a:pt x="1075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8"/>
            <p:cNvSpPr/>
            <p:nvPr/>
          </p:nvSpPr>
          <p:spPr>
            <a:xfrm>
              <a:off x="1045650" y="4224750"/>
              <a:ext cx="149150" cy="194700"/>
            </a:xfrm>
            <a:custGeom>
              <a:avLst/>
              <a:gdLst/>
              <a:ahLst/>
              <a:cxnLst/>
              <a:rect l="l" t="t" r="r" b="b"/>
              <a:pathLst>
                <a:path w="5966" h="7788" extrusionOk="0">
                  <a:moveTo>
                    <a:pt x="5668" y="1"/>
                  </a:moveTo>
                  <a:lnTo>
                    <a:pt x="5597" y="48"/>
                  </a:lnTo>
                  <a:lnTo>
                    <a:pt x="1" y="7216"/>
                  </a:lnTo>
                  <a:lnTo>
                    <a:pt x="120" y="7787"/>
                  </a:lnTo>
                  <a:lnTo>
                    <a:pt x="5966" y="263"/>
                  </a:lnTo>
                  <a:cubicBezTo>
                    <a:pt x="5859" y="203"/>
                    <a:pt x="5739" y="108"/>
                    <a:pt x="5668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8"/>
            <p:cNvSpPr/>
            <p:nvPr/>
          </p:nvSpPr>
          <p:spPr>
            <a:xfrm>
              <a:off x="892950" y="4416450"/>
              <a:ext cx="147075" cy="184575"/>
            </a:xfrm>
            <a:custGeom>
              <a:avLst/>
              <a:gdLst/>
              <a:ahLst/>
              <a:cxnLst/>
              <a:rect l="l" t="t" r="r" b="b"/>
              <a:pathLst>
                <a:path w="5883" h="7383" extrusionOk="0">
                  <a:moveTo>
                    <a:pt x="5751" y="0"/>
                  </a:moveTo>
                  <a:lnTo>
                    <a:pt x="1" y="7382"/>
                  </a:lnTo>
                  <a:lnTo>
                    <a:pt x="572" y="7382"/>
                  </a:lnTo>
                  <a:lnTo>
                    <a:pt x="5882" y="560"/>
                  </a:lnTo>
                  <a:lnTo>
                    <a:pt x="575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8"/>
            <p:cNvSpPr/>
            <p:nvPr/>
          </p:nvSpPr>
          <p:spPr>
            <a:xfrm>
              <a:off x="1395700" y="4211350"/>
              <a:ext cx="354825" cy="200650"/>
            </a:xfrm>
            <a:custGeom>
              <a:avLst/>
              <a:gdLst/>
              <a:ahLst/>
              <a:cxnLst/>
              <a:rect l="l" t="t" r="r" b="b"/>
              <a:pathLst>
                <a:path w="14193" h="8026" extrusionOk="0">
                  <a:moveTo>
                    <a:pt x="13835" y="1"/>
                  </a:moveTo>
                  <a:lnTo>
                    <a:pt x="179" y="7692"/>
                  </a:lnTo>
                  <a:lnTo>
                    <a:pt x="0" y="7788"/>
                  </a:lnTo>
                  <a:cubicBezTo>
                    <a:pt x="44" y="7770"/>
                    <a:pt x="81" y="7759"/>
                    <a:pt x="121" y="7759"/>
                  </a:cubicBezTo>
                  <a:cubicBezTo>
                    <a:pt x="136" y="7759"/>
                    <a:pt x="151" y="7761"/>
                    <a:pt x="167" y="7764"/>
                  </a:cubicBezTo>
                  <a:cubicBezTo>
                    <a:pt x="322" y="7788"/>
                    <a:pt x="441" y="7871"/>
                    <a:pt x="500" y="8026"/>
                  </a:cubicBezTo>
                  <a:lnTo>
                    <a:pt x="13359" y="787"/>
                  </a:lnTo>
                  <a:lnTo>
                    <a:pt x="14193" y="311"/>
                  </a:lnTo>
                  <a:cubicBezTo>
                    <a:pt x="14109" y="227"/>
                    <a:pt x="14050" y="120"/>
                    <a:pt x="1401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8"/>
            <p:cNvSpPr/>
            <p:nvPr/>
          </p:nvSpPr>
          <p:spPr>
            <a:xfrm>
              <a:off x="1092100" y="4407825"/>
              <a:ext cx="300350" cy="178900"/>
            </a:xfrm>
            <a:custGeom>
              <a:avLst/>
              <a:gdLst/>
              <a:ahLst/>
              <a:cxnLst/>
              <a:rect l="l" t="t" r="r" b="b"/>
              <a:pathLst>
                <a:path w="12014" h="7156" extrusionOk="0">
                  <a:moveTo>
                    <a:pt x="12013" y="0"/>
                  </a:moveTo>
                  <a:lnTo>
                    <a:pt x="11930" y="48"/>
                  </a:lnTo>
                  <a:lnTo>
                    <a:pt x="0" y="6751"/>
                  </a:lnTo>
                  <a:cubicBezTo>
                    <a:pt x="107" y="6858"/>
                    <a:pt x="179" y="7013"/>
                    <a:pt x="191" y="7156"/>
                  </a:cubicBezTo>
                  <a:lnTo>
                    <a:pt x="4941" y="4489"/>
                  </a:lnTo>
                  <a:cubicBezTo>
                    <a:pt x="4917" y="4429"/>
                    <a:pt x="4905" y="4370"/>
                    <a:pt x="4905" y="4298"/>
                  </a:cubicBezTo>
                  <a:cubicBezTo>
                    <a:pt x="4928" y="4069"/>
                    <a:pt x="5116" y="3928"/>
                    <a:pt x="5332" y="3928"/>
                  </a:cubicBezTo>
                  <a:cubicBezTo>
                    <a:pt x="5340" y="3928"/>
                    <a:pt x="5349" y="3929"/>
                    <a:pt x="5358" y="3929"/>
                  </a:cubicBezTo>
                  <a:cubicBezTo>
                    <a:pt x="5477" y="3941"/>
                    <a:pt x="5584" y="4001"/>
                    <a:pt x="5632" y="4096"/>
                  </a:cubicBezTo>
                  <a:lnTo>
                    <a:pt x="11930" y="548"/>
                  </a:lnTo>
                  <a:cubicBezTo>
                    <a:pt x="11871" y="476"/>
                    <a:pt x="11859" y="369"/>
                    <a:pt x="11859" y="262"/>
                  </a:cubicBezTo>
                  <a:cubicBezTo>
                    <a:pt x="11871" y="167"/>
                    <a:pt x="11918" y="72"/>
                    <a:pt x="1201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8"/>
            <p:cNvSpPr/>
            <p:nvPr/>
          </p:nvSpPr>
          <p:spPr>
            <a:xfrm>
              <a:off x="1231100" y="4199750"/>
              <a:ext cx="516150" cy="14325"/>
            </a:xfrm>
            <a:custGeom>
              <a:avLst/>
              <a:gdLst/>
              <a:ahLst/>
              <a:cxnLst/>
              <a:rect l="l" t="t" r="r" b="b"/>
              <a:pathLst>
                <a:path w="20646" h="573" extrusionOk="0">
                  <a:moveTo>
                    <a:pt x="20646" y="1"/>
                  </a:moveTo>
                  <a:lnTo>
                    <a:pt x="0" y="120"/>
                  </a:lnTo>
                  <a:cubicBezTo>
                    <a:pt x="36" y="239"/>
                    <a:pt x="48" y="346"/>
                    <a:pt x="36" y="465"/>
                  </a:cubicBezTo>
                  <a:cubicBezTo>
                    <a:pt x="36" y="489"/>
                    <a:pt x="24" y="536"/>
                    <a:pt x="24" y="572"/>
                  </a:cubicBezTo>
                  <a:lnTo>
                    <a:pt x="20443" y="453"/>
                  </a:lnTo>
                  <a:lnTo>
                    <a:pt x="20622" y="453"/>
                  </a:lnTo>
                  <a:cubicBezTo>
                    <a:pt x="20598" y="370"/>
                    <a:pt x="20586" y="286"/>
                    <a:pt x="20598" y="191"/>
                  </a:cubicBezTo>
                  <a:cubicBezTo>
                    <a:pt x="20598" y="120"/>
                    <a:pt x="20634" y="60"/>
                    <a:pt x="2064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8"/>
            <p:cNvSpPr/>
            <p:nvPr/>
          </p:nvSpPr>
          <p:spPr>
            <a:xfrm>
              <a:off x="889375" y="3382100"/>
              <a:ext cx="866225" cy="816200"/>
            </a:xfrm>
            <a:custGeom>
              <a:avLst/>
              <a:gdLst/>
              <a:ahLst/>
              <a:cxnLst/>
              <a:rect l="l" t="t" r="r" b="b"/>
              <a:pathLst>
                <a:path w="34649" h="32648" extrusionOk="0">
                  <a:moveTo>
                    <a:pt x="1" y="0"/>
                  </a:moveTo>
                  <a:lnTo>
                    <a:pt x="1" y="607"/>
                  </a:lnTo>
                  <a:lnTo>
                    <a:pt x="34327" y="32647"/>
                  </a:lnTo>
                  <a:cubicBezTo>
                    <a:pt x="34410" y="32516"/>
                    <a:pt x="34505" y="32397"/>
                    <a:pt x="34648" y="3233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8"/>
            <p:cNvSpPr/>
            <p:nvPr/>
          </p:nvSpPr>
          <p:spPr>
            <a:xfrm>
              <a:off x="953675" y="3873825"/>
              <a:ext cx="242625" cy="319700"/>
            </a:xfrm>
            <a:custGeom>
              <a:avLst/>
              <a:gdLst/>
              <a:ahLst/>
              <a:cxnLst/>
              <a:rect l="l" t="t" r="r" b="b"/>
              <a:pathLst>
                <a:path w="9705" h="12788" extrusionOk="0">
                  <a:moveTo>
                    <a:pt x="358" y="0"/>
                  </a:moveTo>
                  <a:cubicBezTo>
                    <a:pt x="251" y="107"/>
                    <a:pt x="132" y="191"/>
                    <a:pt x="1" y="274"/>
                  </a:cubicBezTo>
                  <a:lnTo>
                    <a:pt x="9347" y="12788"/>
                  </a:lnTo>
                  <a:cubicBezTo>
                    <a:pt x="9430" y="12669"/>
                    <a:pt x="9549" y="12573"/>
                    <a:pt x="9704" y="12514"/>
                  </a:cubicBezTo>
                  <a:lnTo>
                    <a:pt x="35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8"/>
            <p:cNvSpPr/>
            <p:nvPr/>
          </p:nvSpPr>
          <p:spPr>
            <a:xfrm>
              <a:off x="1015000" y="4311375"/>
              <a:ext cx="67875" cy="261950"/>
            </a:xfrm>
            <a:custGeom>
              <a:avLst/>
              <a:gdLst/>
              <a:ahLst/>
              <a:cxnLst/>
              <a:rect l="l" t="t" r="r" b="b"/>
              <a:pathLst>
                <a:path w="2715" h="10478" extrusionOk="0">
                  <a:moveTo>
                    <a:pt x="405" y="0"/>
                  </a:moveTo>
                  <a:lnTo>
                    <a:pt x="0" y="227"/>
                  </a:lnTo>
                  <a:lnTo>
                    <a:pt x="893" y="4215"/>
                  </a:lnTo>
                  <a:lnTo>
                    <a:pt x="1012" y="4775"/>
                  </a:lnTo>
                  <a:lnTo>
                    <a:pt x="2263" y="10478"/>
                  </a:lnTo>
                  <a:cubicBezTo>
                    <a:pt x="2355" y="10432"/>
                    <a:pt x="2447" y="10414"/>
                    <a:pt x="2545" y="10414"/>
                  </a:cubicBezTo>
                  <a:cubicBezTo>
                    <a:pt x="2573" y="10414"/>
                    <a:pt x="2602" y="10416"/>
                    <a:pt x="2632" y="10418"/>
                  </a:cubicBezTo>
                  <a:cubicBezTo>
                    <a:pt x="2667" y="10418"/>
                    <a:pt x="2679" y="10430"/>
                    <a:pt x="2715" y="10430"/>
                  </a:cubicBezTo>
                  <a:lnTo>
                    <a:pt x="1358" y="4322"/>
                  </a:lnTo>
                  <a:lnTo>
                    <a:pt x="1239" y="3751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8"/>
            <p:cNvSpPr/>
            <p:nvPr/>
          </p:nvSpPr>
          <p:spPr>
            <a:xfrm>
              <a:off x="1011725" y="4302450"/>
              <a:ext cx="2100" cy="2700"/>
            </a:xfrm>
            <a:custGeom>
              <a:avLst/>
              <a:gdLst/>
              <a:ahLst/>
              <a:cxnLst/>
              <a:rect l="l" t="t" r="r" b="b"/>
              <a:pathLst>
                <a:path w="84" h="108" extrusionOk="0">
                  <a:moveTo>
                    <a:pt x="0" y="0"/>
                  </a:moveTo>
                  <a:lnTo>
                    <a:pt x="24" y="107"/>
                  </a:lnTo>
                  <a:lnTo>
                    <a:pt x="84" y="72"/>
                  </a:lnTo>
                  <a:cubicBezTo>
                    <a:pt x="48" y="60"/>
                    <a:pt x="12" y="36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8"/>
            <p:cNvSpPr/>
            <p:nvPr/>
          </p:nvSpPr>
          <p:spPr>
            <a:xfrm>
              <a:off x="919450" y="3886925"/>
              <a:ext cx="99725" cy="406625"/>
            </a:xfrm>
            <a:custGeom>
              <a:avLst/>
              <a:gdLst/>
              <a:ahLst/>
              <a:cxnLst/>
              <a:rect l="l" t="t" r="r" b="b"/>
              <a:pathLst>
                <a:path w="3989" h="16265" extrusionOk="0">
                  <a:moveTo>
                    <a:pt x="12" y="0"/>
                  </a:moveTo>
                  <a:cubicBezTo>
                    <a:pt x="0" y="24"/>
                    <a:pt x="0" y="72"/>
                    <a:pt x="12" y="107"/>
                  </a:cubicBezTo>
                  <a:lnTo>
                    <a:pt x="3596" y="16264"/>
                  </a:lnTo>
                  <a:cubicBezTo>
                    <a:pt x="3644" y="16074"/>
                    <a:pt x="3810" y="15955"/>
                    <a:pt x="3989" y="15955"/>
                  </a:cubicBezTo>
                  <a:lnTo>
                    <a:pt x="441" y="12"/>
                  </a:lnTo>
                  <a:lnTo>
                    <a:pt x="167" y="12"/>
                  </a:lnTo>
                  <a:cubicBezTo>
                    <a:pt x="119" y="12"/>
                    <a:pt x="60" y="0"/>
                    <a:pt x="1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8"/>
            <p:cNvSpPr/>
            <p:nvPr/>
          </p:nvSpPr>
          <p:spPr>
            <a:xfrm>
              <a:off x="889075" y="4214625"/>
              <a:ext cx="298000" cy="168500"/>
            </a:xfrm>
            <a:custGeom>
              <a:avLst/>
              <a:gdLst/>
              <a:ahLst/>
              <a:cxnLst/>
              <a:rect l="l" t="t" r="r" b="b"/>
              <a:pathLst>
                <a:path w="11920" h="6740" extrusionOk="0">
                  <a:moveTo>
                    <a:pt x="11717" y="1"/>
                  </a:moveTo>
                  <a:lnTo>
                    <a:pt x="5621" y="3251"/>
                  </a:lnTo>
                  <a:lnTo>
                    <a:pt x="5621" y="3287"/>
                  </a:lnTo>
                  <a:cubicBezTo>
                    <a:pt x="5586" y="3506"/>
                    <a:pt x="5407" y="3669"/>
                    <a:pt x="5191" y="3669"/>
                  </a:cubicBezTo>
                  <a:cubicBezTo>
                    <a:pt x="5183" y="3669"/>
                    <a:pt x="5176" y="3668"/>
                    <a:pt x="5168" y="3668"/>
                  </a:cubicBezTo>
                  <a:cubicBezTo>
                    <a:pt x="5097" y="3668"/>
                    <a:pt x="5037" y="3632"/>
                    <a:pt x="4978" y="3585"/>
                  </a:cubicBezTo>
                  <a:lnTo>
                    <a:pt x="4918" y="3620"/>
                  </a:lnTo>
                  <a:lnTo>
                    <a:pt x="1" y="6240"/>
                  </a:lnTo>
                  <a:lnTo>
                    <a:pt x="1" y="6740"/>
                  </a:lnTo>
                  <a:lnTo>
                    <a:pt x="5025" y="4085"/>
                  </a:lnTo>
                  <a:lnTo>
                    <a:pt x="5418" y="3859"/>
                  </a:lnTo>
                  <a:lnTo>
                    <a:pt x="11836" y="453"/>
                  </a:lnTo>
                  <a:lnTo>
                    <a:pt x="11919" y="406"/>
                  </a:lnTo>
                  <a:cubicBezTo>
                    <a:pt x="11824" y="287"/>
                    <a:pt x="11752" y="156"/>
                    <a:pt x="1171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8"/>
            <p:cNvSpPr/>
            <p:nvPr/>
          </p:nvSpPr>
          <p:spPr>
            <a:xfrm>
              <a:off x="889375" y="3623200"/>
              <a:ext cx="34550" cy="166100"/>
            </a:xfrm>
            <a:custGeom>
              <a:avLst/>
              <a:gdLst/>
              <a:ahLst/>
              <a:cxnLst/>
              <a:rect l="l" t="t" r="r" b="b"/>
              <a:pathLst>
                <a:path w="1382" h="6644" extrusionOk="0">
                  <a:moveTo>
                    <a:pt x="1" y="0"/>
                  </a:moveTo>
                  <a:lnTo>
                    <a:pt x="1" y="2155"/>
                  </a:lnTo>
                  <a:lnTo>
                    <a:pt x="953" y="6644"/>
                  </a:lnTo>
                  <a:cubicBezTo>
                    <a:pt x="1084" y="6608"/>
                    <a:pt x="1227" y="6573"/>
                    <a:pt x="1382" y="656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8"/>
            <p:cNvSpPr/>
            <p:nvPr/>
          </p:nvSpPr>
          <p:spPr>
            <a:xfrm>
              <a:off x="889075" y="3786975"/>
              <a:ext cx="91725" cy="100275"/>
            </a:xfrm>
            <a:custGeom>
              <a:avLst/>
              <a:gdLst/>
              <a:ahLst/>
              <a:cxnLst/>
              <a:rect l="l" t="t" r="r" b="b"/>
              <a:pathLst>
                <a:path w="3669" h="4011" extrusionOk="0">
                  <a:moveTo>
                    <a:pt x="1573" y="1"/>
                  </a:moveTo>
                  <a:cubicBezTo>
                    <a:pt x="1513" y="1"/>
                    <a:pt x="1454" y="4"/>
                    <a:pt x="1394" y="10"/>
                  </a:cubicBezTo>
                  <a:cubicBezTo>
                    <a:pt x="1239" y="22"/>
                    <a:pt x="1096" y="57"/>
                    <a:pt x="953" y="93"/>
                  </a:cubicBezTo>
                  <a:cubicBezTo>
                    <a:pt x="584" y="212"/>
                    <a:pt x="239" y="450"/>
                    <a:pt x="1" y="748"/>
                  </a:cubicBezTo>
                  <a:lnTo>
                    <a:pt x="1" y="3272"/>
                  </a:lnTo>
                  <a:cubicBezTo>
                    <a:pt x="299" y="3641"/>
                    <a:pt x="739" y="3903"/>
                    <a:pt x="1227" y="3998"/>
                  </a:cubicBezTo>
                  <a:cubicBezTo>
                    <a:pt x="1275" y="4010"/>
                    <a:pt x="1334" y="4010"/>
                    <a:pt x="1370" y="4010"/>
                  </a:cubicBezTo>
                  <a:lnTo>
                    <a:pt x="1680" y="4010"/>
                  </a:lnTo>
                  <a:cubicBezTo>
                    <a:pt x="2001" y="3998"/>
                    <a:pt x="2311" y="3891"/>
                    <a:pt x="2585" y="3748"/>
                  </a:cubicBezTo>
                  <a:cubicBezTo>
                    <a:pt x="2716" y="3665"/>
                    <a:pt x="2835" y="3581"/>
                    <a:pt x="2942" y="3474"/>
                  </a:cubicBezTo>
                  <a:cubicBezTo>
                    <a:pt x="3287" y="3153"/>
                    <a:pt x="3525" y="2700"/>
                    <a:pt x="3561" y="2200"/>
                  </a:cubicBezTo>
                  <a:cubicBezTo>
                    <a:pt x="3668" y="1093"/>
                    <a:pt x="2847" y="117"/>
                    <a:pt x="1751" y="10"/>
                  </a:cubicBezTo>
                  <a:cubicBezTo>
                    <a:pt x="1692" y="4"/>
                    <a:pt x="1632" y="1"/>
                    <a:pt x="157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8"/>
            <p:cNvSpPr/>
            <p:nvPr/>
          </p:nvSpPr>
          <p:spPr>
            <a:xfrm>
              <a:off x="3670975" y="4475375"/>
              <a:ext cx="17900" cy="18025"/>
            </a:xfrm>
            <a:custGeom>
              <a:avLst/>
              <a:gdLst/>
              <a:ahLst/>
              <a:cxnLst/>
              <a:rect l="l" t="t" r="r" b="b"/>
              <a:pathLst>
                <a:path w="716" h="721" extrusionOk="0">
                  <a:moveTo>
                    <a:pt x="358" y="0"/>
                  </a:moveTo>
                  <a:cubicBezTo>
                    <a:pt x="177" y="0"/>
                    <a:pt x="12" y="129"/>
                    <a:pt x="1" y="334"/>
                  </a:cubicBezTo>
                  <a:cubicBezTo>
                    <a:pt x="1" y="394"/>
                    <a:pt x="1" y="441"/>
                    <a:pt x="25" y="501"/>
                  </a:cubicBezTo>
                  <a:cubicBezTo>
                    <a:pt x="72" y="620"/>
                    <a:pt x="179" y="715"/>
                    <a:pt x="322" y="715"/>
                  </a:cubicBezTo>
                  <a:cubicBezTo>
                    <a:pt x="341" y="719"/>
                    <a:pt x="359" y="720"/>
                    <a:pt x="377" y="720"/>
                  </a:cubicBezTo>
                  <a:cubicBezTo>
                    <a:pt x="546" y="720"/>
                    <a:pt x="694" y="576"/>
                    <a:pt x="715" y="394"/>
                  </a:cubicBezTo>
                  <a:cubicBezTo>
                    <a:pt x="715" y="322"/>
                    <a:pt x="691" y="239"/>
                    <a:pt x="668" y="179"/>
                  </a:cubicBezTo>
                  <a:cubicBezTo>
                    <a:pt x="608" y="96"/>
                    <a:pt x="513" y="25"/>
                    <a:pt x="382" y="1"/>
                  </a:cubicBezTo>
                  <a:cubicBezTo>
                    <a:pt x="374" y="0"/>
                    <a:pt x="366" y="0"/>
                    <a:pt x="35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8"/>
            <p:cNvSpPr/>
            <p:nvPr/>
          </p:nvSpPr>
          <p:spPr>
            <a:xfrm>
              <a:off x="2319625" y="4195250"/>
              <a:ext cx="36625" cy="35925"/>
            </a:xfrm>
            <a:custGeom>
              <a:avLst/>
              <a:gdLst/>
              <a:ahLst/>
              <a:cxnLst/>
              <a:rect l="l" t="t" r="r" b="b"/>
              <a:pathLst>
                <a:path w="1465" h="1437" extrusionOk="0">
                  <a:moveTo>
                    <a:pt x="741" y="1"/>
                  </a:moveTo>
                  <a:cubicBezTo>
                    <a:pt x="356" y="1"/>
                    <a:pt x="35" y="290"/>
                    <a:pt x="12" y="657"/>
                  </a:cubicBezTo>
                  <a:cubicBezTo>
                    <a:pt x="0" y="943"/>
                    <a:pt x="131" y="1193"/>
                    <a:pt x="346" y="1324"/>
                  </a:cubicBezTo>
                  <a:cubicBezTo>
                    <a:pt x="441" y="1383"/>
                    <a:pt x="548" y="1431"/>
                    <a:pt x="667" y="1431"/>
                  </a:cubicBezTo>
                  <a:cubicBezTo>
                    <a:pt x="683" y="1435"/>
                    <a:pt x="698" y="1436"/>
                    <a:pt x="711" y="1436"/>
                  </a:cubicBezTo>
                  <a:cubicBezTo>
                    <a:pt x="739" y="1436"/>
                    <a:pt x="762" y="1431"/>
                    <a:pt x="786" y="1431"/>
                  </a:cubicBezTo>
                  <a:cubicBezTo>
                    <a:pt x="1132" y="1383"/>
                    <a:pt x="1405" y="1133"/>
                    <a:pt x="1441" y="776"/>
                  </a:cubicBezTo>
                  <a:cubicBezTo>
                    <a:pt x="1465" y="371"/>
                    <a:pt x="1167" y="38"/>
                    <a:pt x="786" y="2"/>
                  </a:cubicBezTo>
                  <a:cubicBezTo>
                    <a:pt x="771" y="1"/>
                    <a:pt x="756" y="1"/>
                    <a:pt x="74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8"/>
            <p:cNvSpPr/>
            <p:nvPr/>
          </p:nvSpPr>
          <p:spPr>
            <a:xfrm>
              <a:off x="1181675" y="4184500"/>
              <a:ext cx="50625" cy="49950"/>
            </a:xfrm>
            <a:custGeom>
              <a:avLst/>
              <a:gdLst/>
              <a:ahLst/>
              <a:cxnLst/>
              <a:rect l="l" t="t" r="r" b="b"/>
              <a:pathLst>
                <a:path w="2025" h="1998" extrusionOk="0">
                  <a:moveTo>
                    <a:pt x="1021" y="0"/>
                  </a:moveTo>
                  <a:cubicBezTo>
                    <a:pt x="872" y="0"/>
                    <a:pt x="724" y="27"/>
                    <a:pt x="584" y="87"/>
                  </a:cubicBezTo>
                  <a:cubicBezTo>
                    <a:pt x="429" y="134"/>
                    <a:pt x="310" y="242"/>
                    <a:pt x="227" y="361"/>
                  </a:cubicBezTo>
                  <a:cubicBezTo>
                    <a:pt x="108" y="503"/>
                    <a:pt x="37" y="706"/>
                    <a:pt x="13" y="908"/>
                  </a:cubicBezTo>
                  <a:cubicBezTo>
                    <a:pt x="1" y="1015"/>
                    <a:pt x="13" y="1123"/>
                    <a:pt x="37" y="1218"/>
                  </a:cubicBezTo>
                  <a:cubicBezTo>
                    <a:pt x="60" y="1373"/>
                    <a:pt x="132" y="1504"/>
                    <a:pt x="227" y="1623"/>
                  </a:cubicBezTo>
                  <a:cubicBezTo>
                    <a:pt x="310" y="1730"/>
                    <a:pt x="418" y="1813"/>
                    <a:pt x="537" y="1896"/>
                  </a:cubicBezTo>
                  <a:cubicBezTo>
                    <a:pt x="656" y="1956"/>
                    <a:pt x="787" y="1992"/>
                    <a:pt x="930" y="1992"/>
                  </a:cubicBezTo>
                  <a:cubicBezTo>
                    <a:pt x="964" y="1996"/>
                    <a:pt x="998" y="1998"/>
                    <a:pt x="1033" y="1998"/>
                  </a:cubicBezTo>
                  <a:cubicBezTo>
                    <a:pt x="1203" y="1998"/>
                    <a:pt x="1372" y="1950"/>
                    <a:pt x="1501" y="1861"/>
                  </a:cubicBezTo>
                  <a:cubicBezTo>
                    <a:pt x="1632" y="1789"/>
                    <a:pt x="1739" y="1682"/>
                    <a:pt x="1834" y="1563"/>
                  </a:cubicBezTo>
                  <a:cubicBezTo>
                    <a:pt x="1906" y="1456"/>
                    <a:pt x="1965" y="1325"/>
                    <a:pt x="2001" y="1194"/>
                  </a:cubicBezTo>
                  <a:cubicBezTo>
                    <a:pt x="2013" y="1158"/>
                    <a:pt x="2013" y="1123"/>
                    <a:pt x="2013" y="1087"/>
                  </a:cubicBezTo>
                  <a:cubicBezTo>
                    <a:pt x="2025" y="968"/>
                    <a:pt x="2013" y="861"/>
                    <a:pt x="1977" y="742"/>
                  </a:cubicBezTo>
                  <a:cubicBezTo>
                    <a:pt x="1882" y="349"/>
                    <a:pt x="1537" y="27"/>
                    <a:pt x="1108" y="3"/>
                  </a:cubicBezTo>
                  <a:cubicBezTo>
                    <a:pt x="1079" y="1"/>
                    <a:pt x="1050" y="0"/>
                    <a:pt x="102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8"/>
            <p:cNvSpPr/>
            <p:nvPr/>
          </p:nvSpPr>
          <p:spPr>
            <a:xfrm>
              <a:off x="1061125" y="4571450"/>
              <a:ext cx="36050" cy="28975"/>
            </a:xfrm>
            <a:custGeom>
              <a:avLst/>
              <a:gdLst/>
              <a:ahLst/>
              <a:cxnLst/>
              <a:rect l="l" t="t" r="r" b="b"/>
              <a:pathLst>
                <a:path w="1442" h="1159" extrusionOk="0">
                  <a:moveTo>
                    <a:pt x="720" y="0"/>
                  </a:moveTo>
                  <a:cubicBezTo>
                    <a:pt x="615" y="0"/>
                    <a:pt x="516" y="24"/>
                    <a:pt x="418" y="63"/>
                  </a:cubicBezTo>
                  <a:cubicBezTo>
                    <a:pt x="191" y="170"/>
                    <a:pt x="37" y="373"/>
                    <a:pt x="13" y="646"/>
                  </a:cubicBezTo>
                  <a:cubicBezTo>
                    <a:pt x="1" y="837"/>
                    <a:pt x="60" y="1027"/>
                    <a:pt x="179" y="1158"/>
                  </a:cubicBezTo>
                  <a:lnTo>
                    <a:pt x="1251" y="1158"/>
                  </a:lnTo>
                  <a:cubicBezTo>
                    <a:pt x="1358" y="1063"/>
                    <a:pt x="1418" y="908"/>
                    <a:pt x="1430" y="766"/>
                  </a:cubicBezTo>
                  <a:cubicBezTo>
                    <a:pt x="1441" y="718"/>
                    <a:pt x="1430" y="670"/>
                    <a:pt x="1430" y="611"/>
                  </a:cubicBezTo>
                  <a:cubicBezTo>
                    <a:pt x="1418" y="468"/>
                    <a:pt x="1346" y="313"/>
                    <a:pt x="1239" y="206"/>
                  </a:cubicBezTo>
                  <a:cubicBezTo>
                    <a:pt x="1132" y="111"/>
                    <a:pt x="1013" y="51"/>
                    <a:pt x="870" y="15"/>
                  </a:cubicBezTo>
                  <a:cubicBezTo>
                    <a:pt x="834" y="15"/>
                    <a:pt x="822" y="4"/>
                    <a:pt x="787" y="4"/>
                  </a:cubicBezTo>
                  <a:cubicBezTo>
                    <a:pt x="764" y="1"/>
                    <a:pt x="742" y="0"/>
                    <a:pt x="72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8"/>
            <p:cNvSpPr/>
            <p:nvPr/>
          </p:nvSpPr>
          <p:spPr>
            <a:xfrm>
              <a:off x="1745750" y="4188500"/>
              <a:ext cx="36925" cy="35975"/>
            </a:xfrm>
            <a:custGeom>
              <a:avLst/>
              <a:gdLst/>
              <a:ahLst/>
              <a:cxnLst/>
              <a:rect l="l" t="t" r="r" b="b"/>
              <a:pathLst>
                <a:path w="1477" h="1439" extrusionOk="0">
                  <a:moveTo>
                    <a:pt x="720" y="1"/>
                  </a:moveTo>
                  <a:cubicBezTo>
                    <a:pt x="643" y="1"/>
                    <a:pt x="566" y="20"/>
                    <a:pt x="488" y="46"/>
                  </a:cubicBezTo>
                  <a:cubicBezTo>
                    <a:pt x="465" y="70"/>
                    <a:pt x="441" y="70"/>
                    <a:pt x="417" y="82"/>
                  </a:cubicBezTo>
                  <a:cubicBezTo>
                    <a:pt x="286" y="153"/>
                    <a:pt x="167" y="260"/>
                    <a:pt x="107" y="391"/>
                  </a:cubicBezTo>
                  <a:cubicBezTo>
                    <a:pt x="84" y="403"/>
                    <a:pt x="84" y="439"/>
                    <a:pt x="72" y="451"/>
                  </a:cubicBezTo>
                  <a:cubicBezTo>
                    <a:pt x="48" y="510"/>
                    <a:pt x="24" y="582"/>
                    <a:pt x="24" y="641"/>
                  </a:cubicBezTo>
                  <a:cubicBezTo>
                    <a:pt x="0" y="736"/>
                    <a:pt x="0" y="820"/>
                    <a:pt x="36" y="903"/>
                  </a:cubicBezTo>
                  <a:cubicBezTo>
                    <a:pt x="60" y="1022"/>
                    <a:pt x="119" y="1117"/>
                    <a:pt x="214" y="1213"/>
                  </a:cubicBezTo>
                  <a:lnTo>
                    <a:pt x="226" y="1225"/>
                  </a:lnTo>
                  <a:cubicBezTo>
                    <a:pt x="345" y="1344"/>
                    <a:pt x="488" y="1415"/>
                    <a:pt x="667" y="1439"/>
                  </a:cubicBezTo>
                  <a:cubicBezTo>
                    <a:pt x="762" y="1439"/>
                    <a:pt x="846" y="1439"/>
                    <a:pt x="941" y="1403"/>
                  </a:cubicBezTo>
                  <a:cubicBezTo>
                    <a:pt x="1084" y="1356"/>
                    <a:pt x="1227" y="1272"/>
                    <a:pt x="1310" y="1153"/>
                  </a:cubicBezTo>
                  <a:cubicBezTo>
                    <a:pt x="1381" y="1046"/>
                    <a:pt x="1441" y="927"/>
                    <a:pt x="1441" y="784"/>
                  </a:cubicBezTo>
                  <a:cubicBezTo>
                    <a:pt x="1477" y="451"/>
                    <a:pt x="1274" y="165"/>
                    <a:pt x="1000" y="46"/>
                  </a:cubicBezTo>
                  <a:cubicBezTo>
                    <a:pt x="941" y="22"/>
                    <a:pt x="869" y="10"/>
                    <a:pt x="810" y="10"/>
                  </a:cubicBezTo>
                  <a:cubicBezTo>
                    <a:pt x="780" y="3"/>
                    <a:pt x="750" y="1"/>
                    <a:pt x="72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8"/>
            <p:cNvSpPr/>
            <p:nvPr/>
          </p:nvSpPr>
          <p:spPr>
            <a:xfrm>
              <a:off x="3568600" y="4511575"/>
              <a:ext cx="36025" cy="35350"/>
            </a:xfrm>
            <a:custGeom>
              <a:avLst/>
              <a:gdLst/>
              <a:ahLst/>
              <a:cxnLst/>
              <a:rect l="l" t="t" r="r" b="b"/>
              <a:pathLst>
                <a:path w="1441" h="1414" extrusionOk="0">
                  <a:moveTo>
                    <a:pt x="703" y="0"/>
                  </a:moveTo>
                  <a:cubicBezTo>
                    <a:pt x="544" y="0"/>
                    <a:pt x="394" y="58"/>
                    <a:pt x="262" y="160"/>
                  </a:cubicBezTo>
                  <a:cubicBezTo>
                    <a:pt x="143" y="255"/>
                    <a:pt x="71" y="386"/>
                    <a:pt x="24" y="553"/>
                  </a:cubicBezTo>
                  <a:cubicBezTo>
                    <a:pt x="12" y="577"/>
                    <a:pt x="12" y="624"/>
                    <a:pt x="12" y="660"/>
                  </a:cubicBezTo>
                  <a:cubicBezTo>
                    <a:pt x="0" y="839"/>
                    <a:pt x="48" y="994"/>
                    <a:pt x="143" y="1136"/>
                  </a:cubicBezTo>
                  <a:cubicBezTo>
                    <a:pt x="250" y="1267"/>
                    <a:pt x="405" y="1375"/>
                    <a:pt x="572" y="1398"/>
                  </a:cubicBezTo>
                  <a:cubicBezTo>
                    <a:pt x="607" y="1398"/>
                    <a:pt x="619" y="1410"/>
                    <a:pt x="655" y="1410"/>
                  </a:cubicBezTo>
                  <a:cubicBezTo>
                    <a:pt x="677" y="1413"/>
                    <a:pt x="699" y="1414"/>
                    <a:pt x="721" y="1414"/>
                  </a:cubicBezTo>
                  <a:cubicBezTo>
                    <a:pt x="913" y="1414"/>
                    <a:pt x="1098" y="1324"/>
                    <a:pt x="1226" y="1196"/>
                  </a:cubicBezTo>
                  <a:cubicBezTo>
                    <a:pt x="1286" y="1136"/>
                    <a:pt x="1334" y="1053"/>
                    <a:pt x="1369" y="982"/>
                  </a:cubicBezTo>
                  <a:cubicBezTo>
                    <a:pt x="1393" y="910"/>
                    <a:pt x="1405" y="851"/>
                    <a:pt x="1429" y="779"/>
                  </a:cubicBezTo>
                  <a:cubicBezTo>
                    <a:pt x="1441" y="672"/>
                    <a:pt x="1429" y="565"/>
                    <a:pt x="1393" y="482"/>
                  </a:cubicBezTo>
                  <a:cubicBezTo>
                    <a:pt x="1310" y="220"/>
                    <a:pt x="1072" y="29"/>
                    <a:pt x="786" y="5"/>
                  </a:cubicBezTo>
                  <a:cubicBezTo>
                    <a:pt x="758" y="2"/>
                    <a:pt x="731" y="0"/>
                    <a:pt x="70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8"/>
            <p:cNvSpPr/>
            <p:nvPr/>
          </p:nvSpPr>
          <p:spPr>
            <a:xfrm>
              <a:off x="2968800" y="4112475"/>
              <a:ext cx="37550" cy="35500"/>
            </a:xfrm>
            <a:custGeom>
              <a:avLst/>
              <a:gdLst/>
              <a:ahLst/>
              <a:cxnLst/>
              <a:rect l="l" t="t" r="r" b="b"/>
              <a:pathLst>
                <a:path w="1502" h="1420" extrusionOk="0">
                  <a:moveTo>
                    <a:pt x="736" y="0"/>
                  </a:moveTo>
                  <a:cubicBezTo>
                    <a:pt x="380" y="0"/>
                    <a:pt x="59" y="287"/>
                    <a:pt x="25" y="658"/>
                  </a:cubicBezTo>
                  <a:cubicBezTo>
                    <a:pt x="1" y="896"/>
                    <a:pt x="96" y="1122"/>
                    <a:pt x="263" y="1277"/>
                  </a:cubicBezTo>
                  <a:cubicBezTo>
                    <a:pt x="382" y="1349"/>
                    <a:pt x="525" y="1408"/>
                    <a:pt x="703" y="1420"/>
                  </a:cubicBezTo>
                  <a:lnTo>
                    <a:pt x="775" y="1420"/>
                  </a:lnTo>
                  <a:cubicBezTo>
                    <a:pt x="918" y="1408"/>
                    <a:pt x="1073" y="1349"/>
                    <a:pt x="1192" y="1265"/>
                  </a:cubicBezTo>
                  <a:cubicBezTo>
                    <a:pt x="1334" y="1146"/>
                    <a:pt x="1430" y="979"/>
                    <a:pt x="1454" y="777"/>
                  </a:cubicBezTo>
                  <a:cubicBezTo>
                    <a:pt x="1501" y="396"/>
                    <a:pt x="1203" y="39"/>
                    <a:pt x="799" y="3"/>
                  </a:cubicBezTo>
                  <a:cubicBezTo>
                    <a:pt x="778" y="1"/>
                    <a:pt x="757" y="0"/>
                    <a:pt x="73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8"/>
            <p:cNvSpPr/>
            <p:nvPr/>
          </p:nvSpPr>
          <p:spPr>
            <a:xfrm>
              <a:off x="1008750" y="4285475"/>
              <a:ext cx="20850" cy="20875"/>
            </a:xfrm>
            <a:custGeom>
              <a:avLst/>
              <a:gdLst/>
              <a:ahLst/>
              <a:cxnLst/>
              <a:rect l="l" t="t" r="r" b="b"/>
              <a:pathLst>
                <a:path w="834" h="835" extrusionOk="0">
                  <a:moveTo>
                    <a:pt x="417" y="1"/>
                  </a:moveTo>
                  <a:cubicBezTo>
                    <a:pt x="215" y="1"/>
                    <a:pt x="72" y="132"/>
                    <a:pt x="24" y="310"/>
                  </a:cubicBezTo>
                  <a:cubicBezTo>
                    <a:pt x="24" y="322"/>
                    <a:pt x="12" y="358"/>
                    <a:pt x="12" y="370"/>
                  </a:cubicBezTo>
                  <a:cubicBezTo>
                    <a:pt x="0" y="489"/>
                    <a:pt x="36" y="596"/>
                    <a:pt x="107" y="679"/>
                  </a:cubicBezTo>
                  <a:cubicBezTo>
                    <a:pt x="131" y="715"/>
                    <a:pt x="167" y="739"/>
                    <a:pt x="191" y="751"/>
                  </a:cubicBezTo>
                  <a:cubicBezTo>
                    <a:pt x="250" y="798"/>
                    <a:pt x="310" y="834"/>
                    <a:pt x="381" y="834"/>
                  </a:cubicBezTo>
                  <a:cubicBezTo>
                    <a:pt x="389" y="834"/>
                    <a:pt x="396" y="835"/>
                    <a:pt x="404" y="835"/>
                  </a:cubicBezTo>
                  <a:cubicBezTo>
                    <a:pt x="620" y="835"/>
                    <a:pt x="799" y="672"/>
                    <a:pt x="834" y="453"/>
                  </a:cubicBezTo>
                  <a:lnTo>
                    <a:pt x="834" y="417"/>
                  </a:lnTo>
                  <a:cubicBezTo>
                    <a:pt x="834" y="203"/>
                    <a:pt x="679" y="24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8"/>
            <p:cNvSpPr/>
            <p:nvPr/>
          </p:nvSpPr>
          <p:spPr>
            <a:xfrm>
              <a:off x="1388550" y="4405125"/>
              <a:ext cx="20875" cy="20950"/>
            </a:xfrm>
            <a:custGeom>
              <a:avLst/>
              <a:gdLst/>
              <a:ahLst/>
              <a:cxnLst/>
              <a:rect l="l" t="t" r="r" b="b"/>
              <a:pathLst>
                <a:path w="835" h="838" extrusionOk="0">
                  <a:moveTo>
                    <a:pt x="465" y="1"/>
                  </a:moveTo>
                  <a:cubicBezTo>
                    <a:pt x="405" y="1"/>
                    <a:pt x="346" y="1"/>
                    <a:pt x="298" y="13"/>
                  </a:cubicBezTo>
                  <a:cubicBezTo>
                    <a:pt x="239" y="37"/>
                    <a:pt x="191" y="60"/>
                    <a:pt x="155" y="108"/>
                  </a:cubicBezTo>
                  <a:cubicBezTo>
                    <a:pt x="72" y="168"/>
                    <a:pt x="13" y="275"/>
                    <a:pt x="13" y="370"/>
                  </a:cubicBezTo>
                  <a:cubicBezTo>
                    <a:pt x="1" y="477"/>
                    <a:pt x="36" y="572"/>
                    <a:pt x="96" y="656"/>
                  </a:cubicBezTo>
                  <a:cubicBezTo>
                    <a:pt x="155" y="751"/>
                    <a:pt x="251" y="822"/>
                    <a:pt x="394" y="834"/>
                  </a:cubicBezTo>
                  <a:cubicBezTo>
                    <a:pt x="409" y="836"/>
                    <a:pt x="425" y="837"/>
                    <a:pt x="441" y="837"/>
                  </a:cubicBezTo>
                  <a:cubicBezTo>
                    <a:pt x="520" y="837"/>
                    <a:pt x="596" y="813"/>
                    <a:pt x="656" y="763"/>
                  </a:cubicBezTo>
                  <a:cubicBezTo>
                    <a:pt x="751" y="703"/>
                    <a:pt x="822" y="584"/>
                    <a:pt x="834" y="465"/>
                  </a:cubicBezTo>
                  <a:cubicBezTo>
                    <a:pt x="834" y="394"/>
                    <a:pt x="834" y="334"/>
                    <a:pt x="810" y="275"/>
                  </a:cubicBezTo>
                  <a:lnTo>
                    <a:pt x="810" y="251"/>
                  </a:lnTo>
                  <a:cubicBezTo>
                    <a:pt x="751" y="120"/>
                    <a:pt x="632" y="13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8"/>
            <p:cNvSpPr/>
            <p:nvPr/>
          </p:nvSpPr>
          <p:spPr>
            <a:xfrm>
              <a:off x="1214725" y="4506025"/>
              <a:ext cx="20850" cy="20900"/>
            </a:xfrm>
            <a:custGeom>
              <a:avLst/>
              <a:gdLst/>
              <a:ahLst/>
              <a:cxnLst/>
              <a:rect l="l" t="t" r="r" b="b"/>
              <a:pathLst>
                <a:path w="834" h="836" extrusionOk="0">
                  <a:moveTo>
                    <a:pt x="425" y="0"/>
                  </a:moveTo>
                  <a:cubicBezTo>
                    <a:pt x="200" y="0"/>
                    <a:pt x="23" y="141"/>
                    <a:pt x="0" y="370"/>
                  </a:cubicBezTo>
                  <a:cubicBezTo>
                    <a:pt x="0" y="430"/>
                    <a:pt x="0" y="501"/>
                    <a:pt x="36" y="561"/>
                  </a:cubicBezTo>
                  <a:cubicBezTo>
                    <a:pt x="96" y="716"/>
                    <a:pt x="215" y="823"/>
                    <a:pt x="381" y="835"/>
                  </a:cubicBezTo>
                  <a:cubicBezTo>
                    <a:pt x="389" y="835"/>
                    <a:pt x="396" y="835"/>
                    <a:pt x="404" y="835"/>
                  </a:cubicBezTo>
                  <a:cubicBezTo>
                    <a:pt x="631" y="835"/>
                    <a:pt x="810" y="661"/>
                    <a:pt x="822" y="454"/>
                  </a:cubicBezTo>
                  <a:cubicBezTo>
                    <a:pt x="834" y="358"/>
                    <a:pt x="798" y="251"/>
                    <a:pt x="727" y="156"/>
                  </a:cubicBezTo>
                  <a:cubicBezTo>
                    <a:pt x="679" y="73"/>
                    <a:pt x="572" y="13"/>
                    <a:pt x="453" y="1"/>
                  </a:cubicBezTo>
                  <a:cubicBezTo>
                    <a:pt x="444" y="1"/>
                    <a:pt x="434" y="0"/>
                    <a:pt x="42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8"/>
            <p:cNvSpPr/>
            <p:nvPr/>
          </p:nvSpPr>
          <p:spPr>
            <a:xfrm>
              <a:off x="2064225" y="4565550"/>
              <a:ext cx="21175" cy="20600"/>
            </a:xfrm>
            <a:custGeom>
              <a:avLst/>
              <a:gdLst/>
              <a:ahLst/>
              <a:cxnLst/>
              <a:rect l="l" t="t" r="r" b="b"/>
              <a:pathLst>
                <a:path w="847" h="824" extrusionOk="0">
                  <a:moveTo>
                    <a:pt x="438" y="1"/>
                  </a:moveTo>
                  <a:cubicBezTo>
                    <a:pt x="213" y="1"/>
                    <a:pt x="36" y="142"/>
                    <a:pt x="13" y="370"/>
                  </a:cubicBezTo>
                  <a:cubicBezTo>
                    <a:pt x="1" y="609"/>
                    <a:pt x="144" y="799"/>
                    <a:pt x="394" y="823"/>
                  </a:cubicBezTo>
                  <a:cubicBezTo>
                    <a:pt x="402" y="823"/>
                    <a:pt x="411" y="824"/>
                    <a:pt x="419" y="824"/>
                  </a:cubicBezTo>
                  <a:cubicBezTo>
                    <a:pt x="645" y="824"/>
                    <a:pt x="823" y="671"/>
                    <a:pt x="834" y="442"/>
                  </a:cubicBezTo>
                  <a:cubicBezTo>
                    <a:pt x="846" y="204"/>
                    <a:pt x="691" y="13"/>
                    <a:pt x="465" y="1"/>
                  </a:cubicBezTo>
                  <a:cubicBezTo>
                    <a:pt x="456" y="1"/>
                    <a:pt x="447" y="1"/>
                    <a:pt x="43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8"/>
            <p:cNvSpPr/>
            <p:nvPr/>
          </p:nvSpPr>
          <p:spPr>
            <a:xfrm>
              <a:off x="3153650" y="4535800"/>
              <a:ext cx="20875" cy="20900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06" y="1"/>
                  </a:moveTo>
                  <a:cubicBezTo>
                    <a:pt x="251" y="13"/>
                    <a:pt x="132" y="84"/>
                    <a:pt x="60" y="203"/>
                  </a:cubicBezTo>
                  <a:cubicBezTo>
                    <a:pt x="36" y="251"/>
                    <a:pt x="13" y="310"/>
                    <a:pt x="1" y="382"/>
                  </a:cubicBezTo>
                  <a:cubicBezTo>
                    <a:pt x="1" y="465"/>
                    <a:pt x="13" y="537"/>
                    <a:pt x="48" y="596"/>
                  </a:cubicBezTo>
                  <a:cubicBezTo>
                    <a:pt x="96" y="679"/>
                    <a:pt x="167" y="763"/>
                    <a:pt x="251" y="798"/>
                  </a:cubicBezTo>
                  <a:cubicBezTo>
                    <a:pt x="298" y="822"/>
                    <a:pt x="334" y="834"/>
                    <a:pt x="370" y="834"/>
                  </a:cubicBezTo>
                  <a:cubicBezTo>
                    <a:pt x="382" y="835"/>
                    <a:pt x="394" y="836"/>
                    <a:pt x="406" y="836"/>
                  </a:cubicBezTo>
                  <a:cubicBezTo>
                    <a:pt x="513" y="836"/>
                    <a:pt x="618" y="790"/>
                    <a:pt x="703" y="715"/>
                  </a:cubicBezTo>
                  <a:cubicBezTo>
                    <a:pt x="739" y="668"/>
                    <a:pt x="775" y="620"/>
                    <a:pt x="787" y="560"/>
                  </a:cubicBezTo>
                  <a:cubicBezTo>
                    <a:pt x="810" y="537"/>
                    <a:pt x="822" y="489"/>
                    <a:pt x="822" y="465"/>
                  </a:cubicBezTo>
                  <a:cubicBezTo>
                    <a:pt x="834" y="322"/>
                    <a:pt x="775" y="203"/>
                    <a:pt x="703" y="120"/>
                  </a:cubicBezTo>
                  <a:cubicBezTo>
                    <a:pt x="644" y="60"/>
                    <a:pt x="548" y="13"/>
                    <a:pt x="45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8"/>
            <p:cNvSpPr/>
            <p:nvPr/>
          </p:nvSpPr>
          <p:spPr>
            <a:xfrm>
              <a:off x="1938625" y="4462425"/>
              <a:ext cx="21450" cy="20550"/>
            </a:xfrm>
            <a:custGeom>
              <a:avLst/>
              <a:gdLst/>
              <a:ahLst/>
              <a:cxnLst/>
              <a:rect l="l" t="t" r="r" b="b"/>
              <a:pathLst>
                <a:path w="858" h="822" extrusionOk="0">
                  <a:moveTo>
                    <a:pt x="390" y="1"/>
                  </a:moveTo>
                  <a:cubicBezTo>
                    <a:pt x="293" y="1"/>
                    <a:pt x="202" y="43"/>
                    <a:pt x="143" y="102"/>
                  </a:cubicBezTo>
                  <a:cubicBezTo>
                    <a:pt x="72" y="162"/>
                    <a:pt x="24" y="269"/>
                    <a:pt x="12" y="376"/>
                  </a:cubicBezTo>
                  <a:cubicBezTo>
                    <a:pt x="0" y="602"/>
                    <a:pt x="143" y="793"/>
                    <a:pt x="358" y="816"/>
                  </a:cubicBezTo>
                  <a:lnTo>
                    <a:pt x="381" y="816"/>
                  </a:lnTo>
                  <a:cubicBezTo>
                    <a:pt x="402" y="820"/>
                    <a:pt x="423" y="822"/>
                    <a:pt x="443" y="822"/>
                  </a:cubicBezTo>
                  <a:cubicBezTo>
                    <a:pt x="632" y="822"/>
                    <a:pt x="791" y="679"/>
                    <a:pt x="834" y="507"/>
                  </a:cubicBezTo>
                  <a:cubicBezTo>
                    <a:pt x="834" y="495"/>
                    <a:pt x="846" y="471"/>
                    <a:pt x="846" y="447"/>
                  </a:cubicBezTo>
                  <a:cubicBezTo>
                    <a:pt x="858" y="209"/>
                    <a:pt x="691" y="19"/>
                    <a:pt x="453" y="7"/>
                  </a:cubicBezTo>
                  <a:cubicBezTo>
                    <a:pt x="432" y="3"/>
                    <a:pt x="411" y="1"/>
                    <a:pt x="39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8"/>
            <p:cNvSpPr/>
            <p:nvPr/>
          </p:nvSpPr>
          <p:spPr>
            <a:xfrm>
              <a:off x="2063050" y="4381300"/>
              <a:ext cx="20850" cy="20650"/>
            </a:xfrm>
            <a:custGeom>
              <a:avLst/>
              <a:gdLst/>
              <a:ahLst/>
              <a:cxnLst/>
              <a:rect l="l" t="t" r="r" b="b"/>
              <a:pathLst>
                <a:path w="834" h="826" extrusionOk="0">
                  <a:moveTo>
                    <a:pt x="437" y="1"/>
                  </a:moveTo>
                  <a:cubicBezTo>
                    <a:pt x="212" y="1"/>
                    <a:pt x="35" y="142"/>
                    <a:pt x="24" y="371"/>
                  </a:cubicBezTo>
                  <a:cubicBezTo>
                    <a:pt x="0" y="573"/>
                    <a:pt x="107" y="728"/>
                    <a:pt x="274" y="787"/>
                  </a:cubicBezTo>
                  <a:cubicBezTo>
                    <a:pt x="322" y="811"/>
                    <a:pt x="346" y="823"/>
                    <a:pt x="393" y="823"/>
                  </a:cubicBezTo>
                  <a:cubicBezTo>
                    <a:pt x="408" y="825"/>
                    <a:pt x="424" y="825"/>
                    <a:pt x="439" y="825"/>
                  </a:cubicBezTo>
                  <a:cubicBezTo>
                    <a:pt x="646" y="825"/>
                    <a:pt x="823" y="676"/>
                    <a:pt x="834" y="454"/>
                  </a:cubicBezTo>
                  <a:lnTo>
                    <a:pt x="834" y="406"/>
                  </a:lnTo>
                  <a:cubicBezTo>
                    <a:pt x="834" y="192"/>
                    <a:pt x="691" y="13"/>
                    <a:pt x="465" y="1"/>
                  </a:cubicBezTo>
                  <a:cubicBezTo>
                    <a:pt x="455" y="1"/>
                    <a:pt x="446" y="1"/>
                    <a:pt x="43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58" name="Google Shape;1058;p8"/>
          <p:cNvSpPr/>
          <p:nvPr/>
        </p:nvSpPr>
        <p:spPr>
          <a:xfrm>
            <a:off x="0" y="4845825"/>
            <a:ext cx="9144000" cy="29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9" name="Google Shape;1059;p8"/>
          <p:cNvSpPr txBox="1">
            <a:spLocks noGrp="1"/>
          </p:cNvSpPr>
          <p:nvPr>
            <p:ph type="title"/>
          </p:nvPr>
        </p:nvSpPr>
        <p:spPr>
          <a:xfrm>
            <a:off x="925900" y="1307100"/>
            <a:ext cx="7292100" cy="252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4" name="Google Shape;1414;p13"/>
          <p:cNvGrpSpPr/>
          <p:nvPr/>
        </p:nvGrpSpPr>
        <p:grpSpPr>
          <a:xfrm rot="10800000">
            <a:off x="-22204" y="145"/>
            <a:ext cx="2094212" cy="1053578"/>
            <a:chOff x="4905075" y="2588800"/>
            <a:chExt cx="982875" cy="494475"/>
          </a:xfrm>
        </p:grpSpPr>
        <p:sp>
          <p:nvSpPr>
            <p:cNvPr id="1415" name="Google Shape;1415;p13"/>
            <p:cNvSpPr/>
            <p:nvPr/>
          </p:nvSpPr>
          <p:spPr>
            <a:xfrm>
              <a:off x="5082475" y="3000200"/>
              <a:ext cx="30675" cy="83075"/>
            </a:xfrm>
            <a:custGeom>
              <a:avLst/>
              <a:gdLst/>
              <a:ahLst/>
              <a:cxnLst/>
              <a:rect l="l" t="t" r="r" b="b"/>
              <a:pathLst>
                <a:path w="1227" h="3323" extrusionOk="0">
                  <a:moveTo>
                    <a:pt x="1048" y="1"/>
                  </a:moveTo>
                  <a:lnTo>
                    <a:pt x="0" y="3322"/>
                  </a:lnTo>
                  <a:lnTo>
                    <a:pt x="191" y="3322"/>
                  </a:lnTo>
                  <a:lnTo>
                    <a:pt x="1227" y="48"/>
                  </a:lnTo>
                  <a:cubicBezTo>
                    <a:pt x="1167" y="48"/>
                    <a:pt x="1108" y="36"/>
                    <a:pt x="1048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13"/>
            <p:cNvSpPr/>
            <p:nvPr/>
          </p:nvSpPr>
          <p:spPr>
            <a:xfrm>
              <a:off x="4905075" y="3083250"/>
              <a:ext cx="300" cy="25"/>
            </a:xfrm>
            <a:custGeom>
              <a:avLst/>
              <a:gdLst/>
              <a:ahLst/>
              <a:cxnLst/>
              <a:rect l="l" t="t" r="r" b="b"/>
              <a:pathLst>
                <a:path w="12" h="1" fill="none" extrusionOk="0">
                  <a:moveTo>
                    <a:pt x="12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13"/>
            <p:cNvSpPr/>
            <p:nvPr/>
          </p:nvSpPr>
          <p:spPr>
            <a:xfrm>
              <a:off x="5122050" y="2993050"/>
              <a:ext cx="87550" cy="45875"/>
            </a:xfrm>
            <a:custGeom>
              <a:avLst/>
              <a:gdLst/>
              <a:ahLst/>
              <a:cxnLst/>
              <a:rect l="l" t="t" r="r" b="b"/>
              <a:pathLst>
                <a:path w="3502" h="1835" extrusionOk="0">
                  <a:moveTo>
                    <a:pt x="72" y="1"/>
                  </a:moveTo>
                  <a:cubicBezTo>
                    <a:pt x="60" y="60"/>
                    <a:pt x="36" y="108"/>
                    <a:pt x="1" y="156"/>
                  </a:cubicBezTo>
                  <a:lnTo>
                    <a:pt x="3501" y="1834"/>
                  </a:lnTo>
                  <a:lnTo>
                    <a:pt x="3442" y="1608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13"/>
            <p:cNvSpPr/>
            <p:nvPr/>
          </p:nvSpPr>
          <p:spPr>
            <a:xfrm>
              <a:off x="5213425" y="3035925"/>
              <a:ext cx="97675" cy="47050"/>
            </a:xfrm>
            <a:custGeom>
              <a:avLst/>
              <a:gdLst/>
              <a:ahLst/>
              <a:cxnLst/>
              <a:rect l="l" t="t" r="r" b="b"/>
              <a:pathLst>
                <a:path w="3907" h="1882" extrusionOk="0">
                  <a:moveTo>
                    <a:pt x="1" y="0"/>
                  </a:moveTo>
                  <a:lnTo>
                    <a:pt x="61" y="227"/>
                  </a:lnTo>
                  <a:lnTo>
                    <a:pt x="3501" y="1881"/>
                  </a:lnTo>
                  <a:lnTo>
                    <a:pt x="3906" y="188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13"/>
            <p:cNvSpPr/>
            <p:nvPr/>
          </p:nvSpPr>
          <p:spPr>
            <a:xfrm>
              <a:off x="4919950" y="2993050"/>
              <a:ext cx="185175" cy="90225"/>
            </a:xfrm>
            <a:custGeom>
              <a:avLst/>
              <a:gdLst/>
              <a:ahLst/>
              <a:cxnLst/>
              <a:rect l="l" t="t" r="r" b="b"/>
              <a:pathLst>
                <a:path w="7407" h="3609" extrusionOk="0">
                  <a:moveTo>
                    <a:pt x="7335" y="1"/>
                  </a:moveTo>
                  <a:lnTo>
                    <a:pt x="0" y="3608"/>
                  </a:lnTo>
                  <a:lnTo>
                    <a:pt x="417" y="3608"/>
                  </a:lnTo>
                  <a:lnTo>
                    <a:pt x="7406" y="179"/>
                  </a:lnTo>
                  <a:cubicBezTo>
                    <a:pt x="7394" y="167"/>
                    <a:pt x="7394" y="156"/>
                    <a:pt x="7382" y="156"/>
                  </a:cubicBezTo>
                  <a:cubicBezTo>
                    <a:pt x="7370" y="96"/>
                    <a:pt x="7347" y="48"/>
                    <a:pt x="7335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13"/>
            <p:cNvSpPr/>
            <p:nvPr/>
          </p:nvSpPr>
          <p:spPr>
            <a:xfrm>
              <a:off x="4909525" y="2607000"/>
              <a:ext cx="182500" cy="476275"/>
            </a:xfrm>
            <a:custGeom>
              <a:avLst/>
              <a:gdLst/>
              <a:ahLst/>
              <a:cxnLst/>
              <a:rect l="l" t="t" r="r" b="b"/>
              <a:pathLst>
                <a:path w="7300" h="19051" extrusionOk="0">
                  <a:moveTo>
                    <a:pt x="7121" y="0"/>
                  </a:moveTo>
                  <a:lnTo>
                    <a:pt x="1" y="19050"/>
                  </a:lnTo>
                  <a:lnTo>
                    <a:pt x="191" y="19050"/>
                  </a:lnTo>
                  <a:lnTo>
                    <a:pt x="7299" y="60"/>
                  </a:lnTo>
                  <a:cubicBezTo>
                    <a:pt x="7240" y="48"/>
                    <a:pt x="7192" y="24"/>
                    <a:pt x="712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13"/>
            <p:cNvSpPr/>
            <p:nvPr/>
          </p:nvSpPr>
          <p:spPr>
            <a:xfrm>
              <a:off x="5113425" y="2823400"/>
              <a:ext cx="33075" cy="158075"/>
            </a:xfrm>
            <a:custGeom>
              <a:avLst/>
              <a:gdLst/>
              <a:ahLst/>
              <a:cxnLst/>
              <a:rect l="l" t="t" r="r" b="b"/>
              <a:pathLst>
                <a:path w="1323" h="6323" extrusionOk="0">
                  <a:moveTo>
                    <a:pt x="1143" y="0"/>
                  </a:moveTo>
                  <a:lnTo>
                    <a:pt x="0" y="6299"/>
                  </a:lnTo>
                  <a:cubicBezTo>
                    <a:pt x="60" y="6299"/>
                    <a:pt x="120" y="6311"/>
                    <a:pt x="179" y="6322"/>
                  </a:cubicBezTo>
                  <a:lnTo>
                    <a:pt x="1322" y="36"/>
                  </a:lnTo>
                  <a:cubicBezTo>
                    <a:pt x="1263" y="36"/>
                    <a:pt x="1203" y="24"/>
                    <a:pt x="114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13"/>
            <p:cNvSpPr/>
            <p:nvPr/>
          </p:nvSpPr>
          <p:spPr>
            <a:xfrm>
              <a:off x="5201525" y="2989775"/>
              <a:ext cx="925" cy="1225"/>
            </a:xfrm>
            <a:custGeom>
              <a:avLst/>
              <a:gdLst/>
              <a:ahLst/>
              <a:cxnLst/>
              <a:rect l="l" t="t" r="r" b="b"/>
              <a:pathLst>
                <a:path w="37" h="49" extrusionOk="0">
                  <a:moveTo>
                    <a:pt x="13" y="1"/>
                  </a:moveTo>
                  <a:cubicBezTo>
                    <a:pt x="13" y="13"/>
                    <a:pt x="1" y="37"/>
                    <a:pt x="1" y="48"/>
                  </a:cubicBezTo>
                  <a:lnTo>
                    <a:pt x="36" y="48"/>
                  </a:lnTo>
                  <a:lnTo>
                    <a:pt x="1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13"/>
            <p:cNvSpPr/>
            <p:nvPr/>
          </p:nvSpPr>
          <p:spPr>
            <a:xfrm>
              <a:off x="5156275" y="2820425"/>
              <a:ext cx="44975" cy="165800"/>
            </a:xfrm>
            <a:custGeom>
              <a:avLst/>
              <a:gdLst/>
              <a:ahLst/>
              <a:cxnLst/>
              <a:rect l="l" t="t" r="r" b="b"/>
              <a:pathLst>
                <a:path w="1799" h="6632" extrusionOk="0">
                  <a:moveTo>
                    <a:pt x="144" y="0"/>
                  </a:moveTo>
                  <a:cubicBezTo>
                    <a:pt x="132" y="24"/>
                    <a:pt x="120" y="36"/>
                    <a:pt x="96" y="36"/>
                  </a:cubicBezTo>
                  <a:cubicBezTo>
                    <a:pt x="72" y="48"/>
                    <a:pt x="25" y="84"/>
                    <a:pt x="1" y="95"/>
                  </a:cubicBezTo>
                  <a:lnTo>
                    <a:pt x="1608" y="6584"/>
                  </a:lnTo>
                  <a:cubicBezTo>
                    <a:pt x="1627" y="6573"/>
                    <a:pt x="1649" y="6568"/>
                    <a:pt x="1671" y="6568"/>
                  </a:cubicBezTo>
                  <a:cubicBezTo>
                    <a:pt x="1718" y="6568"/>
                    <a:pt x="1766" y="6591"/>
                    <a:pt x="1799" y="6632"/>
                  </a:cubicBezTo>
                  <a:lnTo>
                    <a:pt x="156" y="48"/>
                  </a:lnTo>
                  <a:cubicBezTo>
                    <a:pt x="156" y="36"/>
                    <a:pt x="144" y="12"/>
                    <a:pt x="14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13"/>
            <p:cNvSpPr/>
            <p:nvPr/>
          </p:nvSpPr>
          <p:spPr>
            <a:xfrm>
              <a:off x="5198850" y="2995450"/>
              <a:ext cx="26525" cy="87825"/>
            </a:xfrm>
            <a:custGeom>
              <a:avLst/>
              <a:gdLst/>
              <a:ahLst/>
              <a:cxnLst/>
              <a:rect l="l" t="t" r="r" b="b"/>
              <a:pathLst>
                <a:path w="1061" h="3513" extrusionOk="0">
                  <a:moveTo>
                    <a:pt x="1" y="0"/>
                  </a:moveTo>
                  <a:lnTo>
                    <a:pt x="382" y="1512"/>
                  </a:lnTo>
                  <a:lnTo>
                    <a:pt x="441" y="1750"/>
                  </a:lnTo>
                  <a:lnTo>
                    <a:pt x="870" y="3512"/>
                  </a:lnTo>
                  <a:lnTo>
                    <a:pt x="1060" y="3512"/>
                  </a:lnTo>
                  <a:lnTo>
                    <a:pt x="644" y="1857"/>
                  </a:lnTo>
                  <a:lnTo>
                    <a:pt x="584" y="1619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13"/>
            <p:cNvSpPr/>
            <p:nvPr/>
          </p:nvSpPr>
          <p:spPr>
            <a:xfrm>
              <a:off x="5123550" y="2988600"/>
              <a:ext cx="175625" cy="8950"/>
            </a:xfrm>
            <a:custGeom>
              <a:avLst/>
              <a:gdLst/>
              <a:ahLst/>
              <a:cxnLst/>
              <a:rect l="l" t="t" r="r" b="b"/>
              <a:pathLst>
                <a:path w="7025" h="358" extrusionOk="0">
                  <a:moveTo>
                    <a:pt x="0" y="0"/>
                  </a:moveTo>
                  <a:lnTo>
                    <a:pt x="0" y="0"/>
                  </a:lnTo>
                  <a:cubicBezTo>
                    <a:pt x="12" y="60"/>
                    <a:pt x="12" y="119"/>
                    <a:pt x="0" y="179"/>
                  </a:cubicBezTo>
                  <a:lnTo>
                    <a:pt x="24" y="179"/>
                  </a:lnTo>
                  <a:lnTo>
                    <a:pt x="3001" y="262"/>
                  </a:lnTo>
                  <a:lnTo>
                    <a:pt x="3191" y="262"/>
                  </a:lnTo>
                  <a:lnTo>
                    <a:pt x="6989" y="357"/>
                  </a:lnTo>
                  <a:lnTo>
                    <a:pt x="6977" y="286"/>
                  </a:lnTo>
                  <a:lnTo>
                    <a:pt x="6977" y="274"/>
                  </a:lnTo>
                  <a:lnTo>
                    <a:pt x="6977" y="262"/>
                  </a:lnTo>
                  <a:lnTo>
                    <a:pt x="6977" y="238"/>
                  </a:lnTo>
                  <a:lnTo>
                    <a:pt x="6977" y="226"/>
                  </a:lnTo>
                  <a:cubicBezTo>
                    <a:pt x="6977" y="226"/>
                    <a:pt x="6977" y="215"/>
                    <a:pt x="6989" y="215"/>
                  </a:cubicBezTo>
                  <a:lnTo>
                    <a:pt x="7025" y="167"/>
                  </a:lnTo>
                  <a:lnTo>
                    <a:pt x="3155" y="60"/>
                  </a:lnTo>
                  <a:lnTo>
                    <a:pt x="3120" y="95"/>
                  </a:lnTo>
                  <a:cubicBezTo>
                    <a:pt x="3108" y="119"/>
                    <a:pt x="3096" y="131"/>
                    <a:pt x="3060" y="155"/>
                  </a:cubicBezTo>
                  <a:cubicBezTo>
                    <a:pt x="3038" y="166"/>
                    <a:pt x="3013" y="171"/>
                    <a:pt x="2986" y="171"/>
                  </a:cubicBezTo>
                  <a:cubicBezTo>
                    <a:pt x="2927" y="171"/>
                    <a:pt x="2863" y="145"/>
                    <a:pt x="2822" y="95"/>
                  </a:cubicBezTo>
                  <a:lnTo>
                    <a:pt x="2822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13"/>
            <p:cNvSpPr/>
            <p:nvPr/>
          </p:nvSpPr>
          <p:spPr>
            <a:xfrm>
              <a:off x="5302725" y="2995150"/>
              <a:ext cx="138750" cy="88125"/>
            </a:xfrm>
            <a:custGeom>
              <a:avLst/>
              <a:gdLst/>
              <a:ahLst/>
              <a:cxnLst/>
              <a:rect l="l" t="t" r="r" b="b"/>
              <a:pathLst>
                <a:path w="5550" h="3525" extrusionOk="0">
                  <a:moveTo>
                    <a:pt x="37" y="0"/>
                  </a:moveTo>
                  <a:lnTo>
                    <a:pt x="1" y="36"/>
                  </a:lnTo>
                  <a:lnTo>
                    <a:pt x="37" y="214"/>
                  </a:lnTo>
                  <a:lnTo>
                    <a:pt x="5216" y="3524"/>
                  </a:lnTo>
                  <a:lnTo>
                    <a:pt x="5549" y="352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13"/>
            <p:cNvSpPr/>
            <p:nvPr/>
          </p:nvSpPr>
          <p:spPr>
            <a:xfrm>
              <a:off x="5297675" y="2995725"/>
              <a:ext cx="21750" cy="84275"/>
            </a:xfrm>
            <a:custGeom>
              <a:avLst/>
              <a:gdLst/>
              <a:ahLst/>
              <a:cxnLst/>
              <a:rect l="l" t="t" r="r" b="b"/>
              <a:pathLst>
                <a:path w="870" h="3371" extrusionOk="0">
                  <a:moveTo>
                    <a:pt x="191" y="1"/>
                  </a:moveTo>
                  <a:lnTo>
                    <a:pt x="179" y="49"/>
                  </a:lnTo>
                  <a:cubicBezTo>
                    <a:pt x="156" y="72"/>
                    <a:pt x="122" y="90"/>
                    <a:pt x="89" y="90"/>
                  </a:cubicBezTo>
                  <a:cubicBezTo>
                    <a:pt x="71" y="90"/>
                    <a:pt x="53" y="85"/>
                    <a:pt x="36" y="72"/>
                  </a:cubicBezTo>
                  <a:cubicBezTo>
                    <a:pt x="12" y="60"/>
                    <a:pt x="12" y="37"/>
                    <a:pt x="0" y="13"/>
                  </a:cubicBezTo>
                  <a:lnTo>
                    <a:pt x="0" y="13"/>
                  </a:lnTo>
                  <a:lnTo>
                    <a:pt x="12" y="96"/>
                  </a:lnTo>
                  <a:lnTo>
                    <a:pt x="691" y="3370"/>
                  </a:lnTo>
                  <a:cubicBezTo>
                    <a:pt x="751" y="3335"/>
                    <a:pt x="810" y="3335"/>
                    <a:pt x="870" y="3335"/>
                  </a:cubicBezTo>
                  <a:lnTo>
                    <a:pt x="215" y="180"/>
                  </a:lnTo>
                  <a:lnTo>
                    <a:pt x="19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13"/>
            <p:cNvSpPr/>
            <p:nvPr/>
          </p:nvSpPr>
          <p:spPr>
            <a:xfrm>
              <a:off x="5349175" y="2817450"/>
              <a:ext cx="69375" cy="103300"/>
            </a:xfrm>
            <a:custGeom>
              <a:avLst/>
              <a:gdLst/>
              <a:ahLst/>
              <a:cxnLst/>
              <a:rect l="l" t="t" r="r" b="b"/>
              <a:pathLst>
                <a:path w="2775" h="4132" extrusionOk="0">
                  <a:moveTo>
                    <a:pt x="2620" y="0"/>
                  </a:moveTo>
                  <a:lnTo>
                    <a:pt x="0" y="3977"/>
                  </a:lnTo>
                  <a:lnTo>
                    <a:pt x="119" y="4132"/>
                  </a:lnTo>
                  <a:lnTo>
                    <a:pt x="2774" y="95"/>
                  </a:lnTo>
                  <a:cubicBezTo>
                    <a:pt x="2715" y="72"/>
                    <a:pt x="2667" y="36"/>
                    <a:pt x="262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13"/>
            <p:cNvSpPr/>
            <p:nvPr/>
          </p:nvSpPr>
          <p:spPr>
            <a:xfrm>
              <a:off x="5297975" y="2921625"/>
              <a:ext cx="51825" cy="76825"/>
            </a:xfrm>
            <a:custGeom>
              <a:avLst/>
              <a:gdLst/>
              <a:ahLst/>
              <a:cxnLst/>
              <a:rect l="l" t="t" r="r" b="b"/>
              <a:pathLst>
                <a:path w="2073" h="3073" extrusionOk="0">
                  <a:moveTo>
                    <a:pt x="1953" y="0"/>
                  </a:moveTo>
                  <a:lnTo>
                    <a:pt x="48" y="2882"/>
                  </a:lnTo>
                  <a:lnTo>
                    <a:pt x="12" y="2917"/>
                  </a:lnTo>
                  <a:cubicBezTo>
                    <a:pt x="12" y="2917"/>
                    <a:pt x="12" y="2941"/>
                    <a:pt x="0" y="2941"/>
                  </a:cubicBezTo>
                  <a:lnTo>
                    <a:pt x="0" y="2953"/>
                  </a:lnTo>
                  <a:lnTo>
                    <a:pt x="0" y="2965"/>
                  </a:lnTo>
                  <a:lnTo>
                    <a:pt x="0" y="2977"/>
                  </a:lnTo>
                  <a:lnTo>
                    <a:pt x="0" y="3001"/>
                  </a:lnTo>
                  <a:cubicBezTo>
                    <a:pt x="0" y="3024"/>
                    <a:pt x="12" y="3036"/>
                    <a:pt x="48" y="3060"/>
                  </a:cubicBezTo>
                  <a:cubicBezTo>
                    <a:pt x="60" y="3068"/>
                    <a:pt x="74" y="3072"/>
                    <a:pt x="90" y="3072"/>
                  </a:cubicBezTo>
                  <a:cubicBezTo>
                    <a:pt x="121" y="3072"/>
                    <a:pt x="155" y="3056"/>
                    <a:pt x="179" y="3024"/>
                  </a:cubicBezTo>
                  <a:lnTo>
                    <a:pt x="191" y="2989"/>
                  </a:lnTo>
                  <a:lnTo>
                    <a:pt x="227" y="2953"/>
                  </a:lnTo>
                  <a:lnTo>
                    <a:pt x="2072" y="155"/>
                  </a:lnTo>
                  <a:lnTo>
                    <a:pt x="195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13"/>
            <p:cNvSpPr/>
            <p:nvPr/>
          </p:nvSpPr>
          <p:spPr>
            <a:xfrm>
              <a:off x="5247975" y="2787475"/>
              <a:ext cx="2700" cy="1425"/>
            </a:xfrm>
            <a:custGeom>
              <a:avLst/>
              <a:gdLst/>
              <a:ahLst/>
              <a:cxnLst/>
              <a:rect l="l" t="t" r="r" b="b"/>
              <a:pathLst>
                <a:path w="108" h="57" extrusionOk="0">
                  <a:moveTo>
                    <a:pt x="48" y="1"/>
                  </a:moveTo>
                  <a:cubicBezTo>
                    <a:pt x="32" y="1"/>
                    <a:pt x="15" y="4"/>
                    <a:pt x="0" y="8"/>
                  </a:cubicBezTo>
                  <a:lnTo>
                    <a:pt x="48" y="56"/>
                  </a:lnTo>
                  <a:cubicBezTo>
                    <a:pt x="60" y="44"/>
                    <a:pt x="95" y="44"/>
                    <a:pt x="107" y="20"/>
                  </a:cubicBezTo>
                  <a:cubicBezTo>
                    <a:pt x="93" y="6"/>
                    <a:pt x="71" y="1"/>
                    <a:pt x="48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13"/>
            <p:cNvSpPr/>
            <p:nvPr/>
          </p:nvSpPr>
          <p:spPr>
            <a:xfrm>
              <a:off x="5264925" y="2810300"/>
              <a:ext cx="211375" cy="272375"/>
            </a:xfrm>
            <a:custGeom>
              <a:avLst/>
              <a:gdLst/>
              <a:ahLst/>
              <a:cxnLst/>
              <a:rect l="l" t="t" r="r" b="b"/>
              <a:pathLst>
                <a:path w="8455" h="10895" extrusionOk="0">
                  <a:moveTo>
                    <a:pt x="132" y="0"/>
                  </a:moveTo>
                  <a:cubicBezTo>
                    <a:pt x="84" y="48"/>
                    <a:pt x="36" y="96"/>
                    <a:pt x="1" y="119"/>
                  </a:cubicBezTo>
                  <a:lnTo>
                    <a:pt x="3287" y="4429"/>
                  </a:lnTo>
                  <a:lnTo>
                    <a:pt x="3406" y="4572"/>
                  </a:lnTo>
                  <a:lnTo>
                    <a:pt x="8228" y="10895"/>
                  </a:lnTo>
                  <a:lnTo>
                    <a:pt x="8454" y="10895"/>
                  </a:lnTo>
                  <a:lnTo>
                    <a:pt x="3489" y="4406"/>
                  </a:lnTo>
                  <a:lnTo>
                    <a:pt x="3370" y="4263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13"/>
            <p:cNvSpPr/>
            <p:nvPr/>
          </p:nvSpPr>
          <p:spPr>
            <a:xfrm>
              <a:off x="5094375" y="2607000"/>
              <a:ext cx="50025" cy="177725"/>
            </a:xfrm>
            <a:custGeom>
              <a:avLst/>
              <a:gdLst/>
              <a:ahLst/>
              <a:cxnLst/>
              <a:rect l="l" t="t" r="r" b="b"/>
              <a:pathLst>
                <a:path w="2001" h="7109" extrusionOk="0">
                  <a:moveTo>
                    <a:pt x="179" y="0"/>
                  </a:moveTo>
                  <a:cubicBezTo>
                    <a:pt x="120" y="48"/>
                    <a:pt x="60" y="60"/>
                    <a:pt x="0" y="60"/>
                  </a:cubicBezTo>
                  <a:lnTo>
                    <a:pt x="1822" y="7108"/>
                  </a:lnTo>
                  <a:cubicBezTo>
                    <a:pt x="1882" y="7085"/>
                    <a:pt x="1941" y="7073"/>
                    <a:pt x="2001" y="7073"/>
                  </a:cubicBezTo>
                  <a:lnTo>
                    <a:pt x="17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13"/>
            <p:cNvSpPr/>
            <p:nvPr/>
          </p:nvSpPr>
          <p:spPr>
            <a:xfrm>
              <a:off x="5098850" y="2605500"/>
              <a:ext cx="150325" cy="186375"/>
            </a:xfrm>
            <a:custGeom>
              <a:avLst/>
              <a:gdLst/>
              <a:ahLst/>
              <a:cxnLst/>
              <a:rect l="l" t="t" r="r" b="b"/>
              <a:pathLst>
                <a:path w="6013" h="7455" extrusionOk="0">
                  <a:moveTo>
                    <a:pt x="60" y="1"/>
                  </a:moveTo>
                  <a:cubicBezTo>
                    <a:pt x="48" y="13"/>
                    <a:pt x="12" y="25"/>
                    <a:pt x="0" y="49"/>
                  </a:cubicBezTo>
                  <a:lnTo>
                    <a:pt x="5882" y="7454"/>
                  </a:lnTo>
                  <a:cubicBezTo>
                    <a:pt x="5906" y="7407"/>
                    <a:pt x="5965" y="7371"/>
                    <a:pt x="6013" y="7335"/>
                  </a:cubicBezTo>
                  <a:lnTo>
                    <a:pt x="5965" y="7276"/>
                  </a:lnTo>
                  <a:lnTo>
                    <a:pt x="322" y="179"/>
                  </a:lnTo>
                  <a:lnTo>
                    <a:pt x="6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13"/>
            <p:cNvSpPr/>
            <p:nvPr/>
          </p:nvSpPr>
          <p:spPr>
            <a:xfrm>
              <a:off x="5270300" y="2802250"/>
              <a:ext cx="141400" cy="10750"/>
            </a:xfrm>
            <a:custGeom>
              <a:avLst/>
              <a:gdLst/>
              <a:ahLst/>
              <a:cxnLst/>
              <a:rect l="l" t="t" r="r" b="b"/>
              <a:pathLst>
                <a:path w="5656" h="430" extrusionOk="0">
                  <a:moveTo>
                    <a:pt x="48" y="1"/>
                  </a:moveTo>
                  <a:lnTo>
                    <a:pt x="0" y="179"/>
                  </a:lnTo>
                  <a:lnTo>
                    <a:pt x="5656" y="430"/>
                  </a:lnTo>
                  <a:cubicBezTo>
                    <a:pt x="5644" y="370"/>
                    <a:pt x="5644" y="310"/>
                    <a:pt x="5656" y="251"/>
                  </a:cubicBezTo>
                  <a:lnTo>
                    <a:pt x="4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13"/>
            <p:cNvSpPr/>
            <p:nvPr/>
          </p:nvSpPr>
          <p:spPr>
            <a:xfrm>
              <a:off x="5167300" y="2797500"/>
              <a:ext cx="75625" cy="7750"/>
            </a:xfrm>
            <a:custGeom>
              <a:avLst/>
              <a:gdLst/>
              <a:ahLst/>
              <a:cxnLst/>
              <a:rect l="l" t="t" r="r" b="b"/>
              <a:pathLst>
                <a:path w="3025" h="310" extrusionOk="0">
                  <a:moveTo>
                    <a:pt x="1" y="0"/>
                  </a:moveTo>
                  <a:lnTo>
                    <a:pt x="1" y="0"/>
                  </a:lnTo>
                  <a:cubicBezTo>
                    <a:pt x="12" y="60"/>
                    <a:pt x="36" y="119"/>
                    <a:pt x="36" y="179"/>
                  </a:cubicBezTo>
                  <a:lnTo>
                    <a:pt x="3025" y="310"/>
                  </a:lnTo>
                  <a:cubicBezTo>
                    <a:pt x="3013" y="262"/>
                    <a:pt x="3013" y="191"/>
                    <a:pt x="3013" y="13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13"/>
            <p:cNvSpPr/>
            <p:nvPr/>
          </p:nvSpPr>
          <p:spPr>
            <a:xfrm>
              <a:off x="5100325" y="2601350"/>
              <a:ext cx="313750" cy="206300"/>
            </a:xfrm>
            <a:custGeom>
              <a:avLst/>
              <a:gdLst/>
              <a:ahLst/>
              <a:cxnLst/>
              <a:rect l="l" t="t" r="r" b="b"/>
              <a:pathLst>
                <a:path w="12550" h="8252" extrusionOk="0">
                  <a:moveTo>
                    <a:pt x="108" y="0"/>
                  </a:moveTo>
                  <a:cubicBezTo>
                    <a:pt x="96" y="60"/>
                    <a:pt x="48" y="107"/>
                    <a:pt x="1" y="155"/>
                  </a:cubicBezTo>
                  <a:lnTo>
                    <a:pt x="286" y="345"/>
                  </a:lnTo>
                  <a:lnTo>
                    <a:pt x="12455" y="8251"/>
                  </a:lnTo>
                  <a:cubicBezTo>
                    <a:pt x="12478" y="8192"/>
                    <a:pt x="12502" y="8132"/>
                    <a:pt x="12550" y="808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13"/>
            <p:cNvSpPr/>
            <p:nvPr/>
          </p:nvSpPr>
          <p:spPr>
            <a:xfrm>
              <a:off x="5428950" y="2814475"/>
              <a:ext cx="164325" cy="108950"/>
            </a:xfrm>
            <a:custGeom>
              <a:avLst/>
              <a:gdLst/>
              <a:ahLst/>
              <a:cxnLst/>
              <a:rect l="l" t="t" r="r" b="b"/>
              <a:pathLst>
                <a:path w="6573" h="4358" extrusionOk="0">
                  <a:moveTo>
                    <a:pt x="107" y="0"/>
                  </a:moveTo>
                  <a:cubicBezTo>
                    <a:pt x="72" y="60"/>
                    <a:pt x="48" y="107"/>
                    <a:pt x="0" y="155"/>
                  </a:cubicBezTo>
                  <a:lnTo>
                    <a:pt x="6501" y="4358"/>
                  </a:lnTo>
                  <a:cubicBezTo>
                    <a:pt x="6513" y="4322"/>
                    <a:pt x="6513" y="4286"/>
                    <a:pt x="6549" y="4251"/>
                  </a:cubicBezTo>
                  <a:cubicBezTo>
                    <a:pt x="6549" y="4227"/>
                    <a:pt x="6560" y="4215"/>
                    <a:pt x="6572" y="4203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13"/>
            <p:cNvSpPr/>
            <p:nvPr/>
          </p:nvSpPr>
          <p:spPr>
            <a:xfrm>
              <a:off x="5542350" y="2760000"/>
              <a:ext cx="82775" cy="84250"/>
            </a:xfrm>
            <a:custGeom>
              <a:avLst/>
              <a:gdLst/>
              <a:ahLst/>
              <a:cxnLst/>
              <a:rect l="l" t="t" r="r" b="b"/>
              <a:pathLst>
                <a:path w="3311" h="3370" extrusionOk="0">
                  <a:moveTo>
                    <a:pt x="119" y="0"/>
                  </a:moveTo>
                  <a:cubicBezTo>
                    <a:pt x="84" y="36"/>
                    <a:pt x="48" y="95"/>
                    <a:pt x="0" y="131"/>
                  </a:cubicBezTo>
                  <a:lnTo>
                    <a:pt x="3167" y="3370"/>
                  </a:lnTo>
                  <a:cubicBezTo>
                    <a:pt x="3191" y="3334"/>
                    <a:pt x="3227" y="3298"/>
                    <a:pt x="3275" y="3274"/>
                  </a:cubicBezTo>
                  <a:cubicBezTo>
                    <a:pt x="3287" y="3274"/>
                    <a:pt x="3287" y="3251"/>
                    <a:pt x="3310" y="3251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13"/>
            <p:cNvSpPr/>
            <p:nvPr/>
          </p:nvSpPr>
          <p:spPr>
            <a:xfrm>
              <a:off x="5525375" y="2931750"/>
              <a:ext cx="73550" cy="151525"/>
            </a:xfrm>
            <a:custGeom>
              <a:avLst/>
              <a:gdLst/>
              <a:ahLst/>
              <a:cxnLst/>
              <a:rect l="l" t="t" r="r" b="b"/>
              <a:pathLst>
                <a:path w="2942" h="6061" extrusionOk="0">
                  <a:moveTo>
                    <a:pt x="2763" y="0"/>
                  </a:moveTo>
                  <a:lnTo>
                    <a:pt x="1" y="6060"/>
                  </a:lnTo>
                  <a:lnTo>
                    <a:pt x="203" y="6060"/>
                  </a:lnTo>
                  <a:lnTo>
                    <a:pt x="2942" y="72"/>
                  </a:lnTo>
                  <a:cubicBezTo>
                    <a:pt x="2882" y="72"/>
                    <a:pt x="2834" y="60"/>
                    <a:pt x="2775" y="36"/>
                  </a:cubicBezTo>
                  <a:cubicBezTo>
                    <a:pt x="2763" y="12"/>
                    <a:pt x="2763" y="0"/>
                    <a:pt x="276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13"/>
            <p:cNvSpPr/>
            <p:nvPr/>
          </p:nvSpPr>
          <p:spPr>
            <a:xfrm>
              <a:off x="5603675" y="2928475"/>
              <a:ext cx="78000" cy="52400"/>
            </a:xfrm>
            <a:custGeom>
              <a:avLst/>
              <a:gdLst/>
              <a:ahLst/>
              <a:cxnLst/>
              <a:rect l="l" t="t" r="r" b="b"/>
              <a:pathLst>
                <a:path w="3120" h="2096" extrusionOk="0">
                  <a:moveTo>
                    <a:pt x="119" y="0"/>
                  </a:moveTo>
                  <a:cubicBezTo>
                    <a:pt x="107" y="12"/>
                    <a:pt x="107" y="24"/>
                    <a:pt x="95" y="60"/>
                  </a:cubicBezTo>
                  <a:lnTo>
                    <a:pt x="0" y="143"/>
                  </a:lnTo>
                  <a:lnTo>
                    <a:pt x="3072" y="2096"/>
                  </a:lnTo>
                  <a:lnTo>
                    <a:pt x="3120" y="1917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13"/>
            <p:cNvSpPr/>
            <p:nvPr/>
          </p:nvSpPr>
          <p:spPr>
            <a:xfrm>
              <a:off x="5600700" y="2860600"/>
              <a:ext cx="29775" cy="58950"/>
            </a:xfrm>
            <a:custGeom>
              <a:avLst/>
              <a:gdLst/>
              <a:ahLst/>
              <a:cxnLst/>
              <a:rect l="l" t="t" r="r" b="b"/>
              <a:pathLst>
                <a:path w="1191" h="2358" extrusionOk="0">
                  <a:moveTo>
                    <a:pt x="1000" y="1"/>
                  </a:moveTo>
                  <a:lnTo>
                    <a:pt x="0" y="2263"/>
                  </a:lnTo>
                  <a:cubicBezTo>
                    <a:pt x="36" y="2287"/>
                    <a:pt x="83" y="2287"/>
                    <a:pt x="107" y="2310"/>
                  </a:cubicBezTo>
                  <a:cubicBezTo>
                    <a:pt x="143" y="2322"/>
                    <a:pt x="155" y="2346"/>
                    <a:pt x="167" y="2358"/>
                  </a:cubicBezTo>
                  <a:lnTo>
                    <a:pt x="1191" y="36"/>
                  </a:lnTo>
                  <a:cubicBezTo>
                    <a:pt x="1131" y="36"/>
                    <a:pt x="1060" y="36"/>
                    <a:pt x="100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13"/>
            <p:cNvSpPr/>
            <p:nvPr/>
          </p:nvSpPr>
          <p:spPr>
            <a:xfrm>
              <a:off x="5706050" y="26844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13"/>
            <p:cNvSpPr/>
            <p:nvPr/>
          </p:nvSpPr>
          <p:spPr>
            <a:xfrm>
              <a:off x="5634325" y="2690050"/>
              <a:ext cx="68475" cy="154200"/>
            </a:xfrm>
            <a:custGeom>
              <a:avLst/>
              <a:gdLst/>
              <a:ahLst/>
              <a:cxnLst/>
              <a:rect l="l" t="t" r="r" b="b"/>
              <a:pathLst>
                <a:path w="2739" h="6168" extrusionOk="0">
                  <a:moveTo>
                    <a:pt x="2739" y="0"/>
                  </a:moveTo>
                  <a:lnTo>
                    <a:pt x="2656" y="24"/>
                  </a:lnTo>
                  <a:lnTo>
                    <a:pt x="0" y="6049"/>
                  </a:lnTo>
                  <a:cubicBezTo>
                    <a:pt x="60" y="6084"/>
                    <a:pt x="108" y="6132"/>
                    <a:pt x="143" y="6168"/>
                  </a:cubicBezTo>
                  <a:lnTo>
                    <a:pt x="2727" y="322"/>
                  </a:lnTo>
                  <a:lnTo>
                    <a:pt x="273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13"/>
            <p:cNvSpPr/>
            <p:nvPr/>
          </p:nvSpPr>
          <p:spPr>
            <a:xfrm>
              <a:off x="5704575" y="26844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13"/>
            <p:cNvSpPr/>
            <p:nvPr/>
          </p:nvSpPr>
          <p:spPr>
            <a:xfrm>
              <a:off x="5705475" y="2684400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13"/>
            <p:cNvSpPr/>
            <p:nvPr/>
          </p:nvSpPr>
          <p:spPr>
            <a:xfrm>
              <a:off x="5544725" y="2684975"/>
              <a:ext cx="159275" cy="67000"/>
            </a:xfrm>
            <a:custGeom>
              <a:avLst/>
              <a:gdLst/>
              <a:ahLst/>
              <a:cxnLst/>
              <a:rect l="l" t="t" r="r" b="b"/>
              <a:pathLst>
                <a:path w="6371" h="2680" extrusionOk="0">
                  <a:moveTo>
                    <a:pt x="6370" y="1"/>
                  </a:moveTo>
                  <a:cubicBezTo>
                    <a:pt x="6360" y="1"/>
                    <a:pt x="6352" y="5"/>
                    <a:pt x="6346" y="11"/>
                  </a:cubicBezTo>
                  <a:lnTo>
                    <a:pt x="6346" y="11"/>
                  </a:lnTo>
                  <a:lnTo>
                    <a:pt x="6370" y="1"/>
                  </a:lnTo>
                  <a:close/>
                  <a:moveTo>
                    <a:pt x="6346" y="11"/>
                  </a:moveTo>
                  <a:lnTo>
                    <a:pt x="1" y="2537"/>
                  </a:lnTo>
                  <a:lnTo>
                    <a:pt x="1" y="2549"/>
                  </a:lnTo>
                  <a:cubicBezTo>
                    <a:pt x="60" y="2561"/>
                    <a:pt x="72" y="2620"/>
                    <a:pt x="84" y="2680"/>
                  </a:cubicBezTo>
                  <a:lnTo>
                    <a:pt x="6251" y="227"/>
                  </a:lnTo>
                  <a:lnTo>
                    <a:pt x="6323" y="203"/>
                  </a:lnTo>
                  <a:lnTo>
                    <a:pt x="6323" y="60"/>
                  </a:lnTo>
                  <a:lnTo>
                    <a:pt x="6323" y="48"/>
                  </a:lnTo>
                  <a:lnTo>
                    <a:pt x="6323" y="37"/>
                  </a:lnTo>
                  <a:cubicBezTo>
                    <a:pt x="6323" y="25"/>
                    <a:pt x="6335" y="25"/>
                    <a:pt x="6335" y="25"/>
                  </a:cubicBezTo>
                  <a:cubicBezTo>
                    <a:pt x="6335" y="25"/>
                    <a:pt x="6339" y="17"/>
                    <a:pt x="6346" y="1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13"/>
            <p:cNvSpPr/>
            <p:nvPr/>
          </p:nvSpPr>
          <p:spPr>
            <a:xfrm>
              <a:off x="5705750" y="26844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13"/>
            <p:cNvSpPr/>
            <p:nvPr/>
          </p:nvSpPr>
          <p:spPr>
            <a:xfrm>
              <a:off x="5706050" y="26844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13"/>
            <p:cNvSpPr/>
            <p:nvPr/>
          </p:nvSpPr>
          <p:spPr>
            <a:xfrm>
              <a:off x="5705475" y="2684400"/>
              <a:ext cx="300" cy="25"/>
            </a:xfrm>
            <a:custGeom>
              <a:avLst/>
              <a:gdLst/>
              <a:ahLst/>
              <a:cxnLst/>
              <a:rect l="l" t="t" r="r" b="b"/>
              <a:pathLst>
                <a:path w="12" h="1" extrusionOk="0">
                  <a:moveTo>
                    <a:pt x="12" y="0"/>
                  </a:moveTo>
                  <a:lnTo>
                    <a:pt x="12" y="0"/>
                  </a:lnTo>
                  <a:cubicBezTo>
                    <a:pt x="0" y="0"/>
                    <a:pt x="0" y="0"/>
                    <a:pt x="12" y="0"/>
                  </a:cubicBezTo>
                  <a:cubicBezTo>
                    <a:pt x="0" y="0"/>
                    <a:pt x="0" y="0"/>
                    <a:pt x="12" y="0"/>
                  </a:cubicBezTo>
                  <a:cubicBezTo>
                    <a:pt x="0" y="0"/>
                    <a:pt x="0" y="0"/>
                    <a:pt x="1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13"/>
            <p:cNvSpPr/>
            <p:nvPr/>
          </p:nvSpPr>
          <p:spPr>
            <a:xfrm>
              <a:off x="5706350" y="2684400"/>
              <a:ext cx="181600" cy="98250"/>
            </a:xfrm>
            <a:custGeom>
              <a:avLst/>
              <a:gdLst/>
              <a:ahLst/>
              <a:cxnLst/>
              <a:rect l="l" t="t" r="r" b="b"/>
              <a:pathLst>
                <a:path w="7264" h="3930" extrusionOk="0">
                  <a:moveTo>
                    <a:pt x="1" y="0"/>
                  </a:moveTo>
                  <a:lnTo>
                    <a:pt x="18" y="9"/>
                  </a:lnTo>
                  <a:lnTo>
                    <a:pt x="18" y="9"/>
                  </a:lnTo>
                  <a:cubicBezTo>
                    <a:pt x="13" y="5"/>
                    <a:pt x="7" y="2"/>
                    <a:pt x="1" y="0"/>
                  </a:cubicBezTo>
                  <a:close/>
                  <a:moveTo>
                    <a:pt x="18" y="9"/>
                  </a:moveTo>
                  <a:cubicBezTo>
                    <a:pt x="40" y="25"/>
                    <a:pt x="48" y="54"/>
                    <a:pt x="48" y="83"/>
                  </a:cubicBezTo>
                  <a:lnTo>
                    <a:pt x="48" y="238"/>
                  </a:lnTo>
                  <a:lnTo>
                    <a:pt x="7264" y="3929"/>
                  </a:lnTo>
                  <a:lnTo>
                    <a:pt x="7264" y="3715"/>
                  </a:lnTo>
                  <a:lnTo>
                    <a:pt x="18" y="9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13"/>
            <p:cNvSpPr/>
            <p:nvPr/>
          </p:nvSpPr>
          <p:spPr>
            <a:xfrm>
              <a:off x="5703075" y="2685575"/>
              <a:ext cx="325" cy="325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13" y="1"/>
                  </a:moveTo>
                  <a:cubicBezTo>
                    <a:pt x="1" y="1"/>
                    <a:pt x="1" y="1"/>
                    <a:pt x="1" y="13"/>
                  </a:cubicBezTo>
                  <a:cubicBezTo>
                    <a:pt x="1" y="13"/>
                    <a:pt x="1" y="1"/>
                    <a:pt x="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13"/>
            <p:cNvSpPr/>
            <p:nvPr/>
          </p:nvSpPr>
          <p:spPr>
            <a:xfrm>
              <a:off x="5704575" y="26844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13"/>
            <p:cNvSpPr/>
            <p:nvPr/>
          </p:nvSpPr>
          <p:spPr>
            <a:xfrm>
              <a:off x="5703375" y="26855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13"/>
            <p:cNvSpPr/>
            <p:nvPr/>
          </p:nvSpPr>
          <p:spPr>
            <a:xfrm>
              <a:off x="5806975" y="2990975"/>
              <a:ext cx="80975" cy="92300"/>
            </a:xfrm>
            <a:custGeom>
              <a:avLst/>
              <a:gdLst/>
              <a:ahLst/>
              <a:cxnLst/>
              <a:rect l="l" t="t" r="r" b="b"/>
              <a:pathLst>
                <a:path w="3239" h="3692" extrusionOk="0">
                  <a:moveTo>
                    <a:pt x="3239" y="0"/>
                  </a:moveTo>
                  <a:lnTo>
                    <a:pt x="0" y="3691"/>
                  </a:lnTo>
                  <a:lnTo>
                    <a:pt x="250" y="3691"/>
                  </a:lnTo>
                  <a:lnTo>
                    <a:pt x="3239" y="262"/>
                  </a:lnTo>
                  <a:lnTo>
                    <a:pt x="323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13"/>
            <p:cNvSpPr/>
            <p:nvPr/>
          </p:nvSpPr>
          <p:spPr>
            <a:xfrm>
              <a:off x="5690575" y="3002575"/>
              <a:ext cx="6875" cy="80700"/>
            </a:xfrm>
            <a:custGeom>
              <a:avLst/>
              <a:gdLst/>
              <a:ahLst/>
              <a:cxnLst/>
              <a:rect l="l" t="t" r="r" b="b"/>
              <a:pathLst>
                <a:path w="275" h="3228" extrusionOk="0">
                  <a:moveTo>
                    <a:pt x="96" y="1"/>
                  </a:moveTo>
                  <a:lnTo>
                    <a:pt x="1" y="3227"/>
                  </a:lnTo>
                  <a:lnTo>
                    <a:pt x="179" y="3227"/>
                  </a:lnTo>
                  <a:lnTo>
                    <a:pt x="275" y="60"/>
                  </a:lnTo>
                  <a:cubicBezTo>
                    <a:pt x="215" y="37"/>
                    <a:pt x="155" y="25"/>
                    <a:pt x="9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13"/>
            <p:cNvSpPr/>
            <p:nvPr/>
          </p:nvSpPr>
          <p:spPr>
            <a:xfrm>
              <a:off x="5695050" y="2684400"/>
              <a:ext cx="12825" cy="278925"/>
            </a:xfrm>
            <a:custGeom>
              <a:avLst/>
              <a:gdLst/>
              <a:ahLst/>
              <a:cxnLst/>
              <a:rect l="l" t="t" r="r" b="b"/>
              <a:pathLst>
                <a:path w="513" h="11157" extrusionOk="0">
                  <a:moveTo>
                    <a:pt x="393" y="0"/>
                  </a:moveTo>
                  <a:cubicBezTo>
                    <a:pt x="381" y="0"/>
                    <a:pt x="381" y="0"/>
                    <a:pt x="369" y="12"/>
                  </a:cubicBezTo>
                  <a:cubicBezTo>
                    <a:pt x="357" y="12"/>
                    <a:pt x="357" y="24"/>
                    <a:pt x="357" y="24"/>
                  </a:cubicBezTo>
                  <a:cubicBezTo>
                    <a:pt x="357" y="24"/>
                    <a:pt x="357" y="48"/>
                    <a:pt x="334" y="48"/>
                  </a:cubicBezTo>
                  <a:lnTo>
                    <a:pt x="334" y="60"/>
                  </a:lnTo>
                  <a:lnTo>
                    <a:pt x="334" y="191"/>
                  </a:lnTo>
                  <a:lnTo>
                    <a:pt x="322" y="524"/>
                  </a:lnTo>
                  <a:lnTo>
                    <a:pt x="0" y="11156"/>
                  </a:lnTo>
                  <a:lnTo>
                    <a:pt x="179" y="11120"/>
                  </a:lnTo>
                  <a:lnTo>
                    <a:pt x="512" y="202"/>
                  </a:lnTo>
                  <a:lnTo>
                    <a:pt x="512" y="60"/>
                  </a:lnTo>
                  <a:cubicBezTo>
                    <a:pt x="500" y="60"/>
                    <a:pt x="488" y="12"/>
                    <a:pt x="44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13"/>
            <p:cNvSpPr/>
            <p:nvPr/>
          </p:nvSpPr>
          <p:spPr>
            <a:xfrm>
              <a:off x="5680150" y="2962925"/>
              <a:ext cx="44675" cy="40925"/>
            </a:xfrm>
            <a:custGeom>
              <a:avLst/>
              <a:gdLst/>
              <a:ahLst/>
              <a:cxnLst/>
              <a:rect l="l" t="t" r="r" b="b"/>
              <a:pathLst>
                <a:path w="1787" h="1637" extrusionOk="0">
                  <a:moveTo>
                    <a:pt x="818" y="1"/>
                  </a:moveTo>
                  <a:cubicBezTo>
                    <a:pt x="796" y="1"/>
                    <a:pt x="773" y="2"/>
                    <a:pt x="751" y="3"/>
                  </a:cubicBezTo>
                  <a:cubicBezTo>
                    <a:pt x="692" y="3"/>
                    <a:pt x="632" y="15"/>
                    <a:pt x="572" y="51"/>
                  </a:cubicBezTo>
                  <a:cubicBezTo>
                    <a:pt x="513" y="63"/>
                    <a:pt x="453" y="99"/>
                    <a:pt x="394" y="122"/>
                  </a:cubicBezTo>
                  <a:cubicBezTo>
                    <a:pt x="239" y="229"/>
                    <a:pt x="132" y="360"/>
                    <a:pt x="72" y="527"/>
                  </a:cubicBezTo>
                  <a:cubicBezTo>
                    <a:pt x="37" y="587"/>
                    <a:pt x="25" y="646"/>
                    <a:pt x="25" y="706"/>
                  </a:cubicBezTo>
                  <a:cubicBezTo>
                    <a:pt x="1" y="884"/>
                    <a:pt x="37" y="1075"/>
                    <a:pt x="144" y="1242"/>
                  </a:cubicBezTo>
                  <a:cubicBezTo>
                    <a:pt x="227" y="1384"/>
                    <a:pt x="370" y="1492"/>
                    <a:pt x="525" y="1563"/>
                  </a:cubicBezTo>
                  <a:cubicBezTo>
                    <a:pt x="596" y="1599"/>
                    <a:pt x="644" y="1611"/>
                    <a:pt x="715" y="1623"/>
                  </a:cubicBezTo>
                  <a:cubicBezTo>
                    <a:pt x="764" y="1632"/>
                    <a:pt x="813" y="1636"/>
                    <a:pt x="861" y="1636"/>
                  </a:cubicBezTo>
                  <a:cubicBezTo>
                    <a:pt x="1002" y="1636"/>
                    <a:pt x="1142" y="1598"/>
                    <a:pt x="1275" y="1527"/>
                  </a:cubicBezTo>
                  <a:cubicBezTo>
                    <a:pt x="1656" y="1289"/>
                    <a:pt x="1787" y="777"/>
                    <a:pt x="1537" y="396"/>
                  </a:cubicBezTo>
                  <a:cubicBezTo>
                    <a:pt x="1371" y="142"/>
                    <a:pt x="1103" y="1"/>
                    <a:pt x="81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13"/>
            <p:cNvSpPr/>
            <p:nvPr/>
          </p:nvSpPr>
          <p:spPr>
            <a:xfrm>
              <a:off x="5242300" y="2786925"/>
              <a:ext cx="29500" cy="28675"/>
            </a:xfrm>
            <a:custGeom>
              <a:avLst/>
              <a:gdLst/>
              <a:ahLst/>
              <a:cxnLst/>
              <a:rect l="l" t="t" r="r" b="b"/>
              <a:pathLst>
                <a:path w="1180" h="1147" extrusionOk="0">
                  <a:moveTo>
                    <a:pt x="590" y="1"/>
                  </a:moveTo>
                  <a:cubicBezTo>
                    <a:pt x="504" y="1"/>
                    <a:pt x="417" y="18"/>
                    <a:pt x="334" y="54"/>
                  </a:cubicBezTo>
                  <a:cubicBezTo>
                    <a:pt x="322" y="66"/>
                    <a:pt x="287" y="66"/>
                    <a:pt x="275" y="78"/>
                  </a:cubicBezTo>
                  <a:cubicBezTo>
                    <a:pt x="215" y="114"/>
                    <a:pt x="168" y="150"/>
                    <a:pt x="144" y="197"/>
                  </a:cubicBezTo>
                  <a:cubicBezTo>
                    <a:pt x="49" y="304"/>
                    <a:pt x="1" y="423"/>
                    <a:pt x="1" y="554"/>
                  </a:cubicBezTo>
                  <a:cubicBezTo>
                    <a:pt x="1" y="614"/>
                    <a:pt x="25" y="673"/>
                    <a:pt x="37" y="733"/>
                  </a:cubicBezTo>
                  <a:cubicBezTo>
                    <a:pt x="49" y="781"/>
                    <a:pt x="72" y="828"/>
                    <a:pt x="96" y="864"/>
                  </a:cubicBezTo>
                  <a:cubicBezTo>
                    <a:pt x="213" y="1051"/>
                    <a:pt x="407" y="1146"/>
                    <a:pt x="603" y="1146"/>
                  </a:cubicBezTo>
                  <a:cubicBezTo>
                    <a:pt x="707" y="1146"/>
                    <a:pt x="811" y="1120"/>
                    <a:pt x="906" y="1066"/>
                  </a:cubicBezTo>
                  <a:cubicBezTo>
                    <a:pt x="965" y="1031"/>
                    <a:pt x="1001" y="983"/>
                    <a:pt x="1037" y="947"/>
                  </a:cubicBezTo>
                  <a:cubicBezTo>
                    <a:pt x="1084" y="900"/>
                    <a:pt x="1108" y="840"/>
                    <a:pt x="1120" y="792"/>
                  </a:cubicBezTo>
                  <a:lnTo>
                    <a:pt x="1168" y="614"/>
                  </a:lnTo>
                  <a:cubicBezTo>
                    <a:pt x="1180" y="495"/>
                    <a:pt x="1156" y="376"/>
                    <a:pt x="1084" y="269"/>
                  </a:cubicBezTo>
                  <a:cubicBezTo>
                    <a:pt x="976" y="94"/>
                    <a:pt x="787" y="1"/>
                    <a:pt x="59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13"/>
            <p:cNvSpPr/>
            <p:nvPr/>
          </p:nvSpPr>
          <p:spPr>
            <a:xfrm>
              <a:off x="5124150" y="2783375"/>
              <a:ext cx="44375" cy="41000"/>
            </a:xfrm>
            <a:custGeom>
              <a:avLst/>
              <a:gdLst/>
              <a:ahLst/>
              <a:cxnLst/>
              <a:rect l="l" t="t" r="r" b="b"/>
              <a:pathLst>
                <a:path w="1775" h="1640" extrusionOk="0">
                  <a:moveTo>
                    <a:pt x="916" y="0"/>
                  </a:moveTo>
                  <a:cubicBezTo>
                    <a:pt x="884" y="0"/>
                    <a:pt x="853" y="2"/>
                    <a:pt x="822" y="6"/>
                  </a:cubicBezTo>
                  <a:lnTo>
                    <a:pt x="643" y="53"/>
                  </a:lnTo>
                  <a:cubicBezTo>
                    <a:pt x="595" y="65"/>
                    <a:pt x="548" y="101"/>
                    <a:pt x="512" y="113"/>
                  </a:cubicBezTo>
                  <a:cubicBezTo>
                    <a:pt x="119" y="351"/>
                    <a:pt x="0" y="863"/>
                    <a:pt x="238" y="1244"/>
                  </a:cubicBezTo>
                  <a:cubicBezTo>
                    <a:pt x="345" y="1423"/>
                    <a:pt x="524" y="1542"/>
                    <a:pt x="703" y="1601"/>
                  </a:cubicBezTo>
                  <a:cubicBezTo>
                    <a:pt x="762" y="1613"/>
                    <a:pt x="822" y="1637"/>
                    <a:pt x="881" y="1637"/>
                  </a:cubicBezTo>
                  <a:cubicBezTo>
                    <a:pt x="904" y="1639"/>
                    <a:pt x="926" y="1640"/>
                    <a:pt x="949" y="1640"/>
                  </a:cubicBezTo>
                  <a:cubicBezTo>
                    <a:pt x="1057" y="1640"/>
                    <a:pt x="1164" y="1617"/>
                    <a:pt x="1262" y="1577"/>
                  </a:cubicBezTo>
                  <a:cubicBezTo>
                    <a:pt x="1298" y="1566"/>
                    <a:pt x="1346" y="1542"/>
                    <a:pt x="1369" y="1518"/>
                  </a:cubicBezTo>
                  <a:cubicBezTo>
                    <a:pt x="1381" y="1506"/>
                    <a:pt x="1405" y="1482"/>
                    <a:pt x="1417" y="1482"/>
                  </a:cubicBezTo>
                  <a:cubicBezTo>
                    <a:pt x="1655" y="1304"/>
                    <a:pt x="1774" y="1042"/>
                    <a:pt x="1762" y="756"/>
                  </a:cubicBezTo>
                  <a:cubicBezTo>
                    <a:pt x="1762" y="696"/>
                    <a:pt x="1738" y="637"/>
                    <a:pt x="1727" y="577"/>
                  </a:cubicBezTo>
                  <a:cubicBezTo>
                    <a:pt x="1715" y="518"/>
                    <a:pt x="1679" y="458"/>
                    <a:pt x="1643" y="399"/>
                  </a:cubicBezTo>
                  <a:cubicBezTo>
                    <a:pt x="1483" y="142"/>
                    <a:pt x="1197" y="0"/>
                    <a:pt x="91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13"/>
            <p:cNvSpPr/>
            <p:nvPr/>
          </p:nvSpPr>
          <p:spPr>
            <a:xfrm>
              <a:off x="5311075" y="3079075"/>
              <a:ext cx="15800" cy="3900"/>
            </a:xfrm>
            <a:custGeom>
              <a:avLst/>
              <a:gdLst/>
              <a:ahLst/>
              <a:cxnLst/>
              <a:rect l="l" t="t" r="r" b="b"/>
              <a:pathLst>
                <a:path w="632" h="156" extrusionOk="0">
                  <a:moveTo>
                    <a:pt x="346" y="1"/>
                  </a:moveTo>
                  <a:cubicBezTo>
                    <a:pt x="310" y="1"/>
                    <a:pt x="238" y="13"/>
                    <a:pt x="179" y="36"/>
                  </a:cubicBezTo>
                  <a:cubicBezTo>
                    <a:pt x="143" y="48"/>
                    <a:pt x="131" y="48"/>
                    <a:pt x="95" y="60"/>
                  </a:cubicBezTo>
                  <a:cubicBezTo>
                    <a:pt x="60" y="96"/>
                    <a:pt x="24" y="108"/>
                    <a:pt x="0" y="155"/>
                  </a:cubicBezTo>
                  <a:lnTo>
                    <a:pt x="631" y="155"/>
                  </a:lnTo>
                  <a:cubicBezTo>
                    <a:pt x="560" y="60"/>
                    <a:pt x="453" y="1"/>
                    <a:pt x="34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13"/>
            <p:cNvSpPr/>
            <p:nvPr/>
          </p:nvSpPr>
          <p:spPr>
            <a:xfrm>
              <a:off x="5102400" y="2980750"/>
              <a:ext cx="21475" cy="20375"/>
            </a:xfrm>
            <a:custGeom>
              <a:avLst/>
              <a:gdLst/>
              <a:ahLst/>
              <a:cxnLst/>
              <a:rect l="l" t="t" r="r" b="b"/>
              <a:pathLst>
                <a:path w="859" h="815" extrusionOk="0">
                  <a:moveTo>
                    <a:pt x="486" y="0"/>
                  </a:moveTo>
                  <a:cubicBezTo>
                    <a:pt x="471" y="0"/>
                    <a:pt x="456" y="2"/>
                    <a:pt x="441" y="5"/>
                  </a:cubicBezTo>
                  <a:cubicBezTo>
                    <a:pt x="370" y="5"/>
                    <a:pt x="287" y="17"/>
                    <a:pt x="227" y="64"/>
                  </a:cubicBezTo>
                  <a:cubicBezTo>
                    <a:pt x="84" y="159"/>
                    <a:pt x="1" y="326"/>
                    <a:pt x="37" y="493"/>
                  </a:cubicBezTo>
                  <a:cubicBezTo>
                    <a:pt x="49" y="540"/>
                    <a:pt x="72" y="588"/>
                    <a:pt x="96" y="624"/>
                  </a:cubicBezTo>
                  <a:cubicBezTo>
                    <a:pt x="108" y="648"/>
                    <a:pt x="108" y="659"/>
                    <a:pt x="132" y="659"/>
                  </a:cubicBezTo>
                  <a:cubicBezTo>
                    <a:pt x="156" y="707"/>
                    <a:pt x="203" y="731"/>
                    <a:pt x="251" y="767"/>
                  </a:cubicBezTo>
                  <a:cubicBezTo>
                    <a:pt x="311" y="790"/>
                    <a:pt x="370" y="814"/>
                    <a:pt x="430" y="814"/>
                  </a:cubicBezTo>
                  <a:cubicBezTo>
                    <a:pt x="501" y="814"/>
                    <a:pt x="584" y="790"/>
                    <a:pt x="668" y="755"/>
                  </a:cubicBezTo>
                  <a:cubicBezTo>
                    <a:pt x="703" y="719"/>
                    <a:pt x="751" y="695"/>
                    <a:pt x="787" y="648"/>
                  </a:cubicBezTo>
                  <a:cubicBezTo>
                    <a:pt x="811" y="600"/>
                    <a:pt x="846" y="540"/>
                    <a:pt x="858" y="493"/>
                  </a:cubicBezTo>
                  <a:cubicBezTo>
                    <a:pt x="858" y="433"/>
                    <a:pt x="858" y="374"/>
                    <a:pt x="846" y="314"/>
                  </a:cubicBezTo>
                  <a:cubicBezTo>
                    <a:pt x="822" y="278"/>
                    <a:pt x="811" y="243"/>
                    <a:pt x="799" y="195"/>
                  </a:cubicBezTo>
                  <a:cubicBezTo>
                    <a:pt x="751" y="124"/>
                    <a:pt x="692" y="64"/>
                    <a:pt x="620" y="40"/>
                  </a:cubicBezTo>
                  <a:cubicBezTo>
                    <a:pt x="575" y="14"/>
                    <a:pt x="531" y="0"/>
                    <a:pt x="48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13"/>
            <p:cNvSpPr/>
            <p:nvPr/>
          </p:nvSpPr>
          <p:spPr>
            <a:xfrm>
              <a:off x="5251825" y="2953700"/>
              <a:ext cx="16700" cy="14600"/>
            </a:xfrm>
            <a:custGeom>
              <a:avLst/>
              <a:gdLst/>
              <a:ahLst/>
              <a:cxnLst/>
              <a:rect l="l" t="t" r="r" b="b"/>
              <a:pathLst>
                <a:path w="668" h="584" extrusionOk="0">
                  <a:moveTo>
                    <a:pt x="336" y="1"/>
                  </a:moveTo>
                  <a:cubicBezTo>
                    <a:pt x="282" y="1"/>
                    <a:pt x="227" y="16"/>
                    <a:pt x="179" y="51"/>
                  </a:cubicBezTo>
                  <a:cubicBezTo>
                    <a:pt x="49" y="134"/>
                    <a:pt x="1" y="313"/>
                    <a:pt x="84" y="444"/>
                  </a:cubicBezTo>
                  <a:cubicBezTo>
                    <a:pt x="146" y="536"/>
                    <a:pt x="241" y="583"/>
                    <a:pt x="337" y="583"/>
                  </a:cubicBezTo>
                  <a:cubicBezTo>
                    <a:pt x="390" y="583"/>
                    <a:pt x="442" y="569"/>
                    <a:pt x="489" y="539"/>
                  </a:cubicBezTo>
                  <a:cubicBezTo>
                    <a:pt x="620" y="444"/>
                    <a:pt x="668" y="265"/>
                    <a:pt x="584" y="134"/>
                  </a:cubicBezTo>
                  <a:cubicBezTo>
                    <a:pt x="531" y="50"/>
                    <a:pt x="434" y="1"/>
                    <a:pt x="33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13"/>
            <p:cNvSpPr/>
            <p:nvPr/>
          </p:nvSpPr>
          <p:spPr>
            <a:xfrm>
              <a:off x="5411075" y="2800425"/>
              <a:ext cx="21175" cy="20450"/>
            </a:xfrm>
            <a:custGeom>
              <a:avLst/>
              <a:gdLst/>
              <a:ahLst/>
              <a:cxnLst/>
              <a:rect l="l" t="t" r="r" b="b"/>
              <a:pathLst>
                <a:path w="847" h="818" extrusionOk="0">
                  <a:moveTo>
                    <a:pt x="425" y="1"/>
                  </a:moveTo>
                  <a:cubicBezTo>
                    <a:pt x="350" y="1"/>
                    <a:pt x="274" y="20"/>
                    <a:pt x="203" y="62"/>
                  </a:cubicBezTo>
                  <a:cubicBezTo>
                    <a:pt x="179" y="74"/>
                    <a:pt x="144" y="98"/>
                    <a:pt x="120" y="133"/>
                  </a:cubicBezTo>
                  <a:cubicBezTo>
                    <a:pt x="72" y="181"/>
                    <a:pt x="48" y="241"/>
                    <a:pt x="25" y="300"/>
                  </a:cubicBezTo>
                  <a:cubicBezTo>
                    <a:pt x="25" y="312"/>
                    <a:pt x="25" y="324"/>
                    <a:pt x="13" y="324"/>
                  </a:cubicBezTo>
                  <a:cubicBezTo>
                    <a:pt x="1" y="383"/>
                    <a:pt x="1" y="443"/>
                    <a:pt x="13" y="503"/>
                  </a:cubicBezTo>
                  <a:cubicBezTo>
                    <a:pt x="25" y="550"/>
                    <a:pt x="48" y="586"/>
                    <a:pt x="60" y="622"/>
                  </a:cubicBezTo>
                  <a:cubicBezTo>
                    <a:pt x="72" y="657"/>
                    <a:pt x="108" y="681"/>
                    <a:pt x="120" y="705"/>
                  </a:cubicBezTo>
                  <a:cubicBezTo>
                    <a:pt x="167" y="741"/>
                    <a:pt x="227" y="776"/>
                    <a:pt x="263" y="788"/>
                  </a:cubicBezTo>
                  <a:cubicBezTo>
                    <a:pt x="312" y="808"/>
                    <a:pt x="362" y="818"/>
                    <a:pt x="411" y="818"/>
                  </a:cubicBezTo>
                  <a:cubicBezTo>
                    <a:pt x="479" y="818"/>
                    <a:pt x="546" y="799"/>
                    <a:pt x="608" y="764"/>
                  </a:cubicBezTo>
                  <a:cubicBezTo>
                    <a:pt x="620" y="741"/>
                    <a:pt x="656" y="729"/>
                    <a:pt x="667" y="717"/>
                  </a:cubicBezTo>
                  <a:cubicBezTo>
                    <a:pt x="739" y="669"/>
                    <a:pt x="787" y="622"/>
                    <a:pt x="798" y="562"/>
                  </a:cubicBezTo>
                  <a:cubicBezTo>
                    <a:pt x="846" y="443"/>
                    <a:pt x="846" y="312"/>
                    <a:pt x="775" y="193"/>
                  </a:cubicBezTo>
                  <a:cubicBezTo>
                    <a:pt x="697" y="69"/>
                    <a:pt x="564" y="1"/>
                    <a:pt x="42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13"/>
            <p:cNvSpPr/>
            <p:nvPr/>
          </p:nvSpPr>
          <p:spPr>
            <a:xfrm>
              <a:off x="5081275" y="2588800"/>
              <a:ext cx="22950" cy="20300"/>
            </a:xfrm>
            <a:custGeom>
              <a:avLst/>
              <a:gdLst/>
              <a:ahLst/>
              <a:cxnLst/>
              <a:rect l="l" t="t" r="r" b="b"/>
              <a:pathLst>
                <a:path w="918" h="812" extrusionOk="0">
                  <a:moveTo>
                    <a:pt x="476" y="0"/>
                  </a:moveTo>
                  <a:cubicBezTo>
                    <a:pt x="403" y="0"/>
                    <a:pt x="329" y="20"/>
                    <a:pt x="263" y="62"/>
                  </a:cubicBezTo>
                  <a:cubicBezTo>
                    <a:pt x="60" y="181"/>
                    <a:pt x="1" y="431"/>
                    <a:pt x="120" y="621"/>
                  </a:cubicBezTo>
                  <a:cubicBezTo>
                    <a:pt x="155" y="681"/>
                    <a:pt x="203" y="728"/>
                    <a:pt x="263" y="752"/>
                  </a:cubicBezTo>
                  <a:cubicBezTo>
                    <a:pt x="322" y="788"/>
                    <a:pt x="358" y="812"/>
                    <a:pt x="441" y="812"/>
                  </a:cubicBezTo>
                  <a:lnTo>
                    <a:pt x="536" y="812"/>
                  </a:lnTo>
                  <a:cubicBezTo>
                    <a:pt x="584" y="776"/>
                    <a:pt x="644" y="752"/>
                    <a:pt x="703" y="728"/>
                  </a:cubicBezTo>
                  <a:cubicBezTo>
                    <a:pt x="739" y="717"/>
                    <a:pt x="751" y="693"/>
                    <a:pt x="763" y="681"/>
                  </a:cubicBezTo>
                  <a:cubicBezTo>
                    <a:pt x="810" y="633"/>
                    <a:pt x="834" y="574"/>
                    <a:pt x="870" y="538"/>
                  </a:cubicBezTo>
                  <a:cubicBezTo>
                    <a:pt x="917" y="419"/>
                    <a:pt x="894" y="300"/>
                    <a:pt x="822" y="193"/>
                  </a:cubicBezTo>
                  <a:cubicBezTo>
                    <a:pt x="745" y="69"/>
                    <a:pt x="612" y="0"/>
                    <a:pt x="47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13"/>
            <p:cNvSpPr/>
            <p:nvPr/>
          </p:nvSpPr>
          <p:spPr>
            <a:xfrm>
              <a:off x="5522700" y="2742050"/>
              <a:ext cx="24425" cy="23250"/>
            </a:xfrm>
            <a:custGeom>
              <a:avLst/>
              <a:gdLst/>
              <a:ahLst/>
              <a:cxnLst/>
              <a:rect l="l" t="t" r="r" b="b"/>
              <a:pathLst>
                <a:path w="977" h="930" extrusionOk="0">
                  <a:moveTo>
                    <a:pt x="525" y="0"/>
                  </a:moveTo>
                  <a:cubicBezTo>
                    <a:pt x="442" y="0"/>
                    <a:pt x="359" y="24"/>
                    <a:pt x="286" y="75"/>
                  </a:cubicBezTo>
                  <a:cubicBezTo>
                    <a:pt x="72" y="206"/>
                    <a:pt x="1" y="492"/>
                    <a:pt x="132" y="706"/>
                  </a:cubicBezTo>
                  <a:cubicBezTo>
                    <a:pt x="216" y="853"/>
                    <a:pt x="367" y="930"/>
                    <a:pt x="523" y="930"/>
                  </a:cubicBezTo>
                  <a:cubicBezTo>
                    <a:pt x="608" y="930"/>
                    <a:pt x="695" y="907"/>
                    <a:pt x="774" y="861"/>
                  </a:cubicBezTo>
                  <a:cubicBezTo>
                    <a:pt x="786" y="861"/>
                    <a:pt x="786" y="849"/>
                    <a:pt x="798" y="849"/>
                  </a:cubicBezTo>
                  <a:cubicBezTo>
                    <a:pt x="834" y="813"/>
                    <a:pt x="858" y="778"/>
                    <a:pt x="905" y="718"/>
                  </a:cubicBezTo>
                  <a:cubicBezTo>
                    <a:pt x="965" y="623"/>
                    <a:pt x="977" y="504"/>
                    <a:pt x="965" y="385"/>
                  </a:cubicBezTo>
                  <a:cubicBezTo>
                    <a:pt x="953" y="325"/>
                    <a:pt x="941" y="278"/>
                    <a:pt x="905" y="218"/>
                  </a:cubicBezTo>
                  <a:lnTo>
                    <a:pt x="905" y="206"/>
                  </a:lnTo>
                  <a:cubicBezTo>
                    <a:pt x="821" y="76"/>
                    <a:pt x="674" y="0"/>
                    <a:pt x="52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13"/>
            <p:cNvSpPr/>
            <p:nvPr/>
          </p:nvSpPr>
          <p:spPr>
            <a:xfrm>
              <a:off x="5589975" y="2916675"/>
              <a:ext cx="17875" cy="16275"/>
            </a:xfrm>
            <a:custGeom>
              <a:avLst/>
              <a:gdLst/>
              <a:ahLst/>
              <a:cxnLst/>
              <a:rect l="l" t="t" r="r" b="b"/>
              <a:pathLst>
                <a:path w="715" h="651" extrusionOk="0">
                  <a:moveTo>
                    <a:pt x="368" y="1"/>
                  </a:moveTo>
                  <a:cubicBezTo>
                    <a:pt x="286" y="1"/>
                    <a:pt x="195" y="37"/>
                    <a:pt x="119" y="103"/>
                  </a:cubicBezTo>
                  <a:lnTo>
                    <a:pt x="72" y="139"/>
                  </a:lnTo>
                  <a:cubicBezTo>
                    <a:pt x="48" y="174"/>
                    <a:pt x="48" y="222"/>
                    <a:pt x="36" y="258"/>
                  </a:cubicBezTo>
                  <a:cubicBezTo>
                    <a:pt x="0" y="377"/>
                    <a:pt x="60" y="520"/>
                    <a:pt x="167" y="591"/>
                  </a:cubicBezTo>
                  <a:lnTo>
                    <a:pt x="179" y="603"/>
                  </a:lnTo>
                  <a:cubicBezTo>
                    <a:pt x="227" y="639"/>
                    <a:pt x="286" y="651"/>
                    <a:pt x="346" y="651"/>
                  </a:cubicBezTo>
                  <a:cubicBezTo>
                    <a:pt x="417" y="651"/>
                    <a:pt x="489" y="639"/>
                    <a:pt x="548" y="591"/>
                  </a:cubicBezTo>
                  <a:cubicBezTo>
                    <a:pt x="596" y="591"/>
                    <a:pt x="631" y="555"/>
                    <a:pt x="643" y="508"/>
                  </a:cubicBezTo>
                  <a:cubicBezTo>
                    <a:pt x="655" y="496"/>
                    <a:pt x="655" y="484"/>
                    <a:pt x="667" y="460"/>
                  </a:cubicBezTo>
                  <a:cubicBezTo>
                    <a:pt x="715" y="341"/>
                    <a:pt x="691" y="186"/>
                    <a:pt x="596" y="103"/>
                  </a:cubicBezTo>
                  <a:cubicBezTo>
                    <a:pt x="584" y="79"/>
                    <a:pt x="572" y="67"/>
                    <a:pt x="536" y="55"/>
                  </a:cubicBezTo>
                  <a:cubicBezTo>
                    <a:pt x="512" y="44"/>
                    <a:pt x="465" y="20"/>
                    <a:pt x="429" y="8"/>
                  </a:cubicBezTo>
                  <a:cubicBezTo>
                    <a:pt x="410" y="3"/>
                    <a:pt x="389" y="1"/>
                    <a:pt x="36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13"/>
            <p:cNvSpPr/>
            <p:nvPr/>
          </p:nvSpPr>
          <p:spPr>
            <a:xfrm>
              <a:off x="5193500" y="2984600"/>
              <a:ext cx="9250" cy="8725"/>
            </a:xfrm>
            <a:custGeom>
              <a:avLst/>
              <a:gdLst/>
              <a:ahLst/>
              <a:cxnLst/>
              <a:rect l="l" t="t" r="r" b="b"/>
              <a:pathLst>
                <a:path w="370" h="349" extrusionOk="0">
                  <a:moveTo>
                    <a:pt x="180" y="1"/>
                  </a:moveTo>
                  <a:cubicBezTo>
                    <a:pt x="158" y="1"/>
                    <a:pt x="138" y="6"/>
                    <a:pt x="119" y="17"/>
                  </a:cubicBezTo>
                  <a:cubicBezTo>
                    <a:pt x="119" y="17"/>
                    <a:pt x="96" y="17"/>
                    <a:pt x="96" y="29"/>
                  </a:cubicBezTo>
                  <a:cubicBezTo>
                    <a:pt x="24" y="77"/>
                    <a:pt x="0" y="160"/>
                    <a:pt x="36" y="255"/>
                  </a:cubicBezTo>
                  <a:lnTo>
                    <a:pt x="36" y="267"/>
                  </a:lnTo>
                  <a:cubicBezTo>
                    <a:pt x="77" y="316"/>
                    <a:pt x="134" y="349"/>
                    <a:pt x="194" y="349"/>
                  </a:cubicBezTo>
                  <a:cubicBezTo>
                    <a:pt x="221" y="349"/>
                    <a:pt x="248" y="342"/>
                    <a:pt x="274" y="327"/>
                  </a:cubicBezTo>
                  <a:cubicBezTo>
                    <a:pt x="310" y="315"/>
                    <a:pt x="322" y="303"/>
                    <a:pt x="334" y="267"/>
                  </a:cubicBezTo>
                  <a:cubicBezTo>
                    <a:pt x="346" y="255"/>
                    <a:pt x="346" y="244"/>
                    <a:pt x="346" y="220"/>
                  </a:cubicBezTo>
                  <a:cubicBezTo>
                    <a:pt x="369" y="184"/>
                    <a:pt x="346" y="136"/>
                    <a:pt x="334" y="89"/>
                  </a:cubicBezTo>
                  <a:cubicBezTo>
                    <a:pt x="334" y="77"/>
                    <a:pt x="322" y="77"/>
                    <a:pt x="322" y="77"/>
                  </a:cubicBezTo>
                  <a:cubicBezTo>
                    <a:pt x="281" y="28"/>
                    <a:pt x="228" y="1"/>
                    <a:pt x="18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13"/>
            <p:cNvSpPr/>
            <p:nvPr/>
          </p:nvSpPr>
          <p:spPr>
            <a:xfrm>
              <a:off x="5617950" y="2840125"/>
              <a:ext cx="23550" cy="21200"/>
            </a:xfrm>
            <a:custGeom>
              <a:avLst/>
              <a:gdLst/>
              <a:ahLst/>
              <a:cxnLst/>
              <a:rect l="l" t="t" r="r" b="b"/>
              <a:pathLst>
                <a:path w="942" h="848" extrusionOk="0">
                  <a:moveTo>
                    <a:pt x="468" y="1"/>
                  </a:moveTo>
                  <a:cubicBezTo>
                    <a:pt x="402" y="1"/>
                    <a:pt x="334" y="16"/>
                    <a:pt x="263" y="46"/>
                  </a:cubicBezTo>
                  <a:cubicBezTo>
                    <a:pt x="251" y="46"/>
                    <a:pt x="251" y="69"/>
                    <a:pt x="239" y="69"/>
                  </a:cubicBezTo>
                  <a:cubicBezTo>
                    <a:pt x="191" y="93"/>
                    <a:pt x="143" y="129"/>
                    <a:pt x="120" y="165"/>
                  </a:cubicBezTo>
                  <a:cubicBezTo>
                    <a:pt x="12" y="308"/>
                    <a:pt x="1" y="498"/>
                    <a:pt x="108" y="641"/>
                  </a:cubicBezTo>
                  <a:cubicBezTo>
                    <a:pt x="143" y="736"/>
                    <a:pt x="227" y="784"/>
                    <a:pt x="310" y="820"/>
                  </a:cubicBezTo>
                  <a:cubicBezTo>
                    <a:pt x="362" y="837"/>
                    <a:pt x="408" y="848"/>
                    <a:pt x="453" y="848"/>
                  </a:cubicBezTo>
                  <a:cubicBezTo>
                    <a:pt x="469" y="848"/>
                    <a:pt x="485" y="847"/>
                    <a:pt x="501" y="843"/>
                  </a:cubicBezTo>
                  <a:cubicBezTo>
                    <a:pt x="560" y="843"/>
                    <a:pt x="620" y="808"/>
                    <a:pt x="679" y="784"/>
                  </a:cubicBezTo>
                  <a:cubicBezTo>
                    <a:pt x="882" y="665"/>
                    <a:pt x="941" y="403"/>
                    <a:pt x="822" y="200"/>
                  </a:cubicBezTo>
                  <a:cubicBezTo>
                    <a:pt x="822" y="188"/>
                    <a:pt x="798" y="165"/>
                    <a:pt x="798" y="165"/>
                  </a:cubicBezTo>
                  <a:cubicBezTo>
                    <a:pt x="763" y="105"/>
                    <a:pt x="715" y="81"/>
                    <a:pt x="655" y="46"/>
                  </a:cubicBezTo>
                  <a:cubicBezTo>
                    <a:pt x="596" y="16"/>
                    <a:pt x="533" y="1"/>
                    <a:pt x="46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69" name="Google Shape;1469;p13"/>
          <p:cNvGrpSpPr/>
          <p:nvPr/>
        </p:nvGrpSpPr>
        <p:grpSpPr>
          <a:xfrm rot="10800000" flipH="1">
            <a:off x="7049796" y="145"/>
            <a:ext cx="2094212" cy="1053578"/>
            <a:chOff x="4905075" y="2588800"/>
            <a:chExt cx="982875" cy="494475"/>
          </a:xfrm>
        </p:grpSpPr>
        <p:sp>
          <p:nvSpPr>
            <p:cNvPr id="1470" name="Google Shape;1470;p13"/>
            <p:cNvSpPr/>
            <p:nvPr/>
          </p:nvSpPr>
          <p:spPr>
            <a:xfrm>
              <a:off x="5082475" y="3000200"/>
              <a:ext cx="30675" cy="83075"/>
            </a:xfrm>
            <a:custGeom>
              <a:avLst/>
              <a:gdLst/>
              <a:ahLst/>
              <a:cxnLst/>
              <a:rect l="l" t="t" r="r" b="b"/>
              <a:pathLst>
                <a:path w="1227" h="3323" extrusionOk="0">
                  <a:moveTo>
                    <a:pt x="1048" y="1"/>
                  </a:moveTo>
                  <a:lnTo>
                    <a:pt x="0" y="3322"/>
                  </a:lnTo>
                  <a:lnTo>
                    <a:pt x="191" y="3322"/>
                  </a:lnTo>
                  <a:lnTo>
                    <a:pt x="1227" y="48"/>
                  </a:lnTo>
                  <a:cubicBezTo>
                    <a:pt x="1167" y="48"/>
                    <a:pt x="1108" y="36"/>
                    <a:pt x="1048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13"/>
            <p:cNvSpPr/>
            <p:nvPr/>
          </p:nvSpPr>
          <p:spPr>
            <a:xfrm>
              <a:off x="4905075" y="3083250"/>
              <a:ext cx="300" cy="25"/>
            </a:xfrm>
            <a:custGeom>
              <a:avLst/>
              <a:gdLst/>
              <a:ahLst/>
              <a:cxnLst/>
              <a:rect l="l" t="t" r="r" b="b"/>
              <a:pathLst>
                <a:path w="12" h="1" fill="none" extrusionOk="0">
                  <a:moveTo>
                    <a:pt x="12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13"/>
            <p:cNvSpPr/>
            <p:nvPr/>
          </p:nvSpPr>
          <p:spPr>
            <a:xfrm>
              <a:off x="5122050" y="2993050"/>
              <a:ext cx="87550" cy="45875"/>
            </a:xfrm>
            <a:custGeom>
              <a:avLst/>
              <a:gdLst/>
              <a:ahLst/>
              <a:cxnLst/>
              <a:rect l="l" t="t" r="r" b="b"/>
              <a:pathLst>
                <a:path w="3502" h="1835" extrusionOk="0">
                  <a:moveTo>
                    <a:pt x="72" y="1"/>
                  </a:moveTo>
                  <a:cubicBezTo>
                    <a:pt x="60" y="60"/>
                    <a:pt x="36" y="108"/>
                    <a:pt x="1" y="156"/>
                  </a:cubicBezTo>
                  <a:lnTo>
                    <a:pt x="3501" y="1834"/>
                  </a:lnTo>
                  <a:lnTo>
                    <a:pt x="3442" y="1608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13"/>
            <p:cNvSpPr/>
            <p:nvPr/>
          </p:nvSpPr>
          <p:spPr>
            <a:xfrm>
              <a:off x="5213425" y="3035925"/>
              <a:ext cx="97675" cy="47050"/>
            </a:xfrm>
            <a:custGeom>
              <a:avLst/>
              <a:gdLst/>
              <a:ahLst/>
              <a:cxnLst/>
              <a:rect l="l" t="t" r="r" b="b"/>
              <a:pathLst>
                <a:path w="3907" h="1882" extrusionOk="0">
                  <a:moveTo>
                    <a:pt x="1" y="0"/>
                  </a:moveTo>
                  <a:lnTo>
                    <a:pt x="61" y="227"/>
                  </a:lnTo>
                  <a:lnTo>
                    <a:pt x="3501" y="1881"/>
                  </a:lnTo>
                  <a:lnTo>
                    <a:pt x="3906" y="188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1474;p13"/>
            <p:cNvSpPr/>
            <p:nvPr/>
          </p:nvSpPr>
          <p:spPr>
            <a:xfrm>
              <a:off x="4919950" y="2993050"/>
              <a:ext cx="185175" cy="90225"/>
            </a:xfrm>
            <a:custGeom>
              <a:avLst/>
              <a:gdLst/>
              <a:ahLst/>
              <a:cxnLst/>
              <a:rect l="l" t="t" r="r" b="b"/>
              <a:pathLst>
                <a:path w="7407" h="3609" extrusionOk="0">
                  <a:moveTo>
                    <a:pt x="7335" y="1"/>
                  </a:moveTo>
                  <a:lnTo>
                    <a:pt x="0" y="3608"/>
                  </a:lnTo>
                  <a:lnTo>
                    <a:pt x="417" y="3608"/>
                  </a:lnTo>
                  <a:lnTo>
                    <a:pt x="7406" y="179"/>
                  </a:lnTo>
                  <a:cubicBezTo>
                    <a:pt x="7394" y="167"/>
                    <a:pt x="7394" y="156"/>
                    <a:pt x="7382" y="156"/>
                  </a:cubicBezTo>
                  <a:cubicBezTo>
                    <a:pt x="7370" y="96"/>
                    <a:pt x="7347" y="48"/>
                    <a:pt x="7335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1475;p13"/>
            <p:cNvSpPr/>
            <p:nvPr/>
          </p:nvSpPr>
          <p:spPr>
            <a:xfrm>
              <a:off x="4909525" y="2607000"/>
              <a:ext cx="182500" cy="476275"/>
            </a:xfrm>
            <a:custGeom>
              <a:avLst/>
              <a:gdLst/>
              <a:ahLst/>
              <a:cxnLst/>
              <a:rect l="l" t="t" r="r" b="b"/>
              <a:pathLst>
                <a:path w="7300" h="19051" extrusionOk="0">
                  <a:moveTo>
                    <a:pt x="7121" y="0"/>
                  </a:moveTo>
                  <a:lnTo>
                    <a:pt x="1" y="19050"/>
                  </a:lnTo>
                  <a:lnTo>
                    <a:pt x="191" y="19050"/>
                  </a:lnTo>
                  <a:lnTo>
                    <a:pt x="7299" y="60"/>
                  </a:lnTo>
                  <a:cubicBezTo>
                    <a:pt x="7240" y="48"/>
                    <a:pt x="7192" y="24"/>
                    <a:pt x="712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1476;p13"/>
            <p:cNvSpPr/>
            <p:nvPr/>
          </p:nvSpPr>
          <p:spPr>
            <a:xfrm>
              <a:off x="5113425" y="2823400"/>
              <a:ext cx="33075" cy="158075"/>
            </a:xfrm>
            <a:custGeom>
              <a:avLst/>
              <a:gdLst/>
              <a:ahLst/>
              <a:cxnLst/>
              <a:rect l="l" t="t" r="r" b="b"/>
              <a:pathLst>
                <a:path w="1323" h="6323" extrusionOk="0">
                  <a:moveTo>
                    <a:pt x="1143" y="0"/>
                  </a:moveTo>
                  <a:lnTo>
                    <a:pt x="0" y="6299"/>
                  </a:lnTo>
                  <a:cubicBezTo>
                    <a:pt x="60" y="6299"/>
                    <a:pt x="120" y="6311"/>
                    <a:pt x="179" y="6322"/>
                  </a:cubicBezTo>
                  <a:lnTo>
                    <a:pt x="1322" y="36"/>
                  </a:lnTo>
                  <a:cubicBezTo>
                    <a:pt x="1263" y="36"/>
                    <a:pt x="1203" y="24"/>
                    <a:pt x="114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1477;p13"/>
            <p:cNvSpPr/>
            <p:nvPr/>
          </p:nvSpPr>
          <p:spPr>
            <a:xfrm>
              <a:off x="5201525" y="2989775"/>
              <a:ext cx="925" cy="1225"/>
            </a:xfrm>
            <a:custGeom>
              <a:avLst/>
              <a:gdLst/>
              <a:ahLst/>
              <a:cxnLst/>
              <a:rect l="l" t="t" r="r" b="b"/>
              <a:pathLst>
                <a:path w="37" h="49" extrusionOk="0">
                  <a:moveTo>
                    <a:pt x="13" y="1"/>
                  </a:moveTo>
                  <a:cubicBezTo>
                    <a:pt x="13" y="13"/>
                    <a:pt x="1" y="37"/>
                    <a:pt x="1" y="48"/>
                  </a:cubicBezTo>
                  <a:lnTo>
                    <a:pt x="36" y="48"/>
                  </a:lnTo>
                  <a:lnTo>
                    <a:pt x="1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1478;p13"/>
            <p:cNvSpPr/>
            <p:nvPr/>
          </p:nvSpPr>
          <p:spPr>
            <a:xfrm>
              <a:off x="5156275" y="2820425"/>
              <a:ext cx="44975" cy="165800"/>
            </a:xfrm>
            <a:custGeom>
              <a:avLst/>
              <a:gdLst/>
              <a:ahLst/>
              <a:cxnLst/>
              <a:rect l="l" t="t" r="r" b="b"/>
              <a:pathLst>
                <a:path w="1799" h="6632" extrusionOk="0">
                  <a:moveTo>
                    <a:pt x="144" y="0"/>
                  </a:moveTo>
                  <a:cubicBezTo>
                    <a:pt x="132" y="24"/>
                    <a:pt x="120" y="36"/>
                    <a:pt x="96" y="36"/>
                  </a:cubicBezTo>
                  <a:cubicBezTo>
                    <a:pt x="72" y="48"/>
                    <a:pt x="25" y="84"/>
                    <a:pt x="1" y="95"/>
                  </a:cubicBezTo>
                  <a:lnTo>
                    <a:pt x="1608" y="6584"/>
                  </a:lnTo>
                  <a:cubicBezTo>
                    <a:pt x="1627" y="6573"/>
                    <a:pt x="1649" y="6568"/>
                    <a:pt x="1671" y="6568"/>
                  </a:cubicBezTo>
                  <a:cubicBezTo>
                    <a:pt x="1718" y="6568"/>
                    <a:pt x="1766" y="6591"/>
                    <a:pt x="1799" y="6632"/>
                  </a:cubicBezTo>
                  <a:lnTo>
                    <a:pt x="156" y="48"/>
                  </a:lnTo>
                  <a:cubicBezTo>
                    <a:pt x="156" y="36"/>
                    <a:pt x="144" y="12"/>
                    <a:pt x="14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13"/>
            <p:cNvSpPr/>
            <p:nvPr/>
          </p:nvSpPr>
          <p:spPr>
            <a:xfrm>
              <a:off x="5198850" y="2995450"/>
              <a:ext cx="26525" cy="87825"/>
            </a:xfrm>
            <a:custGeom>
              <a:avLst/>
              <a:gdLst/>
              <a:ahLst/>
              <a:cxnLst/>
              <a:rect l="l" t="t" r="r" b="b"/>
              <a:pathLst>
                <a:path w="1061" h="3513" extrusionOk="0">
                  <a:moveTo>
                    <a:pt x="1" y="0"/>
                  </a:moveTo>
                  <a:lnTo>
                    <a:pt x="382" y="1512"/>
                  </a:lnTo>
                  <a:lnTo>
                    <a:pt x="441" y="1750"/>
                  </a:lnTo>
                  <a:lnTo>
                    <a:pt x="870" y="3512"/>
                  </a:lnTo>
                  <a:lnTo>
                    <a:pt x="1060" y="3512"/>
                  </a:lnTo>
                  <a:lnTo>
                    <a:pt x="644" y="1857"/>
                  </a:lnTo>
                  <a:lnTo>
                    <a:pt x="584" y="1619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13"/>
            <p:cNvSpPr/>
            <p:nvPr/>
          </p:nvSpPr>
          <p:spPr>
            <a:xfrm>
              <a:off x="5123550" y="2988600"/>
              <a:ext cx="175625" cy="8950"/>
            </a:xfrm>
            <a:custGeom>
              <a:avLst/>
              <a:gdLst/>
              <a:ahLst/>
              <a:cxnLst/>
              <a:rect l="l" t="t" r="r" b="b"/>
              <a:pathLst>
                <a:path w="7025" h="358" extrusionOk="0">
                  <a:moveTo>
                    <a:pt x="0" y="0"/>
                  </a:moveTo>
                  <a:lnTo>
                    <a:pt x="0" y="0"/>
                  </a:lnTo>
                  <a:cubicBezTo>
                    <a:pt x="12" y="60"/>
                    <a:pt x="12" y="119"/>
                    <a:pt x="0" y="179"/>
                  </a:cubicBezTo>
                  <a:lnTo>
                    <a:pt x="24" y="179"/>
                  </a:lnTo>
                  <a:lnTo>
                    <a:pt x="3001" y="262"/>
                  </a:lnTo>
                  <a:lnTo>
                    <a:pt x="3191" y="262"/>
                  </a:lnTo>
                  <a:lnTo>
                    <a:pt x="6989" y="357"/>
                  </a:lnTo>
                  <a:lnTo>
                    <a:pt x="6977" y="286"/>
                  </a:lnTo>
                  <a:lnTo>
                    <a:pt x="6977" y="274"/>
                  </a:lnTo>
                  <a:lnTo>
                    <a:pt x="6977" y="262"/>
                  </a:lnTo>
                  <a:lnTo>
                    <a:pt x="6977" y="238"/>
                  </a:lnTo>
                  <a:lnTo>
                    <a:pt x="6977" y="226"/>
                  </a:lnTo>
                  <a:cubicBezTo>
                    <a:pt x="6977" y="226"/>
                    <a:pt x="6977" y="215"/>
                    <a:pt x="6989" y="215"/>
                  </a:cubicBezTo>
                  <a:lnTo>
                    <a:pt x="7025" y="167"/>
                  </a:lnTo>
                  <a:lnTo>
                    <a:pt x="3155" y="60"/>
                  </a:lnTo>
                  <a:lnTo>
                    <a:pt x="3120" y="95"/>
                  </a:lnTo>
                  <a:cubicBezTo>
                    <a:pt x="3108" y="119"/>
                    <a:pt x="3096" y="131"/>
                    <a:pt x="3060" y="155"/>
                  </a:cubicBezTo>
                  <a:cubicBezTo>
                    <a:pt x="3038" y="166"/>
                    <a:pt x="3013" y="171"/>
                    <a:pt x="2986" y="171"/>
                  </a:cubicBezTo>
                  <a:cubicBezTo>
                    <a:pt x="2927" y="171"/>
                    <a:pt x="2863" y="145"/>
                    <a:pt x="2822" y="95"/>
                  </a:cubicBezTo>
                  <a:lnTo>
                    <a:pt x="2822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13"/>
            <p:cNvSpPr/>
            <p:nvPr/>
          </p:nvSpPr>
          <p:spPr>
            <a:xfrm>
              <a:off x="5302725" y="2995150"/>
              <a:ext cx="138750" cy="88125"/>
            </a:xfrm>
            <a:custGeom>
              <a:avLst/>
              <a:gdLst/>
              <a:ahLst/>
              <a:cxnLst/>
              <a:rect l="l" t="t" r="r" b="b"/>
              <a:pathLst>
                <a:path w="5550" h="3525" extrusionOk="0">
                  <a:moveTo>
                    <a:pt x="37" y="0"/>
                  </a:moveTo>
                  <a:lnTo>
                    <a:pt x="1" y="36"/>
                  </a:lnTo>
                  <a:lnTo>
                    <a:pt x="37" y="214"/>
                  </a:lnTo>
                  <a:lnTo>
                    <a:pt x="5216" y="3524"/>
                  </a:lnTo>
                  <a:lnTo>
                    <a:pt x="5549" y="352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13"/>
            <p:cNvSpPr/>
            <p:nvPr/>
          </p:nvSpPr>
          <p:spPr>
            <a:xfrm>
              <a:off x="5297675" y="2995725"/>
              <a:ext cx="21750" cy="84275"/>
            </a:xfrm>
            <a:custGeom>
              <a:avLst/>
              <a:gdLst/>
              <a:ahLst/>
              <a:cxnLst/>
              <a:rect l="l" t="t" r="r" b="b"/>
              <a:pathLst>
                <a:path w="870" h="3371" extrusionOk="0">
                  <a:moveTo>
                    <a:pt x="191" y="1"/>
                  </a:moveTo>
                  <a:lnTo>
                    <a:pt x="179" y="49"/>
                  </a:lnTo>
                  <a:cubicBezTo>
                    <a:pt x="156" y="72"/>
                    <a:pt x="122" y="90"/>
                    <a:pt x="89" y="90"/>
                  </a:cubicBezTo>
                  <a:cubicBezTo>
                    <a:pt x="71" y="90"/>
                    <a:pt x="53" y="85"/>
                    <a:pt x="36" y="72"/>
                  </a:cubicBezTo>
                  <a:cubicBezTo>
                    <a:pt x="12" y="60"/>
                    <a:pt x="12" y="37"/>
                    <a:pt x="0" y="13"/>
                  </a:cubicBezTo>
                  <a:lnTo>
                    <a:pt x="0" y="13"/>
                  </a:lnTo>
                  <a:lnTo>
                    <a:pt x="12" y="96"/>
                  </a:lnTo>
                  <a:lnTo>
                    <a:pt x="691" y="3370"/>
                  </a:lnTo>
                  <a:cubicBezTo>
                    <a:pt x="751" y="3335"/>
                    <a:pt x="810" y="3335"/>
                    <a:pt x="870" y="3335"/>
                  </a:cubicBezTo>
                  <a:lnTo>
                    <a:pt x="215" y="180"/>
                  </a:lnTo>
                  <a:lnTo>
                    <a:pt x="19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1483;p13"/>
            <p:cNvSpPr/>
            <p:nvPr/>
          </p:nvSpPr>
          <p:spPr>
            <a:xfrm>
              <a:off x="5349175" y="2817450"/>
              <a:ext cx="69375" cy="103300"/>
            </a:xfrm>
            <a:custGeom>
              <a:avLst/>
              <a:gdLst/>
              <a:ahLst/>
              <a:cxnLst/>
              <a:rect l="l" t="t" r="r" b="b"/>
              <a:pathLst>
                <a:path w="2775" h="4132" extrusionOk="0">
                  <a:moveTo>
                    <a:pt x="2620" y="0"/>
                  </a:moveTo>
                  <a:lnTo>
                    <a:pt x="0" y="3977"/>
                  </a:lnTo>
                  <a:lnTo>
                    <a:pt x="119" y="4132"/>
                  </a:lnTo>
                  <a:lnTo>
                    <a:pt x="2774" y="95"/>
                  </a:lnTo>
                  <a:cubicBezTo>
                    <a:pt x="2715" y="72"/>
                    <a:pt x="2667" y="36"/>
                    <a:pt x="262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1484;p13"/>
            <p:cNvSpPr/>
            <p:nvPr/>
          </p:nvSpPr>
          <p:spPr>
            <a:xfrm>
              <a:off x="5297975" y="2921625"/>
              <a:ext cx="51825" cy="76825"/>
            </a:xfrm>
            <a:custGeom>
              <a:avLst/>
              <a:gdLst/>
              <a:ahLst/>
              <a:cxnLst/>
              <a:rect l="l" t="t" r="r" b="b"/>
              <a:pathLst>
                <a:path w="2073" h="3073" extrusionOk="0">
                  <a:moveTo>
                    <a:pt x="1953" y="0"/>
                  </a:moveTo>
                  <a:lnTo>
                    <a:pt x="48" y="2882"/>
                  </a:lnTo>
                  <a:lnTo>
                    <a:pt x="12" y="2917"/>
                  </a:lnTo>
                  <a:cubicBezTo>
                    <a:pt x="12" y="2917"/>
                    <a:pt x="12" y="2941"/>
                    <a:pt x="0" y="2941"/>
                  </a:cubicBezTo>
                  <a:lnTo>
                    <a:pt x="0" y="2953"/>
                  </a:lnTo>
                  <a:lnTo>
                    <a:pt x="0" y="2965"/>
                  </a:lnTo>
                  <a:lnTo>
                    <a:pt x="0" y="2977"/>
                  </a:lnTo>
                  <a:lnTo>
                    <a:pt x="0" y="3001"/>
                  </a:lnTo>
                  <a:cubicBezTo>
                    <a:pt x="0" y="3024"/>
                    <a:pt x="12" y="3036"/>
                    <a:pt x="48" y="3060"/>
                  </a:cubicBezTo>
                  <a:cubicBezTo>
                    <a:pt x="60" y="3068"/>
                    <a:pt x="74" y="3072"/>
                    <a:pt x="90" y="3072"/>
                  </a:cubicBezTo>
                  <a:cubicBezTo>
                    <a:pt x="121" y="3072"/>
                    <a:pt x="155" y="3056"/>
                    <a:pt x="179" y="3024"/>
                  </a:cubicBezTo>
                  <a:lnTo>
                    <a:pt x="191" y="2989"/>
                  </a:lnTo>
                  <a:lnTo>
                    <a:pt x="227" y="2953"/>
                  </a:lnTo>
                  <a:lnTo>
                    <a:pt x="2072" y="155"/>
                  </a:lnTo>
                  <a:lnTo>
                    <a:pt x="195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13"/>
            <p:cNvSpPr/>
            <p:nvPr/>
          </p:nvSpPr>
          <p:spPr>
            <a:xfrm>
              <a:off x="5247975" y="2787475"/>
              <a:ext cx="2700" cy="1425"/>
            </a:xfrm>
            <a:custGeom>
              <a:avLst/>
              <a:gdLst/>
              <a:ahLst/>
              <a:cxnLst/>
              <a:rect l="l" t="t" r="r" b="b"/>
              <a:pathLst>
                <a:path w="108" h="57" extrusionOk="0">
                  <a:moveTo>
                    <a:pt x="48" y="1"/>
                  </a:moveTo>
                  <a:cubicBezTo>
                    <a:pt x="32" y="1"/>
                    <a:pt x="15" y="4"/>
                    <a:pt x="0" y="8"/>
                  </a:cubicBezTo>
                  <a:lnTo>
                    <a:pt x="48" y="56"/>
                  </a:lnTo>
                  <a:cubicBezTo>
                    <a:pt x="60" y="44"/>
                    <a:pt x="95" y="44"/>
                    <a:pt x="107" y="20"/>
                  </a:cubicBezTo>
                  <a:cubicBezTo>
                    <a:pt x="93" y="6"/>
                    <a:pt x="71" y="1"/>
                    <a:pt x="48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13"/>
            <p:cNvSpPr/>
            <p:nvPr/>
          </p:nvSpPr>
          <p:spPr>
            <a:xfrm>
              <a:off x="5264925" y="2810300"/>
              <a:ext cx="211375" cy="272375"/>
            </a:xfrm>
            <a:custGeom>
              <a:avLst/>
              <a:gdLst/>
              <a:ahLst/>
              <a:cxnLst/>
              <a:rect l="l" t="t" r="r" b="b"/>
              <a:pathLst>
                <a:path w="8455" h="10895" extrusionOk="0">
                  <a:moveTo>
                    <a:pt x="132" y="0"/>
                  </a:moveTo>
                  <a:cubicBezTo>
                    <a:pt x="84" y="48"/>
                    <a:pt x="36" y="96"/>
                    <a:pt x="1" y="119"/>
                  </a:cubicBezTo>
                  <a:lnTo>
                    <a:pt x="3287" y="4429"/>
                  </a:lnTo>
                  <a:lnTo>
                    <a:pt x="3406" y="4572"/>
                  </a:lnTo>
                  <a:lnTo>
                    <a:pt x="8228" y="10895"/>
                  </a:lnTo>
                  <a:lnTo>
                    <a:pt x="8454" y="10895"/>
                  </a:lnTo>
                  <a:lnTo>
                    <a:pt x="3489" y="4406"/>
                  </a:lnTo>
                  <a:lnTo>
                    <a:pt x="3370" y="4263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13"/>
            <p:cNvSpPr/>
            <p:nvPr/>
          </p:nvSpPr>
          <p:spPr>
            <a:xfrm>
              <a:off x="5094375" y="2607000"/>
              <a:ext cx="50025" cy="177725"/>
            </a:xfrm>
            <a:custGeom>
              <a:avLst/>
              <a:gdLst/>
              <a:ahLst/>
              <a:cxnLst/>
              <a:rect l="l" t="t" r="r" b="b"/>
              <a:pathLst>
                <a:path w="2001" h="7109" extrusionOk="0">
                  <a:moveTo>
                    <a:pt x="179" y="0"/>
                  </a:moveTo>
                  <a:cubicBezTo>
                    <a:pt x="120" y="48"/>
                    <a:pt x="60" y="60"/>
                    <a:pt x="0" y="60"/>
                  </a:cubicBezTo>
                  <a:lnTo>
                    <a:pt x="1822" y="7108"/>
                  </a:lnTo>
                  <a:cubicBezTo>
                    <a:pt x="1882" y="7085"/>
                    <a:pt x="1941" y="7073"/>
                    <a:pt x="2001" y="7073"/>
                  </a:cubicBezTo>
                  <a:lnTo>
                    <a:pt x="17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1488;p13"/>
            <p:cNvSpPr/>
            <p:nvPr/>
          </p:nvSpPr>
          <p:spPr>
            <a:xfrm>
              <a:off x="5098850" y="2605500"/>
              <a:ext cx="150325" cy="186375"/>
            </a:xfrm>
            <a:custGeom>
              <a:avLst/>
              <a:gdLst/>
              <a:ahLst/>
              <a:cxnLst/>
              <a:rect l="l" t="t" r="r" b="b"/>
              <a:pathLst>
                <a:path w="6013" h="7455" extrusionOk="0">
                  <a:moveTo>
                    <a:pt x="60" y="1"/>
                  </a:moveTo>
                  <a:cubicBezTo>
                    <a:pt x="48" y="13"/>
                    <a:pt x="12" y="25"/>
                    <a:pt x="0" y="49"/>
                  </a:cubicBezTo>
                  <a:lnTo>
                    <a:pt x="5882" y="7454"/>
                  </a:lnTo>
                  <a:cubicBezTo>
                    <a:pt x="5906" y="7407"/>
                    <a:pt x="5965" y="7371"/>
                    <a:pt x="6013" y="7335"/>
                  </a:cubicBezTo>
                  <a:lnTo>
                    <a:pt x="5965" y="7276"/>
                  </a:lnTo>
                  <a:lnTo>
                    <a:pt x="322" y="179"/>
                  </a:lnTo>
                  <a:lnTo>
                    <a:pt x="6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1489;p13"/>
            <p:cNvSpPr/>
            <p:nvPr/>
          </p:nvSpPr>
          <p:spPr>
            <a:xfrm>
              <a:off x="5270300" y="2802250"/>
              <a:ext cx="141400" cy="10750"/>
            </a:xfrm>
            <a:custGeom>
              <a:avLst/>
              <a:gdLst/>
              <a:ahLst/>
              <a:cxnLst/>
              <a:rect l="l" t="t" r="r" b="b"/>
              <a:pathLst>
                <a:path w="5656" h="430" extrusionOk="0">
                  <a:moveTo>
                    <a:pt x="48" y="1"/>
                  </a:moveTo>
                  <a:lnTo>
                    <a:pt x="0" y="179"/>
                  </a:lnTo>
                  <a:lnTo>
                    <a:pt x="5656" y="430"/>
                  </a:lnTo>
                  <a:cubicBezTo>
                    <a:pt x="5644" y="370"/>
                    <a:pt x="5644" y="310"/>
                    <a:pt x="5656" y="251"/>
                  </a:cubicBezTo>
                  <a:lnTo>
                    <a:pt x="4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1490;p13"/>
            <p:cNvSpPr/>
            <p:nvPr/>
          </p:nvSpPr>
          <p:spPr>
            <a:xfrm>
              <a:off x="5167300" y="2797500"/>
              <a:ext cx="75625" cy="7750"/>
            </a:xfrm>
            <a:custGeom>
              <a:avLst/>
              <a:gdLst/>
              <a:ahLst/>
              <a:cxnLst/>
              <a:rect l="l" t="t" r="r" b="b"/>
              <a:pathLst>
                <a:path w="3025" h="310" extrusionOk="0">
                  <a:moveTo>
                    <a:pt x="1" y="0"/>
                  </a:moveTo>
                  <a:lnTo>
                    <a:pt x="1" y="0"/>
                  </a:lnTo>
                  <a:cubicBezTo>
                    <a:pt x="12" y="60"/>
                    <a:pt x="36" y="119"/>
                    <a:pt x="36" y="179"/>
                  </a:cubicBezTo>
                  <a:lnTo>
                    <a:pt x="3025" y="310"/>
                  </a:lnTo>
                  <a:cubicBezTo>
                    <a:pt x="3013" y="262"/>
                    <a:pt x="3013" y="191"/>
                    <a:pt x="3013" y="13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1491;p13"/>
            <p:cNvSpPr/>
            <p:nvPr/>
          </p:nvSpPr>
          <p:spPr>
            <a:xfrm>
              <a:off x="5100325" y="2601350"/>
              <a:ext cx="313750" cy="206300"/>
            </a:xfrm>
            <a:custGeom>
              <a:avLst/>
              <a:gdLst/>
              <a:ahLst/>
              <a:cxnLst/>
              <a:rect l="l" t="t" r="r" b="b"/>
              <a:pathLst>
                <a:path w="12550" h="8252" extrusionOk="0">
                  <a:moveTo>
                    <a:pt x="108" y="0"/>
                  </a:moveTo>
                  <a:cubicBezTo>
                    <a:pt x="96" y="60"/>
                    <a:pt x="48" y="107"/>
                    <a:pt x="1" y="155"/>
                  </a:cubicBezTo>
                  <a:lnTo>
                    <a:pt x="286" y="345"/>
                  </a:lnTo>
                  <a:lnTo>
                    <a:pt x="12455" y="8251"/>
                  </a:lnTo>
                  <a:cubicBezTo>
                    <a:pt x="12478" y="8192"/>
                    <a:pt x="12502" y="8132"/>
                    <a:pt x="12550" y="808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1492;p13"/>
            <p:cNvSpPr/>
            <p:nvPr/>
          </p:nvSpPr>
          <p:spPr>
            <a:xfrm>
              <a:off x="5428950" y="2814475"/>
              <a:ext cx="164325" cy="108950"/>
            </a:xfrm>
            <a:custGeom>
              <a:avLst/>
              <a:gdLst/>
              <a:ahLst/>
              <a:cxnLst/>
              <a:rect l="l" t="t" r="r" b="b"/>
              <a:pathLst>
                <a:path w="6573" h="4358" extrusionOk="0">
                  <a:moveTo>
                    <a:pt x="107" y="0"/>
                  </a:moveTo>
                  <a:cubicBezTo>
                    <a:pt x="72" y="60"/>
                    <a:pt x="48" y="107"/>
                    <a:pt x="0" y="155"/>
                  </a:cubicBezTo>
                  <a:lnTo>
                    <a:pt x="6501" y="4358"/>
                  </a:lnTo>
                  <a:cubicBezTo>
                    <a:pt x="6513" y="4322"/>
                    <a:pt x="6513" y="4286"/>
                    <a:pt x="6549" y="4251"/>
                  </a:cubicBezTo>
                  <a:cubicBezTo>
                    <a:pt x="6549" y="4227"/>
                    <a:pt x="6560" y="4215"/>
                    <a:pt x="6572" y="4203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1493;p13"/>
            <p:cNvSpPr/>
            <p:nvPr/>
          </p:nvSpPr>
          <p:spPr>
            <a:xfrm>
              <a:off x="5542350" y="2760000"/>
              <a:ext cx="82775" cy="84250"/>
            </a:xfrm>
            <a:custGeom>
              <a:avLst/>
              <a:gdLst/>
              <a:ahLst/>
              <a:cxnLst/>
              <a:rect l="l" t="t" r="r" b="b"/>
              <a:pathLst>
                <a:path w="3311" h="3370" extrusionOk="0">
                  <a:moveTo>
                    <a:pt x="119" y="0"/>
                  </a:moveTo>
                  <a:cubicBezTo>
                    <a:pt x="84" y="36"/>
                    <a:pt x="48" y="95"/>
                    <a:pt x="0" y="131"/>
                  </a:cubicBezTo>
                  <a:lnTo>
                    <a:pt x="3167" y="3370"/>
                  </a:lnTo>
                  <a:cubicBezTo>
                    <a:pt x="3191" y="3334"/>
                    <a:pt x="3227" y="3298"/>
                    <a:pt x="3275" y="3274"/>
                  </a:cubicBezTo>
                  <a:cubicBezTo>
                    <a:pt x="3287" y="3274"/>
                    <a:pt x="3287" y="3251"/>
                    <a:pt x="3310" y="3251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1494;p13"/>
            <p:cNvSpPr/>
            <p:nvPr/>
          </p:nvSpPr>
          <p:spPr>
            <a:xfrm>
              <a:off x="5525375" y="2931750"/>
              <a:ext cx="73550" cy="151525"/>
            </a:xfrm>
            <a:custGeom>
              <a:avLst/>
              <a:gdLst/>
              <a:ahLst/>
              <a:cxnLst/>
              <a:rect l="l" t="t" r="r" b="b"/>
              <a:pathLst>
                <a:path w="2942" h="6061" extrusionOk="0">
                  <a:moveTo>
                    <a:pt x="2763" y="0"/>
                  </a:moveTo>
                  <a:lnTo>
                    <a:pt x="1" y="6060"/>
                  </a:lnTo>
                  <a:lnTo>
                    <a:pt x="203" y="6060"/>
                  </a:lnTo>
                  <a:lnTo>
                    <a:pt x="2942" y="72"/>
                  </a:lnTo>
                  <a:cubicBezTo>
                    <a:pt x="2882" y="72"/>
                    <a:pt x="2834" y="60"/>
                    <a:pt x="2775" y="36"/>
                  </a:cubicBezTo>
                  <a:cubicBezTo>
                    <a:pt x="2763" y="12"/>
                    <a:pt x="2763" y="0"/>
                    <a:pt x="276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13"/>
            <p:cNvSpPr/>
            <p:nvPr/>
          </p:nvSpPr>
          <p:spPr>
            <a:xfrm>
              <a:off x="5603675" y="2928475"/>
              <a:ext cx="78000" cy="52400"/>
            </a:xfrm>
            <a:custGeom>
              <a:avLst/>
              <a:gdLst/>
              <a:ahLst/>
              <a:cxnLst/>
              <a:rect l="l" t="t" r="r" b="b"/>
              <a:pathLst>
                <a:path w="3120" h="2096" extrusionOk="0">
                  <a:moveTo>
                    <a:pt x="119" y="0"/>
                  </a:moveTo>
                  <a:cubicBezTo>
                    <a:pt x="107" y="12"/>
                    <a:pt x="107" y="24"/>
                    <a:pt x="95" y="60"/>
                  </a:cubicBezTo>
                  <a:lnTo>
                    <a:pt x="0" y="143"/>
                  </a:lnTo>
                  <a:lnTo>
                    <a:pt x="3072" y="2096"/>
                  </a:lnTo>
                  <a:lnTo>
                    <a:pt x="3120" y="1917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13"/>
            <p:cNvSpPr/>
            <p:nvPr/>
          </p:nvSpPr>
          <p:spPr>
            <a:xfrm>
              <a:off x="5600700" y="2860600"/>
              <a:ext cx="29775" cy="58950"/>
            </a:xfrm>
            <a:custGeom>
              <a:avLst/>
              <a:gdLst/>
              <a:ahLst/>
              <a:cxnLst/>
              <a:rect l="l" t="t" r="r" b="b"/>
              <a:pathLst>
                <a:path w="1191" h="2358" extrusionOk="0">
                  <a:moveTo>
                    <a:pt x="1000" y="1"/>
                  </a:moveTo>
                  <a:lnTo>
                    <a:pt x="0" y="2263"/>
                  </a:lnTo>
                  <a:cubicBezTo>
                    <a:pt x="36" y="2287"/>
                    <a:pt x="83" y="2287"/>
                    <a:pt x="107" y="2310"/>
                  </a:cubicBezTo>
                  <a:cubicBezTo>
                    <a:pt x="143" y="2322"/>
                    <a:pt x="155" y="2346"/>
                    <a:pt x="167" y="2358"/>
                  </a:cubicBezTo>
                  <a:lnTo>
                    <a:pt x="1191" y="36"/>
                  </a:lnTo>
                  <a:cubicBezTo>
                    <a:pt x="1131" y="36"/>
                    <a:pt x="1060" y="36"/>
                    <a:pt x="100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13"/>
            <p:cNvSpPr/>
            <p:nvPr/>
          </p:nvSpPr>
          <p:spPr>
            <a:xfrm>
              <a:off x="5706050" y="26844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13"/>
            <p:cNvSpPr/>
            <p:nvPr/>
          </p:nvSpPr>
          <p:spPr>
            <a:xfrm>
              <a:off x="5634325" y="2690050"/>
              <a:ext cx="68475" cy="154200"/>
            </a:xfrm>
            <a:custGeom>
              <a:avLst/>
              <a:gdLst/>
              <a:ahLst/>
              <a:cxnLst/>
              <a:rect l="l" t="t" r="r" b="b"/>
              <a:pathLst>
                <a:path w="2739" h="6168" extrusionOk="0">
                  <a:moveTo>
                    <a:pt x="2739" y="0"/>
                  </a:moveTo>
                  <a:lnTo>
                    <a:pt x="2656" y="24"/>
                  </a:lnTo>
                  <a:lnTo>
                    <a:pt x="0" y="6049"/>
                  </a:lnTo>
                  <a:cubicBezTo>
                    <a:pt x="60" y="6084"/>
                    <a:pt x="108" y="6132"/>
                    <a:pt x="143" y="6168"/>
                  </a:cubicBezTo>
                  <a:lnTo>
                    <a:pt x="2727" y="322"/>
                  </a:lnTo>
                  <a:lnTo>
                    <a:pt x="273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1499;p13"/>
            <p:cNvSpPr/>
            <p:nvPr/>
          </p:nvSpPr>
          <p:spPr>
            <a:xfrm>
              <a:off x="5704575" y="26844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13"/>
            <p:cNvSpPr/>
            <p:nvPr/>
          </p:nvSpPr>
          <p:spPr>
            <a:xfrm>
              <a:off x="5705475" y="2684400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13"/>
            <p:cNvSpPr/>
            <p:nvPr/>
          </p:nvSpPr>
          <p:spPr>
            <a:xfrm>
              <a:off x="5544725" y="2684975"/>
              <a:ext cx="159275" cy="67000"/>
            </a:xfrm>
            <a:custGeom>
              <a:avLst/>
              <a:gdLst/>
              <a:ahLst/>
              <a:cxnLst/>
              <a:rect l="l" t="t" r="r" b="b"/>
              <a:pathLst>
                <a:path w="6371" h="2680" extrusionOk="0">
                  <a:moveTo>
                    <a:pt x="6370" y="1"/>
                  </a:moveTo>
                  <a:cubicBezTo>
                    <a:pt x="6360" y="1"/>
                    <a:pt x="6352" y="5"/>
                    <a:pt x="6346" y="11"/>
                  </a:cubicBezTo>
                  <a:lnTo>
                    <a:pt x="6346" y="11"/>
                  </a:lnTo>
                  <a:lnTo>
                    <a:pt x="6370" y="1"/>
                  </a:lnTo>
                  <a:close/>
                  <a:moveTo>
                    <a:pt x="6346" y="11"/>
                  </a:moveTo>
                  <a:lnTo>
                    <a:pt x="1" y="2537"/>
                  </a:lnTo>
                  <a:lnTo>
                    <a:pt x="1" y="2549"/>
                  </a:lnTo>
                  <a:cubicBezTo>
                    <a:pt x="60" y="2561"/>
                    <a:pt x="72" y="2620"/>
                    <a:pt x="84" y="2680"/>
                  </a:cubicBezTo>
                  <a:lnTo>
                    <a:pt x="6251" y="227"/>
                  </a:lnTo>
                  <a:lnTo>
                    <a:pt x="6323" y="203"/>
                  </a:lnTo>
                  <a:lnTo>
                    <a:pt x="6323" y="60"/>
                  </a:lnTo>
                  <a:lnTo>
                    <a:pt x="6323" y="48"/>
                  </a:lnTo>
                  <a:lnTo>
                    <a:pt x="6323" y="37"/>
                  </a:lnTo>
                  <a:cubicBezTo>
                    <a:pt x="6323" y="25"/>
                    <a:pt x="6335" y="25"/>
                    <a:pt x="6335" y="25"/>
                  </a:cubicBezTo>
                  <a:cubicBezTo>
                    <a:pt x="6335" y="25"/>
                    <a:pt x="6339" y="17"/>
                    <a:pt x="6346" y="1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13"/>
            <p:cNvSpPr/>
            <p:nvPr/>
          </p:nvSpPr>
          <p:spPr>
            <a:xfrm>
              <a:off x="5705750" y="26844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13"/>
            <p:cNvSpPr/>
            <p:nvPr/>
          </p:nvSpPr>
          <p:spPr>
            <a:xfrm>
              <a:off x="5706050" y="26844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13"/>
            <p:cNvSpPr/>
            <p:nvPr/>
          </p:nvSpPr>
          <p:spPr>
            <a:xfrm>
              <a:off x="5705475" y="2684400"/>
              <a:ext cx="300" cy="25"/>
            </a:xfrm>
            <a:custGeom>
              <a:avLst/>
              <a:gdLst/>
              <a:ahLst/>
              <a:cxnLst/>
              <a:rect l="l" t="t" r="r" b="b"/>
              <a:pathLst>
                <a:path w="12" h="1" extrusionOk="0">
                  <a:moveTo>
                    <a:pt x="12" y="0"/>
                  </a:moveTo>
                  <a:lnTo>
                    <a:pt x="12" y="0"/>
                  </a:lnTo>
                  <a:cubicBezTo>
                    <a:pt x="0" y="0"/>
                    <a:pt x="0" y="0"/>
                    <a:pt x="12" y="0"/>
                  </a:cubicBezTo>
                  <a:cubicBezTo>
                    <a:pt x="0" y="0"/>
                    <a:pt x="0" y="0"/>
                    <a:pt x="12" y="0"/>
                  </a:cubicBezTo>
                  <a:cubicBezTo>
                    <a:pt x="0" y="0"/>
                    <a:pt x="0" y="0"/>
                    <a:pt x="1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13"/>
            <p:cNvSpPr/>
            <p:nvPr/>
          </p:nvSpPr>
          <p:spPr>
            <a:xfrm>
              <a:off x="5706350" y="2684400"/>
              <a:ext cx="181600" cy="98250"/>
            </a:xfrm>
            <a:custGeom>
              <a:avLst/>
              <a:gdLst/>
              <a:ahLst/>
              <a:cxnLst/>
              <a:rect l="l" t="t" r="r" b="b"/>
              <a:pathLst>
                <a:path w="7264" h="3930" extrusionOk="0">
                  <a:moveTo>
                    <a:pt x="1" y="0"/>
                  </a:moveTo>
                  <a:lnTo>
                    <a:pt x="18" y="9"/>
                  </a:lnTo>
                  <a:lnTo>
                    <a:pt x="18" y="9"/>
                  </a:lnTo>
                  <a:cubicBezTo>
                    <a:pt x="13" y="5"/>
                    <a:pt x="7" y="2"/>
                    <a:pt x="1" y="0"/>
                  </a:cubicBezTo>
                  <a:close/>
                  <a:moveTo>
                    <a:pt x="18" y="9"/>
                  </a:moveTo>
                  <a:cubicBezTo>
                    <a:pt x="40" y="25"/>
                    <a:pt x="48" y="54"/>
                    <a:pt x="48" y="83"/>
                  </a:cubicBezTo>
                  <a:lnTo>
                    <a:pt x="48" y="238"/>
                  </a:lnTo>
                  <a:lnTo>
                    <a:pt x="7264" y="3929"/>
                  </a:lnTo>
                  <a:lnTo>
                    <a:pt x="7264" y="3715"/>
                  </a:lnTo>
                  <a:lnTo>
                    <a:pt x="18" y="9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13"/>
            <p:cNvSpPr/>
            <p:nvPr/>
          </p:nvSpPr>
          <p:spPr>
            <a:xfrm>
              <a:off x="5703075" y="2685575"/>
              <a:ext cx="325" cy="325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13" y="1"/>
                  </a:moveTo>
                  <a:cubicBezTo>
                    <a:pt x="1" y="1"/>
                    <a:pt x="1" y="1"/>
                    <a:pt x="1" y="13"/>
                  </a:cubicBezTo>
                  <a:cubicBezTo>
                    <a:pt x="1" y="13"/>
                    <a:pt x="1" y="1"/>
                    <a:pt x="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13"/>
            <p:cNvSpPr/>
            <p:nvPr/>
          </p:nvSpPr>
          <p:spPr>
            <a:xfrm>
              <a:off x="5704575" y="26844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13"/>
            <p:cNvSpPr/>
            <p:nvPr/>
          </p:nvSpPr>
          <p:spPr>
            <a:xfrm>
              <a:off x="5703375" y="26855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13"/>
            <p:cNvSpPr/>
            <p:nvPr/>
          </p:nvSpPr>
          <p:spPr>
            <a:xfrm>
              <a:off x="5806975" y="2990975"/>
              <a:ext cx="80975" cy="92300"/>
            </a:xfrm>
            <a:custGeom>
              <a:avLst/>
              <a:gdLst/>
              <a:ahLst/>
              <a:cxnLst/>
              <a:rect l="l" t="t" r="r" b="b"/>
              <a:pathLst>
                <a:path w="3239" h="3692" extrusionOk="0">
                  <a:moveTo>
                    <a:pt x="3239" y="0"/>
                  </a:moveTo>
                  <a:lnTo>
                    <a:pt x="0" y="3691"/>
                  </a:lnTo>
                  <a:lnTo>
                    <a:pt x="250" y="3691"/>
                  </a:lnTo>
                  <a:lnTo>
                    <a:pt x="3239" y="262"/>
                  </a:lnTo>
                  <a:lnTo>
                    <a:pt x="323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13"/>
            <p:cNvSpPr/>
            <p:nvPr/>
          </p:nvSpPr>
          <p:spPr>
            <a:xfrm>
              <a:off x="5690575" y="3002575"/>
              <a:ext cx="6875" cy="80700"/>
            </a:xfrm>
            <a:custGeom>
              <a:avLst/>
              <a:gdLst/>
              <a:ahLst/>
              <a:cxnLst/>
              <a:rect l="l" t="t" r="r" b="b"/>
              <a:pathLst>
                <a:path w="275" h="3228" extrusionOk="0">
                  <a:moveTo>
                    <a:pt x="96" y="1"/>
                  </a:moveTo>
                  <a:lnTo>
                    <a:pt x="1" y="3227"/>
                  </a:lnTo>
                  <a:lnTo>
                    <a:pt x="179" y="3227"/>
                  </a:lnTo>
                  <a:lnTo>
                    <a:pt x="275" y="60"/>
                  </a:lnTo>
                  <a:cubicBezTo>
                    <a:pt x="215" y="37"/>
                    <a:pt x="155" y="25"/>
                    <a:pt x="9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13"/>
            <p:cNvSpPr/>
            <p:nvPr/>
          </p:nvSpPr>
          <p:spPr>
            <a:xfrm>
              <a:off x="5695050" y="2684400"/>
              <a:ext cx="12825" cy="278925"/>
            </a:xfrm>
            <a:custGeom>
              <a:avLst/>
              <a:gdLst/>
              <a:ahLst/>
              <a:cxnLst/>
              <a:rect l="l" t="t" r="r" b="b"/>
              <a:pathLst>
                <a:path w="513" h="11157" extrusionOk="0">
                  <a:moveTo>
                    <a:pt x="393" y="0"/>
                  </a:moveTo>
                  <a:cubicBezTo>
                    <a:pt x="381" y="0"/>
                    <a:pt x="381" y="0"/>
                    <a:pt x="369" y="12"/>
                  </a:cubicBezTo>
                  <a:cubicBezTo>
                    <a:pt x="357" y="12"/>
                    <a:pt x="357" y="24"/>
                    <a:pt x="357" y="24"/>
                  </a:cubicBezTo>
                  <a:cubicBezTo>
                    <a:pt x="357" y="24"/>
                    <a:pt x="357" y="48"/>
                    <a:pt x="334" y="48"/>
                  </a:cubicBezTo>
                  <a:lnTo>
                    <a:pt x="334" y="60"/>
                  </a:lnTo>
                  <a:lnTo>
                    <a:pt x="334" y="191"/>
                  </a:lnTo>
                  <a:lnTo>
                    <a:pt x="322" y="524"/>
                  </a:lnTo>
                  <a:lnTo>
                    <a:pt x="0" y="11156"/>
                  </a:lnTo>
                  <a:lnTo>
                    <a:pt x="179" y="11120"/>
                  </a:lnTo>
                  <a:lnTo>
                    <a:pt x="512" y="202"/>
                  </a:lnTo>
                  <a:lnTo>
                    <a:pt x="512" y="60"/>
                  </a:lnTo>
                  <a:cubicBezTo>
                    <a:pt x="500" y="60"/>
                    <a:pt x="488" y="12"/>
                    <a:pt x="44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13"/>
            <p:cNvSpPr/>
            <p:nvPr/>
          </p:nvSpPr>
          <p:spPr>
            <a:xfrm>
              <a:off x="5680150" y="2962925"/>
              <a:ext cx="44675" cy="40925"/>
            </a:xfrm>
            <a:custGeom>
              <a:avLst/>
              <a:gdLst/>
              <a:ahLst/>
              <a:cxnLst/>
              <a:rect l="l" t="t" r="r" b="b"/>
              <a:pathLst>
                <a:path w="1787" h="1637" extrusionOk="0">
                  <a:moveTo>
                    <a:pt x="818" y="1"/>
                  </a:moveTo>
                  <a:cubicBezTo>
                    <a:pt x="796" y="1"/>
                    <a:pt x="773" y="2"/>
                    <a:pt x="751" y="3"/>
                  </a:cubicBezTo>
                  <a:cubicBezTo>
                    <a:pt x="692" y="3"/>
                    <a:pt x="632" y="15"/>
                    <a:pt x="572" y="51"/>
                  </a:cubicBezTo>
                  <a:cubicBezTo>
                    <a:pt x="513" y="63"/>
                    <a:pt x="453" y="99"/>
                    <a:pt x="394" y="122"/>
                  </a:cubicBezTo>
                  <a:cubicBezTo>
                    <a:pt x="239" y="229"/>
                    <a:pt x="132" y="360"/>
                    <a:pt x="72" y="527"/>
                  </a:cubicBezTo>
                  <a:cubicBezTo>
                    <a:pt x="37" y="587"/>
                    <a:pt x="25" y="646"/>
                    <a:pt x="25" y="706"/>
                  </a:cubicBezTo>
                  <a:cubicBezTo>
                    <a:pt x="1" y="884"/>
                    <a:pt x="37" y="1075"/>
                    <a:pt x="144" y="1242"/>
                  </a:cubicBezTo>
                  <a:cubicBezTo>
                    <a:pt x="227" y="1384"/>
                    <a:pt x="370" y="1492"/>
                    <a:pt x="525" y="1563"/>
                  </a:cubicBezTo>
                  <a:cubicBezTo>
                    <a:pt x="596" y="1599"/>
                    <a:pt x="644" y="1611"/>
                    <a:pt x="715" y="1623"/>
                  </a:cubicBezTo>
                  <a:cubicBezTo>
                    <a:pt x="764" y="1632"/>
                    <a:pt x="813" y="1636"/>
                    <a:pt x="861" y="1636"/>
                  </a:cubicBezTo>
                  <a:cubicBezTo>
                    <a:pt x="1002" y="1636"/>
                    <a:pt x="1142" y="1598"/>
                    <a:pt x="1275" y="1527"/>
                  </a:cubicBezTo>
                  <a:cubicBezTo>
                    <a:pt x="1656" y="1289"/>
                    <a:pt x="1787" y="777"/>
                    <a:pt x="1537" y="396"/>
                  </a:cubicBezTo>
                  <a:cubicBezTo>
                    <a:pt x="1371" y="142"/>
                    <a:pt x="1103" y="1"/>
                    <a:pt x="81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13"/>
            <p:cNvSpPr/>
            <p:nvPr/>
          </p:nvSpPr>
          <p:spPr>
            <a:xfrm>
              <a:off x="5242300" y="2786925"/>
              <a:ext cx="29500" cy="28675"/>
            </a:xfrm>
            <a:custGeom>
              <a:avLst/>
              <a:gdLst/>
              <a:ahLst/>
              <a:cxnLst/>
              <a:rect l="l" t="t" r="r" b="b"/>
              <a:pathLst>
                <a:path w="1180" h="1147" extrusionOk="0">
                  <a:moveTo>
                    <a:pt x="590" y="1"/>
                  </a:moveTo>
                  <a:cubicBezTo>
                    <a:pt x="504" y="1"/>
                    <a:pt x="417" y="18"/>
                    <a:pt x="334" y="54"/>
                  </a:cubicBezTo>
                  <a:cubicBezTo>
                    <a:pt x="322" y="66"/>
                    <a:pt x="287" y="66"/>
                    <a:pt x="275" y="78"/>
                  </a:cubicBezTo>
                  <a:cubicBezTo>
                    <a:pt x="215" y="114"/>
                    <a:pt x="168" y="150"/>
                    <a:pt x="144" y="197"/>
                  </a:cubicBezTo>
                  <a:cubicBezTo>
                    <a:pt x="49" y="304"/>
                    <a:pt x="1" y="423"/>
                    <a:pt x="1" y="554"/>
                  </a:cubicBezTo>
                  <a:cubicBezTo>
                    <a:pt x="1" y="614"/>
                    <a:pt x="25" y="673"/>
                    <a:pt x="37" y="733"/>
                  </a:cubicBezTo>
                  <a:cubicBezTo>
                    <a:pt x="49" y="781"/>
                    <a:pt x="72" y="828"/>
                    <a:pt x="96" y="864"/>
                  </a:cubicBezTo>
                  <a:cubicBezTo>
                    <a:pt x="213" y="1051"/>
                    <a:pt x="407" y="1146"/>
                    <a:pt x="603" y="1146"/>
                  </a:cubicBezTo>
                  <a:cubicBezTo>
                    <a:pt x="707" y="1146"/>
                    <a:pt x="811" y="1120"/>
                    <a:pt x="906" y="1066"/>
                  </a:cubicBezTo>
                  <a:cubicBezTo>
                    <a:pt x="965" y="1031"/>
                    <a:pt x="1001" y="983"/>
                    <a:pt x="1037" y="947"/>
                  </a:cubicBezTo>
                  <a:cubicBezTo>
                    <a:pt x="1084" y="900"/>
                    <a:pt x="1108" y="840"/>
                    <a:pt x="1120" y="792"/>
                  </a:cubicBezTo>
                  <a:lnTo>
                    <a:pt x="1168" y="614"/>
                  </a:lnTo>
                  <a:cubicBezTo>
                    <a:pt x="1180" y="495"/>
                    <a:pt x="1156" y="376"/>
                    <a:pt x="1084" y="269"/>
                  </a:cubicBezTo>
                  <a:cubicBezTo>
                    <a:pt x="976" y="94"/>
                    <a:pt x="787" y="1"/>
                    <a:pt x="59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13"/>
            <p:cNvSpPr/>
            <p:nvPr/>
          </p:nvSpPr>
          <p:spPr>
            <a:xfrm>
              <a:off x="5124150" y="2783375"/>
              <a:ext cx="44375" cy="41000"/>
            </a:xfrm>
            <a:custGeom>
              <a:avLst/>
              <a:gdLst/>
              <a:ahLst/>
              <a:cxnLst/>
              <a:rect l="l" t="t" r="r" b="b"/>
              <a:pathLst>
                <a:path w="1775" h="1640" extrusionOk="0">
                  <a:moveTo>
                    <a:pt x="916" y="0"/>
                  </a:moveTo>
                  <a:cubicBezTo>
                    <a:pt x="884" y="0"/>
                    <a:pt x="853" y="2"/>
                    <a:pt x="822" y="6"/>
                  </a:cubicBezTo>
                  <a:lnTo>
                    <a:pt x="643" y="53"/>
                  </a:lnTo>
                  <a:cubicBezTo>
                    <a:pt x="595" y="65"/>
                    <a:pt x="548" y="101"/>
                    <a:pt x="512" y="113"/>
                  </a:cubicBezTo>
                  <a:cubicBezTo>
                    <a:pt x="119" y="351"/>
                    <a:pt x="0" y="863"/>
                    <a:pt x="238" y="1244"/>
                  </a:cubicBezTo>
                  <a:cubicBezTo>
                    <a:pt x="345" y="1423"/>
                    <a:pt x="524" y="1542"/>
                    <a:pt x="703" y="1601"/>
                  </a:cubicBezTo>
                  <a:cubicBezTo>
                    <a:pt x="762" y="1613"/>
                    <a:pt x="822" y="1637"/>
                    <a:pt x="881" y="1637"/>
                  </a:cubicBezTo>
                  <a:cubicBezTo>
                    <a:pt x="904" y="1639"/>
                    <a:pt x="926" y="1640"/>
                    <a:pt x="949" y="1640"/>
                  </a:cubicBezTo>
                  <a:cubicBezTo>
                    <a:pt x="1057" y="1640"/>
                    <a:pt x="1164" y="1617"/>
                    <a:pt x="1262" y="1577"/>
                  </a:cubicBezTo>
                  <a:cubicBezTo>
                    <a:pt x="1298" y="1566"/>
                    <a:pt x="1346" y="1542"/>
                    <a:pt x="1369" y="1518"/>
                  </a:cubicBezTo>
                  <a:cubicBezTo>
                    <a:pt x="1381" y="1506"/>
                    <a:pt x="1405" y="1482"/>
                    <a:pt x="1417" y="1482"/>
                  </a:cubicBezTo>
                  <a:cubicBezTo>
                    <a:pt x="1655" y="1304"/>
                    <a:pt x="1774" y="1042"/>
                    <a:pt x="1762" y="756"/>
                  </a:cubicBezTo>
                  <a:cubicBezTo>
                    <a:pt x="1762" y="696"/>
                    <a:pt x="1738" y="637"/>
                    <a:pt x="1727" y="577"/>
                  </a:cubicBezTo>
                  <a:cubicBezTo>
                    <a:pt x="1715" y="518"/>
                    <a:pt x="1679" y="458"/>
                    <a:pt x="1643" y="399"/>
                  </a:cubicBezTo>
                  <a:cubicBezTo>
                    <a:pt x="1483" y="142"/>
                    <a:pt x="1197" y="0"/>
                    <a:pt x="91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13"/>
            <p:cNvSpPr/>
            <p:nvPr/>
          </p:nvSpPr>
          <p:spPr>
            <a:xfrm>
              <a:off x="5311075" y="3079075"/>
              <a:ext cx="15800" cy="3900"/>
            </a:xfrm>
            <a:custGeom>
              <a:avLst/>
              <a:gdLst/>
              <a:ahLst/>
              <a:cxnLst/>
              <a:rect l="l" t="t" r="r" b="b"/>
              <a:pathLst>
                <a:path w="632" h="156" extrusionOk="0">
                  <a:moveTo>
                    <a:pt x="346" y="1"/>
                  </a:moveTo>
                  <a:cubicBezTo>
                    <a:pt x="310" y="1"/>
                    <a:pt x="238" y="13"/>
                    <a:pt x="179" y="36"/>
                  </a:cubicBezTo>
                  <a:cubicBezTo>
                    <a:pt x="143" y="48"/>
                    <a:pt x="131" y="48"/>
                    <a:pt x="95" y="60"/>
                  </a:cubicBezTo>
                  <a:cubicBezTo>
                    <a:pt x="60" y="96"/>
                    <a:pt x="24" y="108"/>
                    <a:pt x="0" y="155"/>
                  </a:cubicBezTo>
                  <a:lnTo>
                    <a:pt x="631" y="155"/>
                  </a:lnTo>
                  <a:cubicBezTo>
                    <a:pt x="560" y="60"/>
                    <a:pt x="453" y="1"/>
                    <a:pt x="34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13"/>
            <p:cNvSpPr/>
            <p:nvPr/>
          </p:nvSpPr>
          <p:spPr>
            <a:xfrm>
              <a:off x="5102400" y="2980750"/>
              <a:ext cx="21475" cy="20375"/>
            </a:xfrm>
            <a:custGeom>
              <a:avLst/>
              <a:gdLst/>
              <a:ahLst/>
              <a:cxnLst/>
              <a:rect l="l" t="t" r="r" b="b"/>
              <a:pathLst>
                <a:path w="859" h="815" extrusionOk="0">
                  <a:moveTo>
                    <a:pt x="486" y="0"/>
                  </a:moveTo>
                  <a:cubicBezTo>
                    <a:pt x="471" y="0"/>
                    <a:pt x="456" y="2"/>
                    <a:pt x="441" y="5"/>
                  </a:cubicBezTo>
                  <a:cubicBezTo>
                    <a:pt x="370" y="5"/>
                    <a:pt x="287" y="17"/>
                    <a:pt x="227" y="64"/>
                  </a:cubicBezTo>
                  <a:cubicBezTo>
                    <a:pt x="84" y="159"/>
                    <a:pt x="1" y="326"/>
                    <a:pt x="37" y="493"/>
                  </a:cubicBezTo>
                  <a:cubicBezTo>
                    <a:pt x="49" y="540"/>
                    <a:pt x="72" y="588"/>
                    <a:pt x="96" y="624"/>
                  </a:cubicBezTo>
                  <a:cubicBezTo>
                    <a:pt x="108" y="648"/>
                    <a:pt x="108" y="659"/>
                    <a:pt x="132" y="659"/>
                  </a:cubicBezTo>
                  <a:cubicBezTo>
                    <a:pt x="156" y="707"/>
                    <a:pt x="203" y="731"/>
                    <a:pt x="251" y="767"/>
                  </a:cubicBezTo>
                  <a:cubicBezTo>
                    <a:pt x="311" y="790"/>
                    <a:pt x="370" y="814"/>
                    <a:pt x="430" y="814"/>
                  </a:cubicBezTo>
                  <a:cubicBezTo>
                    <a:pt x="501" y="814"/>
                    <a:pt x="584" y="790"/>
                    <a:pt x="668" y="755"/>
                  </a:cubicBezTo>
                  <a:cubicBezTo>
                    <a:pt x="703" y="719"/>
                    <a:pt x="751" y="695"/>
                    <a:pt x="787" y="648"/>
                  </a:cubicBezTo>
                  <a:cubicBezTo>
                    <a:pt x="811" y="600"/>
                    <a:pt x="846" y="540"/>
                    <a:pt x="858" y="493"/>
                  </a:cubicBezTo>
                  <a:cubicBezTo>
                    <a:pt x="858" y="433"/>
                    <a:pt x="858" y="374"/>
                    <a:pt x="846" y="314"/>
                  </a:cubicBezTo>
                  <a:cubicBezTo>
                    <a:pt x="822" y="278"/>
                    <a:pt x="811" y="243"/>
                    <a:pt x="799" y="195"/>
                  </a:cubicBezTo>
                  <a:cubicBezTo>
                    <a:pt x="751" y="124"/>
                    <a:pt x="692" y="64"/>
                    <a:pt x="620" y="40"/>
                  </a:cubicBezTo>
                  <a:cubicBezTo>
                    <a:pt x="575" y="14"/>
                    <a:pt x="531" y="0"/>
                    <a:pt x="48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13"/>
            <p:cNvSpPr/>
            <p:nvPr/>
          </p:nvSpPr>
          <p:spPr>
            <a:xfrm>
              <a:off x="5251825" y="2953700"/>
              <a:ext cx="16700" cy="14600"/>
            </a:xfrm>
            <a:custGeom>
              <a:avLst/>
              <a:gdLst/>
              <a:ahLst/>
              <a:cxnLst/>
              <a:rect l="l" t="t" r="r" b="b"/>
              <a:pathLst>
                <a:path w="668" h="584" extrusionOk="0">
                  <a:moveTo>
                    <a:pt x="336" y="1"/>
                  </a:moveTo>
                  <a:cubicBezTo>
                    <a:pt x="282" y="1"/>
                    <a:pt x="227" y="16"/>
                    <a:pt x="179" y="51"/>
                  </a:cubicBezTo>
                  <a:cubicBezTo>
                    <a:pt x="49" y="134"/>
                    <a:pt x="1" y="313"/>
                    <a:pt x="84" y="444"/>
                  </a:cubicBezTo>
                  <a:cubicBezTo>
                    <a:pt x="146" y="536"/>
                    <a:pt x="241" y="583"/>
                    <a:pt x="337" y="583"/>
                  </a:cubicBezTo>
                  <a:cubicBezTo>
                    <a:pt x="390" y="583"/>
                    <a:pt x="442" y="569"/>
                    <a:pt x="489" y="539"/>
                  </a:cubicBezTo>
                  <a:cubicBezTo>
                    <a:pt x="620" y="444"/>
                    <a:pt x="668" y="265"/>
                    <a:pt x="584" y="134"/>
                  </a:cubicBezTo>
                  <a:cubicBezTo>
                    <a:pt x="531" y="50"/>
                    <a:pt x="434" y="1"/>
                    <a:pt x="33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13"/>
            <p:cNvSpPr/>
            <p:nvPr/>
          </p:nvSpPr>
          <p:spPr>
            <a:xfrm>
              <a:off x="5411075" y="2800425"/>
              <a:ext cx="21175" cy="20450"/>
            </a:xfrm>
            <a:custGeom>
              <a:avLst/>
              <a:gdLst/>
              <a:ahLst/>
              <a:cxnLst/>
              <a:rect l="l" t="t" r="r" b="b"/>
              <a:pathLst>
                <a:path w="847" h="818" extrusionOk="0">
                  <a:moveTo>
                    <a:pt x="425" y="1"/>
                  </a:moveTo>
                  <a:cubicBezTo>
                    <a:pt x="350" y="1"/>
                    <a:pt x="274" y="20"/>
                    <a:pt x="203" y="62"/>
                  </a:cubicBezTo>
                  <a:cubicBezTo>
                    <a:pt x="179" y="74"/>
                    <a:pt x="144" y="98"/>
                    <a:pt x="120" y="133"/>
                  </a:cubicBezTo>
                  <a:cubicBezTo>
                    <a:pt x="72" y="181"/>
                    <a:pt x="48" y="241"/>
                    <a:pt x="25" y="300"/>
                  </a:cubicBezTo>
                  <a:cubicBezTo>
                    <a:pt x="25" y="312"/>
                    <a:pt x="25" y="324"/>
                    <a:pt x="13" y="324"/>
                  </a:cubicBezTo>
                  <a:cubicBezTo>
                    <a:pt x="1" y="383"/>
                    <a:pt x="1" y="443"/>
                    <a:pt x="13" y="503"/>
                  </a:cubicBezTo>
                  <a:cubicBezTo>
                    <a:pt x="25" y="550"/>
                    <a:pt x="48" y="586"/>
                    <a:pt x="60" y="622"/>
                  </a:cubicBezTo>
                  <a:cubicBezTo>
                    <a:pt x="72" y="657"/>
                    <a:pt x="108" y="681"/>
                    <a:pt x="120" y="705"/>
                  </a:cubicBezTo>
                  <a:cubicBezTo>
                    <a:pt x="167" y="741"/>
                    <a:pt x="227" y="776"/>
                    <a:pt x="263" y="788"/>
                  </a:cubicBezTo>
                  <a:cubicBezTo>
                    <a:pt x="312" y="808"/>
                    <a:pt x="362" y="818"/>
                    <a:pt x="411" y="818"/>
                  </a:cubicBezTo>
                  <a:cubicBezTo>
                    <a:pt x="479" y="818"/>
                    <a:pt x="546" y="799"/>
                    <a:pt x="608" y="764"/>
                  </a:cubicBezTo>
                  <a:cubicBezTo>
                    <a:pt x="620" y="741"/>
                    <a:pt x="656" y="729"/>
                    <a:pt x="667" y="717"/>
                  </a:cubicBezTo>
                  <a:cubicBezTo>
                    <a:pt x="739" y="669"/>
                    <a:pt x="787" y="622"/>
                    <a:pt x="798" y="562"/>
                  </a:cubicBezTo>
                  <a:cubicBezTo>
                    <a:pt x="846" y="443"/>
                    <a:pt x="846" y="312"/>
                    <a:pt x="775" y="193"/>
                  </a:cubicBezTo>
                  <a:cubicBezTo>
                    <a:pt x="697" y="69"/>
                    <a:pt x="564" y="1"/>
                    <a:pt x="42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13"/>
            <p:cNvSpPr/>
            <p:nvPr/>
          </p:nvSpPr>
          <p:spPr>
            <a:xfrm>
              <a:off x="5081275" y="2588800"/>
              <a:ext cx="22950" cy="20300"/>
            </a:xfrm>
            <a:custGeom>
              <a:avLst/>
              <a:gdLst/>
              <a:ahLst/>
              <a:cxnLst/>
              <a:rect l="l" t="t" r="r" b="b"/>
              <a:pathLst>
                <a:path w="918" h="812" extrusionOk="0">
                  <a:moveTo>
                    <a:pt x="476" y="0"/>
                  </a:moveTo>
                  <a:cubicBezTo>
                    <a:pt x="403" y="0"/>
                    <a:pt x="329" y="20"/>
                    <a:pt x="263" y="62"/>
                  </a:cubicBezTo>
                  <a:cubicBezTo>
                    <a:pt x="60" y="181"/>
                    <a:pt x="1" y="431"/>
                    <a:pt x="120" y="621"/>
                  </a:cubicBezTo>
                  <a:cubicBezTo>
                    <a:pt x="155" y="681"/>
                    <a:pt x="203" y="728"/>
                    <a:pt x="263" y="752"/>
                  </a:cubicBezTo>
                  <a:cubicBezTo>
                    <a:pt x="322" y="788"/>
                    <a:pt x="358" y="812"/>
                    <a:pt x="441" y="812"/>
                  </a:cubicBezTo>
                  <a:lnTo>
                    <a:pt x="536" y="812"/>
                  </a:lnTo>
                  <a:cubicBezTo>
                    <a:pt x="584" y="776"/>
                    <a:pt x="644" y="752"/>
                    <a:pt x="703" y="728"/>
                  </a:cubicBezTo>
                  <a:cubicBezTo>
                    <a:pt x="739" y="717"/>
                    <a:pt x="751" y="693"/>
                    <a:pt x="763" y="681"/>
                  </a:cubicBezTo>
                  <a:cubicBezTo>
                    <a:pt x="810" y="633"/>
                    <a:pt x="834" y="574"/>
                    <a:pt x="870" y="538"/>
                  </a:cubicBezTo>
                  <a:cubicBezTo>
                    <a:pt x="917" y="419"/>
                    <a:pt x="894" y="300"/>
                    <a:pt x="822" y="193"/>
                  </a:cubicBezTo>
                  <a:cubicBezTo>
                    <a:pt x="745" y="69"/>
                    <a:pt x="612" y="0"/>
                    <a:pt x="47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13"/>
            <p:cNvSpPr/>
            <p:nvPr/>
          </p:nvSpPr>
          <p:spPr>
            <a:xfrm>
              <a:off x="5522700" y="2742050"/>
              <a:ext cx="24425" cy="23250"/>
            </a:xfrm>
            <a:custGeom>
              <a:avLst/>
              <a:gdLst/>
              <a:ahLst/>
              <a:cxnLst/>
              <a:rect l="l" t="t" r="r" b="b"/>
              <a:pathLst>
                <a:path w="977" h="930" extrusionOk="0">
                  <a:moveTo>
                    <a:pt x="525" y="0"/>
                  </a:moveTo>
                  <a:cubicBezTo>
                    <a:pt x="442" y="0"/>
                    <a:pt x="359" y="24"/>
                    <a:pt x="286" y="75"/>
                  </a:cubicBezTo>
                  <a:cubicBezTo>
                    <a:pt x="72" y="206"/>
                    <a:pt x="1" y="492"/>
                    <a:pt x="132" y="706"/>
                  </a:cubicBezTo>
                  <a:cubicBezTo>
                    <a:pt x="216" y="853"/>
                    <a:pt x="367" y="930"/>
                    <a:pt x="523" y="930"/>
                  </a:cubicBezTo>
                  <a:cubicBezTo>
                    <a:pt x="608" y="930"/>
                    <a:pt x="695" y="907"/>
                    <a:pt x="774" y="861"/>
                  </a:cubicBezTo>
                  <a:cubicBezTo>
                    <a:pt x="786" y="861"/>
                    <a:pt x="786" y="849"/>
                    <a:pt x="798" y="849"/>
                  </a:cubicBezTo>
                  <a:cubicBezTo>
                    <a:pt x="834" y="813"/>
                    <a:pt x="858" y="778"/>
                    <a:pt x="905" y="718"/>
                  </a:cubicBezTo>
                  <a:cubicBezTo>
                    <a:pt x="965" y="623"/>
                    <a:pt x="977" y="504"/>
                    <a:pt x="965" y="385"/>
                  </a:cubicBezTo>
                  <a:cubicBezTo>
                    <a:pt x="953" y="325"/>
                    <a:pt x="941" y="278"/>
                    <a:pt x="905" y="218"/>
                  </a:cubicBezTo>
                  <a:lnTo>
                    <a:pt x="905" y="206"/>
                  </a:lnTo>
                  <a:cubicBezTo>
                    <a:pt x="821" y="76"/>
                    <a:pt x="674" y="0"/>
                    <a:pt x="52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13"/>
            <p:cNvSpPr/>
            <p:nvPr/>
          </p:nvSpPr>
          <p:spPr>
            <a:xfrm>
              <a:off x="5589975" y="2916675"/>
              <a:ext cx="17875" cy="16275"/>
            </a:xfrm>
            <a:custGeom>
              <a:avLst/>
              <a:gdLst/>
              <a:ahLst/>
              <a:cxnLst/>
              <a:rect l="l" t="t" r="r" b="b"/>
              <a:pathLst>
                <a:path w="715" h="651" extrusionOk="0">
                  <a:moveTo>
                    <a:pt x="368" y="1"/>
                  </a:moveTo>
                  <a:cubicBezTo>
                    <a:pt x="286" y="1"/>
                    <a:pt x="195" y="37"/>
                    <a:pt x="119" y="103"/>
                  </a:cubicBezTo>
                  <a:lnTo>
                    <a:pt x="72" y="139"/>
                  </a:lnTo>
                  <a:cubicBezTo>
                    <a:pt x="48" y="174"/>
                    <a:pt x="48" y="222"/>
                    <a:pt x="36" y="258"/>
                  </a:cubicBezTo>
                  <a:cubicBezTo>
                    <a:pt x="0" y="377"/>
                    <a:pt x="60" y="520"/>
                    <a:pt x="167" y="591"/>
                  </a:cubicBezTo>
                  <a:lnTo>
                    <a:pt x="179" y="603"/>
                  </a:lnTo>
                  <a:cubicBezTo>
                    <a:pt x="227" y="639"/>
                    <a:pt x="286" y="651"/>
                    <a:pt x="346" y="651"/>
                  </a:cubicBezTo>
                  <a:cubicBezTo>
                    <a:pt x="417" y="651"/>
                    <a:pt x="489" y="639"/>
                    <a:pt x="548" y="591"/>
                  </a:cubicBezTo>
                  <a:cubicBezTo>
                    <a:pt x="596" y="591"/>
                    <a:pt x="631" y="555"/>
                    <a:pt x="643" y="508"/>
                  </a:cubicBezTo>
                  <a:cubicBezTo>
                    <a:pt x="655" y="496"/>
                    <a:pt x="655" y="484"/>
                    <a:pt x="667" y="460"/>
                  </a:cubicBezTo>
                  <a:cubicBezTo>
                    <a:pt x="715" y="341"/>
                    <a:pt x="691" y="186"/>
                    <a:pt x="596" y="103"/>
                  </a:cubicBezTo>
                  <a:cubicBezTo>
                    <a:pt x="584" y="79"/>
                    <a:pt x="572" y="67"/>
                    <a:pt x="536" y="55"/>
                  </a:cubicBezTo>
                  <a:cubicBezTo>
                    <a:pt x="512" y="44"/>
                    <a:pt x="465" y="20"/>
                    <a:pt x="429" y="8"/>
                  </a:cubicBezTo>
                  <a:cubicBezTo>
                    <a:pt x="410" y="3"/>
                    <a:pt x="389" y="1"/>
                    <a:pt x="36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13"/>
            <p:cNvSpPr/>
            <p:nvPr/>
          </p:nvSpPr>
          <p:spPr>
            <a:xfrm>
              <a:off x="5193500" y="2984600"/>
              <a:ext cx="9250" cy="8725"/>
            </a:xfrm>
            <a:custGeom>
              <a:avLst/>
              <a:gdLst/>
              <a:ahLst/>
              <a:cxnLst/>
              <a:rect l="l" t="t" r="r" b="b"/>
              <a:pathLst>
                <a:path w="370" h="349" extrusionOk="0">
                  <a:moveTo>
                    <a:pt x="180" y="1"/>
                  </a:moveTo>
                  <a:cubicBezTo>
                    <a:pt x="158" y="1"/>
                    <a:pt x="138" y="6"/>
                    <a:pt x="119" y="17"/>
                  </a:cubicBezTo>
                  <a:cubicBezTo>
                    <a:pt x="119" y="17"/>
                    <a:pt x="96" y="17"/>
                    <a:pt x="96" y="29"/>
                  </a:cubicBezTo>
                  <a:cubicBezTo>
                    <a:pt x="24" y="77"/>
                    <a:pt x="0" y="160"/>
                    <a:pt x="36" y="255"/>
                  </a:cubicBezTo>
                  <a:lnTo>
                    <a:pt x="36" y="267"/>
                  </a:lnTo>
                  <a:cubicBezTo>
                    <a:pt x="77" y="316"/>
                    <a:pt x="134" y="349"/>
                    <a:pt x="194" y="349"/>
                  </a:cubicBezTo>
                  <a:cubicBezTo>
                    <a:pt x="221" y="349"/>
                    <a:pt x="248" y="342"/>
                    <a:pt x="274" y="327"/>
                  </a:cubicBezTo>
                  <a:cubicBezTo>
                    <a:pt x="310" y="315"/>
                    <a:pt x="322" y="303"/>
                    <a:pt x="334" y="267"/>
                  </a:cubicBezTo>
                  <a:cubicBezTo>
                    <a:pt x="346" y="255"/>
                    <a:pt x="346" y="244"/>
                    <a:pt x="346" y="220"/>
                  </a:cubicBezTo>
                  <a:cubicBezTo>
                    <a:pt x="369" y="184"/>
                    <a:pt x="346" y="136"/>
                    <a:pt x="334" y="89"/>
                  </a:cubicBezTo>
                  <a:cubicBezTo>
                    <a:pt x="334" y="77"/>
                    <a:pt x="322" y="77"/>
                    <a:pt x="322" y="77"/>
                  </a:cubicBezTo>
                  <a:cubicBezTo>
                    <a:pt x="281" y="28"/>
                    <a:pt x="228" y="1"/>
                    <a:pt x="18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13"/>
            <p:cNvSpPr/>
            <p:nvPr/>
          </p:nvSpPr>
          <p:spPr>
            <a:xfrm>
              <a:off x="5617950" y="2840125"/>
              <a:ext cx="23550" cy="21200"/>
            </a:xfrm>
            <a:custGeom>
              <a:avLst/>
              <a:gdLst/>
              <a:ahLst/>
              <a:cxnLst/>
              <a:rect l="l" t="t" r="r" b="b"/>
              <a:pathLst>
                <a:path w="942" h="848" extrusionOk="0">
                  <a:moveTo>
                    <a:pt x="468" y="1"/>
                  </a:moveTo>
                  <a:cubicBezTo>
                    <a:pt x="402" y="1"/>
                    <a:pt x="334" y="16"/>
                    <a:pt x="263" y="46"/>
                  </a:cubicBezTo>
                  <a:cubicBezTo>
                    <a:pt x="251" y="46"/>
                    <a:pt x="251" y="69"/>
                    <a:pt x="239" y="69"/>
                  </a:cubicBezTo>
                  <a:cubicBezTo>
                    <a:pt x="191" y="93"/>
                    <a:pt x="143" y="129"/>
                    <a:pt x="120" y="165"/>
                  </a:cubicBezTo>
                  <a:cubicBezTo>
                    <a:pt x="12" y="308"/>
                    <a:pt x="1" y="498"/>
                    <a:pt x="108" y="641"/>
                  </a:cubicBezTo>
                  <a:cubicBezTo>
                    <a:pt x="143" y="736"/>
                    <a:pt x="227" y="784"/>
                    <a:pt x="310" y="820"/>
                  </a:cubicBezTo>
                  <a:cubicBezTo>
                    <a:pt x="362" y="837"/>
                    <a:pt x="408" y="848"/>
                    <a:pt x="453" y="848"/>
                  </a:cubicBezTo>
                  <a:cubicBezTo>
                    <a:pt x="469" y="848"/>
                    <a:pt x="485" y="847"/>
                    <a:pt x="501" y="843"/>
                  </a:cubicBezTo>
                  <a:cubicBezTo>
                    <a:pt x="560" y="843"/>
                    <a:pt x="620" y="808"/>
                    <a:pt x="679" y="784"/>
                  </a:cubicBezTo>
                  <a:cubicBezTo>
                    <a:pt x="882" y="665"/>
                    <a:pt x="941" y="403"/>
                    <a:pt x="822" y="200"/>
                  </a:cubicBezTo>
                  <a:cubicBezTo>
                    <a:pt x="822" y="188"/>
                    <a:pt x="798" y="165"/>
                    <a:pt x="798" y="165"/>
                  </a:cubicBezTo>
                  <a:cubicBezTo>
                    <a:pt x="763" y="105"/>
                    <a:pt x="715" y="81"/>
                    <a:pt x="655" y="46"/>
                  </a:cubicBezTo>
                  <a:cubicBezTo>
                    <a:pt x="596" y="16"/>
                    <a:pt x="533" y="1"/>
                    <a:pt x="46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4" name="Google Shape;1524;p13"/>
          <p:cNvGrpSpPr/>
          <p:nvPr/>
        </p:nvGrpSpPr>
        <p:grpSpPr>
          <a:xfrm rot="-5400000">
            <a:off x="368114" y="3725018"/>
            <a:ext cx="1053574" cy="1834191"/>
            <a:chOff x="1083450" y="1318750"/>
            <a:chExt cx="624525" cy="1087250"/>
          </a:xfrm>
        </p:grpSpPr>
        <p:sp>
          <p:nvSpPr>
            <p:cNvPr id="1525" name="Google Shape;1525;p13"/>
            <p:cNvSpPr/>
            <p:nvPr/>
          </p:nvSpPr>
          <p:spPr>
            <a:xfrm>
              <a:off x="1083450" y="2340600"/>
              <a:ext cx="215525" cy="50325"/>
            </a:xfrm>
            <a:custGeom>
              <a:avLst/>
              <a:gdLst/>
              <a:ahLst/>
              <a:cxnLst/>
              <a:rect l="l" t="t" r="r" b="b"/>
              <a:pathLst>
                <a:path w="8621" h="2013" extrusionOk="0">
                  <a:moveTo>
                    <a:pt x="1" y="0"/>
                  </a:moveTo>
                  <a:lnTo>
                    <a:pt x="1" y="286"/>
                  </a:lnTo>
                  <a:lnTo>
                    <a:pt x="8561" y="2012"/>
                  </a:lnTo>
                  <a:cubicBezTo>
                    <a:pt x="8561" y="1917"/>
                    <a:pt x="8573" y="1834"/>
                    <a:pt x="8621" y="173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13"/>
            <p:cNvSpPr/>
            <p:nvPr/>
          </p:nvSpPr>
          <p:spPr>
            <a:xfrm>
              <a:off x="1083450" y="2130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13"/>
            <p:cNvSpPr/>
            <p:nvPr/>
          </p:nvSpPr>
          <p:spPr>
            <a:xfrm>
              <a:off x="1083450" y="1806900"/>
              <a:ext cx="20275" cy="7475"/>
            </a:xfrm>
            <a:custGeom>
              <a:avLst/>
              <a:gdLst/>
              <a:ahLst/>
              <a:cxnLst/>
              <a:rect l="l" t="t" r="r" b="b"/>
              <a:pathLst>
                <a:path w="811" h="299" extrusionOk="0">
                  <a:moveTo>
                    <a:pt x="703" y="0"/>
                  </a:moveTo>
                  <a:lnTo>
                    <a:pt x="1" y="24"/>
                  </a:lnTo>
                  <a:lnTo>
                    <a:pt x="1" y="298"/>
                  </a:lnTo>
                  <a:lnTo>
                    <a:pt x="810" y="274"/>
                  </a:lnTo>
                  <a:lnTo>
                    <a:pt x="7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13"/>
            <p:cNvSpPr/>
            <p:nvPr/>
          </p:nvSpPr>
          <p:spPr>
            <a:xfrm>
              <a:off x="1108150" y="1802425"/>
              <a:ext cx="180125" cy="11350"/>
            </a:xfrm>
            <a:custGeom>
              <a:avLst/>
              <a:gdLst/>
              <a:ahLst/>
              <a:cxnLst/>
              <a:rect l="l" t="t" r="r" b="b"/>
              <a:pathLst>
                <a:path w="7205" h="454" extrusionOk="0">
                  <a:moveTo>
                    <a:pt x="7204" y="1"/>
                  </a:moveTo>
                  <a:lnTo>
                    <a:pt x="1" y="179"/>
                  </a:lnTo>
                  <a:lnTo>
                    <a:pt x="96" y="453"/>
                  </a:lnTo>
                  <a:lnTo>
                    <a:pt x="7204" y="275"/>
                  </a:lnTo>
                  <a:cubicBezTo>
                    <a:pt x="7180" y="179"/>
                    <a:pt x="7180" y="96"/>
                    <a:pt x="720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13"/>
            <p:cNvSpPr/>
            <p:nvPr/>
          </p:nvSpPr>
          <p:spPr>
            <a:xfrm>
              <a:off x="1194475" y="2040550"/>
              <a:ext cx="2425" cy="3600"/>
            </a:xfrm>
            <a:custGeom>
              <a:avLst/>
              <a:gdLst/>
              <a:ahLst/>
              <a:cxnLst/>
              <a:rect l="l" t="t" r="r" b="b"/>
              <a:pathLst>
                <a:path w="97" h="144" extrusionOk="0">
                  <a:moveTo>
                    <a:pt x="84" y="1"/>
                  </a:moveTo>
                  <a:lnTo>
                    <a:pt x="1" y="48"/>
                  </a:lnTo>
                  <a:lnTo>
                    <a:pt x="25" y="144"/>
                  </a:lnTo>
                  <a:cubicBezTo>
                    <a:pt x="72" y="108"/>
                    <a:pt x="96" y="48"/>
                    <a:pt x="8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13"/>
            <p:cNvSpPr/>
            <p:nvPr/>
          </p:nvSpPr>
          <p:spPr>
            <a:xfrm>
              <a:off x="1083450" y="1741425"/>
              <a:ext cx="98250" cy="261650"/>
            </a:xfrm>
            <a:custGeom>
              <a:avLst/>
              <a:gdLst/>
              <a:ahLst/>
              <a:cxnLst/>
              <a:rect l="l" t="t" r="r" b="b"/>
              <a:pathLst>
                <a:path w="3930" h="10466" extrusionOk="0">
                  <a:moveTo>
                    <a:pt x="1" y="0"/>
                  </a:moveTo>
                  <a:lnTo>
                    <a:pt x="1" y="774"/>
                  </a:lnTo>
                  <a:lnTo>
                    <a:pt x="703" y="2619"/>
                  </a:lnTo>
                  <a:lnTo>
                    <a:pt x="810" y="2893"/>
                  </a:lnTo>
                  <a:lnTo>
                    <a:pt x="3668" y="10466"/>
                  </a:lnTo>
                  <a:cubicBezTo>
                    <a:pt x="3751" y="10418"/>
                    <a:pt x="3835" y="10394"/>
                    <a:pt x="3930" y="10394"/>
                  </a:cubicBezTo>
                  <a:lnTo>
                    <a:pt x="1084" y="2893"/>
                  </a:lnTo>
                  <a:lnTo>
                    <a:pt x="989" y="261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13"/>
            <p:cNvSpPr/>
            <p:nvPr/>
          </p:nvSpPr>
          <p:spPr>
            <a:xfrm>
              <a:off x="1113525" y="2178975"/>
              <a:ext cx="193200" cy="201825"/>
            </a:xfrm>
            <a:custGeom>
              <a:avLst/>
              <a:gdLst/>
              <a:ahLst/>
              <a:cxnLst/>
              <a:rect l="l" t="t" r="r" b="b"/>
              <a:pathLst>
                <a:path w="7728" h="8073" extrusionOk="0">
                  <a:moveTo>
                    <a:pt x="203" y="0"/>
                  </a:moveTo>
                  <a:cubicBezTo>
                    <a:pt x="143" y="84"/>
                    <a:pt x="84" y="131"/>
                    <a:pt x="0" y="179"/>
                  </a:cubicBezTo>
                  <a:lnTo>
                    <a:pt x="7501" y="8073"/>
                  </a:lnTo>
                  <a:cubicBezTo>
                    <a:pt x="7549" y="8013"/>
                    <a:pt x="7608" y="7954"/>
                    <a:pt x="7704" y="7918"/>
                  </a:cubicBezTo>
                  <a:cubicBezTo>
                    <a:pt x="7716" y="7918"/>
                    <a:pt x="7716" y="7918"/>
                    <a:pt x="7727" y="7906"/>
                  </a:cubicBezTo>
                  <a:lnTo>
                    <a:pt x="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13"/>
            <p:cNvSpPr/>
            <p:nvPr/>
          </p:nvSpPr>
          <p:spPr>
            <a:xfrm>
              <a:off x="1187625" y="2041750"/>
              <a:ext cx="121175" cy="334600"/>
            </a:xfrm>
            <a:custGeom>
              <a:avLst/>
              <a:gdLst/>
              <a:ahLst/>
              <a:cxnLst/>
              <a:rect l="l" t="t" r="r" b="b"/>
              <a:pathLst>
                <a:path w="4847" h="13384" extrusionOk="0">
                  <a:moveTo>
                    <a:pt x="275" y="0"/>
                  </a:moveTo>
                  <a:lnTo>
                    <a:pt x="275" y="0"/>
                  </a:lnTo>
                  <a:cubicBezTo>
                    <a:pt x="180" y="48"/>
                    <a:pt x="96" y="72"/>
                    <a:pt x="1" y="72"/>
                  </a:cubicBezTo>
                  <a:lnTo>
                    <a:pt x="4752" y="13383"/>
                  </a:lnTo>
                  <a:cubicBezTo>
                    <a:pt x="4775" y="13371"/>
                    <a:pt x="4823" y="13347"/>
                    <a:pt x="4847" y="13335"/>
                  </a:cubicBezTo>
                  <a:lnTo>
                    <a:pt x="4835" y="12847"/>
                  </a:lnTo>
                  <a:lnTo>
                    <a:pt x="263" y="72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13"/>
            <p:cNvSpPr/>
            <p:nvPr/>
          </p:nvSpPr>
          <p:spPr>
            <a:xfrm>
              <a:off x="1188525" y="1816725"/>
              <a:ext cx="109275" cy="186650"/>
            </a:xfrm>
            <a:custGeom>
              <a:avLst/>
              <a:gdLst/>
              <a:ahLst/>
              <a:cxnLst/>
              <a:rect l="l" t="t" r="r" b="b"/>
              <a:pathLst>
                <a:path w="4371" h="7466" extrusionOk="0">
                  <a:moveTo>
                    <a:pt x="4144" y="0"/>
                  </a:moveTo>
                  <a:lnTo>
                    <a:pt x="1" y="7382"/>
                  </a:lnTo>
                  <a:cubicBezTo>
                    <a:pt x="84" y="7394"/>
                    <a:pt x="179" y="7430"/>
                    <a:pt x="251" y="7466"/>
                  </a:cubicBezTo>
                  <a:lnTo>
                    <a:pt x="4370" y="143"/>
                  </a:lnTo>
                  <a:cubicBezTo>
                    <a:pt x="4287" y="119"/>
                    <a:pt x="4204" y="72"/>
                    <a:pt x="414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13"/>
            <p:cNvSpPr/>
            <p:nvPr/>
          </p:nvSpPr>
          <p:spPr>
            <a:xfrm>
              <a:off x="1113225" y="2036700"/>
              <a:ext cx="60750" cy="102100"/>
            </a:xfrm>
            <a:custGeom>
              <a:avLst/>
              <a:gdLst/>
              <a:ahLst/>
              <a:cxnLst/>
              <a:rect l="l" t="t" r="r" b="b"/>
              <a:pathLst>
                <a:path w="2430" h="4084" extrusionOk="0">
                  <a:moveTo>
                    <a:pt x="2215" y="0"/>
                  </a:moveTo>
                  <a:lnTo>
                    <a:pt x="0" y="3893"/>
                  </a:lnTo>
                  <a:cubicBezTo>
                    <a:pt x="72" y="3953"/>
                    <a:pt x="155" y="4012"/>
                    <a:pt x="215" y="4084"/>
                  </a:cubicBezTo>
                  <a:lnTo>
                    <a:pt x="2429" y="179"/>
                  </a:lnTo>
                  <a:cubicBezTo>
                    <a:pt x="2358" y="131"/>
                    <a:pt x="2274" y="72"/>
                    <a:pt x="22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13"/>
            <p:cNvSpPr/>
            <p:nvPr/>
          </p:nvSpPr>
          <p:spPr>
            <a:xfrm>
              <a:off x="1299250" y="1820900"/>
              <a:ext cx="16700" cy="554550"/>
            </a:xfrm>
            <a:custGeom>
              <a:avLst/>
              <a:gdLst/>
              <a:ahLst/>
              <a:cxnLst/>
              <a:rect l="l" t="t" r="r" b="b"/>
              <a:pathLst>
                <a:path w="668" h="22182" extrusionOk="0">
                  <a:moveTo>
                    <a:pt x="1" y="0"/>
                  </a:moveTo>
                  <a:lnTo>
                    <a:pt x="394" y="21693"/>
                  </a:lnTo>
                  <a:lnTo>
                    <a:pt x="406" y="22181"/>
                  </a:lnTo>
                  <a:cubicBezTo>
                    <a:pt x="447" y="22175"/>
                    <a:pt x="492" y="22172"/>
                    <a:pt x="537" y="22172"/>
                  </a:cubicBezTo>
                  <a:cubicBezTo>
                    <a:pt x="581" y="22172"/>
                    <a:pt x="626" y="22175"/>
                    <a:pt x="668" y="22181"/>
                  </a:cubicBezTo>
                  <a:lnTo>
                    <a:pt x="275" y="12"/>
                  </a:lnTo>
                  <a:cubicBezTo>
                    <a:pt x="235" y="17"/>
                    <a:pt x="198" y="20"/>
                    <a:pt x="161" y="20"/>
                  </a:cubicBezTo>
                  <a:cubicBezTo>
                    <a:pt x="108" y="20"/>
                    <a:pt x="57" y="14"/>
                    <a:pt x="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13"/>
            <p:cNvSpPr/>
            <p:nvPr/>
          </p:nvSpPr>
          <p:spPr>
            <a:xfrm>
              <a:off x="1293600" y="1501500"/>
              <a:ext cx="11925" cy="289650"/>
            </a:xfrm>
            <a:custGeom>
              <a:avLst/>
              <a:gdLst/>
              <a:ahLst/>
              <a:cxnLst/>
              <a:rect l="l" t="t" r="r" b="b"/>
              <a:pathLst>
                <a:path w="477" h="11586" extrusionOk="0">
                  <a:moveTo>
                    <a:pt x="1" y="1"/>
                  </a:moveTo>
                  <a:lnTo>
                    <a:pt x="215" y="11585"/>
                  </a:lnTo>
                  <a:cubicBezTo>
                    <a:pt x="268" y="11563"/>
                    <a:pt x="325" y="11555"/>
                    <a:pt x="382" y="11555"/>
                  </a:cubicBezTo>
                  <a:cubicBezTo>
                    <a:pt x="414" y="11555"/>
                    <a:pt x="446" y="11557"/>
                    <a:pt x="477" y="11562"/>
                  </a:cubicBezTo>
                  <a:lnTo>
                    <a:pt x="274" y="36"/>
                  </a:lnTo>
                  <a:cubicBezTo>
                    <a:pt x="239" y="36"/>
                    <a:pt x="215" y="48"/>
                    <a:pt x="179" y="48"/>
                  </a:cubicBezTo>
                  <a:cubicBezTo>
                    <a:pt x="120" y="36"/>
                    <a:pt x="60" y="36"/>
                    <a:pt x="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13"/>
            <p:cNvSpPr/>
            <p:nvPr/>
          </p:nvSpPr>
          <p:spPr>
            <a:xfrm>
              <a:off x="1418325" y="1523825"/>
              <a:ext cx="47050" cy="166425"/>
            </a:xfrm>
            <a:custGeom>
              <a:avLst/>
              <a:gdLst/>
              <a:ahLst/>
              <a:cxnLst/>
              <a:rect l="l" t="t" r="r" b="b"/>
              <a:pathLst>
                <a:path w="1882" h="6657" extrusionOk="0">
                  <a:moveTo>
                    <a:pt x="250" y="1"/>
                  </a:moveTo>
                  <a:cubicBezTo>
                    <a:pt x="238" y="1"/>
                    <a:pt x="227" y="13"/>
                    <a:pt x="227" y="13"/>
                  </a:cubicBezTo>
                  <a:cubicBezTo>
                    <a:pt x="155" y="48"/>
                    <a:pt x="72" y="72"/>
                    <a:pt x="0" y="72"/>
                  </a:cubicBezTo>
                  <a:lnTo>
                    <a:pt x="1608" y="6656"/>
                  </a:lnTo>
                  <a:cubicBezTo>
                    <a:pt x="1703" y="6621"/>
                    <a:pt x="1786" y="6597"/>
                    <a:pt x="1881" y="6597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13"/>
            <p:cNvSpPr/>
            <p:nvPr/>
          </p:nvSpPr>
          <p:spPr>
            <a:xfrm>
              <a:off x="1083450" y="1458350"/>
              <a:ext cx="203625" cy="33050"/>
            </a:xfrm>
            <a:custGeom>
              <a:avLst/>
              <a:gdLst/>
              <a:ahLst/>
              <a:cxnLst/>
              <a:rect l="l" t="t" r="r" b="b"/>
              <a:pathLst>
                <a:path w="8145" h="1322" extrusionOk="0">
                  <a:moveTo>
                    <a:pt x="1" y="0"/>
                  </a:moveTo>
                  <a:lnTo>
                    <a:pt x="1" y="286"/>
                  </a:lnTo>
                  <a:lnTo>
                    <a:pt x="8097" y="1322"/>
                  </a:lnTo>
                  <a:lnTo>
                    <a:pt x="8097" y="1298"/>
                  </a:lnTo>
                  <a:cubicBezTo>
                    <a:pt x="8085" y="1191"/>
                    <a:pt x="8109" y="1108"/>
                    <a:pt x="8145" y="104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13"/>
            <p:cNvSpPr/>
            <p:nvPr/>
          </p:nvSpPr>
          <p:spPr>
            <a:xfrm>
              <a:off x="1291825" y="1342550"/>
              <a:ext cx="8050" cy="136050"/>
            </a:xfrm>
            <a:custGeom>
              <a:avLst/>
              <a:gdLst/>
              <a:ahLst/>
              <a:cxnLst/>
              <a:rect l="l" t="t" r="r" b="b"/>
              <a:pathLst>
                <a:path w="322" h="5442" extrusionOk="0">
                  <a:moveTo>
                    <a:pt x="0" y="1"/>
                  </a:moveTo>
                  <a:lnTo>
                    <a:pt x="60" y="5442"/>
                  </a:lnTo>
                  <a:cubicBezTo>
                    <a:pt x="119" y="5406"/>
                    <a:pt x="179" y="5406"/>
                    <a:pt x="238" y="5406"/>
                  </a:cubicBezTo>
                  <a:cubicBezTo>
                    <a:pt x="274" y="5406"/>
                    <a:pt x="298" y="5406"/>
                    <a:pt x="322" y="5418"/>
                  </a:cubicBezTo>
                  <a:lnTo>
                    <a:pt x="274" y="96"/>
                  </a:lnTo>
                  <a:cubicBezTo>
                    <a:pt x="179" y="72"/>
                    <a:pt x="72" y="48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13"/>
            <p:cNvSpPr/>
            <p:nvPr/>
          </p:nvSpPr>
          <p:spPr>
            <a:xfrm>
              <a:off x="1688000" y="1544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13"/>
            <p:cNvSpPr/>
            <p:nvPr/>
          </p:nvSpPr>
          <p:spPr>
            <a:xfrm>
              <a:off x="1309675" y="1487525"/>
              <a:ext cx="94675" cy="19650"/>
            </a:xfrm>
            <a:custGeom>
              <a:avLst/>
              <a:gdLst/>
              <a:ahLst/>
              <a:cxnLst/>
              <a:rect l="l" t="t" r="r" b="b"/>
              <a:pathLst>
                <a:path w="3787" h="786" extrusionOk="0">
                  <a:moveTo>
                    <a:pt x="12" y="0"/>
                  </a:moveTo>
                  <a:cubicBezTo>
                    <a:pt x="36" y="24"/>
                    <a:pt x="36" y="72"/>
                    <a:pt x="36" y="95"/>
                  </a:cubicBezTo>
                  <a:cubicBezTo>
                    <a:pt x="36" y="155"/>
                    <a:pt x="12" y="214"/>
                    <a:pt x="1" y="262"/>
                  </a:cubicBezTo>
                  <a:lnTo>
                    <a:pt x="3668" y="786"/>
                  </a:lnTo>
                  <a:cubicBezTo>
                    <a:pt x="3680" y="691"/>
                    <a:pt x="3727" y="607"/>
                    <a:pt x="3787" y="536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13"/>
            <p:cNvSpPr/>
            <p:nvPr/>
          </p:nvSpPr>
          <p:spPr>
            <a:xfrm>
              <a:off x="1687700" y="1545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13"/>
            <p:cNvSpPr/>
            <p:nvPr/>
          </p:nvSpPr>
          <p:spPr>
            <a:xfrm>
              <a:off x="1430825" y="1504475"/>
              <a:ext cx="247675" cy="41700"/>
            </a:xfrm>
            <a:custGeom>
              <a:avLst/>
              <a:gdLst/>
              <a:ahLst/>
              <a:cxnLst/>
              <a:rect l="l" t="t" r="r" b="b"/>
              <a:pathLst>
                <a:path w="9907" h="1668" extrusionOk="0">
                  <a:moveTo>
                    <a:pt x="0" y="1"/>
                  </a:moveTo>
                  <a:lnTo>
                    <a:pt x="0" y="1"/>
                  </a:lnTo>
                  <a:cubicBezTo>
                    <a:pt x="48" y="108"/>
                    <a:pt x="72" y="191"/>
                    <a:pt x="48" y="287"/>
                  </a:cubicBezTo>
                  <a:lnTo>
                    <a:pt x="9799" y="1668"/>
                  </a:lnTo>
                  <a:lnTo>
                    <a:pt x="9906" y="1596"/>
                  </a:lnTo>
                  <a:lnTo>
                    <a:pt x="9478" y="13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13"/>
            <p:cNvSpPr/>
            <p:nvPr/>
          </p:nvSpPr>
          <p:spPr>
            <a:xfrm>
              <a:off x="1687100" y="15464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lnTo>
                    <a:pt x="1" y="24"/>
                  </a:lnTo>
                  <a:cubicBezTo>
                    <a:pt x="1" y="1"/>
                    <a:pt x="1" y="24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13"/>
            <p:cNvSpPr/>
            <p:nvPr/>
          </p:nvSpPr>
          <p:spPr>
            <a:xfrm>
              <a:off x="1687700" y="1545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13"/>
            <p:cNvSpPr/>
            <p:nvPr/>
          </p:nvSpPr>
          <p:spPr>
            <a:xfrm>
              <a:off x="1476075" y="1544675"/>
              <a:ext cx="211050" cy="154800"/>
            </a:xfrm>
            <a:custGeom>
              <a:avLst/>
              <a:gdLst/>
              <a:ahLst/>
              <a:cxnLst/>
              <a:rect l="l" t="t" r="r" b="b"/>
              <a:pathLst>
                <a:path w="8442" h="6192" extrusionOk="0">
                  <a:moveTo>
                    <a:pt x="8096" y="0"/>
                  </a:moveTo>
                  <a:lnTo>
                    <a:pt x="7989" y="72"/>
                  </a:lnTo>
                  <a:lnTo>
                    <a:pt x="0" y="5965"/>
                  </a:lnTo>
                  <a:cubicBezTo>
                    <a:pt x="60" y="6025"/>
                    <a:pt x="119" y="6084"/>
                    <a:pt x="143" y="6179"/>
                  </a:cubicBezTo>
                  <a:cubicBezTo>
                    <a:pt x="143" y="6179"/>
                    <a:pt x="143" y="6191"/>
                    <a:pt x="155" y="6191"/>
                  </a:cubicBezTo>
                  <a:lnTo>
                    <a:pt x="8442" y="95"/>
                  </a:lnTo>
                  <a:lnTo>
                    <a:pt x="8442" y="95"/>
                  </a:lnTo>
                  <a:cubicBezTo>
                    <a:pt x="8418" y="107"/>
                    <a:pt x="8418" y="107"/>
                    <a:pt x="8406" y="107"/>
                  </a:cubicBezTo>
                  <a:lnTo>
                    <a:pt x="8394" y="107"/>
                  </a:lnTo>
                  <a:cubicBezTo>
                    <a:pt x="8370" y="107"/>
                    <a:pt x="8358" y="119"/>
                    <a:pt x="8346" y="119"/>
                  </a:cubicBezTo>
                  <a:lnTo>
                    <a:pt x="8299" y="119"/>
                  </a:lnTo>
                  <a:cubicBezTo>
                    <a:pt x="8287" y="119"/>
                    <a:pt x="8287" y="119"/>
                    <a:pt x="8275" y="107"/>
                  </a:cubicBezTo>
                  <a:lnTo>
                    <a:pt x="809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13"/>
            <p:cNvSpPr/>
            <p:nvPr/>
          </p:nvSpPr>
          <p:spPr>
            <a:xfrm>
              <a:off x="1688000" y="1544675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2"/>
                  </a:moveTo>
                  <a:cubicBezTo>
                    <a:pt x="0" y="12"/>
                    <a:pt x="0" y="0"/>
                    <a:pt x="0" y="12"/>
                  </a:cubicBezTo>
                  <a:cubicBezTo>
                    <a:pt x="0" y="0"/>
                    <a:pt x="0" y="0"/>
                    <a:pt x="0" y="12"/>
                  </a:cubicBezTo>
                  <a:cubicBezTo>
                    <a:pt x="0" y="0"/>
                    <a:pt x="0" y="0"/>
                    <a:pt x="0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13"/>
            <p:cNvSpPr/>
            <p:nvPr/>
          </p:nvSpPr>
          <p:spPr>
            <a:xfrm>
              <a:off x="1681750" y="1319350"/>
              <a:ext cx="26225" cy="225050"/>
            </a:xfrm>
            <a:custGeom>
              <a:avLst/>
              <a:gdLst/>
              <a:ahLst/>
              <a:cxnLst/>
              <a:rect l="l" t="t" r="r" b="b"/>
              <a:pathLst>
                <a:path w="1049" h="9002" extrusionOk="0">
                  <a:moveTo>
                    <a:pt x="750" y="0"/>
                  </a:moveTo>
                  <a:lnTo>
                    <a:pt x="0" y="8763"/>
                  </a:lnTo>
                  <a:lnTo>
                    <a:pt x="191" y="8870"/>
                  </a:lnTo>
                  <a:cubicBezTo>
                    <a:pt x="238" y="8894"/>
                    <a:pt x="274" y="8942"/>
                    <a:pt x="274" y="9001"/>
                  </a:cubicBezTo>
                  <a:lnTo>
                    <a:pt x="104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13"/>
            <p:cNvSpPr/>
            <p:nvPr/>
          </p:nvSpPr>
          <p:spPr>
            <a:xfrm>
              <a:off x="1687100" y="15464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cubicBezTo>
                    <a:pt x="1" y="24"/>
                    <a:pt x="1" y="1"/>
                    <a:pt x="1" y="24"/>
                  </a:cubicBezTo>
                  <a:cubicBezTo>
                    <a:pt x="1" y="1"/>
                    <a:pt x="1" y="1"/>
                    <a:pt x="1" y="24"/>
                  </a:cubicBezTo>
                  <a:cubicBezTo>
                    <a:pt x="1" y="1"/>
                    <a:pt x="1" y="1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13"/>
            <p:cNvSpPr/>
            <p:nvPr/>
          </p:nvSpPr>
          <p:spPr>
            <a:xfrm>
              <a:off x="1684125" y="1547650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24" y="0"/>
                  </a:moveTo>
                  <a:lnTo>
                    <a:pt x="1" y="0"/>
                  </a:lnTo>
                  <a:lnTo>
                    <a:pt x="24" y="0"/>
                  </a:lnTo>
                  <a:cubicBezTo>
                    <a:pt x="12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13"/>
            <p:cNvSpPr/>
            <p:nvPr/>
          </p:nvSpPr>
          <p:spPr>
            <a:xfrm>
              <a:off x="1687700" y="1545550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cubicBezTo>
                    <a:pt x="0" y="1"/>
                    <a:pt x="0" y="1"/>
                    <a:pt x="0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13"/>
            <p:cNvSpPr/>
            <p:nvPr/>
          </p:nvSpPr>
          <p:spPr>
            <a:xfrm>
              <a:off x="1684725" y="15476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13"/>
            <p:cNvSpPr/>
            <p:nvPr/>
          </p:nvSpPr>
          <p:spPr>
            <a:xfrm>
              <a:off x="1323375" y="1333625"/>
              <a:ext cx="364650" cy="214350"/>
            </a:xfrm>
            <a:custGeom>
              <a:avLst/>
              <a:gdLst/>
              <a:ahLst/>
              <a:cxnLst/>
              <a:rect l="l" t="t" r="r" b="b"/>
              <a:pathLst>
                <a:path w="14586" h="8574" extrusionOk="0">
                  <a:moveTo>
                    <a:pt x="203" y="1"/>
                  </a:moveTo>
                  <a:cubicBezTo>
                    <a:pt x="143" y="84"/>
                    <a:pt x="84" y="155"/>
                    <a:pt x="0" y="215"/>
                  </a:cubicBezTo>
                  <a:lnTo>
                    <a:pt x="13752" y="8204"/>
                  </a:lnTo>
                  <a:lnTo>
                    <a:pt x="14192" y="8454"/>
                  </a:lnTo>
                  <a:lnTo>
                    <a:pt x="14371" y="8561"/>
                  </a:lnTo>
                  <a:cubicBezTo>
                    <a:pt x="14383" y="8561"/>
                    <a:pt x="14383" y="8573"/>
                    <a:pt x="14395" y="8573"/>
                  </a:cubicBezTo>
                  <a:lnTo>
                    <a:pt x="14442" y="8573"/>
                  </a:lnTo>
                  <a:cubicBezTo>
                    <a:pt x="14454" y="8573"/>
                    <a:pt x="14466" y="8573"/>
                    <a:pt x="14490" y="8561"/>
                  </a:cubicBezTo>
                  <a:lnTo>
                    <a:pt x="14502" y="8561"/>
                  </a:lnTo>
                  <a:cubicBezTo>
                    <a:pt x="14514" y="8561"/>
                    <a:pt x="14514" y="8549"/>
                    <a:pt x="14526" y="8549"/>
                  </a:cubicBezTo>
                  <a:cubicBezTo>
                    <a:pt x="14550" y="8537"/>
                    <a:pt x="14550" y="8537"/>
                    <a:pt x="14550" y="8514"/>
                  </a:cubicBezTo>
                  <a:lnTo>
                    <a:pt x="14550" y="8502"/>
                  </a:lnTo>
                  <a:lnTo>
                    <a:pt x="14550" y="8490"/>
                  </a:lnTo>
                  <a:lnTo>
                    <a:pt x="14550" y="8478"/>
                  </a:lnTo>
                  <a:cubicBezTo>
                    <a:pt x="14585" y="8383"/>
                    <a:pt x="14573" y="8335"/>
                    <a:pt x="14514" y="8311"/>
                  </a:cubicBezTo>
                  <a:lnTo>
                    <a:pt x="14323" y="820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13"/>
            <p:cNvSpPr/>
            <p:nvPr/>
          </p:nvSpPr>
          <p:spPr>
            <a:xfrm>
              <a:off x="1273950" y="1318750"/>
              <a:ext cx="60750" cy="26600"/>
            </a:xfrm>
            <a:custGeom>
              <a:avLst/>
              <a:gdLst/>
              <a:ahLst/>
              <a:cxnLst/>
              <a:rect l="l" t="t" r="r" b="b"/>
              <a:pathLst>
                <a:path w="2430" h="1064" extrusionOk="0">
                  <a:moveTo>
                    <a:pt x="1" y="0"/>
                  </a:moveTo>
                  <a:cubicBezTo>
                    <a:pt x="13" y="119"/>
                    <a:pt x="60" y="250"/>
                    <a:pt x="120" y="369"/>
                  </a:cubicBezTo>
                  <a:cubicBezTo>
                    <a:pt x="251" y="643"/>
                    <a:pt x="465" y="834"/>
                    <a:pt x="715" y="953"/>
                  </a:cubicBezTo>
                  <a:cubicBezTo>
                    <a:pt x="810" y="1000"/>
                    <a:pt x="894" y="1012"/>
                    <a:pt x="989" y="1048"/>
                  </a:cubicBezTo>
                  <a:cubicBezTo>
                    <a:pt x="1062" y="1058"/>
                    <a:pt x="1135" y="1063"/>
                    <a:pt x="1209" y="1063"/>
                  </a:cubicBezTo>
                  <a:cubicBezTo>
                    <a:pt x="1401" y="1063"/>
                    <a:pt x="1594" y="1027"/>
                    <a:pt x="1775" y="941"/>
                  </a:cubicBezTo>
                  <a:cubicBezTo>
                    <a:pt x="1858" y="893"/>
                    <a:pt x="1941" y="858"/>
                    <a:pt x="2001" y="786"/>
                  </a:cubicBezTo>
                  <a:cubicBezTo>
                    <a:pt x="2072" y="727"/>
                    <a:pt x="2132" y="655"/>
                    <a:pt x="2192" y="584"/>
                  </a:cubicBezTo>
                  <a:cubicBezTo>
                    <a:pt x="2322" y="417"/>
                    <a:pt x="2394" y="215"/>
                    <a:pt x="243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13"/>
            <p:cNvSpPr/>
            <p:nvPr/>
          </p:nvSpPr>
          <p:spPr>
            <a:xfrm>
              <a:off x="1159350" y="2001350"/>
              <a:ext cx="50050" cy="42850"/>
            </a:xfrm>
            <a:custGeom>
              <a:avLst/>
              <a:gdLst/>
              <a:ahLst/>
              <a:cxnLst/>
              <a:rect l="l" t="t" r="r" b="b"/>
              <a:pathLst>
                <a:path w="2002" h="1714" extrusionOk="0">
                  <a:moveTo>
                    <a:pt x="1013" y="0"/>
                  </a:moveTo>
                  <a:cubicBezTo>
                    <a:pt x="968" y="0"/>
                    <a:pt x="924" y="3"/>
                    <a:pt x="882" y="9"/>
                  </a:cubicBezTo>
                  <a:cubicBezTo>
                    <a:pt x="787" y="21"/>
                    <a:pt x="703" y="57"/>
                    <a:pt x="608" y="81"/>
                  </a:cubicBezTo>
                  <a:cubicBezTo>
                    <a:pt x="179" y="295"/>
                    <a:pt x="1" y="807"/>
                    <a:pt x="227" y="1247"/>
                  </a:cubicBezTo>
                  <a:cubicBezTo>
                    <a:pt x="251" y="1307"/>
                    <a:pt x="299" y="1366"/>
                    <a:pt x="346" y="1426"/>
                  </a:cubicBezTo>
                  <a:cubicBezTo>
                    <a:pt x="406" y="1497"/>
                    <a:pt x="477" y="1557"/>
                    <a:pt x="549" y="1605"/>
                  </a:cubicBezTo>
                  <a:cubicBezTo>
                    <a:pt x="709" y="1669"/>
                    <a:pt x="898" y="1714"/>
                    <a:pt x="1072" y="1714"/>
                  </a:cubicBezTo>
                  <a:cubicBezTo>
                    <a:pt x="1092" y="1714"/>
                    <a:pt x="1112" y="1713"/>
                    <a:pt x="1132" y="1712"/>
                  </a:cubicBezTo>
                  <a:cubicBezTo>
                    <a:pt x="1227" y="1688"/>
                    <a:pt x="1311" y="1664"/>
                    <a:pt x="1406" y="1628"/>
                  </a:cubicBezTo>
                  <a:lnTo>
                    <a:pt x="1489" y="1593"/>
                  </a:lnTo>
                  <a:cubicBezTo>
                    <a:pt x="1846" y="1343"/>
                    <a:pt x="2001" y="878"/>
                    <a:pt x="1787" y="473"/>
                  </a:cubicBezTo>
                  <a:cubicBezTo>
                    <a:pt x="1703" y="307"/>
                    <a:pt x="1561" y="176"/>
                    <a:pt x="1418" y="104"/>
                  </a:cubicBezTo>
                  <a:cubicBezTo>
                    <a:pt x="1322" y="57"/>
                    <a:pt x="1239" y="21"/>
                    <a:pt x="1144" y="9"/>
                  </a:cubicBezTo>
                  <a:cubicBezTo>
                    <a:pt x="1102" y="3"/>
                    <a:pt x="1058" y="0"/>
                    <a:pt x="10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13"/>
            <p:cNvSpPr/>
            <p:nvPr/>
          </p:nvSpPr>
          <p:spPr>
            <a:xfrm>
              <a:off x="1083450" y="2128475"/>
              <a:ext cx="44675" cy="61325"/>
            </a:xfrm>
            <a:custGeom>
              <a:avLst/>
              <a:gdLst/>
              <a:ahLst/>
              <a:cxnLst/>
              <a:rect l="l" t="t" r="r" b="b"/>
              <a:pathLst>
                <a:path w="1787" h="2453" extrusionOk="0">
                  <a:moveTo>
                    <a:pt x="465" y="1"/>
                  </a:moveTo>
                  <a:cubicBezTo>
                    <a:pt x="309" y="1"/>
                    <a:pt x="151" y="30"/>
                    <a:pt x="1" y="91"/>
                  </a:cubicBezTo>
                  <a:lnTo>
                    <a:pt x="1" y="2366"/>
                  </a:lnTo>
                  <a:cubicBezTo>
                    <a:pt x="148" y="2422"/>
                    <a:pt x="312" y="2452"/>
                    <a:pt x="479" y="2452"/>
                  </a:cubicBezTo>
                  <a:cubicBezTo>
                    <a:pt x="660" y="2452"/>
                    <a:pt x="845" y="2416"/>
                    <a:pt x="1013" y="2342"/>
                  </a:cubicBezTo>
                  <a:cubicBezTo>
                    <a:pt x="1072" y="2306"/>
                    <a:pt x="1144" y="2258"/>
                    <a:pt x="1203" y="2223"/>
                  </a:cubicBezTo>
                  <a:cubicBezTo>
                    <a:pt x="1263" y="2139"/>
                    <a:pt x="1346" y="2080"/>
                    <a:pt x="1406" y="2020"/>
                  </a:cubicBezTo>
                  <a:cubicBezTo>
                    <a:pt x="1715" y="1663"/>
                    <a:pt x="1787" y="1127"/>
                    <a:pt x="1560" y="687"/>
                  </a:cubicBezTo>
                  <a:cubicBezTo>
                    <a:pt x="1513" y="592"/>
                    <a:pt x="1465" y="508"/>
                    <a:pt x="1406" y="437"/>
                  </a:cubicBezTo>
                  <a:cubicBezTo>
                    <a:pt x="1346" y="353"/>
                    <a:pt x="1263" y="294"/>
                    <a:pt x="1191" y="234"/>
                  </a:cubicBezTo>
                  <a:cubicBezTo>
                    <a:pt x="989" y="84"/>
                    <a:pt x="730" y="1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13"/>
            <p:cNvSpPr/>
            <p:nvPr/>
          </p:nvSpPr>
          <p:spPr>
            <a:xfrm>
              <a:off x="1288250" y="1790575"/>
              <a:ext cx="32175" cy="31125"/>
            </a:xfrm>
            <a:custGeom>
              <a:avLst/>
              <a:gdLst/>
              <a:ahLst/>
              <a:cxnLst/>
              <a:rect l="l" t="t" r="r" b="b"/>
              <a:pathLst>
                <a:path w="1287" h="1245" extrusionOk="0">
                  <a:moveTo>
                    <a:pt x="577" y="1"/>
                  </a:moveTo>
                  <a:cubicBezTo>
                    <a:pt x="530" y="1"/>
                    <a:pt x="477" y="14"/>
                    <a:pt x="429" y="34"/>
                  </a:cubicBezTo>
                  <a:lnTo>
                    <a:pt x="334" y="82"/>
                  </a:lnTo>
                  <a:cubicBezTo>
                    <a:pt x="167" y="165"/>
                    <a:pt x="60" y="320"/>
                    <a:pt x="12" y="499"/>
                  </a:cubicBezTo>
                  <a:cubicBezTo>
                    <a:pt x="0" y="582"/>
                    <a:pt x="0" y="677"/>
                    <a:pt x="12" y="761"/>
                  </a:cubicBezTo>
                  <a:lnTo>
                    <a:pt x="60" y="892"/>
                  </a:lnTo>
                  <a:cubicBezTo>
                    <a:pt x="84" y="951"/>
                    <a:pt x="119" y="999"/>
                    <a:pt x="155" y="1058"/>
                  </a:cubicBezTo>
                  <a:cubicBezTo>
                    <a:pt x="215" y="1130"/>
                    <a:pt x="310" y="1177"/>
                    <a:pt x="381" y="1213"/>
                  </a:cubicBezTo>
                  <a:cubicBezTo>
                    <a:pt x="393" y="1213"/>
                    <a:pt x="417" y="1225"/>
                    <a:pt x="429" y="1225"/>
                  </a:cubicBezTo>
                  <a:cubicBezTo>
                    <a:pt x="478" y="1239"/>
                    <a:pt x="531" y="1245"/>
                    <a:pt x="583" y="1245"/>
                  </a:cubicBezTo>
                  <a:cubicBezTo>
                    <a:pt x="620" y="1245"/>
                    <a:pt x="656" y="1242"/>
                    <a:pt x="691" y="1237"/>
                  </a:cubicBezTo>
                  <a:cubicBezTo>
                    <a:pt x="750" y="1225"/>
                    <a:pt x="798" y="1213"/>
                    <a:pt x="858" y="1177"/>
                  </a:cubicBezTo>
                  <a:cubicBezTo>
                    <a:pt x="1167" y="1034"/>
                    <a:pt x="1286" y="653"/>
                    <a:pt x="1131" y="356"/>
                  </a:cubicBezTo>
                  <a:cubicBezTo>
                    <a:pt x="1036" y="165"/>
                    <a:pt x="858" y="46"/>
                    <a:pt x="667" y="22"/>
                  </a:cubicBezTo>
                  <a:cubicBezTo>
                    <a:pt x="642" y="7"/>
                    <a:pt x="611" y="1"/>
                    <a:pt x="57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13"/>
            <p:cNvSpPr/>
            <p:nvPr/>
          </p:nvSpPr>
          <p:spPr>
            <a:xfrm>
              <a:off x="1297475" y="2375200"/>
              <a:ext cx="32775" cy="30800"/>
            </a:xfrm>
            <a:custGeom>
              <a:avLst/>
              <a:gdLst/>
              <a:ahLst/>
              <a:cxnLst/>
              <a:rect l="l" t="t" r="r" b="b"/>
              <a:pathLst>
                <a:path w="1311" h="1232" extrusionOk="0">
                  <a:moveTo>
                    <a:pt x="608" y="0"/>
                  </a:moveTo>
                  <a:cubicBezTo>
                    <a:pt x="563" y="0"/>
                    <a:pt x="518" y="3"/>
                    <a:pt x="477" y="9"/>
                  </a:cubicBezTo>
                  <a:cubicBezTo>
                    <a:pt x="429" y="33"/>
                    <a:pt x="393" y="33"/>
                    <a:pt x="369" y="57"/>
                  </a:cubicBezTo>
                  <a:cubicBezTo>
                    <a:pt x="358" y="57"/>
                    <a:pt x="358" y="57"/>
                    <a:pt x="346" y="69"/>
                  </a:cubicBezTo>
                  <a:cubicBezTo>
                    <a:pt x="262" y="117"/>
                    <a:pt x="191" y="164"/>
                    <a:pt x="143" y="224"/>
                  </a:cubicBezTo>
                  <a:lnTo>
                    <a:pt x="60" y="355"/>
                  </a:lnTo>
                  <a:cubicBezTo>
                    <a:pt x="12" y="450"/>
                    <a:pt x="0" y="533"/>
                    <a:pt x="0" y="628"/>
                  </a:cubicBezTo>
                  <a:cubicBezTo>
                    <a:pt x="0" y="712"/>
                    <a:pt x="12" y="807"/>
                    <a:pt x="60" y="890"/>
                  </a:cubicBezTo>
                  <a:cubicBezTo>
                    <a:pt x="160" y="1108"/>
                    <a:pt x="373" y="1232"/>
                    <a:pt x="594" y="1232"/>
                  </a:cubicBezTo>
                  <a:cubicBezTo>
                    <a:pt x="687" y="1232"/>
                    <a:pt x="781" y="1210"/>
                    <a:pt x="870" y="1164"/>
                  </a:cubicBezTo>
                  <a:cubicBezTo>
                    <a:pt x="1191" y="1009"/>
                    <a:pt x="1310" y="640"/>
                    <a:pt x="1143" y="343"/>
                  </a:cubicBezTo>
                  <a:cubicBezTo>
                    <a:pt x="1048" y="164"/>
                    <a:pt x="905" y="57"/>
                    <a:pt x="739" y="9"/>
                  </a:cubicBezTo>
                  <a:cubicBezTo>
                    <a:pt x="697" y="3"/>
                    <a:pt x="652" y="0"/>
                    <a:pt x="6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13"/>
            <p:cNvSpPr/>
            <p:nvPr/>
          </p:nvSpPr>
          <p:spPr>
            <a:xfrm>
              <a:off x="1445100" y="1689025"/>
              <a:ext cx="39025" cy="34575"/>
            </a:xfrm>
            <a:custGeom>
              <a:avLst/>
              <a:gdLst/>
              <a:ahLst/>
              <a:cxnLst/>
              <a:rect l="l" t="t" r="r" b="b"/>
              <a:pathLst>
                <a:path w="1561" h="1383" extrusionOk="0">
                  <a:moveTo>
                    <a:pt x="787" y="1"/>
                  </a:moveTo>
                  <a:cubicBezTo>
                    <a:pt x="703" y="1"/>
                    <a:pt x="608" y="13"/>
                    <a:pt x="525" y="60"/>
                  </a:cubicBezTo>
                  <a:cubicBezTo>
                    <a:pt x="501" y="60"/>
                    <a:pt x="489" y="72"/>
                    <a:pt x="477" y="72"/>
                  </a:cubicBezTo>
                  <a:cubicBezTo>
                    <a:pt x="132" y="239"/>
                    <a:pt x="1" y="655"/>
                    <a:pt x="168" y="1001"/>
                  </a:cubicBezTo>
                  <a:cubicBezTo>
                    <a:pt x="277" y="1245"/>
                    <a:pt x="530" y="1382"/>
                    <a:pt x="782" y="1382"/>
                  </a:cubicBezTo>
                  <a:cubicBezTo>
                    <a:pt x="886" y="1382"/>
                    <a:pt x="990" y="1359"/>
                    <a:pt x="1084" y="1310"/>
                  </a:cubicBezTo>
                  <a:cubicBezTo>
                    <a:pt x="1430" y="1144"/>
                    <a:pt x="1561" y="727"/>
                    <a:pt x="1394" y="405"/>
                  </a:cubicBezTo>
                  <a:cubicBezTo>
                    <a:pt x="1394" y="405"/>
                    <a:pt x="1394" y="394"/>
                    <a:pt x="1382" y="394"/>
                  </a:cubicBezTo>
                  <a:cubicBezTo>
                    <a:pt x="1358" y="310"/>
                    <a:pt x="1311" y="239"/>
                    <a:pt x="1251" y="179"/>
                  </a:cubicBezTo>
                  <a:cubicBezTo>
                    <a:pt x="1132" y="60"/>
                    <a:pt x="953" y="1"/>
                    <a:pt x="78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13"/>
            <p:cNvSpPr/>
            <p:nvPr/>
          </p:nvSpPr>
          <p:spPr>
            <a:xfrm>
              <a:off x="1285875" y="1477700"/>
              <a:ext cx="24725" cy="24425"/>
            </a:xfrm>
            <a:custGeom>
              <a:avLst/>
              <a:gdLst/>
              <a:ahLst/>
              <a:cxnLst/>
              <a:rect l="l" t="t" r="r" b="b"/>
              <a:pathLst>
                <a:path w="989" h="977" extrusionOk="0">
                  <a:moveTo>
                    <a:pt x="488" y="0"/>
                  </a:moveTo>
                  <a:cubicBezTo>
                    <a:pt x="429" y="0"/>
                    <a:pt x="369" y="12"/>
                    <a:pt x="310" y="36"/>
                  </a:cubicBezTo>
                  <a:cubicBezTo>
                    <a:pt x="214" y="72"/>
                    <a:pt x="119" y="155"/>
                    <a:pt x="60" y="250"/>
                  </a:cubicBezTo>
                  <a:cubicBezTo>
                    <a:pt x="12" y="334"/>
                    <a:pt x="0" y="405"/>
                    <a:pt x="0" y="488"/>
                  </a:cubicBezTo>
                  <a:lnTo>
                    <a:pt x="0" y="524"/>
                  </a:lnTo>
                  <a:cubicBezTo>
                    <a:pt x="12" y="715"/>
                    <a:pt x="131" y="881"/>
                    <a:pt x="310" y="953"/>
                  </a:cubicBezTo>
                  <a:cubicBezTo>
                    <a:pt x="369" y="965"/>
                    <a:pt x="429" y="977"/>
                    <a:pt x="488" y="977"/>
                  </a:cubicBezTo>
                  <a:cubicBezTo>
                    <a:pt x="524" y="977"/>
                    <a:pt x="548" y="977"/>
                    <a:pt x="583" y="965"/>
                  </a:cubicBezTo>
                  <a:cubicBezTo>
                    <a:pt x="750" y="941"/>
                    <a:pt x="893" y="798"/>
                    <a:pt x="941" y="655"/>
                  </a:cubicBezTo>
                  <a:cubicBezTo>
                    <a:pt x="953" y="596"/>
                    <a:pt x="964" y="548"/>
                    <a:pt x="964" y="488"/>
                  </a:cubicBezTo>
                  <a:cubicBezTo>
                    <a:pt x="988" y="465"/>
                    <a:pt x="964" y="417"/>
                    <a:pt x="964" y="393"/>
                  </a:cubicBezTo>
                  <a:cubicBezTo>
                    <a:pt x="929" y="191"/>
                    <a:pt x="774" y="48"/>
                    <a:pt x="583" y="12"/>
                  </a:cubicBezTo>
                  <a:cubicBezTo>
                    <a:pt x="548" y="12"/>
                    <a:pt x="524" y="0"/>
                    <a:pt x="48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13"/>
            <p:cNvSpPr/>
            <p:nvPr/>
          </p:nvSpPr>
          <p:spPr>
            <a:xfrm>
              <a:off x="1400175" y="1494100"/>
              <a:ext cx="32750" cy="31300"/>
            </a:xfrm>
            <a:custGeom>
              <a:avLst/>
              <a:gdLst/>
              <a:ahLst/>
              <a:cxnLst/>
              <a:rect l="l" t="t" r="r" b="b"/>
              <a:pathLst>
                <a:path w="1310" h="1252" extrusionOk="0">
                  <a:moveTo>
                    <a:pt x="646" y="0"/>
                  </a:moveTo>
                  <a:cubicBezTo>
                    <a:pt x="553" y="0"/>
                    <a:pt x="458" y="22"/>
                    <a:pt x="369" y="70"/>
                  </a:cubicBezTo>
                  <a:cubicBezTo>
                    <a:pt x="286" y="118"/>
                    <a:pt x="202" y="178"/>
                    <a:pt x="143" y="249"/>
                  </a:cubicBezTo>
                  <a:cubicBezTo>
                    <a:pt x="83" y="321"/>
                    <a:pt x="48" y="416"/>
                    <a:pt x="24" y="499"/>
                  </a:cubicBezTo>
                  <a:cubicBezTo>
                    <a:pt x="0" y="642"/>
                    <a:pt x="12" y="773"/>
                    <a:pt x="83" y="904"/>
                  </a:cubicBezTo>
                  <a:cubicBezTo>
                    <a:pt x="193" y="1123"/>
                    <a:pt x="414" y="1252"/>
                    <a:pt x="644" y="1252"/>
                  </a:cubicBezTo>
                  <a:cubicBezTo>
                    <a:pt x="664" y="1252"/>
                    <a:pt x="683" y="1251"/>
                    <a:pt x="702" y="1249"/>
                  </a:cubicBezTo>
                  <a:cubicBezTo>
                    <a:pt x="774" y="1249"/>
                    <a:pt x="845" y="1213"/>
                    <a:pt x="917" y="1190"/>
                  </a:cubicBezTo>
                  <a:cubicBezTo>
                    <a:pt x="929" y="1194"/>
                    <a:pt x="938" y="1195"/>
                    <a:pt x="945" y="1195"/>
                  </a:cubicBezTo>
                  <a:cubicBezTo>
                    <a:pt x="960" y="1195"/>
                    <a:pt x="968" y="1190"/>
                    <a:pt x="976" y="1190"/>
                  </a:cubicBezTo>
                  <a:cubicBezTo>
                    <a:pt x="1155" y="1083"/>
                    <a:pt x="1274" y="904"/>
                    <a:pt x="1298" y="702"/>
                  </a:cubicBezTo>
                  <a:cubicBezTo>
                    <a:pt x="1310" y="606"/>
                    <a:pt x="1298" y="499"/>
                    <a:pt x="1250" y="416"/>
                  </a:cubicBezTo>
                  <a:cubicBezTo>
                    <a:pt x="1250" y="404"/>
                    <a:pt x="1226" y="392"/>
                    <a:pt x="1214" y="356"/>
                  </a:cubicBezTo>
                  <a:cubicBezTo>
                    <a:pt x="1096" y="136"/>
                    <a:pt x="875" y="0"/>
                    <a:pt x="64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62" name="Google Shape;1562;p13"/>
          <p:cNvGrpSpPr/>
          <p:nvPr/>
        </p:nvGrpSpPr>
        <p:grpSpPr>
          <a:xfrm rot="5400000" flipH="1">
            <a:off x="7700114" y="3725018"/>
            <a:ext cx="1053574" cy="1834191"/>
            <a:chOff x="1083450" y="1318750"/>
            <a:chExt cx="624525" cy="1087250"/>
          </a:xfrm>
        </p:grpSpPr>
        <p:sp>
          <p:nvSpPr>
            <p:cNvPr id="1563" name="Google Shape;1563;p13"/>
            <p:cNvSpPr/>
            <p:nvPr/>
          </p:nvSpPr>
          <p:spPr>
            <a:xfrm>
              <a:off x="1083450" y="2340600"/>
              <a:ext cx="215525" cy="50325"/>
            </a:xfrm>
            <a:custGeom>
              <a:avLst/>
              <a:gdLst/>
              <a:ahLst/>
              <a:cxnLst/>
              <a:rect l="l" t="t" r="r" b="b"/>
              <a:pathLst>
                <a:path w="8621" h="2013" extrusionOk="0">
                  <a:moveTo>
                    <a:pt x="1" y="0"/>
                  </a:moveTo>
                  <a:lnTo>
                    <a:pt x="1" y="286"/>
                  </a:lnTo>
                  <a:lnTo>
                    <a:pt x="8561" y="2012"/>
                  </a:lnTo>
                  <a:cubicBezTo>
                    <a:pt x="8561" y="1917"/>
                    <a:pt x="8573" y="1834"/>
                    <a:pt x="8621" y="173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13"/>
            <p:cNvSpPr/>
            <p:nvPr/>
          </p:nvSpPr>
          <p:spPr>
            <a:xfrm>
              <a:off x="1083450" y="2130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13"/>
            <p:cNvSpPr/>
            <p:nvPr/>
          </p:nvSpPr>
          <p:spPr>
            <a:xfrm>
              <a:off x="1083450" y="1806900"/>
              <a:ext cx="20275" cy="7475"/>
            </a:xfrm>
            <a:custGeom>
              <a:avLst/>
              <a:gdLst/>
              <a:ahLst/>
              <a:cxnLst/>
              <a:rect l="l" t="t" r="r" b="b"/>
              <a:pathLst>
                <a:path w="811" h="299" extrusionOk="0">
                  <a:moveTo>
                    <a:pt x="703" y="0"/>
                  </a:moveTo>
                  <a:lnTo>
                    <a:pt x="1" y="24"/>
                  </a:lnTo>
                  <a:lnTo>
                    <a:pt x="1" y="298"/>
                  </a:lnTo>
                  <a:lnTo>
                    <a:pt x="810" y="274"/>
                  </a:lnTo>
                  <a:lnTo>
                    <a:pt x="7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13"/>
            <p:cNvSpPr/>
            <p:nvPr/>
          </p:nvSpPr>
          <p:spPr>
            <a:xfrm>
              <a:off x="1108150" y="1802425"/>
              <a:ext cx="180125" cy="11350"/>
            </a:xfrm>
            <a:custGeom>
              <a:avLst/>
              <a:gdLst/>
              <a:ahLst/>
              <a:cxnLst/>
              <a:rect l="l" t="t" r="r" b="b"/>
              <a:pathLst>
                <a:path w="7205" h="454" extrusionOk="0">
                  <a:moveTo>
                    <a:pt x="7204" y="1"/>
                  </a:moveTo>
                  <a:lnTo>
                    <a:pt x="1" y="179"/>
                  </a:lnTo>
                  <a:lnTo>
                    <a:pt x="96" y="453"/>
                  </a:lnTo>
                  <a:lnTo>
                    <a:pt x="7204" y="275"/>
                  </a:lnTo>
                  <a:cubicBezTo>
                    <a:pt x="7180" y="179"/>
                    <a:pt x="7180" y="96"/>
                    <a:pt x="720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13"/>
            <p:cNvSpPr/>
            <p:nvPr/>
          </p:nvSpPr>
          <p:spPr>
            <a:xfrm>
              <a:off x="1194475" y="2040550"/>
              <a:ext cx="2425" cy="3600"/>
            </a:xfrm>
            <a:custGeom>
              <a:avLst/>
              <a:gdLst/>
              <a:ahLst/>
              <a:cxnLst/>
              <a:rect l="l" t="t" r="r" b="b"/>
              <a:pathLst>
                <a:path w="97" h="144" extrusionOk="0">
                  <a:moveTo>
                    <a:pt x="84" y="1"/>
                  </a:moveTo>
                  <a:lnTo>
                    <a:pt x="1" y="48"/>
                  </a:lnTo>
                  <a:lnTo>
                    <a:pt x="25" y="144"/>
                  </a:lnTo>
                  <a:cubicBezTo>
                    <a:pt x="72" y="108"/>
                    <a:pt x="96" y="48"/>
                    <a:pt x="8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13"/>
            <p:cNvSpPr/>
            <p:nvPr/>
          </p:nvSpPr>
          <p:spPr>
            <a:xfrm>
              <a:off x="1083450" y="1741425"/>
              <a:ext cx="98250" cy="261650"/>
            </a:xfrm>
            <a:custGeom>
              <a:avLst/>
              <a:gdLst/>
              <a:ahLst/>
              <a:cxnLst/>
              <a:rect l="l" t="t" r="r" b="b"/>
              <a:pathLst>
                <a:path w="3930" h="10466" extrusionOk="0">
                  <a:moveTo>
                    <a:pt x="1" y="0"/>
                  </a:moveTo>
                  <a:lnTo>
                    <a:pt x="1" y="774"/>
                  </a:lnTo>
                  <a:lnTo>
                    <a:pt x="703" y="2619"/>
                  </a:lnTo>
                  <a:lnTo>
                    <a:pt x="810" y="2893"/>
                  </a:lnTo>
                  <a:lnTo>
                    <a:pt x="3668" y="10466"/>
                  </a:lnTo>
                  <a:cubicBezTo>
                    <a:pt x="3751" y="10418"/>
                    <a:pt x="3835" y="10394"/>
                    <a:pt x="3930" y="10394"/>
                  </a:cubicBezTo>
                  <a:lnTo>
                    <a:pt x="1084" y="2893"/>
                  </a:lnTo>
                  <a:lnTo>
                    <a:pt x="989" y="261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13"/>
            <p:cNvSpPr/>
            <p:nvPr/>
          </p:nvSpPr>
          <p:spPr>
            <a:xfrm>
              <a:off x="1113525" y="2178975"/>
              <a:ext cx="193200" cy="201825"/>
            </a:xfrm>
            <a:custGeom>
              <a:avLst/>
              <a:gdLst/>
              <a:ahLst/>
              <a:cxnLst/>
              <a:rect l="l" t="t" r="r" b="b"/>
              <a:pathLst>
                <a:path w="7728" h="8073" extrusionOk="0">
                  <a:moveTo>
                    <a:pt x="203" y="0"/>
                  </a:moveTo>
                  <a:cubicBezTo>
                    <a:pt x="143" y="84"/>
                    <a:pt x="84" y="131"/>
                    <a:pt x="0" y="179"/>
                  </a:cubicBezTo>
                  <a:lnTo>
                    <a:pt x="7501" y="8073"/>
                  </a:lnTo>
                  <a:cubicBezTo>
                    <a:pt x="7549" y="8013"/>
                    <a:pt x="7608" y="7954"/>
                    <a:pt x="7704" y="7918"/>
                  </a:cubicBezTo>
                  <a:cubicBezTo>
                    <a:pt x="7716" y="7918"/>
                    <a:pt x="7716" y="7918"/>
                    <a:pt x="7727" y="7906"/>
                  </a:cubicBezTo>
                  <a:lnTo>
                    <a:pt x="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13"/>
            <p:cNvSpPr/>
            <p:nvPr/>
          </p:nvSpPr>
          <p:spPr>
            <a:xfrm>
              <a:off x="1187625" y="2041750"/>
              <a:ext cx="121175" cy="334600"/>
            </a:xfrm>
            <a:custGeom>
              <a:avLst/>
              <a:gdLst/>
              <a:ahLst/>
              <a:cxnLst/>
              <a:rect l="l" t="t" r="r" b="b"/>
              <a:pathLst>
                <a:path w="4847" h="13384" extrusionOk="0">
                  <a:moveTo>
                    <a:pt x="275" y="0"/>
                  </a:moveTo>
                  <a:lnTo>
                    <a:pt x="275" y="0"/>
                  </a:lnTo>
                  <a:cubicBezTo>
                    <a:pt x="180" y="48"/>
                    <a:pt x="96" y="72"/>
                    <a:pt x="1" y="72"/>
                  </a:cubicBezTo>
                  <a:lnTo>
                    <a:pt x="4752" y="13383"/>
                  </a:lnTo>
                  <a:cubicBezTo>
                    <a:pt x="4775" y="13371"/>
                    <a:pt x="4823" y="13347"/>
                    <a:pt x="4847" y="13335"/>
                  </a:cubicBezTo>
                  <a:lnTo>
                    <a:pt x="4835" y="12847"/>
                  </a:lnTo>
                  <a:lnTo>
                    <a:pt x="263" y="72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13"/>
            <p:cNvSpPr/>
            <p:nvPr/>
          </p:nvSpPr>
          <p:spPr>
            <a:xfrm>
              <a:off x="1188525" y="1816725"/>
              <a:ext cx="109275" cy="186650"/>
            </a:xfrm>
            <a:custGeom>
              <a:avLst/>
              <a:gdLst/>
              <a:ahLst/>
              <a:cxnLst/>
              <a:rect l="l" t="t" r="r" b="b"/>
              <a:pathLst>
                <a:path w="4371" h="7466" extrusionOk="0">
                  <a:moveTo>
                    <a:pt x="4144" y="0"/>
                  </a:moveTo>
                  <a:lnTo>
                    <a:pt x="1" y="7382"/>
                  </a:lnTo>
                  <a:cubicBezTo>
                    <a:pt x="84" y="7394"/>
                    <a:pt x="179" y="7430"/>
                    <a:pt x="251" y="7466"/>
                  </a:cubicBezTo>
                  <a:lnTo>
                    <a:pt x="4370" y="143"/>
                  </a:lnTo>
                  <a:cubicBezTo>
                    <a:pt x="4287" y="119"/>
                    <a:pt x="4204" y="72"/>
                    <a:pt x="414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13"/>
            <p:cNvSpPr/>
            <p:nvPr/>
          </p:nvSpPr>
          <p:spPr>
            <a:xfrm>
              <a:off x="1113225" y="2036700"/>
              <a:ext cx="60750" cy="102100"/>
            </a:xfrm>
            <a:custGeom>
              <a:avLst/>
              <a:gdLst/>
              <a:ahLst/>
              <a:cxnLst/>
              <a:rect l="l" t="t" r="r" b="b"/>
              <a:pathLst>
                <a:path w="2430" h="4084" extrusionOk="0">
                  <a:moveTo>
                    <a:pt x="2215" y="0"/>
                  </a:moveTo>
                  <a:lnTo>
                    <a:pt x="0" y="3893"/>
                  </a:lnTo>
                  <a:cubicBezTo>
                    <a:pt x="72" y="3953"/>
                    <a:pt x="155" y="4012"/>
                    <a:pt x="215" y="4084"/>
                  </a:cubicBezTo>
                  <a:lnTo>
                    <a:pt x="2429" y="179"/>
                  </a:lnTo>
                  <a:cubicBezTo>
                    <a:pt x="2358" y="131"/>
                    <a:pt x="2274" y="72"/>
                    <a:pt x="22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13"/>
            <p:cNvSpPr/>
            <p:nvPr/>
          </p:nvSpPr>
          <p:spPr>
            <a:xfrm>
              <a:off x="1299250" y="1820900"/>
              <a:ext cx="16700" cy="554550"/>
            </a:xfrm>
            <a:custGeom>
              <a:avLst/>
              <a:gdLst/>
              <a:ahLst/>
              <a:cxnLst/>
              <a:rect l="l" t="t" r="r" b="b"/>
              <a:pathLst>
                <a:path w="668" h="22182" extrusionOk="0">
                  <a:moveTo>
                    <a:pt x="1" y="0"/>
                  </a:moveTo>
                  <a:lnTo>
                    <a:pt x="394" y="21693"/>
                  </a:lnTo>
                  <a:lnTo>
                    <a:pt x="406" y="22181"/>
                  </a:lnTo>
                  <a:cubicBezTo>
                    <a:pt x="447" y="22175"/>
                    <a:pt x="492" y="22172"/>
                    <a:pt x="537" y="22172"/>
                  </a:cubicBezTo>
                  <a:cubicBezTo>
                    <a:pt x="581" y="22172"/>
                    <a:pt x="626" y="22175"/>
                    <a:pt x="668" y="22181"/>
                  </a:cubicBezTo>
                  <a:lnTo>
                    <a:pt x="275" y="12"/>
                  </a:lnTo>
                  <a:cubicBezTo>
                    <a:pt x="235" y="17"/>
                    <a:pt x="198" y="20"/>
                    <a:pt x="161" y="20"/>
                  </a:cubicBezTo>
                  <a:cubicBezTo>
                    <a:pt x="108" y="20"/>
                    <a:pt x="57" y="14"/>
                    <a:pt x="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13"/>
            <p:cNvSpPr/>
            <p:nvPr/>
          </p:nvSpPr>
          <p:spPr>
            <a:xfrm>
              <a:off x="1293600" y="1501500"/>
              <a:ext cx="11925" cy="289650"/>
            </a:xfrm>
            <a:custGeom>
              <a:avLst/>
              <a:gdLst/>
              <a:ahLst/>
              <a:cxnLst/>
              <a:rect l="l" t="t" r="r" b="b"/>
              <a:pathLst>
                <a:path w="477" h="11586" extrusionOk="0">
                  <a:moveTo>
                    <a:pt x="1" y="1"/>
                  </a:moveTo>
                  <a:lnTo>
                    <a:pt x="215" y="11585"/>
                  </a:lnTo>
                  <a:cubicBezTo>
                    <a:pt x="268" y="11563"/>
                    <a:pt x="325" y="11555"/>
                    <a:pt x="382" y="11555"/>
                  </a:cubicBezTo>
                  <a:cubicBezTo>
                    <a:pt x="414" y="11555"/>
                    <a:pt x="446" y="11557"/>
                    <a:pt x="477" y="11562"/>
                  </a:cubicBezTo>
                  <a:lnTo>
                    <a:pt x="274" y="36"/>
                  </a:lnTo>
                  <a:cubicBezTo>
                    <a:pt x="239" y="36"/>
                    <a:pt x="215" y="48"/>
                    <a:pt x="179" y="48"/>
                  </a:cubicBezTo>
                  <a:cubicBezTo>
                    <a:pt x="120" y="36"/>
                    <a:pt x="60" y="36"/>
                    <a:pt x="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13"/>
            <p:cNvSpPr/>
            <p:nvPr/>
          </p:nvSpPr>
          <p:spPr>
            <a:xfrm>
              <a:off x="1418325" y="1523825"/>
              <a:ext cx="47050" cy="166425"/>
            </a:xfrm>
            <a:custGeom>
              <a:avLst/>
              <a:gdLst/>
              <a:ahLst/>
              <a:cxnLst/>
              <a:rect l="l" t="t" r="r" b="b"/>
              <a:pathLst>
                <a:path w="1882" h="6657" extrusionOk="0">
                  <a:moveTo>
                    <a:pt x="250" y="1"/>
                  </a:moveTo>
                  <a:cubicBezTo>
                    <a:pt x="238" y="1"/>
                    <a:pt x="227" y="13"/>
                    <a:pt x="227" y="13"/>
                  </a:cubicBezTo>
                  <a:cubicBezTo>
                    <a:pt x="155" y="48"/>
                    <a:pt x="72" y="72"/>
                    <a:pt x="0" y="72"/>
                  </a:cubicBezTo>
                  <a:lnTo>
                    <a:pt x="1608" y="6656"/>
                  </a:lnTo>
                  <a:cubicBezTo>
                    <a:pt x="1703" y="6621"/>
                    <a:pt x="1786" y="6597"/>
                    <a:pt x="1881" y="6597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13"/>
            <p:cNvSpPr/>
            <p:nvPr/>
          </p:nvSpPr>
          <p:spPr>
            <a:xfrm>
              <a:off x="1083450" y="1458350"/>
              <a:ext cx="203625" cy="33050"/>
            </a:xfrm>
            <a:custGeom>
              <a:avLst/>
              <a:gdLst/>
              <a:ahLst/>
              <a:cxnLst/>
              <a:rect l="l" t="t" r="r" b="b"/>
              <a:pathLst>
                <a:path w="8145" h="1322" extrusionOk="0">
                  <a:moveTo>
                    <a:pt x="1" y="0"/>
                  </a:moveTo>
                  <a:lnTo>
                    <a:pt x="1" y="286"/>
                  </a:lnTo>
                  <a:lnTo>
                    <a:pt x="8097" y="1322"/>
                  </a:lnTo>
                  <a:lnTo>
                    <a:pt x="8097" y="1298"/>
                  </a:lnTo>
                  <a:cubicBezTo>
                    <a:pt x="8085" y="1191"/>
                    <a:pt x="8109" y="1108"/>
                    <a:pt x="8145" y="104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13"/>
            <p:cNvSpPr/>
            <p:nvPr/>
          </p:nvSpPr>
          <p:spPr>
            <a:xfrm>
              <a:off x="1291825" y="1342550"/>
              <a:ext cx="8050" cy="136050"/>
            </a:xfrm>
            <a:custGeom>
              <a:avLst/>
              <a:gdLst/>
              <a:ahLst/>
              <a:cxnLst/>
              <a:rect l="l" t="t" r="r" b="b"/>
              <a:pathLst>
                <a:path w="322" h="5442" extrusionOk="0">
                  <a:moveTo>
                    <a:pt x="0" y="1"/>
                  </a:moveTo>
                  <a:lnTo>
                    <a:pt x="60" y="5442"/>
                  </a:lnTo>
                  <a:cubicBezTo>
                    <a:pt x="119" y="5406"/>
                    <a:pt x="179" y="5406"/>
                    <a:pt x="238" y="5406"/>
                  </a:cubicBezTo>
                  <a:cubicBezTo>
                    <a:pt x="274" y="5406"/>
                    <a:pt x="298" y="5406"/>
                    <a:pt x="322" y="5418"/>
                  </a:cubicBezTo>
                  <a:lnTo>
                    <a:pt x="274" y="96"/>
                  </a:lnTo>
                  <a:cubicBezTo>
                    <a:pt x="179" y="72"/>
                    <a:pt x="72" y="48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13"/>
            <p:cNvSpPr/>
            <p:nvPr/>
          </p:nvSpPr>
          <p:spPr>
            <a:xfrm>
              <a:off x="1688000" y="1544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13"/>
            <p:cNvSpPr/>
            <p:nvPr/>
          </p:nvSpPr>
          <p:spPr>
            <a:xfrm>
              <a:off x="1309675" y="1487525"/>
              <a:ext cx="94675" cy="19650"/>
            </a:xfrm>
            <a:custGeom>
              <a:avLst/>
              <a:gdLst/>
              <a:ahLst/>
              <a:cxnLst/>
              <a:rect l="l" t="t" r="r" b="b"/>
              <a:pathLst>
                <a:path w="3787" h="786" extrusionOk="0">
                  <a:moveTo>
                    <a:pt x="12" y="0"/>
                  </a:moveTo>
                  <a:cubicBezTo>
                    <a:pt x="36" y="24"/>
                    <a:pt x="36" y="72"/>
                    <a:pt x="36" y="95"/>
                  </a:cubicBezTo>
                  <a:cubicBezTo>
                    <a:pt x="36" y="155"/>
                    <a:pt x="12" y="214"/>
                    <a:pt x="1" y="262"/>
                  </a:cubicBezTo>
                  <a:lnTo>
                    <a:pt x="3668" y="786"/>
                  </a:lnTo>
                  <a:cubicBezTo>
                    <a:pt x="3680" y="691"/>
                    <a:pt x="3727" y="607"/>
                    <a:pt x="3787" y="536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13"/>
            <p:cNvSpPr/>
            <p:nvPr/>
          </p:nvSpPr>
          <p:spPr>
            <a:xfrm>
              <a:off x="1687700" y="1545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13"/>
            <p:cNvSpPr/>
            <p:nvPr/>
          </p:nvSpPr>
          <p:spPr>
            <a:xfrm>
              <a:off x="1430825" y="1504475"/>
              <a:ext cx="247675" cy="41700"/>
            </a:xfrm>
            <a:custGeom>
              <a:avLst/>
              <a:gdLst/>
              <a:ahLst/>
              <a:cxnLst/>
              <a:rect l="l" t="t" r="r" b="b"/>
              <a:pathLst>
                <a:path w="9907" h="1668" extrusionOk="0">
                  <a:moveTo>
                    <a:pt x="0" y="1"/>
                  </a:moveTo>
                  <a:lnTo>
                    <a:pt x="0" y="1"/>
                  </a:lnTo>
                  <a:cubicBezTo>
                    <a:pt x="48" y="108"/>
                    <a:pt x="72" y="191"/>
                    <a:pt x="48" y="287"/>
                  </a:cubicBezTo>
                  <a:lnTo>
                    <a:pt x="9799" y="1668"/>
                  </a:lnTo>
                  <a:lnTo>
                    <a:pt x="9906" y="1596"/>
                  </a:lnTo>
                  <a:lnTo>
                    <a:pt x="9478" y="13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13"/>
            <p:cNvSpPr/>
            <p:nvPr/>
          </p:nvSpPr>
          <p:spPr>
            <a:xfrm>
              <a:off x="1687100" y="15464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lnTo>
                    <a:pt x="1" y="24"/>
                  </a:lnTo>
                  <a:cubicBezTo>
                    <a:pt x="1" y="1"/>
                    <a:pt x="1" y="24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13"/>
            <p:cNvSpPr/>
            <p:nvPr/>
          </p:nvSpPr>
          <p:spPr>
            <a:xfrm>
              <a:off x="1687700" y="1545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13"/>
            <p:cNvSpPr/>
            <p:nvPr/>
          </p:nvSpPr>
          <p:spPr>
            <a:xfrm>
              <a:off x="1476075" y="1544675"/>
              <a:ext cx="211050" cy="154800"/>
            </a:xfrm>
            <a:custGeom>
              <a:avLst/>
              <a:gdLst/>
              <a:ahLst/>
              <a:cxnLst/>
              <a:rect l="l" t="t" r="r" b="b"/>
              <a:pathLst>
                <a:path w="8442" h="6192" extrusionOk="0">
                  <a:moveTo>
                    <a:pt x="8096" y="0"/>
                  </a:moveTo>
                  <a:lnTo>
                    <a:pt x="7989" y="72"/>
                  </a:lnTo>
                  <a:lnTo>
                    <a:pt x="0" y="5965"/>
                  </a:lnTo>
                  <a:cubicBezTo>
                    <a:pt x="60" y="6025"/>
                    <a:pt x="119" y="6084"/>
                    <a:pt x="143" y="6179"/>
                  </a:cubicBezTo>
                  <a:cubicBezTo>
                    <a:pt x="143" y="6179"/>
                    <a:pt x="143" y="6191"/>
                    <a:pt x="155" y="6191"/>
                  </a:cubicBezTo>
                  <a:lnTo>
                    <a:pt x="8442" y="95"/>
                  </a:lnTo>
                  <a:lnTo>
                    <a:pt x="8442" y="95"/>
                  </a:lnTo>
                  <a:cubicBezTo>
                    <a:pt x="8418" y="107"/>
                    <a:pt x="8418" y="107"/>
                    <a:pt x="8406" y="107"/>
                  </a:cubicBezTo>
                  <a:lnTo>
                    <a:pt x="8394" y="107"/>
                  </a:lnTo>
                  <a:cubicBezTo>
                    <a:pt x="8370" y="107"/>
                    <a:pt x="8358" y="119"/>
                    <a:pt x="8346" y="119"/>
                  </a:cubicBezTo>
                  <a:lnTo>
                    <a:pt x="8299" y="119"/>
                  </a:lnTo>
                  <a:cubicBezTo>
                    <a:pt x="8287" y="119"/>
                    <a:pt x="8287" y="119"/>
                    <a:pt x="8275" y="107"/>
                  </a:cubicBezTo>
                  <a:lnTo>
                    <a:pt x="809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13"/>
            <p:cNvSpPr/>
            <p:nvPr/>
          </p:nvSpPr>
          <p:spPr>
            <a:xfrm>
              <a:off x="1688000" y="1544675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2"/>
                  </a:moveTo>
                  <a:cubicBezTo>
                    <a:pt x="0" y="12"/>
                    <a:pt x="0" y="0"/>
                    <a:pt x="0" y="12"/>
                  </a:cubicBezTo>
                  <a:cubicBezTo>
                    <a:pt x="0" y="0"/>
                    <a:pt x="0" y="0"/>
                    <a:pt x="0" y="12"/>
                  </a:cubicBezTo>
                  <a:cubicBezTo>
                    <a:pt x="0" y="0"/>
                    <a:pt x="0" y="0"/>
                    <a:pt x="0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13"/>
            <p:cNvSpPr/>
            <p:nvPr/>
          </p:nvSpPr>
          <p:spPr>
            <a:xfrm>
              <a:off x="1681750" y="1319350"/>
              <a:ext cx="26225" cy="225050"/>
            </a:xfrm>
            <a:custGeom>
              <a:avLst/>
              <a:gdLst/>
              <a:ahLst/>
              <a:cxnLst/>
              <a:rect l="l" t="t" r="r" b="b"/>
              <a:pathLst>
                <a:path w="1049" h="9002" extrusionOk="0">
                  <a:moveTo>
                    <a:pt x="750" y="0"/>
                  </a:moveTo>
                  <a:lnTo>
                    <a:pt x="0" y="8763"/>
                  </a:lnTo>
                  <a:lnTo>
                    <a:pt x="191" y="8870"/>
                  </a:lnTo>
                  <a:cubicBezTo>
                    <a:pt x="238" y="8894"/>
                    <a:pt x="274" y="8942"/>
                    <a:pt x="274" y="9001"/>
                  </a:cubicBezTo>
                  <a:lnTo>
                    <a:pt x="104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13"/>
            <p:cNvSpPr/>
            <p:nvPr/>
          </p:nvSpPr>
          <p:spPr>
            <a:xfrm>
              <a:off x="1687100" y="15464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cubicBezTo>
                    <a:pt x="1" y="24"/>
                    <a:pt x="1" y="1"/>
                    <a:pt x="1" y="24"/>
                  </a:cubicBezTo>
                  <a:cubicBezTo>
                    <a:pt x="1" y="1"/>
                    <a:pt x="1" y="1"/>
                    <a:pt x="1" y="24"/>
                  </a:cubicBezTo>
                  <a:cubicBezTo>
                    <a:pt x="1" y="1"/>
                    <a:pt x="1" y="1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13"/>
            <p:cNvSpPr/>
            <p:nvPr/>
          </p:nvSpPr>
          <p:spPr>
            <a:xfrm>
              <a:off x="1684125" y="1547650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24" y="0"/>
                  </a:moveTo>
                  <a:lnTo>
                    <a:pt x="1" y="0"/>
                  </a:lnTo>
                  <a:lnTo>
                    <a:pt x="24" y="0"/>
                  </a:lnTo>
                  <a:cubicBezTo>
                    <a:pt x="12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13"/>
            <p:cNvSpPr/>
            <p:nvPr/>
          </p:nvSpPr>
          <p:spPr>
            <a:xfrm>
              <a:off x="1687700" y="1545550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cubicBezTo>
                    <a:pt x="0" y="1"/>
                    <a:pt x="0" y="1"/>
                    <a:pt x="0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13"/>
            <p:cNvSpPr/>
            <p:nvPr/>
          </p:nvSpPr>
          <p:spPr>
            <a:xfrm>
              <a:off x="1684725" y="15476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13"/>
            <p:cNvSpPr/>
            <p:nvPr/>
          </p:nvSpPr>
          <p:spPr>
            <a:xfrm>
              <a:off x="1323375" y="1333625"/>
              <a:ext cx="364650" cy="214350"/>
            </a:xfrm>
            <a:custGeom>
              <a:avLst/>
              <a:gdLst/>
              <a:ahLst/>
              <a:cxnLst/>
              <a:rect l="l" t="t" r="r" b="b"/>
              <a:pathLst>
                <a:path w="14586" h="8574" extrusionOk="0">
                  <a:moveTo>
                    <a:pt x="203" y="1"/>
                  </a:moveTo>
                  <a:cubicBezTo>
                    <a:pt x="143" y="84"/>
                    <a:pt x="84" y="155"/>
                    <a:pt x="0" y="215"/>
                  </a:cubicBezTo>
                  <a:lnTo>
                    <a:pt x="13752" y="8204"/>
                  </a:lnTo>
                  <a:lnTo>
                    <a:pt x="14192" y="8454"/>
                  </a:lnTo>
                  <a:lnTo>
                    <a:pt x="14371" y="8561"/>
                  </a:lnTo>
                  <a:cubicBezTo>
                    <a:pt x="14383" y="8561"/>
                    <a:pt x="14383" y="8573"/>
                    <a:pt x="14395" y="8573"/>
                  </a:cubicBezTo>
                  <a:lnTo>
                    <a:pt x="14442" y="8573"/>
                  </a:lnTo>
                  <a:cubicBezTo>
                    <a:pt x="14454" y="8573"/>
                    <a:pt x="14466" y="8573"/>
                    <a:pt x="14490" y="8561"/>
                  </a:cubicBezTo>
                  <a:lnTo>
                    <a:pt x="14502" y="8561"/>
                  </a:lnTo>
                  <a:cubicBezTo>
                    <a:pt x="14514" y="8561"/>
                    <a:pt x="14514" y="8549"/>
                    <a:pt x="14526" y="8549"/>
                  </a:cubicBezTo>
                  <a:cubicBezTo>
                    <a:pt x="14550" y="8537"/>
                    <a:pt x="14550" y="8537"/>
                    <a:pt x="14550" y="8514"/>
                  </a:cubicBezTo>
                  <a:lnTo>
                    <a:pt x="14550" y="8502"/>
                  </a:lnTo>
                  <a:lnTo>
                    <a:pt x="14550" y="8490"/>
                  </a:lnTo>
                  <a:lnTo>
                    <a:pt x="14550" y="8478"/>
                  </a:lnTo>
                  <a:cubicBezTo>
                    <a:pt x="14585" y="8383"/>
                    <a:pt x="14573" y="8335"/>
                    <a:pt x="14514" y="8311"/>
                  </a:cubicBezTo>
                  <a:lnTo>
                    <a:pt x="14323" y="820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13"/>
            <p:cNvSpPr/>
            <p:nvPr/>
          </p:nvSpPr>
          <p:spPr>
            <a:xfrm>
              <a:off x="1273950" y="1318750"/>
              <a:ext cx="60750" cy="26600"/>
            </a:xfrm>
            <a:custGeom>
              <a:avLst/>
              <a:gdLst/>
              <a:ahLst/>
              <a:cxnLst/>
              <a:rect l="l" t="t" r="r" b="b"/>
              <a:pathLst>
                <a:path w="2430" h="1064" extrusionOk="0">
                  <a:moveTo>
                    <a:pt x="1" y="0"/>
                  </a:moveTo>
                  <a:cubicBezTo>
                    <a:pt x="13" y="119"/>
                    <a:pt x="60" y="250"/>
                    <a:pt x="120" y="369"/>
                  </a:cubicBezTo>
                  <a:cubicBezTo>
                    <a:pt x="251" y="643"/>
                    <a:pt x="465" y="834"/>
                    <a:pt x="715" y="953"/>
                  </a:cubicBezTo>
                  <a:cubicBezTo>
                    <a:pt x="810" y="1000"/>
                    <a:pt x="894" y="1012"/>
                    <a:pt x="989" y="1048"/>
                  </a:cubicBezTo>
                  <a:cubicBezTo>
                    <a:pt x="1062" y="1058"/>
                    <a:pt x="1135" y="1063"/>
                    <a:pt x="1209" y="1063"/>
                  </a:cubicBezTo>
                  <a:cubicBezTo>
                    <a:pt x="1401" y="1063"/>
                    <a:pt x="1594" y="1027"/>
                    <a:pt x="1775" y="941"/>
                  </a:cubicBezTo>
                  <a:cubicBezTo>
                    <a:pt x="1858" y="893"/>
                    <a:pt x="1941" y="858"/>
                    <a:pt x="2001" y="786"/>
                  </a:cubicBezTo>
                  <a:cubicBezTo>
                    <a:pt x="2072" y="727"/>
                    <a:pt x="2132" y="655"/>
                    <a:pt x="2192" y="584"/>
                  </a:cubicBezTo>
                  <a:cubicBezTo>
                    <a:pt x="2322" y="417"/>
                    <a:pt x="2394" y="215"/>
                    <a:pt x="243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13"/>
            <p:cNvSpPr/>
            <p:nvPr/>
          </p:nvSpPr>
          <p:spPr>
            <a:xfrm>
              <a:off x="1159350" y="2001350"/>
              <a:ext cx="50050" cy="42850"/>
            </a:xfrm>
            <a:custGeom>
              <a:avLst/>
              <a:gdLst/>
              <a:ahLst/>
              <a:cxnLst/>
              <a:rect l="l" t="t" r="r" b="b"/>
              <a:pathLst>
                <a:path w="2002" h="1714" extrusionOk="0">
                  <a:moveTo>
                    <a:pt x="1013" y="0"/>
                  </a:moveTo>
                  <a:cubicBezTo>
                    <a:pt x="968" y="0"/>
                    <a:pt x="924" y="3"/>
                    <a:pt x="882" y="9"/>
                  </a:cubicBezTo>
                  <a:cubicBezTo>
                    <a:pt x="787" y="21"/>
                    <a:pt x="703" y="57"/>
                    <a:pt x="608" y="81"/>
                  </a:cubicBezTo>
                  <a:cubicBezTo>
                    <a:pt x="179" y="295"/>
                    <a:pt x="1" y="807"/>
                    <a:pt x="227" y="1247"/>
                  </a:cubicBezTo>
                  <a:cubicBezTo>
                    <a:pt x="251" y="1307"/>
                    <a:pt x="299" y="1366"/>
                    <a:pt x="346" y="1426"/>
                  </a:cubicBezTo>
                  <a:cubicBezTo>
                    <a:pt x="406" y="1497"/>
                    <a:pt x="477" y="1557"/>
                    <a:pt x="549" y="1605"/>
                  </a:cubicBezTo>
                  <a:cubicBezTo>
                    <a:pt x="709" y="1669"/>
                    <a:pt x="898" y="1714"/>
                    <a:pt x="1072" y="1714"/>
                  </a:cubicBezTo>
                  <a:cubicBezTo>
                    <a:pt x="1092" y="1714"/>
                    <a:pt x="1112" y="1713"/>
                    <a:pt x="1132" y="1712"/>
                  </a:cubicBezTo>
                  <a:cubicBezTo>
                    <a:pt x="1227" y="1688"/>
                    <a:pt x="1311" y="1664"/>
                    <a:pt x="1406" y="1628"/>
                  </a:cubicBezTo>
                  <a:lnTo>
                    <a:pt x="1489" y="1593"/>
                  </a:lnTo>
                  <a:cubicBezTo>
                    <a:pt x="1846" y="1343"/>
                    <a:pt x="2001" y="878"/>
                    <a:pt x="1787" y="473"/>
                  </a:cubicBezTo>
                  <a:cubicBezTo>
                    <a:pt x="1703" y="307"/>
                    <a:pt x="1561" y="176"/>
                    <a:pt x="1418" y="104"/>
                  </a:cubicBezTo>
                  <a:cubicBezTo>
                    <a:pt x="1322" y="57"/>
                    <a:pt x="1239" y="21"/>
                    <a:pt x="1144" y="9"/>
                  </a:cubicBezTo>
                  <a:cubicBezTo>
                    <a:pt x="1102" y="3"/>
                    <a:pt x="1058" y="0"/>
                    <a:pt x="10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13"/>
            <p:cNvSpPr/>
            <p:nvPr/>
          </p:nvSpPr>
          <p:spPr>
            <a:xfrm>
              <a:off x="1083450" y="2128475"/>
              <a:ext cx="44675" cy="61325"/>
            </a:xfrm>
            <a:custGeom>
              <a:avLst/>
              <a:gdLst/>
              <a:ahLst/>
              <a:cxnLst/>
              <a:rect l="l" t="t" r="r" b="b"/>
              <a:pathLst>
                <a:path w="1787" h="2453" extrusionOk="0">
                  <a:moveTo>
                    <a:pt x="465" y="1"/>
                  </a:moveTo>
                  <a:cubicBezTo>
                    <a:pt x="309" y="1"/>
                    <a:pt x="151" y="30"/>
                    <a:pt x="1" y="91"/>
                  </a:cubicBezTo>
                  <a:lnTo>
                    <a:pt x="1" y="2366"/>
                  </a:lnTo>
                  <a:cubicBezTo>
                    <a:pt x="148" y="2422"/>
                    <a:pt x="312" y="2452"/>
                    <a:pt x="479" y="2452"/>
                  </a:cubicBezTo>
                  <a:cubicBezTo>
                    <a:pt x="660" y="2452"/>
                    <a:pt x="845" y="2416"/>
                    <a:pt x="1013" y="2342"/>
                  </a:cubicBezTo>
                  <a:cubicBezTo>
                    <a:pt x="1072" y="2306"/>
                    <a:pt x="1144" y="2258"/>
                    <a:pt x="1203" y="2223"/>
                  </a:cubicBezTo>
                  <a:cubicBezTo>
                    <a:pt x="1263" y="2139"/>
                    <a:pt x="1346" y="2080"/>
                    <a:pt x="1406" y="2020"/>
                  </a:cubicBezTo>
                  <a:cubicBezTo>
                    <a:pt x="1715" y="1663"/>
                    <a:pt x="1787" y="1127"/>
                    <a:pt x="1560" y="687"/>
                  </a:cubicBezTo>
                  <a:cubicBezTo>
                    <a:pt x="1513" y="592"/>
                    <a:pt x="1465" y="508"/>
                    <a:pt x="1406" y="437"/>
                  </a:cubicBezTo>
                  <a:cubicBezTo>
                    <a:pt x="1346" y="353"/>
                    <a:pt x="1263" y="294"/>
                    <a:pt x="1191" y="234"/>
                  </a:cubicBezTo>
                  <a:cubicBezTo>
                    <a:pt x="989" y="84"/>
                    <a:pt x="730" y="1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13"/>
            <p:cNvSpPr/>
            <p:nvPr/>
          </p:nvSpPr>
          <p:spPr>
            <a:xfrm>
              <a:off x="1288250" y="1790575"/>
              <a:ext cx="32175" cy="31125"/>
            </a:xfrm>
            <a:custGeom>
              <a:avLst/>
              <a:gdLst/>
              <a:ahLst/>
              <a:cxnLst/>
              <a:rect l="l" t="t" r="r" b="b"/>
              <a:pathLst>
                <a:path w="1287" h="1245" extrusionOk="0">
                  <a:moveTo>
                    <a:pt x="577" y="1"/>
                  </a:moveTo>
                  <a:cubicBezTo>
                    <a:pt x="530" y="1"/>
                    <a:pt x="477" y="14"/>
                    <a:pt x="429" y="34"/>
                  </a:cubicBezTo>
                  <a:lnTo>
                    <a:pt x="334" y="82"/>
                  </a:lnTo>
                  <a:cubicBezTo>
                    <a:pt x="167" y="165"/>
                    <a:pt x="60" y="320"/>
                    <a:pt x="12" y="499"/>
                  </a:cubicBezTo>
                  <a:cubicBezTo>
                    <a:pt x="0" y="582"/>
                    <a:pt x="0" y="677"/>
                    <a:pt x="12" y="761"/>
                  </a:cubicBezTo>
                  <a:lnTo>
                    <a:pt x="60" y="892"/>
                  </a:lnTo>
                  <a:cubicBezTo>
                    <a:pt x="84" y="951"/>
                    <a:pt x="119" y="999"/>
                    <a:pt x="155" y="1058"/>
                  </a:cubicBezTo>
                  <a:cubicBezTo>
                    <a:pt x="215" y="1130"/>
                    <a:pt x="310" y="1177"/>
                    <a:pt x="381" y="1213"/>
                  </a:cubicBezTo>
                  <a:cubicBezTo>
                    <a:pt x="393" y="1213"/>
                    <a:pt x="417" y="1225"/>
                    <a:pt x="429" y="1225"/>
                  </a:cubicBezTo>
                  <a:cubicBezTo>
                    <a:pt x="478" y="1239"/>
                    <a:pt x="531" y="1245"/>
                    <a:pt x="583" y="1245"/>
                  </a:cubicBezTo>
                  <a:cubicBezTo>
                    <a:pt x="620" y="1245"/>
                    <a:pt x="656" y="1242"/>
                    <a:pt x="691" y="1237"/>
                  </a:cubicBezTo>
                  <a:cubicBezTo>
                    <a:pt x="750" y="1225"/>
                    <a:pt x="798" y="1213"/>
                    <a:pt x="858" y="1177"/>
                  </a:cubicBezTo>
                  <a:cubicBezTo>
                    <a:pt x="1167" y="1034"/>
                    <a:pt x="1286" y="653"/>
                    <a:pt x="1131" y="356"/>
                  </a:cubicBezTo>
                  <a:cubicBezTo>
                    <a:pt x="1036" y="165"/>
                    <a:pt x="858" y="46"/>
                    <a:pt x="667" y="22"/>
                  </a:cubicBezTo>
                  <a:cubicBezTo>
                    <a:pt x="642" y="7"/>
                    <a:pt x="611" y="1"/>
                    <a:pt x="57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13"/>
            <p:cNvSpPr/>
            <p:nvPr/>
          </p:nvSpPr>
          <p:spPr>
            <a:xfrm>
              <a:off x="1297475" y="2375200"/>
              <a:ext cx="32775" cy="30800"/>
            </a:xfrm>
            <a:custGeom>
              <a:avLst/>
              <a:gdLst/>
              <a:ahLst/>
              <a:cxnLst/>
              <a:rect l="l" t="t" r="r" b="b"/>
              <a:pathLst>
                <a:path w="1311" h="1232" extrusionOk="0">
                  <a:moveTo>
                    <a:pt x="608" y="0"/>
                  </a:moveTo>
                  <a:cubicBezTo>
                    <a:pt x="563" y="0"/>
                    <a:pt x="518" y="3"/>
                    <a:pt x="477" y="9"/>
                  </a:cubicBezTo>
                  <a:cubicBezTo>
                    <a:pt x="429" y="33"/>
                    <a:pt x="393" y="33"/>
                    <a:pt x="369" y="57"/>
                  </a:cubicBezTo>
                  <a:cubicBezTo>
                    <a:pt x="358" y="57"/>
                    <a:pt x="358" y="57"/>
                    <a:pt x="346" y="69"/>
                  </a:cubicBezTo>
                  <a:cubicBezTo>
                    <a:pt x="262" y="117"/>
                    <a:pt x="191" y="164"/>
                    <a:pt x="143" y="224"/>
                  </a:cubicBezTo>
                  <a:lnTo>
                    <a:pt x="60" y="355"/>
                  </a:lnTo>
                  <a:cubicBezTo>
                    <a:pt x="12" y="450"/>
                    <a:pt x="0" y="533"/>
                    <a:pt x="0" y="628"/>
                  </a:cubicBezTo>
                  <a:cubicBezTo>
                    <a:pt x="0" y="712"/>
                    <a:pt x="12" y="807"/>
                    <a:pt x="60" y="890"/>
                  </a:cubicBezTo>
                  <a:cubicBezTo>
                    <a:pt x="160" y="1108"/>
                    <a:pt x="373" y="1232"/>
                    <a:pt x="594" y="1232"/>
                  </a:cubicBezTo>
                  <a:cubicBezTo>
                    <a:pt x="687" y="1232"/>
                    <a:pt x="781" y="1210"/>
                    <a:pt x="870" y="1164"/>
                  </a:cubicBezTo>
                  <a:cubicBezTo>
                    <a:pt x="1191" y="1009"/>
                    <a:pt x="1310" y="640"/>
                    <a:pt x="1143" y="343"/>
                  </a:cubicBezTo>
                  <a:cubicBezTo>
                    <a:pt x="1048" y="164"/>
                    <a:pt x="905" y="57"/>
                    <a:pt x="739" y="9"/>
                  </a:cubicBezTo>
                  <a:cubicBezTo>
                    <a:pt x="697" y="3"/>
                    <a:pt x="652" y="0"/>
                    <a:pt x="6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13"/>
            <p:cNvSpPr/>
            <p:nvPr/>
          </p:nvSpPr>
          <p:spPr>
            <a:xfrm>
              <a:off x="1445100" y="1689025"/>
              <a:ext cx="39025" cy="34575"/>
            </a:xfrm>
            <a:custGeom>
              <a:avLst/>
              <a:gdLst/>
              <a:ahLst/>
              <a:cxnLst/>
              <a:rect l="l" t="t" r="r" b="b"/>
              <a:pathLst>
                <a:path w="1561" h="1383" extrusionOk="0">
                  <a:moveTo>
                    <a:pt x="787" y="1"/>
                  </a:moveTo>
                  <a:cubicBezTo>
                    <a:pt x="703" y="1"/>
                    <a:pt x="608" y="13"/>
                    <a:pt x="525" y="60"/>
                  </a:cubicBezTo>
                  <a:cubicBezTo>
                    <a:pt x="501" y="60"/>
                    <a:pt x="489" y="72"/>
                    <a:pt x="477" y="72"/>
                  </a:cubicBezTo>
                  <a:cubicBezTo>
                    <a:pt x="132" y="239"/>
                    <a:pt x="1" y="655"/>
                    <a:pt x="168" y="1001"/>
                  </a:cubicBezTo>
                  <a:cubicBezTo>
                    <a:pt x="277" y="1245"/>
                    <a:pt x="530" y="1382"/>
                    <a:pt x="782" y="1382"/>
                  </a:cubicBezTo>
                  <a:cubicBezTo>
                    <a:pt x="886" y="1382"/>
                    <a:pt x="990" y="1359"/>
                    <a:pt x="1084" y="1310"/>
                  </a:cubicBezTo>
                  <a:cubicBezTo>
                    <a:pt x="1430" y="1144"/>
                    <a:pt x="1561" y="727"/>
                    <a:pt x="1394" y="405"/>
                  </a:cubicBezTo>
                  <a:cubicBezTo>
                    <a:pt x="1394" y="405"/>
                    <a:pt x="1394" y="394"/>
                    <a:pt x="1382" y="394"/>
                  </a:cubicBezTo>
                  <a:cubicBezTo>
                    <a:pt x="1358" y="310"/>
                    <a:pt x="1311" y="239"/>
                    <a:pt x="1251" y="179"/>
                  </a:cubicBezTo>
                  <a:cubicBezTo>
                    <a:pt x="1132" y="60"/>
                    <a:pt x="953" y="1"/>
                    <a:pt x="78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13"/>
            <p:cNvSpPr/>
            <p:nvPr/>
          </p:nvSpPr>
          <p:spPr>
            <a:xfrm>
              <a:off x="1285875" y="1477700"/>
              <a:ext cx="24725" cy="24425"/>
            </a:xfrm>
            <a:custGeom>
              <a:avLst/>
              <a:gdLst/>
              <a:ahLst/>
              <a:cxnLst/>
              <a:rect l="l" t="t" r="r" b="b"/>
              <a:pathLst>
                <a:path w="989" h="977" extrusionOk="0">
                  <a:moveTo>
                    <a:pt x="488" y="0"/>
                  </a:moveTo>
                  <a:cubicBezTo>
                    <a:pt x="429" y="0"/>
                    <a:pt x="369" y="12"/>
                    <a:pt x="310" y="36"/>
                  </a:cubicBezTo>
                  <a:cubicBezTo>
                    <a:pt x="214" y="72"/>
                    <a:pt x="119" y="155"/>
                    <a:pt x="60" y="250"/>
                  </a:cubicBezTo>
                  <a:cubicBezTo>
                    <a:pt x="12" y="334"/>
                    <a:pt x="0" y="405"/>
                    <a:pt x="0" y="488"/>
                  </a:cubicBezTo>
                  <a:lnTo>
                    <a:pt x="0" y="524"/>
                  </a:lnTo>
                  <a:cubicBezTo>
                    <a:pt x="12" y="715"/>
                    <a:pt x="131" y="881"/>
                    <a:pt x="310" y="953"/>
                  </a:cubicBezTo>
                  <a:cubicBezTo>
                    <a:pt x="369" y="965"/>
                    <a:pt x="429" y="977"/>
                    <a:pt x="488" y="977"/>
                  </a:cubicBezTo>
                  <a:cubicBezTo>
                    <a:pt x="524" y="977"/>
                    <a:pt x="548" y="977"/>
                    <a:pt x="583" y="965"/>
                  </a:cubicBezTo>
                  <a:cubicBezTo>
                    <a:pt x="750" y="941"/>
                    <a:pt x="893" y="798"/>
                    <a:pt x="941" y="655"/>
                  </a:cubicBezTo>
                  <a:cubicBezTo>
                    <a:pt x="953" y="596"/>
                    <a:pt x="964" y="548"/>
                    <a:pt x="964" y="488"/>
                  </a:cubicBezTo>
                  <a:cubicBezTo>
                    <a:pt x="988" y="465"/>
                    <a:pt x="964" y="417"/>
                    <a:pt x="964" y="393"/>
                  </a:cubicBezTo>
                  <a:cubicBezTo>
                    <a:pt x="929" y="191"/>
                    <a:pt x="774" y="48"/>
                    <a:pt x="583" y="12"/>
                  </a:cubicBezTo>
                  <a:cubicBezTo>
                    <a:pt x="548" y="12"/>
                    <a:pt x="524" y="0"/>
                    <a:pt x="48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13"/>
            <p:cNvSpPr/>
            <p:nvPr/>
          </p:nvSpPr>
          <p:spPr>
            <a:xfrm>
              <a:off x="1400175" y="1494100"/>
              <a:ext cx="32750" cy="31300"/>
            </a:xfrm>
            <a:custGeom>
              <a:avLst/>
              <a:gdLst/>
              <a:ahLst/>
              <a:cxnLst/>
              <a:rect l="l" t="t" r="r" b="b"/>
              <a:pathLst>
                <a:path w="1310" h="1252" extrusionOk="0">
                  <a:moveTo>
                    <a:pt x="646" y="0"/>
                  </a:moveTo>
                  <a:cubicBezTo>
                    <a:pt x="553" y="0"/>
                    <a:pt x="458" y="22"/>
                    <a:pt x="369" y="70"/>
                  </a:cubicBezTo>
                  <a:cubicBezTo>
                    <a:pt x="286" y="118"/>
                    <a:pt x="202" y="178"/>
                    <a:pt x="143" y="249"/>
                  </a:cubicBezTo>
                  <a:cubicBezTo>
                    <a:pt x="83" y="321"/>
                    <a:pt x="48" y="416"/>
                    <a:pt x="24" y="499"/>
                  </a:cubicBezTo>
                  <a:cubicBezTo>
                    <a:pt x="0" y="642"/>
                    <a:pt x="12" y="773"/>
                    <a:pt x="83" y="904"/>
                  </a:cubicBezTo>
                  <a:cubicBezTo>
                    <a:pt x="193" y="1123"/>
                    <a:pt x="414" y="1252"/>
                    <a:pt x="644" y="1252"/>
                  </a:cubicBezTo>
                  <a:cubicBezTo>
                    <a:pt x="664" y="1252"/>
                    <a:pt x="683" y="1251"/>
                    <a:pt x="702" y="1249"/>
                  </a:cubicBezTo>
                  <a:cubicBezTo>
                    <a:pt x="774" y="1249"/>
                    <a:pt x="845" y="1213"/>
                    <a:pt x="917" y="1190"/>
                  </a:cubicBezTo>
                  <a:cubicBezTo>
                    <a:pt x="929" y="1194"/>
                    <a:pt x="938" y="1195"/>
                    <a:pt x="945" y="1195"/>
                  </a:cubicBezTo>
                  <a:cubicBezTo>
                    <a:pt x="960" y="1195"/>
                    <a:pt x="968" y="1190"/>
                    <a:pt x="976" y="1190"/>
                  </a:cubicBezTo>
                  <a:cubicBezTo>
                    <a:pt x="1155" y="1083"/>
                    <a:pt x="1274" y="904"/>
                    <a:pt x="1298" y="702"/>
                  </a:cubicBezTo>
                  <a:cubicBezTo>
                    <a:pt x="1310" y="606"/>
                    <a:pt x="1298" y="499"/>
                    <a:pt x="1250" y="416"/>
                  </a:cubicBezTo>
                  <a:cubicBezTo>
                    <a:pt x="1250" y="404"/>
                    <a:pt x="1226" y="392"/>
                    <a:pt x="1214" y="356"/>
                  </a:cubicBezTo>
                  <a:cubicBezTo>
                    <a:pt x="1096" y="136"/>
                    <a:pt x="875" y="0"/>
                    <a:pt x="64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00" name="Google Shape;1600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601" name="Google Shape;1601;p13"/>
          <p:cNvSpPr txBox="1">
            <a:spLocks noGrp="1"/>
          </p:cNvSpPr>
          <p:nvPr>
            <p:ph type="title" idx="2"/>
          </p:nvPr>
        </p:nvSpPr>
        <p:spPr>
          <a:xfrm>
            <a:off x="1601409" y="1318225"/>
            <a:ext cx="29706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602" name="Google Shape;1602;p13"/>
          <p:cNvSpPr txBox="1">
            <a:spLocks noGrp="1"/>
          </p:cNvSpPr>
          <p:nvPr>
            <p:ph type="subTitle" idx="1"/>
          </p:nvPr>
        </p:nvSpPr>
        <p:spPr>
          <a:xfrm>
            <a:off x="1601413" y="1631875"/>
            <a:ext cx="2626500" cy="6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03" name="Google Shape;1603;p13"/>
          <p:cNvSpPr txBox="1">
            <a:spLocks noGrp="1"/>
          </p:cNvSpPr>
          <p:nvPr>
            <p:ph type="title" idx="3"/>
          </p:nvPr>
        </p:nvSpPr>
        <p:spPr>
          <a:xfrm>
            <a:off x="1601250" y="3553850"/>
            <a:ext cx="26265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604" name="Google Shape;1604;p13"/>
          <p:cNvSpPr txBox="1">
            <a:spLocks noGrp="1"/>
          </p:cNvSpPr>
          <p:nvPr>
            <p:ph type="subTitle" idx="4"/>
          </p:nvPr>
        </p:nvSpPr>
        <p:spPr>
          <a:xfrm>
            <a:off x="1601263" y="3867500"/>
            <a:ext cx="2626500" cy="6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05" name="Google Shape;1605;p13"/>
          <p:cNvSpPr txBox="1">
            <a:spLocks noGrp="1"/>
          </p:cNvSpPr>
          <p:nvPr>
            <p:ph type="title" idx="5"/>
          </p:nvPr>
        </p:nvSpPr>
        <p:spPr>
          <a:xfrm>
            <a:off x="1601444" y="2436025"/>
            <a:ext cx="34341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606" name="Google Shape;1606;p13"/>
          <p:cNvSpPr txBox="1">
            <a:spLocks noGrp="1"/>
          </p:cNvSpPr>
          <p:nvPr>
            <p:ph type="subTitle" idx="6"/>
          </p:nvPr>
        </p:nvSpPr>
        <p:spPr>
          <a:xfrm>
            <a:off x="1601413" y="2749675"/>
            <a:ext cx="2626500" cy="6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07" name="Google Shape;1607;p13"/>
          <p:cNvSpPr txBox="1">
            <a:spLocks noGrp="1"/>
          </p:cNvSpPr>
          <p:nvPr>
            <p:ph type="title" idx="7"/>
          </p:nvPr>
        </p:nvSpPr>
        <p:spPr>
          <a:xfrm>
            <a:off x="5750098" y="1337025"/>
            <a:ext cx="26265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608" name="Google Shape;1608;p13"/>
          <p:cNvSpPr txBox="1">
            <a:spLocks noGrp="1"/>
          </p:cNvSpPr>
          <p:nvPr>
            <p:ph type="subTitle" idx="8"/>
          </p:nvPr>
        </p:nvSpPr>
        <p:spPr>
          <a:xfrm>
            <a:off x="5750100" y="1655580"/>
            <a:ext cx="2626500" cy="6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09" name="Google Shape;1609;p13"/>
          <p:cNvSpPr txBox="1">
            <a:spLocks noGrp="1"/>
          </p:cNvSpPr>
          <p:nvPr>
            <p:ph type="title" idx="9" hasCustomPrompt="1"/>
          </p:nvPr>
        </p:nvSpPr>
        <p:spPr>
          <a:xfrm>
            <a:off x="767250" y="1481275"/>
            <a:ext cx="8340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610" name="Google Shape;1610;p13"/>
          <p:cNvSpPr txBox="1">
            <a:spLocks noGrp="1"/>
          </p:cNvSpPr>
          <p:nvPr>
            <p:ph type="title" idx="13" hasCustomPrompt="1"/>
          </p:nvPr>
        </p:nvSpPr>
        <p:spPr>
          <a:xfrm>
            <a:off x="767250" y="3716900"/>
            <a:ext cx="8340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611" name="Google Shape;1611;p13"/>
          <p:cNvSpPr txBox="1">
            <a:spLocks noGrp="1"/>
          </p:cNvSpPr>
          <p:nvPr>
            <p:ph type="title" idx="14" hasCustomPrompt="1"/>
          </p:nvPr>
        </p:nvSpPr>
        <p:spPr>
          <a:xfrm>
            <a:off x="767250" y="2599075"/>
            <a:ext cx="8340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612" name="Google Shape;1612;p13"/>
          <p:cNvSpPr txBox="1">
            <a:spLocks noGrp="1"/>
          </p:cNvSpPr>
          <p:nvPr>
            <p:ph type="title" idx="15" hasCustomPrompt="1"/>
          </p:nvPr>
        </p:nvSpPr>
        <p:spPr>
          <a:xfrm>
            <a:off x="4916088" y="1500063"/>
            <a:ext cx="8340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613" name="Google Shape;1613;p13"/>
          <p:cNvSpPr txBox="1">
            <a:spLocks noGrp="1"/>
          </p:cNvSpPr>
          <p:nvPr>
            <p:ph type="title" idx="16"/>
          </p:nvPr>
        </p:nvSpPr>
        <p:spPr>
          <a:xfrm>
            <a:off x="5750098" y="3553850"/>
            <a:ext cx="26265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614" name="Google Shape;1614;p13"/>
          <p:cNvSpPr txBox="1">
            <a:spLocks noGrp="1"/>
          </p:cNvSpPr>
          <p:nvPr>
            <p:ph type="subTitle" idx="17"/>
          </p:nvPr>
        </p:nvSpPr>
        <p:spPr>
          <a:xfrm>
            <a:off x="5750100" y="3867500"/>
            <a:ext cx="2626500" cy="6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15" name="Google Shape;1615;p13"/>
          <p:cNvSpPr txBox="1">
            <a:spLocks noGrp="1"/>
          </p:cNvSpPr>
          <p:nvPr>
            <p:ph type="title" idx="18"/>
          </p:nvPr>
        </p:nvSpPr>
        <p:spPr>
          <a:xfrm>
            <a:off x="5750237" y="2436032"/>
            <a:ext cx="26265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616" name="Google Shape;1616;p13"/>
          <p:cNvSpPr txBox="1">
            <a:spLocks noGrp="1"/>
          </p:cNvSpPr>
          <p:nvPr>
            <p:ph type="subTitle" idx="19"/>
          </p:nvPr>
        </p:nvSpPr>
        <p:spPr>
          <a:xfrm>
            <a:off x="5750250" y="2749675"/>
            <a:ext cx="2626500" cy="6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17" name="Google Shape;1617;p13"/>
          <p:cNvSpPr txBox="1">
            <a:spLocks noGrp="1"/>
          </p:cNvSpPr>
          <p:nvPr>
            <p:ph type="title" idx="20" hasCustomPrompt="1"/>
          </p:nvPr>
        </p:nvSpPr>
        <p:spPr>
          <a:xfrm>
            <a:off x="4916088" y="3716900"/>
            <a:ext cx="8340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618" name="Google Shape;1618;p13"/>
          <p:cNvSpPr txBox="1">
            <a:spLocks noGrp="1"/>
          </p:cNvSpPr>
          <p:nvPr>
            <p:ph type="title" idx="21" hasCustomPrompt="1"/>
          </p:nvPr>
        </p:nvSpPr>
        <p:spPr>
          <a:xfrm>
            <a:off x="4916088" y="2599075"/>
            <a:ext cx="8340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_1">
    <p:spTree>
      <p:nvGrpSpPr>
        <p:cNvPr id="1" name="Shape 1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8" name="Google Shape;1758;p15"/>
          <p:cNvGrpSpPr/>
          <p:nvPr/>
        </p:nvGrpSpPr>
        <p:grpSpPr>
          <a:xfrm>
            <a:off x="19" y="4103110"/>
            <a:ext cx="4012869" cy="1040432"/>
            <a:chOff x="2582150" y="3714800"/>
            <a:chExt cx="2689050" cy="697200"/>
          </a:xfrm>
        </p:grpSpPr>
        <p:sp>
          <p:nvSpPr>
            <p:cNvPr id="1759" name="Google Shape;1759;p15"/>
            <p:cNvSpPr/>
            <p:nvPr/>
          </p:nvSpPr>
          <p:spPr>
            <a:xfrm>
              <a:off x="3636750" y="44021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15"/>
            <p:cNvSpPr/>
            <p:nvPr/>
          </p:nvSpPr>
          <p:spPr>
            <a:xfrm>
              <a:off x="3640625" y="4406925"/>
              <a:ext cx="19375" cy="4475"/>
            </a:xfrm>
            <a:custGeom>
              <a:avLst/>
              <a:gdLst/>
              <a:ahLst/>
              <a:cxnLst/>
              <a:rect l="l" t="t" r="r" b="b"/>
              <a:pathLst>
                <a:path w="775" h="179" extrusionOk="0">
                  <a:moveTo>
                    <a:pt x="393" y="0"/>
                  </a:moveTo>
                  <a:lnTo>
                    <a:pt x="36" y="108"/>
                  </a:lnTo>
                  <a:lnTo>
                    <a:pt x="0" y="179"/>
                  </a:lnTo>
                  <a:lnTo>
                    <a:pt x="774" y="179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15"/>
            <p:cNvSpPr/>
            <p:nvPr/>
          </p:nvSpPr>
          <p:spPr>
            <a:xfrm>
              <a:off x="3634075" y="44039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0" y="24"/>
                  </a:moveTo>
                  <a:lnTo>
                    <a:pt x="0" y="24"/>
                  </a:lnTo>
                  <a:lnTo>
                    <a:pt x="0" y="24"/>
                  </a:lnTo>
                  <a:cubicBezTo>
                    <a:pt x="0" y="0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15"/>
            <p:cNvSpPr/>
            <p:nvPr/>
          </p:nvSpPr>
          <p:spPr>
            <a:xfrm>
              <a:off x="3635275" y="4403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15"/>
            <p:cNvSpPr/>
            <p:nvPr/>
          </p:nvSpPr>
          <p:spPr>
            <a:xfrm>
              <a:off x="3746875" y="4334600"/>
              <a:ext cx="142325" cy="46150"/>
            </a:xfrm>
            <a:custGeom>
              <a:avLst/>
              <a:gdLst/>
              <a:ahLst/>
              <a:cxnLst/>
              <a:rect l="l" t="t" r="r" b="b"/>
              <a:pathLst>
                <a:path w="5693" h="1846" extrusionOk="0">
                  <a:moveTo>
                    <a:pt x="5418" y="0"/>
                  </a:moveTo>
                  <a:lnTo>
                    <a:pt x="1" y="1488"/>
                  </a:lnTo>
                  <a:lnTo>
                    <a:pt x="1" y="1846"/>
                  </a:lnTo>
                  <a:lnTo>
                    <a:pt x="5692" y="262"/>
                  </a:lnTo>
                  <a:lnTo>
                    <a:pt x="541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15"/>
            <p:cNvSpPr/>
            <p:nvPr/>
          </p:nvSpPr>
          <p:spPr>
            <a:xfrm>
              <a:off x="3891850" y="4256600"/>
              <a:ext cx="273575" cy="81875"/>
            </a:xfrm>
            <a:custGeom>
              <a:avLst/>
              <a:gdLst/>
              <a:ahLst/>
              <a:cxnLst/>
              <a:rect l="l" t="t" r="r" b="b"/>
              <a:pathLst>
                <a:path w="10943" h="3275" extrusionOk="0">
                  <a:moveTo>
                    <a:pt x="10883" y="1"/>
                  </a:moveTo>
                  <a:lnTo>
                    <a:pt x="0" y="3013"/>
                  </a:lnTo>
                  <a:lnTo>
                    <a:pt x="286" y="3275"/>
                  </a:lnTo>
                  <a:lnTo>
                    <a:pt x="10883" y="358"/>
                  </a:lnTo>
                  <a:lnTo>
                    <a:pt x="10942" y="298"/>
                  </a:lnTo>
                  <a:cubicBezTo>
                    <a:pt x="10894" y="215"/>
                    <a:pt x="10883" y="108"/>
                    <a:pt x="1088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15"/>
            <p:cNvSpPr/>
            <p:nvPr/>
          </p:nvSpPr>
          <p:spPr>
            <a:xfrm>
              <a:off x="3634375" y="4403350"/>
              <a:ext cx="325" cy="325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12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15"/>
            <p:cNvSpPr/>
            <p:nvPr/>
          </p:nvSpPr>
          <p:spPr>
            <a:xfrm>
              <a:off x="3635275" y="4402450"/>
              <a:ext cx="300" cy="625"/>
            </a:xfrm>
            <a:custGeom>
              <a:avLst/>
              <a:gdLst/>
              <a:ahLst/>
              <a:cxnLst/>
              <a:rect l="l" t="t" r="r" b="b"/>
              <a:pathLst>
                <a:path w="12" h="25" extrusionOk="0">
                  <a:moveTo>
                    <a:pt x="12" y="1"/>
                  </a:moveTo>
                  <a:cubicBezTo>
                    <a:pt x="12" y="1"/>
                    <a:pt x="0" y="25"/>
                    <a:pt x="12" y="1"/>
                  </a:cubicBez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15"/>
            <p:cNvSpPr/>
            <p:nvPr/>
          </p:nvSpPr>
          <p:spPr>
            <a:xfrm>
              <a:off x="3636750" y="4373575"/>
              <a:ext cx="101825" cy="35750"/>
            </a:xfrm>
            <a:custGeom>
              <a:avLst/>
              <a:gdLst/>
              <a:ahLst/>
              <a:cxnLst/>
              <a:rect l="l" t="t" r="r" b="b"/>
              <a:pathLst>
                <a:path w="4073" h="1430" extrusionOk="0">
                  <a:moveTo>
                    <a:pt x="4073" y="1"/>
                  </a:moveTo>
                  <a:lnTo>
                    <a:pt x="12" y="1120"/>
                  </a:lnTo>
                  <a:lnTo>
                    <a:pt x="1" y="1120"/>
                  </a:lnTo>
                  <a:cubicBezTo>
                    <a:pt x="24" y="1132"/>
                    <a:pt x="60" y="1132"/>
                    <a:pt x="96" y="1132"/>
                  </a:cubicBezTo>
                  <a:cubicBezTo>
                    <a:pt x="191" y="1156"/>
                    <a:pt x="251" y="1251"/>
                    <a:pt x="215" y="1334"/>
                  </a:cubicBezTo>
                  <a:lnTo>
                    <a:pt x="191" y="1430"/>
                  </a:lnTo>
                  <a:lnTo>
                    <a:pt x="548" y="1322"/>
                  </a:lnTo>
                  <a:lnTo>
                    <a:pt x="4061" y="358"/>
                  </a:lnTo>
                  <a:lnTo>
                    <a:pt x="407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15"/>
            <p:cNvSpPr/>
            <p:nvPr/>
          </p:nvSpPr>
          <p:spPr>
            <a:xfrm>
              <a:off x="3635850" y="4402150"/>
              <a:ext cx="925" cy="325"/>
            </a:xfrm>
            <a:custGeom>
              <a:avLst/>
              <a:gdLst/>
              <a:ahLst/>
              <a:cxnLst/>
              <a:rect l="l" t="t" r="r" b="b"/>
              <a:pathLst>
                <a:path w="37" h="13" extrusionOk="0">
                  <a:moveTo>
                    <a:pt x="37" y="1"/>
                  </a:moveTo>
                  <a:cubicBezTo>
                    <a:pt x="13" y="1"/>
                    <a:pt x="1" y="1"/>
                    <a:pt x="1" y="13"/>
                  </a:cubicBezTo>
                  <a:cubicBezTo>
                    <a:pt x="1" y="13"/>
                    <a:pt x="13" y="1"/>
                    <a:pt x="3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15"/>
            <p:cNvSpPr/>
            <p:nvPr/>
          </p:nvSpPr>
          <p:spPr>
            <a:xfrm>
              <a:off x="3634075" y="4403950"/>
              <a:ext cx="325" cy="925"/>
            </a:xfrm>
            <a:custGeom>
              <a:avLst/>
              <a:gdLst/>
              <a:ahLst/>
              <a:cxnLst/>
              <a:rect l="l" t="t" r="r" b="b"/>
              <a:pathLst>
                <a:path w="13" h="37" extrusionOk="0">
                  <a:moveTo>
                    <a:pt x="12" y="0"/>
                  </a:moveTo>
                  <a:lnTo>
                    <a:pt x="12" y="0"/>
                  </a:lnTo>
                  <a:cubicBezTo>
                    <a:pt x="6" y="14"/>
                    <a:pt x="3" y="19"/>
                    <a:pt x="1" y="24"/>
                  </a:cubicBezTo>
                  <a:lnTo>
                    <a:pt x="1" y="24"/>
                  </a:lnTo>
                  <a:cubicBezTo>
                    <a:pt x="12" y="24"/>
                    <a:pt x="12" y="23"/>
                    <a:pt x="12" y="0"/>
                  </a:cubicBezTo>
                  <a:close/>
                  <a:moveTo>
                    <a:pt x="1" y="24"/>
                  </a:moveTo>
                  <a:cubicBezTo>
                    <a:pt x="1" y="24"/>
                    <a:pt x="1" y="24"/>
                    <a:pt x="0" y="24"/>
                  </a:cubicBezTo>
                  <a:lnTo>
                    <a:pt x="0" y="36"/>
                  </a:lnTo>
                  <a:cubicBezTo>
                    <a:pt x="0" y="31"/>
                    <a:pt x="0" y="28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15"/>
            <p:cNvSpPr/>
            <p:nvPr/>
          </p:nvSpPr>
          <p:spPr>
            <a:xfrm>
              <a:off x="2599425" y="4199450"/>
              <a:ext cx="104800" cy="112250"/>
            </a:xfrm>
            <a:custGeom>
              <a:avLst/>
              <a:gdLst/>
              <a:ahLst/>
              <a:cxnLst/>
              <a:rect l="l" t="t" r="r" b="b"/>
              <a:pathLst>
                <a:path w="4192" h="4490" extrusionOk="0">
                  <a:moveTo>
                    <a:pt x="3929" y="1"/>
                  </a:moveTo>
                  <a:lnTo>
                    <a:pt x="0" y="4394"/>
                  </a:lnTo>
                  <a:cubicBezTo>
                    <a:pt x="84" y="4394"/>
                    <a:pt x="167" y="4430"/>
                    <a:pt x="250" y="4489"/>
                  </a:cubicBezTo>
                  <a:lnTo>
                    <a:pt x="417" y="4418"/>
                  </a:lnTo>
                  <a:lnTo>
                    <a:pt x="4191" y="203"/>
                  </a:lnTo>
                  <a:lnTo>
                    <a:pt x="392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15"/>
            <p:cNvSpPr/>
            <p:nvPr/>
          </p:nvSpPr>
          <p:spPr>
            <a:xfrm>
              <a:off x="2778900" y="4187850"/>
              <a:ext cx="124150" cy="53600"/>
            </a:xfrm>
            <a:custGeom>
              <a:avLst/>
              <a:gdLst/>
              <a:ahLst/>
              <a:cxnLst/>
              <a:rect l="l" t="t" r="r" b="b"/>
              <a:pathLst>
                <a:path w="4966" h="2144" extrusionOk="0">
                  <a:moveTo>
                    <a:pt x="4942" y="0"/>
                  </a:moveTo>
                  <a:cubicBezTo>
                    <a:pt x="4930" y="0"/>
                    <a:pt x="4918" y="0"/>
                    <a:pt x="4918" y="12"/>
                  </a:cubicBezTo>
                  <a:cubicBezTo>
                    <a:pt x="4930" y="12"/>
                    <a:pt x="4942" y="12"/>
                    <a:pt x="4942" y="0"/>
                  </a:cubicBezTo>
                  <a:close/>
                  <a:moveTo>
                    <a:pt x="4918" y="12"/>
                  </a:moveTo>
                  <a:lnTo>
                    <a:pt x="1" y="1834"/>
                  </a:lnTo>
                  <a:cubicBezTo>
                    <a:pt x="84" y="1917"/>
                    <a:pt x="120" y="2024"/>
                    <a:pt x="144" y="2143"/>
                  </a:cubicBezTo>
                  <a:lnTo>
                    <a:pt x="4966" y="358"/>
                  </a:lnTo>
                  <a:lnTo>
                    <a:pt x="4882" y="310"/>
                  </a:lnTo>
                  <a:cubicBezTo>
                    <a:pt x="4811" y="250"/>
                    <a:pt x="4799" y="155"/>
                    <a:pt x="4847" y="72"/>
                  </a:cubicBezTo>
                  <a:cubicBezTo>
                    <a:pt x="4859" y="48"/>
                    <a:pt x="4882" y="36"/>
                    <a:pt x="4918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15"/>
            <p:cNvSpPr/>
            <p:nvPr/>
          </p:nvSpPr>
          <p:spPr>
            <a:xfrm>
              <a:off x="2905125" y="4188150"/>
              <a:ext cx="900" cy="625"/>
            </a:xfrm>
            <a:custGeom>
              <a:avLst/>
              <a:gdLst/>
              <a:ahLst/>
              <a:cxnLst/>
              <a:rect l="l" t="t" r="r" b="b"/>
              <a:pathLst>
                <a:path w="36" h="25" extrusionOk="0">
                  <a:moveTo>
                    <a:pt x="0" y="0"/>
                  </a:moveTo>
                  <a:cubicBezTo>
                    <a:pt x="12" y="0"/>
                    <a:pt x="12" y="24"/>
                    <a:pt x="36" y="24"/>
                  </a:cubicBezTo>
                  <a:cubicBezTo>
                    <a:pt x="12" y="24"/>
                    <a:pt x="12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15"/>
            <p:cNvSpPr/>
            <p:nvPr/>
          </p:nvSpPr>
          <p:spPr>
            <a:xfrm>
              <a:off x="2903925" y="4187850"/>
              <a:ext cx="925" cy="25"/>
            </a:xfrm>
            <a:custGeom>
              <a:avLst/>
              <a:gdLst/>
              <a:ahLst/>
              <a:cxnLst/>
              <a:rect l="l" t="t" r="r" b="b"/>
              <a:pathLst>
                <a:path w="37" h="1" extrusionOk="0">
                  <a:moveTo>
                    <a:pt x="0" y="0"/>
                  </a:moveTo>
                  <a:lnTo>
                    <a:pt x="3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15"/>
            <p:cNvSpPr/>
            <p:nvPr/>
          </p:nvSpPr>
          <p:spPr>
            <a:xfrm>
              <a:off x="2903325" y="4187850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1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15"/>
            <p:cNvSpPr/>
            <p:nvPr/>
          </p:nvSpPr>
          <p:spPr>
            <a:xfrm>
              <a:off x="2906000" y="4188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15"/>
            <p:cNvSpPr/>
            <p:nvPr/>
          </p:nvSpPr>
          <p:spPr>
            <a:xfrm>
              <a:off x="2898575" y="4188150"/>
              <a:ext cx="179200" cy="127725"/>
            </a:xfrm>
            <a:custGeom>
              <a:avLst/>
              <a:gdLst/>
              <a:ahLst/>
              <a:cxnLst/>
              <a:rect l="l" t="t" r="r" b="b"/>
              <a:pathLst>
                <a:path w="7168" h="5109" extrusionOk="0">
                  <a:moveTo>
                    <a:pt x="155" y="0"/>
                  </a:moveTo>
                  <a:cubicBezTo>
                    <a:pt x="143" y="0"/>
                    <a:pt x="131" y="0"/>
                    <a:pt x="131" y="24"/>
                  </a:cubicBezTo>
                  <a:cubicBezTo>
                    <a:pt x="95" y="24"/>
                    <a:pt x="83" y="36"/>
                    <a:pt x="60" y="60"/>
                  </a:cubicBezTo>
                  <a:cubicBezTo>
                    <a:pt x="0" y="143"/>
                    <a:pt x="24" y="238"/>
                    <a:pt x="95" y="298"/>
                  </a:cubicBezTo>
                  <a:lnTo>
                    <a:pt x="179" y="346"/>
                  </a:lnTo>
                  <a:lnTo>
                    <a:pt x="7049" y="5108"/>
                  </a:lnTo>
                  <a:cubicBezTo>
                    <a:pt x="7049" y="5084"/>
                    <a:pt x="7037" y="5049"/>
                    <a:pt x="7037" y="5025"/>
                  </a:cubicBezTo>
                  <a:cubicBezTo>
                    <a:pt x="7049" y="4918"/>
                    <a:pt x="7096" y="4834"/>
                    <a:pt x="7168" y="4787"/>
                  </a:cubicBezTo>
                  <a:lnTo>
                    <a:pt x="298" y="24"/>
                  </a:lnTo>
                  <a:cubicBezTo>
                    <a:pt x="274" y="24"/>
                    <a:pt x="274" y="0"/>
                    <a:pt x="26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15"/>
            <p:cNvSpPr/>
            <p:nvPr/>
          </p:nvSpPr>
          <p:spPr>
            <a:xfrm>
              <a:off x="2605375" y="4242625"/>
              <a:ext cx="151825" cy="76225"/>
            </a:xfrm>
            <a:custGeom>
              <a:avLst/>
              <a:gdLst/>
              <a:ahLst/>
              <a:cxnLst/>
              <a:rect l="l" t="t" r="r" b="b"/>
              <a:pathLst>
                <a:path w="6073" h="3049" extrusionOk="0">
                  <a:moveTo>
                    <a:pt x="5870" y="0"/>
                  </a:moveTo>
                  <a:lnTo>
                    <a:pt x="155" y="2679"/>
                  </a:lnTo>
                  <a:lnTo>
                    <a:pt x="0" y="2750"/>
                  </a:lnTo>
                  <a:cubicBezTo>
                    <a:pt x="84" y="2822"/>
                    <a:pt x="143" y="2929"/>
                    <a:pt x="155" y="3048"/>
                  </a:cubicBezTo>
                  <a:lnTo>
                    <a:pt x="6073" y="286"/>
                  </a:lnTo>
                  <a:cubicBezTo>
                    <a:pt x="6037" y="226"/>
                    <a:pt x="6013" y="167"/>
                    <a:pt x="5989" y="107"/>
                  </a:cubicBezTo>
                  <a:lnTo>
                    <a:pt x="587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15"/>
            <p:cNvSpPr/>
            <p:nvPr/>
          </p:nvSpPr>
          <p:spPr>
            <a:xfrm>
              <a:off x="2768500" y="4252150"/>
              <a:ext cx="210450" cy="159250"/>
            </a:xfrm>
            <a:custGeom>
              <a:avLst/>
              <a:gdLst/>
              <a:ahLst/>
              <a:cxnLst/>
              <a:rect l="l" t="t" r="r" b="b"/>
              <a:pathLst>
                <a:path w="8418" h="6370" extrusionOk="0">
                  <a:moveTo>
                    <a:pt x="381" y="0"/>
                  </a:moveTo>
                  <a:cubicBezTo>
                    <a:pt x="286" y="95"/>
                    <a:pt x="155" y="155"/>
                    <a:pt x="0" y="155"/>
                  </a:cubicBezTo>
                  <a:lnTo>
                    <a:pt x="7858" y="6370"/>
                  </a:lnTo>
                  <a:lnTo>
                    <a:pt x="8418" y="6370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15"/>
            <p:cNvSpPr/>
            <p:nvPr/>
          </p:nvSpPr>
          <p:spPr>
            <a:xfrm>
              <a:off x="2694975" y="4191125"/>
              <a:ext cx="62225" cy="54200"/>
            </a:xfrm>
            <a:custGeom>
              <a:avLst/>
              <a:gdLst/>
              <a:ahLst/>
              <a:cxnLst/>
              <a:rect l="l" t="t" r="r" b="b"/>
              <a:pathLst>
                <a:path w="2489" h="2168" extrusionOk="0">
                  <a:moveTo>
                    <a:pt x="131" y="0"/>
                  </a:moveTo>
                  <a:cubicBezTo>
                    <a:pt x="95" y="24"/>
                    <a:pt x="72" y="36"/>
                    <a:pt x="60" y="60"/>
                  </a:cubicBezTo>
                  <a:cubicBezTo>
                    <a:pt x="0" y="143"/>
                    <a:pt x="12" y="238"/>
                    <a:pt x="84" y="298"/>
                  </a:cubicBezTo>
                  <a:lnTo>
                    <a:pt x="107" y="322"/>
                  </a:lnTo>
                  <a:lnTo>
                    <a:pt x="369" y="524"/>
                  </a:lnTo>
                  <a:lnTo>
                    <a:pt x="2286" y="2060"/>
                  </a:lnTo>
                  <a:lnTo>
                    <a:pt x="2429" y="2167"/>
                  </a:lnTo>
                  <a:cubicBezTo>
                    <a:pt x="2405" y="2108"/>
                    <a:pt x="2405" y="2060"/>
                    <a:pt x="2405" y="2001"/>
                  </a:cubicBezTo>
                  <a:cubicBezTo>
                    <a:pt x="2405" y="1929"/>
                    <a:pt x="2441" y="1846"/>
                    <a:pt x="2489" y="1774"/>
                  </a:cubicBezTo>
                  <a:lnTo>
                    <a:pt x="655" y="322"/>
                  </a:lnTo>
                  <a:cubicBezTo>
                    <a:pt x="596" y="405"/>
                    <a:pt x="500" y="453"/>
                    <a:pt x="405" y="453"/>
                  </a:cubicBezTo>
                  <a:cubicBezTo>
                    <a:pt x="250" y="453"/>
                    <a:pt x="143" y="298"/>
                    <a:pt x="167" y="155"/>
                  </a:cubicBezTo>
                  <a:cubicBezTo>
                    <a:pt x="167" y="96"/>
                    <a:pt x="191" y="48"/>
                    <a:pt x="22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15"/>
            <p:cNvSpPr/>
            <p:nvPr/>
          </p:nvSpPr>
          <p:spPr>
            <a:xfrm>
              <a:off x="3016725" y="4319125"/>
              <a:ext cx="67000" cy="92275"/>
            </a:xfrm>
            <a:custGeom>
              <a:avLst/>
              <a:gdLst/>
              <a:ahLst/>
              <a:cxnLst/>
              <a:rect l="l" t="t" r="r" b="b"/>
              <a:pathLst>
                <a:path w="2680" h="3691" extrusionOk="0">
                  <a:moveTo>
                    <a:pt x="2680" y="119"/>
                  </a:moveTo>
                  <a:lnTo>
                    <a:pt x="2675" y="126"/>
                  </a:lnTo>
                  <a:lnTo>
                    <a:pt x="2675" y="126"/>
                  </a:lnTo>
                  <a:cubicBezTo>
                    <a:pt x="2677" y="124"/>
                    <a:pt x="2679" y="122"/>
                    <a:pt x="2680" y="119"/>
                  </a:cubicBezTo>
                  <a:close/>
                  <a:moveTo>
                    <a:pt x="2370" y="0"/>
                  </a:moveTo>
                  <a:lnTo>
                    <a:pt x="1" y="3560"/>
                  </a:lnTo>
                  <a:cubicBezTo>
                    <a:pt x="96" y="3596"/>
                    <a:pt x="168" y="3631"/>
                    <a:pt x="227" y="3691"/>
                  </a:cubicBezTo>
                  <a:lnTo>
                    <a:pt x="310" y="3691"/>
                  </a:lnTo>
                  <a:lnTo>
                    <a:pt x="2675" y="126"/>
                  </a:lnTo>
                  <a:lnTo>
                    <a:pt x="2675" y="126"/>
                  </a:lnTo>
                  <a:cubicBezTo>
                    <a:pt x="2661" y="143"/>
                    <a:pt x="2628" y="143"/>
                    <a:pt x="2596" y="143"/>
                  </a:cubicBezTo>
                  <a:cubicBezTo>
                    <a:pt x="2501" y="143"/>
                    <a:pt x="2418" y="83"/>
                    <a:pt x="237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15"/>
            <p:cNvSpPr/>
            <p:nvPr/>
          </p:nvSpPr>
          <p:spPr>
            <a:xfrm>
              <a:off x="3084000" y="4036650"/>
              <a:ext cx="186075" cy="275050"/>
            </a:xfrm>
            <a:custGeom>
              <a:avLst/>
              <a:gdLst/>
              <a:ahLst/>
              <a:cxnLst/>
              <a:rect l="l" t="t" r="r" b="b"/>
              <a:pathLst>
                <a:path w="7443" h="11002" extrusionOk="0">
                  <a:moveTo>
                    <a:pt x="7168" y="0"/>
                  </a:moveTo>
                  <a:lnTo>
                    <a:pt x="1" y="10811"/>
                  </a:lnTo>
                  <a:cubicBezTo>
                    <a:pt x="108" y="10847"/>
                    <a:pt x="203" y="10918"/>
                    <a:pt x="227" y="11001"/>
                  </a:cubicBezTo>
                  <a:cubicBezTo>
                    <a:pt x="239" y="11001"/>
                    <a:pt x="263" y="10989"/>
                    <a:pt x="286" y="10989"/>
                  </a:cubicBezTo>
                  <a:lnTo>
                    <a:pt x="7442" y="179"/>
                  </a:lnTo>
                  <a:cubicBezTo>
                    <a:pt x="7323" y="155"/>
                    <a:pt x="7240" y="95"/>
                    <a:pt x="716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15"/>
            <p:cNvSpPr/>
            <p:nvPr/>
          </p:nvSpPr>
          <p:spPr>
            <a:xfrm>
              <a:off x="3088475" y="4311375"/>
              <a:ext cx="161950" cy="100025"/>
            </a:xfrm>
            <a:custGeom>
              <a:avLst/>
              <a:gdLst/>
              <a:ahLst/>
              <a:cxnLst/>
              <a:rect l="l" t="t" r="r" b="b"/>
              <a:pathLst>
                <a:path w="6478" h="4001" extrusionOk="0">
                  <a:moveTo>
                    <a:pt x="107" y="0"/>
                  </a:moveTo>
                  <a:cubicBezTo>
                    <a:pt x="96" y="0"/>
                    <a:pt x="72" y="0"/>
                    <a:pt x="48" y="12"/>
                  </a:cubicBezTo>
                  <a:cubicBezTo>
                    <a:pt x="60" y="60"/>
                    <a:pt x="84" y="108"/>
                    <a:pt x="60" y="155"/>
                  </a:cubicBezTo>
                  <a:cubicBezTo>
                    <a:pt x="60" y="215"/>
                    <a:pt x="36" y="250"/>
                    <a:pt x="0" y="298"/>
                  </a:cubicBezTo>
                  <a:lnTo>
                    <a:pt x="24" y="310"/>
                  </a:lnTo>
                  <a:lnTo>
                    <a:pt x="5834" y="4001"/>
                  </a:lnTo>
                  <a:lnTo>
                    <a:pt x="6477" y="4001"/>
                  </a:lnTo>
                  <a:lnTo>
                    <a:pt x="203" y="36"/>
                  </a:lnTo>
                  <a:cubicBezTo>
                    <a:pt x="167" y="12"/>
                    <a:pt x="143" y="0"/>
                    <a:pt x="10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15"/>
            <p:cNvSpPr/>
            <p:nvPr/>
          </p:nvSpPr>
          <p:spPr>
            <a:xfrm>
              <a:off x="3271525" y="4040200"/>
              <a:ext cx="47350" cy="371200"/>
            </a:xfrm>
            <a:custGeom>
              <a:avLst/>
              <a:gdLst/>
              <a:ahLst/>
              <a:cxnLst/>
              <a:rect l="l" t="t" r="r" b="b"/>
              <a:pathLst>
                <a:path w="1894" h="14848" extrusionOk="0">
                  <a:moveTo>
                    <a:pt x="334" y="1"/>
                  </a:moveTo>
                  <a:cubicBezTo>
                    <a:pt x="255" y="51"/>
                    <a:pt x="159" y="75"/>
                    <a:pt x="60" y="75"/>
                  </a:cubicBezTo>
                  <a:cubicBezTo>
                    <a:pt x="40" y="75"/>
                    <a:pt x="20" y="74"/>
                    <a:pt x="1" y="72"/>
                  </a:cubicBezTo>
                  <a:lnTo>
                    <a:pt x="1" y="72"/>
                  </a:lnTo>
                  <a:lnTo>
                    <a:pt x="1548" y="14848"/>
                  </a:lnTo>
                  <a:lnTo>
                    <a:pt x="1894" y="14848"/>
                  </a:lnTo>
                  <a:lnTo>
                    <a:pt x="33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15"/>
            <p:cNvSpPr/>
            <p:nvPr/>
          </p:nvSpPr>
          <p:spPr>
            <a:xfrm>
              <a:off x="3632275" y="4401925"/>
              <a:ext cx="10750" cy="9475"/>
            </a:xfrm>
            <a:custGeom>
              <a:avLst/>
              <a:gdLst/>
              <a:ahLst/>
              <a:cxnLst/>
              <a:rect l="l" t="t" r="r" b="b"/>
              <a:pathLst>
                <a:path w="430" h="379" extrusionOk="0">
                  <a:moveTo>
                    <a:pt x="227" y="1"/>
                  </a:moveTo>
                  <a:cubicBezTo>
                    <a:pt x="209" y="1"/>
                    <a:pt x="191" y="4"/>
                    <a:pt x="180" y="10"/>
                  </a:cubicBezTo>
                  <a:cubicBezTo>
                    <a:pt x="156" y="10"/>
                    <a:pt x="156" y="22"/>
                    <a:pt x="144" y="22"/>
                  </a:cubicBezTo>
                  <a:lnTo>
                    <a:pt x="132" y="22"/>
                  </a:lnTo>
                  <a:lnTo>
                    <a:pt x="120" y="46"/>
                  </a:lnTo>
                  <a:lnTo>
                    <a:pt x="96" y="57"/>
                  </a:lnTo>
                  <a:lnTo>
                    <a:pt x="84" y="69"/>
                  </a:lnTo>
                  <a:lnTo>
                    <a:pt x="84" y="81"/>
                  </a:lnTo>
                  <a:cubicBezTo>
                    <a:pt x="84" y="105"/>
                    <a:pt x="72" y="105"/>
                    <a:pt x="72" y="117"/>
                  </a:cubicBezTo>
                  <a:lnTo>
                    <a:pt x="1" y="379"/>
                  </a:lnTo>
                  <a:lnTo>
                    <a:pt x="334" y="379"/>
                  </a:lnTo>
                  <a:lnTo>
                    <a:pt x="370" y="308"/>
                  </a:lnTo>
                  <a:lnTo>
                    <a:pt x="394" y="224"/>
                  </a:lnTo>
                  <a:cubicBezTo>
                    <a:pt x="430" y="129"/>
                    <a:pt x="370" y="46"/>
                    <a:pt x="275" y="10"/>
                  </a:cubicBezTo>
                  <a:cubicBezTo>
                    <a:pt x="263" y="4"/>
                    <a:pt x="245" y="1"/>
                    <a:pt x="227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15"/>
            <p:cNvSpPr/>
            <p:nvPr/>
          </p:nvSpPr>
          <p:spPr>
            <a:xfrm>
              <a:off x="3737350" y="4195300"/>
              <a:ext cx="14325" cy="216100"/>
            </a:xfrm>
            <a:custGeom>
              <a:avLst/>
              <a:gdLst/>
              <a:ahLst/>
              <a:cxnLst/>
              <a:rect l="l" t="t" r="r" b="b"/>
              <a:pathLst>
                <a:path w="573" h="8644" extrusionOk="0">
                  <a:moveTo>
                    <a:pt x="227" y="0"/>
                  </a:moveTo>
                  <a:lnTo>
                    <a:pt x="37" y="7156"/>
                  </a:lnTo>
                  <a:lnTo>
                    <a:pt x="25" y="7513"/>
                  </a:lnTo>
                  <a:lnTo>
                    <a:pt x="1" y="8644"/>
                  </a:lnTo>
                  <a:lnTo>
                    <a:pt x="346" y="8644"/>
                  </a:lnTo>
                  <a:lnTo>
                    <a:pt x="382" y="7418"/>
                  </a:lnTo>
                  <a:lnTo>
                    <a:pt x="394" y="7060"/>
                  </a:lnTo>
                  <a:lnTo>
                    <a:pt x="572" y="429"/>
                  </a:lnTo>
                  <a:lnTo>
                    <a:pt x="287" y="167"/>
                  </a:lnTo>
                  <a:cubicBezTo>
                    <a:pt x="239" y="119"/>
                    <a:pt x="227" y="60"/>
                    <a:pt x="239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15"/>
            <p:cNvSpPr/>
            <p:nvPr/>
          </p:nvSpPr>
          <p:spPr>
            <a:xfrm>
              <a:off x="4021625" y="4264050"/>
              <a:ext cx="149750" cy="147350"/>
            </a:xfrm>
            <a:custGeom>
              <a:avLst/>
              <a:gdLst/>
              <a:ahLst/>
              <a:cxnLst/>
              <a:rect l="l" t="t" r="r" b="b"/>
              <a:pathLst>
                <a:path w="5990" h="5894" extrusionOk="0">
                  <a:moveTo>
                    <a:pt x="5751" y="0"/>
                  </a:moveTo>
                  <a:lnTo>
                    <a:pt x="5692" y="60"/>
                  </a:lnTo>
                  <a:lnTo>
                    <a:pt x="0" y="5894"/>
                  </a:lnTo>
                  <a:lnTo>
                    <a:pt x="477" y="5894"/>
                  </a:lnTo>
                  <a:lnTo>
                    <a:pt x="5989" y="238"/>
                  </a:lnTo>
                  <a:cubicBezTo>
                    <a:pt x="5882" y="179"/>
                    <a:pt x="5799" y="108"/>
                    <a:pt x="575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15"/>
            <p:cNvSpPr/>
            <p:nvPr/>
          </p:nvSpPr>
          <p:spPr>
            <a:xfrm>
              <a:off x="4484475" y="4346500"/>
              <a:ext cx="96475" cy="64900"/>
            </a:xfrm>
            <a:custGeom>
              <a:avLst/>
              <a:gdLst/>
              <a:ahLst/>
              <a:cxnLst/>
              <a:rect l="l" t="t" r="r" b="b"/>
              <a:pathLst>
                <a:path w="3859" h="2596" extrusionOk="0">
                  <a:moveTo>
                    <a:pt x="3668" y="0"/>
                  </a:moveTo>
                  <a:lnTo>
                    <a:pt x="1" y="2596"/>
                  </a:lnTo>
                  <a:lnTo>
                    <a:pt x="584" y="2596"/>
                  </a:lnTo>
                  <a:lnTo>
                    <a:pt x="3858" y="262"/>
                  </a:lnTo>
                  <a:cubicBezTo>
                    <a:pt x="3787" y="191"/>
                    <a:pt x="3715" y="96"/>
                    <a:pt x="366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15"/>
            <p:cNvSpPr/>
            <p:nvPr/>
          </p:nvSpPr>
          <p:spPr>
            <a:xfrm>
              <a:off x="3743025" y="4194700"/>
              <a:ext cx="230700" cy="216425"/>
            </a:xfrm>
            <a:custGeom>
              <a:avLst/>
              <a:gdLst/>
              <a:ahLst/>
              <a:cxnLst/>
              <a:rect l="l" t="t" r="r" b="b"/>
              <a:pathLst>
                <a:path w="9228" h="8657" extrusionOk="0">
                  <a:moveTo>
                    <a:pt x="369" y="0"/>
                  </a:moveTo>
                  <a:cubicBezTo>
                    <a:pt x="309" y="26"/>
                    <a:pt x="243" y="46"/>
                    <a:pt x="179" y="46"/>
                  </a:cubicBezTo>
                  <a:cubicBezTo>
                    <a:pt x="155" y="46"/>
                    <a:pt x="131" y="43"/>
                    <a:pt x="107" y="36"/>
                  </a:cubicBezTo>
                  <a:cubicBezTo>
                    <a:pt x="72" y="36"/>
                    <a:pt x="48" y="24"/>
                    <a:pt x="12" y="24"/>
                  </a:cubicBezTo>
                  <a:cubicBezTo>
                    <a:pt x="0" y="84"/>
                    <a:pt x="12" y="143"/>
                    <a:pt x="60" y="191"/>
                  </a:cubicBezTo>
                  <a:lnTo>
                    <a:pt x="345" y="453"/>
                  </a:lnTo>
                  <a:lnTo>
                    <a:pt x="5584" y="5572"/>
                  </a:lnTo>
                  <a:lnTo>
                    <a:pt x="5870" y="5846"/>
                  </a:lnTo>
                  <a:lnTo>
                    <a:pt x="8739" y="8656"/>
                  </a:lnTo>
                  <a:lnTo>
                    <a:pt x="9227" y="8656"/>
                  </a:lnTo>
                  <a:lnTo>
                    <a:pt x="7144" y="6620"/>
                  </a:lnTo>
                  <a:cubicBezTo>
                    <a:pt x="7120" y="6620"/>
                    <a:pt x="7102" y="6625"/>
                    <a:pt x="7078" y="6625"/>
                  </a:cubicBezTo>
                  <a:cubicBezTo>
                    <a:pt x="7066" y="6625"/>
                    <a:pt x="7053" y="6624"/>
                    <a:pt x="7037" y="6620"/>
                  </a:cubicBezTo>
                  <a:cubicBezTo>
                    <a:pt x="6858" y="6596"/>
                    <a:pt x="6739" y="6453"/>
                    <a:pt x="6751" y="6275"/>
                  </a:cubicBezTo>
                  <a:lnTo>
                    <a:pt x="6751" y="6239"/>
                  </a:lnTo>
                  <a:lnTo>
                    <a:pt x="6239" y="5739"/>
                  </a:lnTo>
                  <a:lnTo>
                    <a:pt x="5953" y="5465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15"/>
            <p:cNvSpPr/>
            <p:nvPr/>
          </p:nvSpPr>
          <p:spPr>
            <a:xfrm>
              <a:off x="4185325" y="4269100"/>
              <a:ext cx="69975" cy="142300"/>
            </a:xfrm>
            <a:custGeom>
              <a:avLst/>
              <a:gdLst/>
              <a:ahLst/>
              <a:cxnLst/>
              <a:rect l="l" t="t" r="r" b="b"/>
              <a:pathLst>
                <a:path w="2799" h="5692" extrusionOk="0">
                  <a:moveTo>
                    <a:pt x="1" y="1"/>
                  </a:moveTo>
                  <a:lnTo>
                    <a:pt x="2430" y="5692"/>
                  </a:lnTo>
                  <a:lnTo>
                    <a:pt x="2799" y="5692"/>
                  </a:lnTo>
                  <a:lnTo>
                    <a:pt x="572" y="46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15"/>
            <p:cNvSpPr/>
            <p:nvPr/>
          </p:nvSpPr>
          <p:spPr>
            <a:xfrm>
              <a:off x="4174625" y="4240475"/>
              <a:ext cx="9550" cy="5725"/>
            </a:xfrm>
            <a:custGeom>
              <a:avLst/>
              <a:gdLst/>
              <a:ahLst/>
              <a:cxnLst/>
              <a:rect l="l" t="t" r="r" b="b"/>
              <a:pathLst>
                <a:path w="382" h="229" extrusionOk="0">
                  <a:moveTo>
                    <a:pt x="180" y="1"/>
                  </a:moveTo>
                  <a:cubicBezTo>
                    <a:pt x="159" y="1"/>
                    <a:pt x="138" y="5"/>
                    <a:pt x="119" y="15"/>
                  </a:cubicBezTo>
                  <a:lnTo>
                    <a:pt x="107" y="15"/>
                  </a:lnTo>
                  <a:cubicBezTo>
                    <a:pt x="48" y="38"/>
                    <a:pt x="0" y="98"/>
                    <a:pt x="0" y="169"/>
                  </a:cubicBezTo>
                  <a:cubicBezTo>
                    <a:pt x="60" y="158"/>
                    <a:pt x="119" y="158"/>
                    <a:pt x="167" y="158"/>
                  </a:cubicBezTo>
                  <a:cubicBezTo>
                    <a:pt x="250" y="158"/>
                    <a:pt x="322" y="193"/>
                    <a:pt x="381" y="229"/>
                  </a:cubicBezTo>
                  <a:lnTo>
                    <a:pt x="322" y="98"/>
                  </a:lnTo>
                  <a:cubicBezTo>
                    <a:pt x="304" y="36"/>
                    <a:pt x="241" y="1"/>
                    <a:pt x="18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15"/>
            <p:cNvSpPr/>
            <p:nvPr/>
          </p:nvSpPr>
          <p:spPr>
            <a:xfrm>
              <a:off x="4599075" y="4353050"/>
              <a:ext cx="37825" cy="58350"/>
            </a:xfrm>
            <a:custGeom>
              <a:avLst/>
              <a:gdLst/>
              <a:ahLst/>
              <a:cxnLst/>
              <a:rect l="l" t="t" r="r" b="b"/>
              <a:pathLst>
                <a:path w="1513" h="2334" extrusionOk="0">
                  <a:moveTo>
                    <a:pt x="274" y="0"/>
                  </a:moveTo>
                  <a:cubicBezTo>
                    <a:pt x="203" y="72"/>
                    <a:pt x="96" y="119"/>
                    <a:pt x="0" y="155"/>
                  </a:cubicBezTo>
                  <a:lnTo>
                    <a:pt x="1120" y="2334"/>
                  </a:lnTo>
                  <a:lnTo>
                    <a:pt x="1513" y="2334"/>
                  </a:lnTo>
                  <a:lnTo>
                    <a:pt x="334" y="48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15"/>
            <p:cNvSpPr/>
            <p:nvPr/>
          </p:nvSpPr>
          <p:spPr>
            <a:xfrm>
              <a:off x="4185025" y="4263750"/>
              <a:ext cx="182500" cy="147650"/>
            </a:xfrm>
            <a:custGeom>
              <a:avLst/>
              <a:gdLst/>
              <a:ahLst/>
              <a:cxnLst/>
              <a:rect l="l" t="t" r="r" b="b"/>
              <a:pathLst>
                <a:path w="7300" h="5906" extrusionOk="0">
                  <a:moveTo>
                    <a:pt x="179" y="0"/>
                  </a:moveTo>
                  <a:cubicBezTo>
                    <a:pt x="132" y="96"/>
                    <a:pt x="72" y="155"/>
                    <a:pt x="1" y="215"/>
                  </a:cubicBezTo>
                  <a:lnTo>
                    <a:pt x="549" y="691"/>
                  </a:lnTo>
                  <a:lnTo>
                    <a:pt x="6776" y="5906"/>
                  </a:lnTo>
                  <a:lnTo>
                    <a:pt x="7299" y="5906"/>
                  </a:lnTo>
                  <a:lnTo>
                    <a:pt x="299" y="36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15"/>
            <p:cNvSpPr/>
            <p:nvPr/>
          </p:nvSpPr>
          <p:spPr>
            <a:xfrm>
              <a:off x="4189800" y="4255125"/>
              <a:ext cx="386375" cy="83950"/>
            </a:xfrm>
            <a:custGeom>
              <a:avLst/>
              <a:gdLst/>
              <a:ahLst/>
              <a:cxnLst/>
              <a:rect l="l" t="t" r="r" b="b"/>
              <a:pathLst>
                <a:path w="15455" h="3358" extrusionOk="0">
                  <a:moveTo>
                    <a:pt x="36" y="0"/>
                  </a:moveTo>
                  <a:lnTo>
                    <a:pt x="36" y="0"/>
                  </a:lnTo>
                  <a:cubicBezTo>
                    <a:pt x="48" y="48"/>
                    <a:pt x="48" y="107"/>
                    <a:pt x="48" y="155"/>
                  </a:cubicBezTo>
                  <a:cubicBezTo>
                    <a:pt x="48" y="214"/>
                    <a:pt x="24" y="286"/>
                    <a:pt x="0" y="334"/>
                  </a:cubicBezTo>
                  <a:lnTo>
                    <a:pt x="143" y="381"/>
                  </a:lnTo>
                  <a:lnTo>
                    <a:pt x="15395" y="3358"/>
                  </a:lnTo>
                  <a:lnTo>
                    <a:pt x="15395" y="3262"/>
                  </a:lnTo>
                  <a:cubicBezTo>
                    <a:pt x="15407" y="3179"/>
                    <a:pt x="15419" y="3084"/>
                    <a:pt x="15455" y="3012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15"/>
            <p:cNvSpPr/>
            <p:nvPr/>
          </p:nvSpPr>
          <p:spPr>
            <a:xfrm>
              <a:off x="4185925" y="3740775"/>
              <a:ext cx="804900" cy="513475"/>
            </a:xfrm>
            <a:custGeom>
              <a:avLst/>
              <a:gdLst/>
              <a:ahLst/>
              <a:cxnLst/>
              <a:rect l="l" t="t" r="r" b="b"/>
              <a:pathLst>
                <a:path w="32196" h="20539" extrusionOk="0">
                  <a:moveTo>
                    <a:pt x="32017" y="0"/>
                  </a:moveTo>
                  <a:lnTo>
                    <a:pt x="1" y="20265"/>
                  </a:lnTo>
                  <a:cubicBezTo>
                    <a:pt x="84" y="20324"/>
                    <a:pt x="155" y="20431"/>
                    <a:pt x="191" y="20538"/>
                  </a:cubicBezTo>
                  <a:lnTo>
                    <a:pt x="32195" y="274"/>
                  </a:lnTo>
                  <a:cubicBezTo>
                    <a:pt x="32124" y="203"/>
                    <a:pt x="32052" y="95"/>
                    <a:pt x="3201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15"/>
            <p:cNvSpPr/>
            <p:nvPr/>
          </p:nvSpPr>
          <p:spPr>
            <a:xfrm>
              <a:off x="4604725" y="4122375"/>
              <a:ext cx="224450" cy="207175"/>
            </a:xfrm>
            <a:custGeom>
              <a:avLst/>
              <a:gdLst/>
              <a:ahLst/>
              <a:cxnLst/>
              <a:rect l="l" t="t" r="r" b="b"/>
              <a:pathLst>
                <a:path w="8978" h="8287" extrusionOk="0">
                  <a:moveTo>
                    <a:pt x="8752" y="0"/>
                  </a:moveTo>
                  <a:lnTo>
                    <a:pt x="1" y="8037"/>
                  </a:lnTo>
                  <a:cubicBezTo>
                    <a:pt x="96" y="8108"/>
                    <a:pt x="167" y="8191"/>
                    <a:pt x="227" y="8287"/>
                  </a:cubicBezTo>
                  <a:lnTo>
                    <a:pt x="8978" y="250"/>
                  </a:lnTo>
                  <a:cubicBezTo>
                    <a:pt x="8907" y="167"/>
                    <a:pt x="8811" y="95"/>
                    <a:pt x="875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15"/>
            <p:cNvSpPr/>
            <p:nvPr/>
          </p:nvSpPr>
          <p:spPr>
            <a:xfrm>
              <a:off x="4727950" y="4136950"/>
              <a:ext cx="125650" cy="274450"/>
            </a:xfrm>
            <a:custGeom>
              <a:avLst/>
              <a:gdLst/>
              <a:ahLst/>
              <a:cxnLst/>
              <a:rect l="l" t="t" r="r" b="b"/>
              <a:pathLst>
                <a:path w="5026" h="10978" extrusionOk="0">
                  <a:moveTo>
                    <a:pt x="4704" y="0"/>
                  </a:moveTo>
                  <a:lnTo>
                    <a:pt x="1" y="10978"/>
                  </a:lnTo>
                  <a:lnTo>
                    <a:pt x="370" y="10978"/>
                  </a:lnTo>
                  <a:lnTo>
                    <a:pt x="5025" y="119"/>
                  </a:lnTo>
                  <a:lnTo>
                    <a:pt x="5025" y="48"/>
                  </a:lnTo>
                  <a:lnTo>
                    <a:pt x="4906" y="48"/>
                  </a:lnTo>
                  <a:cubicBezTo>
                    <a:pt x="4835" y="24"/>
                    <a:pt x="4763" y="24"/>
                    <a:pt x="470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15"/>
            <p:cNvSpPr/>
            <p:nvPr/>
          </p:nvSpPr>
          <p:spPr>
            <a:xfrm>
              <a:off x="4605925" y="4346200"/>
              <a:ext cx="86650" cy="65200"/>
            </a:xfrm>
            <a:custGeom>
              <a:avLst/>
              <a:gdLst/>
              <a:ahLst/>
              <a:cxnLst/>
              <a:rect l="l" t="t" r="r" b="b"/>
              <a:pathLst>
                <a:path w="3466" h="2608" extrusionOk="0">
                  <a:moveTo>
                    <a:pt x="203" y="0"/>
                  </a:moveTo>
                  <a:cubicBezTo>
                    <a:pt x="167" y="108"/>
                    <a:pt x="84" y="203"/>
                    <a:pt x="0" y="274"/>
                  </a:cubicBezTo>
                  <a:lnTo>
                    <a:pt x="60" y="322"/>
                  </a:lnTo>
                  <a:lnTo>
                    <a:pt x="2917" y="2608"/>
                  </a:lnTo>
                  <a:lnTo>
                    <a:pt x="3465" y="2608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15"/>
            <p:cNvSpPr/>
            <p:nvPr/>
          </p:nvSpPr>
          <p:spPr>
            <a:xfrm>
              <a:off x="5016400" y="4244400"/>
              <a:ext cx="9250" cy="167000"/>
            </a:xfrm>
            <a:custGeom>
              <a:avLst/>
              <a:gdLst/>
              <a:ahLst/>
              <a:cxnLst/>
              <a:rect l="l" t="t" r="r" b="b"/>
              <a:pathLst>
                <a:path w="370" h="6680" extrusionOk="0">
                  <a:moveTo>
                    <a:pt x="333" y="1"/>
                  </a:moveTo>
                  <a:cubicBezTo>
                    <a:pt x="262" y="27"/>
                    <a:pt x="177" y="41"/>
                    <a:pt x="89" y="41"/>
                  </a:cubicBezTo>
                  <a:cubicBezTo>
                    <a:pt x="60" y="41"/>
                    <a:pt x="30" y="39"/>
                    <a:pt x="0" y="36"/>
                  </a:cubicBezTo>
                  <a:lnTo>
                    <a:pt x="0" y="36"/>
                  </a:lnTo>
                  <a:lnTo>
                    <a:pt x="24" y="6680"/>
                  </a:lnTo>
                  <a:lnTo>
                    <a:pt x="369" y="6680"/>
                  </a:lnTo>
                  <a:lnTo>
                    <a:pt x="33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15"/>
            <p:cNvSpPr/>
            <p:nvPr/>
          </p:nvSpPr>
          <p:spPr>
            <a:xfrm>
              <a:off x="5021450" y="4188150"/>
              <a:ext cx="3300" cy="3900"/>
            </a:xfrm>
            <a:custGeom>
              <a:avLst/>
              <a:gdLst/>
              <a:ahLst/>
              <a:cxnLst/>
              <a:rect l="l" t="t" r="r" b="b"/>
              <a:pathLst>
                <a:path w="132" h="156" extrusionOk="0">
                  <a:moveTo>
                    <a:pt x="0" y="0"/>
                  </a:moveTo>
                  <a:lnTo>
                    <a:pt x="0" y="119"/>
                  </a:lnTo>
                  <a:lnTo>
                    <a:pt x="12" y="119"/>
                  </a:lnTo>
                  <a:cubicBezTo>
                    <a:pt x="48" y="143"/>
                    <a:pt x="96" y="155"/>
                    <a:pt x="131" y="155"/>
                  </a:cubicBezTo>
                  <a:cubicBezTo>
                    <a:pt x="120" y="84"/>
                    <a:pt x="72" y="24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15"/>
            <p:cNvSpPr/>
            <p:nvPr/>
          </p:nvSpPr>
          <p:spPr>
            <a:xfrm>
              <a:off x="4864275" y="3750900"/>
              <a:ext cx="138450" cy="315225"/>
            </a:xfrm>
            <a:custGeom>
              <a:avLst/>
              <a:gdLst/>
              <a:ahLst/>
              <a:cxnLst/>
              <a:rect l="l" t="t" r="r" b="b"/>
              <a:pathLst>
                <a:path w="5538" h="12609" extrusionOk="0">
                  <a:moveTo>
                    <a:pt x="5216" y="0"/>
                  </a:moveTo>
                  <a:lnTo>
                    <a:pt x="1" y="12490"/>
                  </a:lnTo>
                  <a:cubicBezTo>
                    <a:pt x="132" y="12513"/>
                    <a:pt x="227" y="12549"/>
                    <a:pt x="322" y="12609"/>
                  </a:cubicBezTo>
                  <a:lnTo>
                    <a:pt x="5537" y="95"/>
                  </a:lnTo>
                  <a:lnTo>
                    <a:pt x="5514" y="95"/>
                  </a:lnTo>
                  <a:cubicBezTo>
                    <a:pt x="5406" y="83"/>
                    <a:pt x="5299" y="48"/>
                    <a:pt x="521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15"/>
            <p:cNvSpPr/>
            <p:nvPr/>
          </p:nvSpPr>
          <p:spPr>
            <a:xfrm>
              <a:off x="5003300" y="3753275"/>
              <a:ext cx="18175" cy="439050"/>
            </a:xfrm>
            <a:custGeom>
              <a:avLst/>
              <a:gdLst/>
              <a:ahLst/>
              <a:cxnLst/>
              <a:rect l="l" t="t" r="r" b="b"/>
              <a:pathLst>
                <a:path w="727" h="17562" extrusionOk="0">
                  <a:moveTo>
                    <a:pt x="143" y="0"/>
                  </a:moveTo>
                  <a:cubicBezTo>
                    <a:pt x="111" y="0"/>
                    <a:pt x="74" y="6"/>
                    <a:pt x="42" y="6"/>
                  </a:cubicBezTo>
                  <a:cubicBezTo>
                    <a:pt x="27" y="6"/>
                    <a:pt x="12" y="4"/>
                    <a:pt x="0" y="0"/>
                  </a:cubicBezTo>
                  <a:lnTo>
                    <a:pt x="0" y="0"/>
                  </a:lnTo>
                  <a:lnTo>
                    <a:pt x="381" y="17562"/>
                  </a:lnTo>
                  <a:cubicBezTo>
                    <a:pt x="457" y="17545"/>
                    <a:pt x="539" y="17528"/>
                    <a:pt x="622" y="17528"/>
                  </a:cubicBezTo>
                  <a:cubicBezTo>
                    <a:pt x="657" y="17528"/>
                    <a:pt x="692" y="17531"/>
                    <a:pt x="726" y="17538"/>
                  </a:cubicBezTo>
                  <a:lnTo>
                    <a:pt x="726" y="17419"/>
                  </a:lnTo>
                  <a:lnTo>
                    <a:pt x="357" y="572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15"/>
            <p:cNvSpPr/>
            <p:nvPr/>
          </p:nvSpPr>
          <p:spPr>
            <a:xfrm>
              <a:off x="4886325" y="4112250"/>
              <a:ext cx="111625" cy="96750"/>
            </a:xfrm>
            <a:custGeom>
              <a:avLst/>
              <a:gdLst/>
              <a:ahLst/>
              <a:cxnLst/>
              <a:rect l="l" t="t" r="r" b="b"/>
              <a:pathLst>
                <a:path w="4465" h="3870" extrusionOk="0">
                  <a:moveTo>
                    <a:pt x="155" y="0"/>
                  </a:moveTo>
                  <a:cubicBezTo>
                    <a:pt x="107" y="107"/>
                    <a:pt x="60" y="226"/>
                    <a:pt x="0" y="322"/>
                  </a:cubicBezTo>
                  <a:lnTo>
                    <a:pt x="4310" y="3870"/>
                  </a:lnTo>
                  <a:cubicBezTo>
                    <a:pt x="4346" y="3774"/>
                    <a:pt x="4393" y="3667"/>
                    <a:pt x="4465" y="3572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15"/>
            <p:cNvSpPr/>
            <p:nvPr/>
          </p:nvSpPr>
          <p:spPr>
            <a:xfrm>
              <a:off x="5032450" y="4235775"/>
              <a:ext cx="207800" cy="173550"/>
            </a:xfrm>
            <a:custGeom>
              <a:avLst/>
              <a:gdLst/>
              <a:ahLst/>
              <a:cxnLst/>
              <a:rect l="l" t="t" r="r" b="b"/>
              <a:pathLst>
                <a:path w="8312" h="6942" extrusionOk="0">
                  <a:moveTo>
                    <a:pt x="275" y="0"/>
                  </a:moveTo>
                  <a:cubicBezTo>
                    <a:pt x="191" y="96"/>
                    <a:pt x="96" y="167"/>
                    <a:pt x="1" y="226"/>
                  </a:cubicBezTo>
                  <a:lnTo>
                    <a:pt x="8121" y="6942"/>
                  </a:lnTo>
                  <a:cubicBezTo>
                    <a:pt x="8169" y="6834"/>
                    <a:pt x="8240" y="6751"/>
                    <a:pt x="8312" y="6668"/>
                  </a:cubicBezTo>
                  <a:lnTo>
                    <a:pt x="27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15"/>
            <p:cNvSpPr/>
            <p:nvPr/>
          </p:nvSpPr>
          <p:spPr>
            <a:xfrm>
              <a:off x="5006875" y="3750000"/>
              <a:ext cx="242600" cy="651600"/>
            </a:xfrm>
            <a:custGeom>
              <a:avLst/>
              <a:gdLst/>
              <a:ahLst/>
              <a:cxnLst/>
              <a:rect l="l" t="t" r="r" b="b"/>
              <a:pathLst>
                <a:path w="9704" h="26064" extrusionOk="0">
                  <a:moveTo>
                    <a:pt x="333" y="0"/>
                  </a:moveTo>
                  <a:cubicBezTo>
                    <a:pt x="226" y="60"/>
                    <a:pt x="107" y="107"/>
                    <a:pt x="0" y="119"/>
                  </a:cubicBezTo>
                  <a:lnTo>
                    <a:pt x="214" y="679"/>
                  </a:lnTo>
                  <a:lnTo>
                    <a:pt x="9394" y="26063"/>
                  </a:lnTo>
                  <a:cubicBezTo>
                    <a:pt x="9489" y="26004"/>
                    <a:pt x="9585" y="25944"/>
                    <a:pt x="9704" y="25920"/>
                  </a:cubicBezTo>
                  <a:lnTo>
                    <a:pt x="33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15"/>
            <p:cNvSpPr/>
            <p:nvPr/>
          </p:nvSpPr>
          <p:spPr>
            <a:xfrm>
              <a:off x="4991100" y="4191000"/>
              <a:ext cx="56575" cy="53975"/>
            </a:xfrm>
            <a:custGeom>
              <a:avLst/>
              <a:gdLst/>
              <a:ahLst/>
              <a:cxnLst/>
              <a:rect l="l" t="t" r="r" b="b"/>
              <a:pathLst>
                <a:path w="2263" h="2159" extrusionOk="0">
                  <a:moveTo>
                    <a:pt x="1125" y="1"/>
                  </a:moveTo>
                  <a:cubicBezTo>
                    <a:pt x="1037" y="1"/>
                    <a:pt x="950" y="14"/>
                    <a:pt x="869" y="41"/>
                  </a:cubicBezTo>
                  <a:cubicBezTo>
                    <a:pt x="631" y="101"/>
                    <a:pt x="429" y="232"/>
                    <a:pt x="274" y="422"/>
                  </a:cubicBezTo>
                  <a:cubicBezTo>
                    <a:pt x="202" y="517"/>
                    <a:pt x="143" y="624"/>
                    <a:pt x="119" y="720"/>
                  </a:cubicBezTo>
                  <a:cubicBezTo>
                    <a:pt x="83" y="803"/>
                    <a:pt x="71" y="886"/>
                    <a:pt x="60" y="982"/>
                  </a:cubicBezTo>
                  <a:cubicBezTo>
                    <a:pt x="0" y="1577"/>
                    <a:pt x="441" y="2113"/>
                    <a:pt x="1024" y="2148"/>
                  </a:cubicBezTo>
                  <a:cubicBezTo>
                    <a:pt x="1061" y="2156"/>
                    <a:pt x="1098" y="2159"/>
                    <a:pt x="1134" y="2159"/>
                  </a:cubicBezTo>
                  <a:cubicBezTo>
                    <a:pt x="1216" y="2159"/>
                    <a:pt x="1295" y="2145"/>
                    <a:pt x="1369" y="2137"/>
                  </a:cubicBezTo>
                  <a:cubicBezTo>
                    <a:pt x="1464" y="2113"/>
                    <a:pt x="1572" y="2077"/>
                    <a:pt x="1679" y="2017"/>
                  </a:cubicBezTo>
                  <a:cubicBezTo>
                    <a:pt x="1750" y="1958"/>
                    <a:pt x="1845" y="1887"/>
                    <a:pt x="1929" y="1791"/>
                  </a:cubicBezTo>
                  <a:cubicBezTo>
                    <a:pt x="2084" y="1636"/>
                    <a:pt x="2167" y="1422"/>
                    <a:pt x="2203" y="1184"/>
                  </a:cubicBezTo>
                  <a:cubicBezTo>
                    <a:pt x="2262" y="636"/>
                    <a:pt x="1881" y="148"/>
                    <a:pt x="1345" y="29"/>
                  </a:cubicBezTo>
                  <a:cubicBezTo>
                    <a:pt x="1310" y="5"/>
                    <a:pt x="1274" y="5"/>
                    <a:pt x="1226" y="5"/>
                  </a:cubicBezTo>
                  <a:lnTo>
                    <a:pt x="1214" y="5"/>
                  </a:lnTo>
                  <a:cubicBezTo>
                    <a:pt x="1185" y="2"/>
                    <a:pt x="1155" y="1"/>
                    <a:pt x="112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15"/>
            <p:cNvSpPr/>
            <p:nvPr/>
          </p:nvSpPr>
          <p:spPr>
            <a:xfrm>
              <a:off x="4815775" y="4062050"/>
              <a:ext cx="78000" cy="76425"/>
            </a:xfrm>
            <a:custGeom>
              <a:avLst/>
              <a:gdLst/>
              <a:ahLst/>
              <a:cxnLst/>
              <a:rect l="l" t="t" r="r" b="b"/>
              <a:pathLst>
                <a:path w="3120" h="3057" extrusionOk="0">
                  <a:moveTo>
                    <a:pt x="1541" y="0"/>
                  </a:moveTo>
                  <a:cubicBezTo>
                    <a:pt x="769" y="0"/>
                    <a:pt x="102" y="595"/>
                    <a:pt x="24" y="1389"/>
                  </a:cubicBezTo>
                  <a:cubicBezTo>
                    <a:pt x="0" y="1770"/>
                    <a:pt x="107" y="2151"/>
                    <a:pt x="322" y="2425"/>
                  </a:cubicBezTo>
                  <a:cubicBezTo>
                    <a:pt x="405" y="2520"/>
                    <a:pt x="476" y="2604"/>
                    <a:pt x="548" y="2687"/>
                  </a:cubicBezTo>
                  <a:cubicBezTo>
                    <a:pt x="727" y="2842"/>
                    <a:pt x="953" y="2949"/>
                    <a:pt x="1191" y="3008"/>
                  </a:cubicBezTo>
                  <a:cubicBezTo>
                    <a:pt x="1262" y="3020"/>
                    <a:pt x="1322" y="3044"/>
                    <a:pt x="1393" y="3056"/>
                  </a:cubicBezTo>
                  <a:lnTo>
                    <a:pt x="1512" y="3056"/>
                  </a:lnTo>
                  <a:cubicBezTo>
                    <a:pt x="1523" y="3056"/>
                    <a:pt x="1534" y="3056"/>
                    <a:pt x="1545" y="3056"/>
                  </a:cubicBezTo>
                  <a:cubicBezTo>
                    <a:pt x="2068" y="3056"/>
                    <a:pt x="2554" y="2773"/>
                    <a:pt x="2822" y="2353"/>
                  </a:cubicBezTo>
                  <a:cubicBezTo>
                    <a:pt x="2882" y="2246"/>
                    <a:pt x="2941" y="2151"/>
                    <a:pt x="2977" y="2044"/>
                  </a:cubicBezTo>
                  <a:cubicBezTo>
                    <a:pt x="3013" y="1913"/>
                    <a:pt x="3048" y="1770"/>
                    <a:pt x="3060" y="1651"/>
                  </a:cubicBezTo>
                  <a:cubicBezTo>
                    <a:pt x="3120" y="1032"/>
                    <a:pt x="2798" y="448"/>
                    <a:pt x="2274" y="163"/>
                  </a:cubicBezTo>
                  <a:cubicBezTo>
                    <a:pt x="2167" y="103"/>
                    <a:pt x="2072" y="79"/>
                    <a:pt x="1965" y="44"/>
                  </a:cubicBezTo>
                  <a:cubicBezTo>
                    <a:pt x="1870" y="20"/>
                    <a:pt x="1786" y="8"/>
                    <a:pt x="1691" y="8"/>
                  </a:cubicBezTo>
                  <a:cubicBezTo>
                    <a:pt x="1640" y="3"/>
                    <a:pt x="1590" y="0"/>
                    <a:pt x="154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15"/>
            <p:cNvSpPr/>
            <p:nvPr/>
          </p:nvSpPr>
          <p:spPr>
            <a:xfrm>
              <a:off x="2997100" y="4406875"/>
              <a:ext cx="25600" cy="5125"/>
            </a:xfrm>
            <a:custGeom>
              <a:avLst/>
              <a:gdLst/>
              <a:ahLst/>
              <a:cxnLst/>
              <a:rect l="l" t="t" r="r" b="b"/>
              <a:pathLst>
                <a:path w="1024" h="205" extrusionOk="0">
                  <a:moveTo>
                    <a:pt x="540" y="1"/>
                  </a:moveTo>
                  <a:cubicBezTo>
                    <a:pt x="336" y="1"/>
                    <a:pt x="153" y="63"/>
                    <a:pt x="0" y="205"/>
                  </a:cubicBezTo>
                  <a:lnTo>
                    <a:pt x="1024" y="205"/>
                  </a:lnTo>
                  <a:cubicBezTo>
                    <a:pt x="964" y="145"/>
                    <a:pt x="881" y="98"/>
                    <a:pt x="798" y="62"/>
                  </a:cubicBezTo>
                  <a:cubicBezTo>
                    <a:pt x="726" y="26"/>
                    <a:pt x="655" y="2"/>
                    <a:pt x="595" y="2"/>
                  </a:cubicBezTo>
                  <a:cubicBezTo>
                    <a:pt x="577" y="1"/>
                    <a:pt x="558" y="1"/>
                    <a:pt x="54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15"/>
            <p:cNvSpPr/>
            <p:nvPr/>
          </p:nvSpPr>
          <p:spPr>
            <a:xfrm>
              <a:off x="2698250" y="4188575"/>
              <a:ext cx="14300" cy="13925"/>
            </a:xfrm>
            <a:custGeom>
              <a:avLst/>
              <a:gdLst/>
              <a:ahLst/>
              <a:cxnLst/>
              <a:rect l="l" t="t" r="r" b="b"/>
              <a:pathLst>
                <a:path w="572" h="557" extrusionOk="0">
                  <a:moveTo>
                    <a:pt x="264" y="1"/>
                  </a:moveTo>
                  <a:cubicBezTo>
                    <a:pt x="193" y="1"/>
                    <a:pt x="120" y="42"/>
                    <a:pt x="72" y="90"/>
                  </a:cubicBezTo>
                  <a:cubicBezTo>
                    <a:pt x="48" y="138"/>
                    <a:pt x="12" y="186"/>
                    <a:pt x="12" y="245"/>
                  </a:cubicBezTo>
                  <a:cubicBezTo>
                    <a:pt x="0" y="400"/>
                    <a:pt x="107" y="555"/>
                    <a:pt x="250" y="555"/>
                  </a:cubicBezTo>
                  <a:cubicBezTo>
                    <a:pt x="259" y="556"/>
                    <a:pt x="269" y="556"/>
                    <a:pt x="278" y="556"/>
                  </a:cubicBezTo>
                  <a:cubicBezTo>
                    <a:pt x="375" y="556"/>
                    <a:pt x="469" y="500"/>
                    <a:pt x="512" y="424"/>
                  </a:cubicBezTo>
                  <a:cubicBezTo>
                    <a:pt x="524" y="388"/>
                    <a:pt x="536" y="340"/>
                    <a:pt x="548" y="305"/>
                  </a:cubicBezTo>
                  <a:cubicBezTo>
                    <a:pt x="572" y="150"/>
                    <a:pt x="465" y="19"/>
                    <a:pt x="310" y="7"/>
                  </a:cubicBezTo>
                  <a:cubicBezTo>
                    <a:pt x="295" y="3"/>
                    <a:pt x="279" y="1"/>
                    <a:pt x="26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15"/>
            <p:cNvSpPr/>
            <p:nvPr/>
          </p:nvSpPr>
          <p:spPr>
            <a:xfrm>
              <a:off x="3732600" y="4168050"/>
              <a:ext cx="29200" cy="27800"/>
            </a:xfrm>
            <a:custGeom>
              <a:avLst/>
              <a:gdLst/>
              <a:ahLst/>
              <a:cxnLst/>
              <a:rect l="l" t="t" r="r" b="b"/>
              <a:pathLst>
                <a:path w="1168" h="1112" extrusionOk="0">
                  <a:moveTo>
                    <a:pt x="567" y="0"/>
                  </a:moveTo>
                  <a:cubicBezTo>
                    <a:pt x="300" y="0"/>
                    <a:pt x="69" y="223"/>
                    <a:pt x="36" y="495"/>
                  </a:cubicBezTo>
                  <a:cubicBezTo>
                    <a:pt x="0" y="757"/>
                    <a:pt x="179" y="995"/>
                    <a:pt x="417" y="1078"/>
                  </a:cubicBezTo>
                  <a:lnTo>
                    <a:pt x="429" y="1078"/>
                  </a:lnTo>
                  <a:cubicBezTo>
                    <a:pt x="465" y="1090"/>
                    <a:pt x="489" y="1102"/>
                    <a:pt x="524" y="1102"/>
                  </a:cubicBezTo>
                  <a:cubicBezTo>
                    <a:pt x="549" y="1109"/>
                    <a:pt x="574" y="1112"/>
                    <a:pt x="600" y="1112"/>
                  </a:cubicBezTo>
                  <a:cubicBezTo>
                    <a:pt x="661" y="1112"/>
                    <a:pt x="724" y="1095"/>
                    <a:pt x="774" y="1078"/>
                  </a:cubicBezTo>
                  <a:cubicBezTo>
                    <a:pt x="965" y="1007"/>
                    <a:pt x="1108" y="840"/>
                    <a:pt x="1131" y="614"/>
                  </a:cubicBezTo>
                  <a:cubicBezTo>
                    <a:pt x="1167" y="316"/>
                    <a:pt x="941" y="54"/>
                    <a:pt x="643" y="7"/>
                  </a:cubicBezTo>
                  <a:cubicBezTo>
                    <a:pt x="618" y="2"/>
                    <a:pt x="592" y="0"/>
                    <a:pt x="5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15"/>
            <p:cNvSpPr/>
            <p:nvPr/>
          </p:nvSpPr>
          <p:spPr>
            <a:xfrm>
              <a:off x="4574675" y="4319825"/>
              <a:ext cx="37825" cy="38250"/>
            </a:xfrm>
            <a:custGeom>
              <a:avLst/>
              <a:gdLst/>
              <a:ahLst/>
              <a:cxnLst/>
              <a:rect l="l" t="t" r="r" b="b"/>
              <a:pathLst>
                <a:path w="1513" h="1530" extrusionOk="0">
                  <a:moveTo>
                    <a:pt x="731" y="0"/>
                  </a:moveTo>
                  <a:cubicBezTo>
                    <a:pt x="438" y="0"/>
                    <a:pt x="177" y="180"/>
                    <a:pt x="60" y="436"/>
                  </a:cubicBezTo>
                  <a:cubicBezTo>
                    <a:pt x="24" y="508"/>
                    <a:pt x="0" y="603"/>
                    <a:pt x="0" y="686"/>
                  </a:cubicBezTo>
                  <a:lnTo>
                    <a:pt x="0" y="782"/>
                  </a:lnTo>
                  <a:cubicBezTo>
                    <a:pt x="0" y="889"/>
                    <a:pt x="24" y="984"/>
                    <a:pt x="60" y="1079"/>
                  </a:cubicBezTo>
                  <a:cubicBezTo>
                    <a:pt x="95" y="1186"/>
                    <a:pt x="179" y="1270"/>
                    <a:pt x="262" y="1341"/>
                  </a:cubicBezTo>
                  <a:cubicBezTo>
                    <a:pt x="381" y="1448"/>
                    <a:pt x="524" y="1508"/>
                    <a:pt x="679" y="1520"/>
                  </a:cubicBezTo>
                  <a:cubicBezTo>
                    <a:pt x="710" y="1527"/>
                    <a:pt x="742" y="1530"/>
                    <a:pt x="772" y="1530"/>
                  </a:cubicBezTo>
                  <a:cubicBezTo>
                    <a:pt x="847" y="1530"/>
                    <a:pt x="918" y="1513"/>
                    <a:pt x="976" y="1496"/>
                  </a:cubicBezTo>
                  <a:cubicBezTo>
                    <a:pt x="1084" y="1460"/>
                    <a:pt x="1167" y="1401"/>
                    <a:pt x="1250" y="1341"/>
                  </a:cubicBezTo>
                  <a:cubicBezTo>
                    <a:pt x="1334" y="1270"/>
                    <a:pt x="1393" y="1186"/>
                    <a:pt x="1441" y="1079"/>
                  </a:cubicBezTo>
                  <a:cubicBezTo>
                    <a:pt x="1465" y="1008"/>
                    <a:pt x="1488" y="925"/>
                    <a:pt x="1500" y="853"/>
                  </a:cubicBezTo>
                  <a:cubicBezTo>
                    <a:pt x="1512" y="686"/>
                    <a:pt x="1488" y="544"/>
                    <a:pt x="1417" y="424"/>
                  </a:cubicBezTo>
                  <a:cubicBezTo>
                    <a:pt x="1369" y="293"/>
                    <a:pt x="1298" y="198"/>
                    <a:pt x="1203" y="139"/>
                  </a:cubicBezTo>
                  <a:cubicBezTo>
                    <a:pt x="1096" y="67"/>
                    <a:pt x="965" y="8"/>
                    <a:pt x="834" y="8"/>
                  </a:cubicBezTo>
                  <a:cubicBezTo>
                    <a:pt x="799" y="3"/>
                    <a:pt x="765" y="0"/>
                    <a:pt x="73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15"/>
            <p:cNvSpPr/>
            <p:nvPr/>
          </p:nvSpPr>
          <p:spPr>
            <a:xfrm>
              <a:off x="4163600" y="4245300"/>
              <a:ext cx="27400" cy="26400"/>
            </a:xfrm>
            <a:custGeom>
              <a:avLst/>
              <a:gdLst/>
              <a:ahLst/>
              <a:cxnLst/>
              <a:rect l="l" t="t" r="r" b="b"/>
              <a:pathLst>
                <a:path w="1096" h="1056" extrusionOk="0">
                  <a:moveTo>
                    <a:pt x="608" y="0"/>
                  </a:moveTo>
                  <a:cubicBezTo>
                    <a:pt x="548" y="0"/>
                    <a:pt x="501" y="0"/>
                    <a:pt x="453" y="12"/>
                  </a:cubicBezTo>
                  <a:cubicBezTo>
                    <a:pt x="215" y="60"/>
                    <a:pt x="36" y="250"/>
                    <a:pt x="24" y="488"/>
                  </a:cubicBezTo>
                  <a:cubicBezTo>
                    <a:pt x="1" y="560"/>
                    <a:pt x="24" y="667"/>
                    <a:pt x="72" y="750"/>
                  </a:cubicBezTo>
                  <a:cubicBezTo>
                    <a:pt x="120" y="858"/>
                    <a:pt x="203" y="953"/>
                    <a:pt x="310" y="988"/>
                  </a:cubicBezTo>
                  <a:cubicBezTo>
                    <a:pt x="370" y="1024"/>
                    <a:pt x="429" y="1036"/>
                    <a:pt x="501" y="1048"/>
                  </a:cubicBezTo>
                  <a:cubicBezTo>
                    <a:pt x="528" y="1053"/>
                    <a:pt x="555" y="1055"/>
                    <a:pt x="581" y="1055"/>
                  </a:cubicBezTo>
                  <a:cubicBezTo>
                    <a:pt x="681" y="1055"/>
                    <a:pt x="773" y="1021"/>
                    <a:pt x="858" y="965"/>
                  </a:cubicBezTo>
                  <a:lnTo>
                    <a:pt x="870" y="965"/>
                  </a:lnTo>
                  <a:cubicBezTo>
                    <a:pt x="941" y="905"/>
                    <a:pt x="1013" y="846"/>
                    <a:pt x="1048" y="750"/>
                  </a:cubicBezTo>
                  <a:cubicBezTo>
                    <a:pt x="1084" y="691"/>
                    <a:pt x="1096" y="631"/>
                    <a:pt x="1096" y="572"/>
                  </a:cubicBezTo>
                  <a:cubicBezTo>
                    <a:pt x="1096" y="512"/>
                    <a:pt x="1096" y="465"/>
                    <a:pt x="1084" y="429"/>
                  </a:cubicBezTo>
                  <a:cubicBezTo>
                    <a:pt x="1084" y="417"/>
                    <a:pt x="1084" y="393"/>
                    <a:pt x="1072" y="381"/>
                  </a:cubicBezTo>
                  <a:cubicBezTo>
                    <a:pt x="1036" y="262"/>
                    <a:pt x="965" y="179"/>
                    <a:pt x="870" y="96"/>
                  </a:cubicBezTo>
                  <a:cubicBezTo>
                    <a:pt x="858" y="84"/>
                    <a:pt x="846" y="72"/>
                    <a:pt x="834" y="72"/>
                  </a:cubicBezTo>
                  <a:cubicBezTo>
                    <a:pt x="751" y="24"/>
                    <a:pt x="679" y="0"/>
                    <a:pt x="6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15"/>
            <p:cNvSpPr/>
            <p:nvPr/>
          </p:nvSpPr>
          <p:spPr>
            <a:xfrm>
              <a:off x="2754800" y="4228775"/>
              <a:ext cx="27100" cy="27250"/>
            </a:xfrm>
            <a:custGeom>
              <a:avLst/>
              <a:gdLst/>
              <a:ahLst/>
              <a:cxnLst/>
              <a:rect l="l" t="t" r="r" b="b"/>
              <a:pathLst>
                <a:path w="1084" h="1090" extrusionOk="0">
                  <a:moveTo>
                    <a:pt x="516" y="0"/>
                  </a:moveTo>
                  <a:cubicBezTo>
                    <a:pt x="325" y="0"/>
                    <a:pt x="166" y="111"/>
                    <a:pt x="72" y="268"/>
                  </a:cubicBezTo>
                  <a:cubicBezTo>
                    <a:pt x="36" y="328"/>
                    <a:pt x="12" y="399"/>
                    <a:pt x="0" y="495"/>
                  </a:cubicBezTo>
                  <a:cubicBezTo>
                    <a:pt x="0" y="554"/>
                    <a:pt x="0" y="614"/>
                    <a:pt x="12" y="661"/>
                  </a:cubicBezTo>
                  <a:cubicBezTo>
                    <a:pt x="36" y="721"/>
                    <a:pt x="60" y="780"/>
                    <a:pt x="96" y="840"/>
                  </a:cubicBezTo>
                  <a:cubicBezTo>
                    <a:pt x="179" y="971"/>
                    <a:pt x="310" y="1054"/>
                    <a:pt x="489" y="1090"/>
                  </a:cubicBezTo>
                  <a:lnTo>
                    <a:pt x="548" y="1090"/>
                  </a:lnTo>
                  <a:cubicBezTo>
                    <a:pt x="703" y="1090"/>
                    <a:pt x="834" y="1030"/>
                    <a:pt x="929" y="935"/>
                  </a:cubicBezTo>
                  <a:cubicBezTo>
                    <a:pt x="1012" y="852"/>
                    <a:pt x="1084" y="733"/>
                    <a:pt x="1084" y="602"/>
                  </a:cubicBezTo>
                  <a:lnTo>
                    <a:pt x="1084" y="506"/>
                  </a:lnTo>
                  <a:cubicBezTo>
                    <a:pt x="1084" y="387"/>
                    <a:pt x="1048" y="280"/>
                    <a:pt x="965" y="197"/>
                  </a:cubicBezTo>
                  <a:cubicBezTo>
                    <a:pt x="881" y="90"/>
                    <a:pt x="750" y="18"/>
                    <a:pt x="596" y="6"/>
                  </a:cubicBezTo>
                  <a:cubicBezTo>
                    <a:pt x="569" y="2"/>
                    <a:pt x="542" y="0"/>
                    <a:pt x="51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15"/>
            <p:cNvSpPr/>
            <p:nvPr/>
          </p:nvSpPr>
          <p:spPr>
            <a:xfrm>
              <a:off x="2582150" y="4308350"/>
              <a:ext cx="28000" cy="27250"/>
            </a:xfrm>
            <a:custGeom>
              <a:avLst/>
              <a:gdLst/>
              <a:ahLst/>
              <a:cxnLst/>
              <a:rect l="l" t="t" r="r" b="b"/>
              <a:pathLst>
                <a:path w="1120" h="1090" extrusionOk="0">
                  <a:moveTo>
                    <a:pt x="575" y="1"/>
                  </a:moveTo>
                  <a:cubicBezTo>
                    <a:pt x="296" y="1"/>
                    <a:pt x="58" y="208"/>
                    <a:pt x="25" y="491"/>
                  </a:cubicBezTo>
                  <a:cubicBezTo>
                    <a:pt x="1" y="788"/>
                    <a:pt x="215" y="1062"/>
                    <a:pt x="525" y="1086"/>
                  </a:cubicBezTo>
                  <a:cubicBezTo>
                    <a:pt x="545" y="1088"/>
                    <a:pt x="566" y="1090"/>
                    <a:pt x="586" y="1090"/>
                  </a:cubicBezTo>
                  <a:cubicBezTo>
                    <a:pt x="858" y="1090"/>
                    <a:pt x="1087" y="875"/>
                    <a:pt x="1120" y="598"/>
                  </a:cubicBezTo>
                  <a:cubicBezTo>
                    <a:pt x="1120" y="538"/>
                    <a:pt x="1120" y="479"/>
                    <a:pt x="1096" y="431"/>
                  </a:cubicBezTo>
                  <a:cubicBezTo>
                    <a:pt x="1072" y="312"/>
                    <a:pt x="1013" y="217"/>
                    <a:pt x="941" y="133"/>
                  </a:cubicBezTo>
                  <a:cubicBezTo>
                    <a:pt x="858" y="74"/>
                    <a:pt x="775" y="26"/>
                    <a:pt x="679" y="14"/>
                  </a:cubicBezTo>
                  <a:cubicBezTo>
                    <a:pt x="667" y="14"/>
                    <a:pt x="656" y="2"/>
                    <a:pt x="620" y="2"/>
                  </a:cubicBezTo>
                  <a:cubicBezTo>
                    <a:pt x="605" y="1"/>
                    <a:pt x="590" y="1"/>
                    <a:pt x="57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15"/>
            <p:cNvSpPr/>
            <p:nvPr/>
          </p:nvSpPr>
          <p:spPr>
            <a:xfrm>
              <a:off x="3259325" y="4015150"/>
              <a:ext cx="28300" cy="26950"/>
            </a:xfrm>
            <a:custGeom>
              <a:avLst/>
              <a:gdLst/>
              <a:ahLst/>
              <a:cxnLst/>
              <a:rect l="l" t="t" r="r" b="b"/>
              <a:pathLst>
                <a:path w="1132" h="1078" extrusionOk="0">
                  <a:moveTo>
                    <a:pt x="563" y="1"/>
                  </a:moveTo>
                  <a:cubicBezTo>
                    <a:pt x="284" y="1"/>
                    <a:pt x="46" y="208"/>
                    <a:pt x="12" y="491"/>
                  </a:cubicBezTo>
                  <a:cubicBezTo>
                    <a:pt x="0" y="646"/>
                    <a:pt x="48" y="777"/>
                    <a:pt x="155" y="896"/>
                  </a:cubicBezTo>
                  <a:cubicBezTo>
                    <a:pt x="215" y="967"/>
                    <a:pt x="310" y="1027"/>
                    <a:pt x="429" y="1062"/>
                  </a:cubicBezTo>
                  <a:cubicBezTo>
                    <a:pt x="453" y="1062"/>
                    <a:pt x="477" y="1074"/>
                    <a:pt x="489" y="1074"/>
                  </a:cubicBezTo>
                  <a:lnTo>
                    <a:pt x="512" y="1074"/>
                  </a:lnTo>
                  <a:cubicBezTo>
                    <a:pt x="533" y="1076"/>
                    <a:pt x="553" y="1077"/>
                    <a:pt x="572" y="1077"/>
                  </a:cubicBezTo>
                  <a:cubicBezTo>
                    <a:pt x="665" y="1077"/>
                    <a:pt x="745" y="1054"/>
                    <a:pt x="834" y="1015"/>
                  </a:cubicBezTo>
                  <a:cubicBezTo>
                    <a:pt x="989" y="931"/>
                    <a:pt x="1084" y="777"/>
                    <a:pt x="1108" y="598"/>
                  </a:cubicBezTo>
                  <a:cubicBezTo>
                    <a:pt x="1132" y="300"/>
                    <a:pt x="905" y="38"/>
                    <a:pt x="608" y="3"/>
                  </a:cubicBezTo>
                  <a:cubicBezTo>
                    <a:pt x="593" y="2"/>
                    <a:pt x="577" y="1"/>
                    <a:pt x="5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15"/>
            <p:cNvSpPr/>
            <p:nvPr/>
          </p:nvSpPr>
          <p:spPr>
            <a:xfrm>
              <a:off x="5234575" y="4397850"/>
              <a:ext cx="36625" cy="13550"/>
            </a:xfrm>
            <a:custGeom>
              <a:avLst/>
              <a:gdLst/>
              <a:ahLst/>
              <a:cxnLst/>
              <a:rect l="l" t="t" r="r" b="b"/>
              <a:pathLst>
                <a:path w="1465" h="542" extrusionOk="0">
                  <a:moveTo>
                    <a:pt x="736" y="1"/>
                  </a:moveTo>
                  <a:cubicBezTo>
                    <a:pt x="686" y="1"/>
                    <a:pt x="635" y="6"/>
                    <a:pt x="596" y="6"/>
                  </a:cubicBezTo>
                  <a:cubicBezTo>
                    <a:pt x="477" y="30"/>
                    <a:pt x="381" y="66"/>
                    <a:pt x="286" y="149"/>
                  </a:cubicBezTo>
                  <a:cubicBezTo>
                    <a:pt x="262" y="161"/>
                    <a:pt x="238" y="173"/>
                    <a:pt x="227" y="185"/>
                  </a:cubicBezTo>
                  <a:cubicBezTo>
                    <a:pt x="143" y="268"/>
                    <a:pt x="84" y="351"/>
                    <a:pt x="36" y="459"/>
                  </a:cubicBezTo>
                  <a:cubicBezTo>
                    <a:pt x="24" y="482"/>
                    <a:pt x="24" y="518"/>
                    <a:pt x="0" y="542"/>
                  </a:cubicBezTo>
                  <a:lnTo>
                    <a:pt x="1465" y="542"/>
                  </a:lnTo>
                  <a:cubicBezTo>
                    <a:pt x="1370" y="268"/>
                    <a:pt x="1120" y="42"/>
                    <a:pt x="810" y="6"/>
                  </a:cubicBezTo>
                  <a:cubicBezTo>
                    <a:pt x="786" y="2"/>
                    <a:pt x="761" y="1"/>
                    <a:pt x="73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15"/>
            <p:cNvSpPr/>
            <p:nvPr/>
          </p:nvSpPr>
          <p:spPr>
            <a:xfrm>
              <a:off x="4984250" y="3714800"/>
              <a:ext cx="39600" cy="38200"/>
            </a:xfrm>
            <a:custGeom>
              <a:avLst/>
              <a:gdLst/>
              <a:ahLst/>
              <a:cxnLst/>
              <a:rect l="l" t="t" r="r" b="b"/>
              <a:pathLst>
                <a:path w="1584" h="1528" extrusionOk="0">
                  <a:moveTo>
                    <a:pt x="778" y="0"/>
                  </a:moveTo>
                  <a:cubicBezTo>
                    <a:pt x="388" y="0"/>
                    <a:pt x="46" y="289"/>
                    <a:pt x="12" y="694"/>
                  </a:cubicBezTo>
                  <a:cubicBezTo>
                    <a:pt x="0" y="813"/>
                    <a:pt x="12" y="932"/>
                    <a:pt x="60" y="1039"/>
                  </a:cubicBezTo>
                  <a:cubicBezTo>
                    <a:pt x="119" y="1134"/>
                    <a:pt x="179" y="1242"/>
                    <a:pt x="274" y="1313"/>
                  </a:cubicBezTo>
                  <a:cubicBezTo>
                    <a:pt x="310" y="1361"/>
                    <a:pt x="369" y="1408"/>
                    <a:pt x="417" y="1432"/>
                  </a:cubicBezTo>
                  <a:cubicBezTo>
                    <a:pt x="512" y="1480"/>
                    <a:pt x="607" y="1527"/>
                    <a:pt x="715" y="1527"/>
                  </a:cubicBezTo>
                  <a:lnTo>
                    <a:pt x="893" y="1527"/>
                  </a:lnTo>
                  <a:cubicBezTo>
                    <a:pt x="1012" y="1515"/>
                    <a:pt x="1119" y="1468"/>
                    <a:pt x="1203" y="1408"/>
                  </a:cubicBezTo>
                  <a:cubicBezTo>
                    <a:pt x="1381" y="1289"/>
                    <a:pt x="1524" y="1075"/>
                    <a:pt x="1536" y="837"/>
                  </a:cubicBezTo>
                  <a:cubicBezTo>
                    <a:pt x="1584" y="420"/>
                    <a:pt x="1286" y="39"/>
                    <a:pt x="846" y="3"/>
                  </a:cubicBezTo>
                  <a:cubicBezTo>
                    <a:pt x="823" y="1"/>
                    <a:pt x="800" y="0"/>
                    <a:pt x="77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15"/>
            <p:cNvSpPr/>
            <p:nvPr/>
          </p:nvSpPr>
          <p:spPr>
            <a:xfrm>
              <a:off x="3074475" y="4307150"/>
              <a:ext cx="15500" cy="15550"/>
            </a:xfrm>
            <a:custGeom>
              <a:avLst/>
              <a:gdLst/>
              <a:ahLst/>
              <a:cxnLst/>
              <a:rect l="l" t="t" r="r" b="b"/>
              <a:pathLst>
                <a:path w="620" h="622" extrusionOk="0">
                  <a:moveTo>
                    <a:pt x="328" y="0"/>
                  </a:moveTo>
                  <a:cubicBezTo>
                    <a:pt x="264" y="0"/>
                    <a:pt x="195" y="30"/>
                    <a:pt x="144" y="50"/>
                  </a:cubicBezTo>
                  <a:cubicBezTo>
                    <a:pt x="72" y="86"/>
                    <a:pt x="13" y="169"/>
                    <a:pt x="1" y="277"/>
                  </a:cubicBezTo>
                  <a:cubicBezTo>
                    <a:pt x="1" y="300"/>
                    <a:pt x="1" y="336"/>
                    <a:pt x="13" y="360"/>
                  </a:cubicBezTo>
                  <a:cubicBezTo>
                    <a:pt x="24" y="408"/>
                    <a:pt x="48" y="455"/>
                    <a:pt x="60" y="479"/>
                  </a:cubicBezTo>
                  <a:cubicBezTo>
                    <a:pt x="96" y="562"/>
                    <a:pt x="191" y="622"/>
                    <a:pt x="286" y="622"/>
                  </a:cubicBezTo>
                  <a:lnTo>
                    <a:pt x="382" y="622"/>
                  </a:lnTo>
                  <a:cubicBezTo>
                    <a:pt x="465" y="598"/>
                    <a:pt x="536" y="562"/>
                    <a:pt x="560" y="503"/>
                  </a:cubicBezTo>
                  <a:cubicBezTo>
                    <a:pt x="596" y="455"/>
                    <a:pt x="620" y="408"/>
                    <a:pt x="620" y="348"/>
                  </a:cubicBezTo>
                  <a:cubicBezTo>
                    <a:pt x="620" y="300"/>
                    <a:pt x="620" y="265"/>
                    <a:pt x="608" y="217"/>
                  </a:cubicBezTo>
                  <a:cubicBezTo>
                    <a:pt x="584" y="110"/>
                    <a:pt x="489" y="38"/>
                    <a:pt x="382" y="27"/>
                  </a:cubicBezTo>
                  <a:cubicBezTo>
                    <a:pt x="370" y="27"/>
                    <a:pt x="358" y="27"/>
                    <a:pt x="358" y="3"/>
                  </a:cubicBezTo>
                  <a:cubicBezTo>
                    <a:pt x="348" y="1"/>
                    <a:pt x="338" y="0"/>
                    <a:pt x="32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15"/>
            <p:cNvSpPr/>
            <p:nvPr/>
          </p:nvSpPr>
          <p:spPr>
            <a:xfrm>
              <a:off x="3911200" y="4344925"/>
              <a:ext cx="16375" cy="15575"/>
            </a:xfrm>
            <a:custGeom>
              <a:avLst/>
              <a:gdLst/>
              <a:ahLst/>
              <a:cxnLst/>
              <a:rect l="l" t="t" r="r" b="b"/>
              <a:pathLst>
                <a:path w="655" h="623" extrusionOk="0">
                  <a:moveTo>
                    <a:pt x="312" y="1"/>
                  </a:moveTo>
                  <a:cubicBezTo>
                    <a:pt x="167" y="1"/>
                    <a:pt x="55" y="103"/>
                    <a:pt x="12" y="254"/>
                  </a:cubicBezTo>
                  <a:lnTo>
                    <a:pt x="12" y="278"/>
                  </a:lnTo>
                  <a:cubicBezTo>
                    <a:pt x="0" y="456"/>
                    <a:pt x="119" y="611"/>
                    <a:pt x="298" y="623"/>
                  </a:cubicBezTo>
                  <a:lnTo>
                    <a:pt x="405" y="623"/>
                  </a:lnTo>
                  <a:cubicBezTo>
                    <a:pt x="524" y="599"/>
                    <a:pt x="631" y="492"/>
                    <a:pt x="643" y="337"/>
                  </a:cubicBezTo>
                  <a:cubicBezTo>
                    <a:pt x="655" y="159"/>
                    <a:pt x="536" y="16"/>
                    <a:pt x="357" y="4"/>
                  </a:cubicBezTo>
                  <a:cubicBezTo>
                    <a:pt x="342" y="2"/>
                    <a:pt x="327" y="1"/>
                    <a:pt x="31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19" name="Google Shape;1819;p15"/>
          <p:cNvGrpSpPr/>
          <p:nvPr/>
        </p:nvGrpSpPr>
        <p:grpSpPr>
          <a:xfrm>
            <a:off x="4989532" y="25"/>
            <a:ext cx="4181792" cy="1269197"/>
            <a:chOff x="4846107" y="26"/>
            <a:chExt cx="4325395" cy="1312782"/>
          </a:xfrm>
        </p:grpSpPr>
        <p:sp>
          <p:nvSpPr>
            <p:cNvPr id="1820" name="Google Shape;1820;p15"/>
            <p:cNvSpPr/>
            <p:nvPr/>
          </p:nvSpPr>
          <p:spPr>
            <a:xfrm>
              <a:off x="6903427" y="1643"/>
              <a:ext cx="354163" cy="123640"/>
            </a:xfrm>
            <a:custGeom>
              <a:avLst/>
              <a:gdLst/>
              <a:ahLst/>
              <a:cxnLst/>
              <a:rect l="l" t="t" r="r" b="b"/>
              <a:pathLst>
                <a:path w="7883" h="2752" extrusionOk="0">
                  <a:moveTo>
                    <a:pt x="7704" y="1"/>
                  </a:moveTo>
                  <a:lnTo>
                    <a:pt x="0" y="2358"/>
                  </a:lnTo>
                  <a:cubicBezTo>
                    <a:pt x="84" y="2465"/>
                    <a:pt x="131" y="2608"/>
                    <a:pt x="131" y="2751"/>
                  </a:cubicBezTo>
                  <a:lnTo>
                    <a:pt x="7847" y="382"/>
                  </a:lnTo>
                  <a:lnTo>
                    <a:pt x="788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15"/>
            <p:cNvSpPr/>
            <p:nvPr/>
          </p:nvSpPr>
          <p:spPr>
            <a:xfrm>
              <a:off x="7275202" y="1643"/>
              <a:ext cx="36930" cy="11277"/>
            </a:xfrm>
            <a:custGeom>
              <a:avLst/>
              <a:gdLst/>
              <a:ahLst/>
              <a:cxnLst/>
              <a:rect l="l" t="t" r="r" b="b"/>
              <a:pathLst>
                <a:path w="822" h="251" extrusionOk="0">
                  <a:moveTo>
                    <a:pt x="24" y="1"/>
                  </a:moveTo>
                  <a:lnTo>
                    <a:pt x="0" y="251"/>
                  </a:lnTo>
                  <a:lnTo>
                    <a:pt x="82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15"/>
            <p:cNvSpPr/>
            <p:nvPr/>
          </p:nvSpPr>
          <p:spPr>
            <a:xfrm>
              <a:off x="8882618" y="26"/>
              <a:ext cx="288884" cy="170365"/>
            </a:xfrm>
            <a:custGeom>
              <a:avLst/>
              <a:gdLst/>
              <a:ahLst/>
              <a:cxnLst/>
              <a:rect l="l" t="t" r="r" b="b"/>
              <a:pathLst>
                <a:path w="6430" h="3792" extrusionOk="0">
                  <a:moveTo>
                    <a:pt x="5620" y="1"/>
                  </a:moveTo>
                  <a:lnTo>
                    <a:pt x="24" y="3370"/>
                  </a:lnTo>
                  <a:cubicBezTo>
                    <a:pt x="48" y="3430"/>
                    <a:pt x="48" y="3490"/>
                    <a:pt x="48" y="3537"/>
                  </a:cubicBezTo>
                  <a:cubicBezTo>
                    <a:pt x="48" y="3620"/>
                    <a:pt x="24" y="3716"/>
                    <a:pt x="1" y="3787"/>
                  </a:cubicBezTo>
                  <a:cubicBezTo>
                    <a:pt x="12" y="3790"/>
                    <a:pt x="25" y="3792"/>
                    <a:pt x="38" y="3792"/>
                  </a:cubicBezTo>
                  <a:cubicBezTo>
                    <a:pt x="76" y="3792"/>
                    <a:pt x="117" y="3778"/>
                    <a:pt x="143" y="3751"/>
                  </a:cubicBezTo>
                  <a:lnTo>
                    <a:pt x="643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15"/>
            <p:cNvSpPr/>
            <p:nvPr/>
          </p:nvSpPr>
          <p:spPr>
            <a:xfrm>
              <a:off x="8360561" y="191552"/>
              <a:ext cx="471829" cy="839875"/>
            </a:xfrm>
            <a:custGeom>
              <a:avLst/>
              <a:gdLst/>
              <a:ahLst/>
              <a:cxnLst/>
              <a:rect l="l" t="t" r="r" b="b"/>
              <a:pathLst>
                <a:path w="10502" h="18694" extrusionOk="0">
                  <a:moveTo>
                    <a:pt x="10132" y="0"/>
                  </a:moveTo>
                  <a:lnTo>
                    <a:pt x="0" y="18586"/>
                  </a:lnTo>
                  <a:cubicBezTo>
                    <a:pt x="36" y="18574"/>
                    <a:pt x="95" y="18562"/>
                    <a:pt x="143" y="18562"/>
                  </a:cubicBezTo>
                  <a:cubicBezTo>
                    <a:pt x="250" y="18562"/>
                    <a:pt x="333" y="18622"/>
                    <a:pt x="393" y="18693"/>
                  </a:cubicBezTo>
                  <a:lnTo>
                    <a:pt x="10501" y="179"/>
                  </a:lnTo>
                  <a:cubicBezTo>
                    <a:pt x="10370" y="143"/>
                    <a:pt x="10239" y="84"/>
                    <a:pt x="1013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15"/>
            <p:cNvSpPr/>
            <p:nvPr/>
          </p:nvSpPr>
          <p:spPr>
            <a:xfrm>
              <a:off x="7991975" y="886940"/>
              <a:ext cx="368630" cy="156258"/>
            </a:xfrm>
            <a:custGeom>
              <a:avLst/>
              <a:gdLst/>
              <a:ahLst/>
              <a:cxnLst/>
              <a:rect l="l" t="t" r="r" b="b"/>
              <a:pathLst>
                <a:path w="8205" h="3478" extrusionOk="0">
                  <a:moveTo>
                    <a:pt x="191" y="1"/>
                  </a:moveTo>
                  <a:cubicBezTo>
                    <a:pt x="167" y="143"/>
                    <a:pt x="108" y="262"/>
                    <a:pt x="1" y="370"/>
                  </a:cubicBezTo>
                  <a:lnTo>
                    <a:pt x="8002" y="3477"/>
                  </a:lnTo>
                  <a:cubicBezTo>
                    <a:pt x="8002" y="3453"/>
                    <a:pt x="7990" y="3441"/>
                    <a:pt x="7990" y="3406"/>
                  </a:cubicBezTo>
                  <a:cubicBezTo>
                    <a:pt x="8002" y="3263"/>
                    <a:pt x="8097" y="3156"/>
                    <a:pt x="8204" y="3108"/>
                  </a:cubicBezTo>
                  <a:lnTo>
                    <a:pt x="19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15"/>
            <p:cNvSpPr/>
            <p:nvPr/>
          </p:nvSpPr>
          <p:spPr>
            <a:xfrm>
              <a:off x="8754754" y="1643"/>
              <a:ext cx="76017" cy="123101"/>
            </a:xfrm>
            <a:custGeom>
              <a:avLst/>
              <a:gdLst/>
              <a:ahLst/>
              <a:cxnLst/>
              <a:rect l="l" t="t" r="r" b="b"/>
              <a:pathLst>
                <a:path w="1692" h="2740" extrusionOk="0">
                  <a:moveTo>
                    <a:pt x="1" y="1"/>
                  </a:moveTo>
                  <a:lnTo>
                    <a:pt x="1323" y="2739"/>
                  </a:lnTo>
                  <a:cubicBezTo>
                    <a:pt x="1430" y="2644"/>
                    <a:pt x="1561" y="2584"/>
                    <a:pt x="1692" y="2561"/>
                  </a:cubicBezTo>
                  <a:lnTo>
                    <a:pt x="46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15"/>
            <p:cNvSpPr/>
            <p:nvPr/>
          </p:nvSpPr>
          <p:spPr>
            <a:xfrm>
              <a:off x="8196845" y="1643"/>
              <a:ext cx="296387" cy="132177"/>
            </a:xfrm>
            <a:custGeom>
              <a:avLst/>
              <a:gdLst/>
              <a:ahLst/>
              <a:cxnLst/>
              <a:rect l="l" t="t" r="r" b="b"/>
              <a:pathLst>
                <a:path w="6597" h="2942" extrusionOk="0">
                  <a:moveTo>
                    <a:pt x="5620" y="1"/>
                  </a:moveTo>
                  <a:lnTo>
                    <a:pt x="1" y="2572"/>
                  </a:lnTo>
                  <a:cubicBezTo>
                    <a:pt x="96" y="2680"/>
                    <a:pt x="156" y="2799"/>
                    <a:pt x="191" y="2942"/>
                  </a:cubicBezTo>
                  <a:lnTo>
                    <a:pt x="659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15"/>
            <p:cNvSpPr/>
            <p:nvPr/>
          </p:nvSpPr>
          <p:spPr>
            <a:xfrm>
              <a:off x="7575812" y="151971"/>
              <a:ext cx="554226" cy="272306"/>
            </a:xfrm>
            <a:custGeom>
              <a:avLst/>
              <a:gdLst/>
              <a:ahLst/>
              <a:cxnLst/>
              <a:rect l="l" t="t" r="r" b="b"/>
              <a:pathLst>
                <a:path w="12336" h="6061" extrusionOk="0">
                  <a:moveTo>
                    <a:pt x="12181" y="0"/>
                  </a:moveTo>
                  <a:lnTo>
                    <a:pt x="24" y="5668"/>
                  </a:lnTo>
                  <a:cubicBezTo>
                    <a:pt x="24" y="5703"/>
                    <a:pt x="24" y="5727"/>
                    <a:pt x="1" y="5763"/>
                  </a:cubicBezTo>
                  <a:cubicBezTo>
                    <a:pt x="96" y="5834"/>
                    <a:pt x="155" y="5942"/>
                    <a:pt x="155" y="6061"/>
                  </a:cubicBezTo>
                  <a:lnTo>
                    <a:pt x="12335" y="369"/>
                  </a:lnTo>
                  <a:cubicBezTo>
                    <a:pt x="12264" y="262"/>
                    <a:pt x="12204" y="131"/>
                    <a:pt x="1218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15"/>
            <p:cNvSpPr/>
            <p:nvPr/>
          </p:nvSpPr>
          <p:spPr>
            <a:xfrm>
              <a:off x="8166878" y="1643"/>
              <a:ext cx="42861" cy="104906"/>
            </a:xfrm>
            <a:custGeom>
              <a:avLst/>
              <a:gdLst/>
              <a:ahLst/>
              <a:cxnLst/>
              <a:rect l="l" t="t" r="r" b="b"/>
              <a:pathLst>
                <a:path w="954" h="2335" extrusionOk="0">
                  <a:moveTo>
                    <a:pt x="537" y="1"/>
                  </a:moveTo>
                  <a:lnTo>
                    <a:pt x="1" y="2227"/>
                  </a:lnTo>
                  <a:cubicBezTo>
                    <a:pt x="156" y="2227"/>
                    <a:pt x="287" y="2275"/>
                    <a:pt x="406" y="2334"/>
                  </a:cubicBezTo>
                  <a:lnTo>
                    <a:pt x="95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15"/>
            <p:cNvSpPr/>
            <p:nvPr/>
          </p:nvSpPr>
          <p:spPr>
            <a:xfrm>
              <a:off x="7972746" y="182971"/>
              <a:ext cx="191526" cy="675665"/>
            </a:xfrm>
            <a:custGeom>
              <a:avLst/>
              <a:gdLst/>
              <a:ahLst/>
              <a:cxnLst/>
              <a:rect l="l" t="t" r="r" b="b"/>
              <a:pathLst>
                <a:path w="4263" h="15039" extrusionOk="0">
                  <a:moveTo>
                    <a:pt x="3870" y="1"/>
                  </a:moveTo>
                  <a:lnTo>
                    <a:pt x="0" y="14919"/>
                  </a:lnTo>
                  <a:lnTo>
                    <a:pt x="12" y="14919"/>
                  </a:lnTo>
                  <a:cubicBezTo>
                    <a:pt x="143" y="14919"/>
                    <a:pt x="274" y="14967"/>
                    <a:pt x="381" y="15038"/>
                  </a:cubicBezTo>
                  <a:lnTo>
                    <a:pt x="4262" y="84"/>
                  </a:lnTo>
                  <a:lnTo>
                    <a:pt x="4251" y="84"/>
                  </a:lnTo>
                  <a:cubicBezTo>
                    <a:pt x="4096" y="84"/>
                    <a:pt x="3989" y="60"/>
                    <a:pt x="387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15"/>
            <p:cNvSpPr/>
            <p:nvPr/>
          </p:nvSpPr>
          <p:spPr>
            <a:xfrm>
              <a:off x="7874849" y="908325"/>
              <a:ext cx="101671" cy="323164"/>
            </a:xfrm>
            <a:custGeom>
              <a:avLst/>
              <a:gdLst/>
              <a:ahLst/>
              <a:cxnLst/>
              <a:rect l="l" t="t" r="r" b="b"/>
              <a:pathLst>
                <a:path w="2263" h="7193" extrusionOk="0">
                  <a:moveTo>
                    <a:pt x="1846" y="1"/>
                  </a:moveTo>
                  <a:lnTo>
                    <a:pt x="0" y="7109"/>
                  </a:lnTo>
                  <a:lnTo>
                    <a:pt x="72" y="7109"/>
                  </a:lnTo>
                  <a:cubicBezTo>
                    <a:pt x="191" y="7109"/>
                    <a:pt x="310" y="7144"/>
                    <a:pt x="417" y="7192"/>
                  </a:cubicBezTo>
                  <a:lnTo>
                    <a:pt x="2262" y="72"/>
                  </a:lnTo>
                  <a:cubicBezTo>
                    <a:pt x="2227" y="72"/>
                    <a:pt x="2191" y="84"/>
                    <a:pt x="2155" y="84"/>
                  </a:cubicBezTo>
                  <a:cubicBezTo>
                    <a:pt x="2036" y="72"/>
                    <a:pt x="1941" y="48"/>
                    <a:pt x="184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15"/>
            <p:cNvSpPr/>
            <p:nvPr/>
          </p:nvSpPr>
          <p:spPr>
            <a:xfrm>
              <a:off x="7710594" y="770308"/>
              <a:ext cx="237577" cy="113487"/>
            </a:xfrm>
            <a:custGeom>
              <a:avLst/>
              <a:gdLst/>
              <a:ahLst/>
              <a:cxnLst/>
              <a:rect l="l" t="t" r="r" b="b"/>
              <a:pathLst>
                <a:path w="5288" h="2526" extrusionOk="0">
                  <a:moveTo>
                    <a:pt x="108" y="1"/>
                  </a:moveTo>
                  <a:cubicBezTo>
                    <a:pt x="96" y="25"/>
                    <a:pt x="108" y="37"/>
                    <a:pt x="108" y="60"/>
                  </a:cubicBezTo>
                  <a:cubicBezTo>
                    <a:pt x="108" y="203"/>
                    <a:pt x="72" y="322"/>
                    <a:pt x="1" y="406"/>
                  </a:cubicBezTo>
                  <a:lnTo>
                    <a:pt x="5168" y="2525"/>
                  </a:lnTo>
                  <a:lnTo>
                    <a:pt x="5168" y="2477"/>
                  </a:lnTo>
                  <a:cubicBezTo>
                    <a:pt x="5168" y="2346"/>
                    <a:pt x="5216" y="2227"/>
                    <a:pt x="5287" y="2120"/>
                  </a:cubicBezTo>
                  <a:lnTo>
                    <a:pt x="10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15"/>
            <p:cNvSpPr/>
            <p:nvPr/>
          </p:nvSpPr>
          <p:spPr>
            <a:xfrm>
              <a:off x="7278931" y="423692"/>
              <a:ext cx="279808" cy="120406"/>
            </a:xfrm>
            <a:custGeom>
              <a:avLst/>
              <a:gdLst/>
              <a:ahLst/>
              <a:cxnLst/>
              <a:rect l="l" t="t" r="r" b="b"/>
              <a:pathLst>
                <a:path w="6228" h="2680" extrusionOk="0">
                  <a:moveTo>
                    <a:pt x="6001" y="1"/>
                  </a:moveTo>
                  <a:lnTo>
                    <a:pt x="1" y="2287"/>
                  </a:lnTo>
                  <a:cubicBezTo>
                    <a:pt x="60" y="2406"/>
                    <a:pt x="108" y="2537"/>
                    <a:pt x="132" y="2680"/>
                  </a:cubicBezTo>
                  <a:lnTo>
                    <a:pt x="6228" y="358"/>
                  </a:lnTo>
                  <a:cubicBezTo>
                    <a:pt x="6097" y="298"/>
                    <a:pt x="6001" y="155"/>
                    <a:pt x="600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15"/>
            <p:cNvSpPr/>
            <p:nvPr/>
          </p:nvSpPr>
          <p:spPr>
            <a:xfrm>
              <a:off x="7689748" y="793311"/>
              <a:ext cx="177643" cy="443524"/>
            </a:xfrm>
            <a:custGeom>
              <a:avLst/>
              <a:gdLst/>
              <a:ahLst/>
              <a:cxnLst/>
              <a:rect l="l" t="t" r="r" b="b"/>
              <a:pathLst>
                <a:path w="3954" h="9872" extrusionOk="0">
                  <a:moveTo>
                    <a:pt x="370" y="1"/>
                  </a:moveTo>
                  <a:cubicBezTo>
                    <a:pt x="263" y="84"/>
                    <a:pt x="143" y="168"/>
                    <a:pt x="1" y="180"/>
                  </a:cubicBezTo>
                  <a:lnTo>
                    <a:pt x="3584" y="9871"/>
                  </a:lnTo>
                  <a:cubicBezTo>
                    <a:pt x="3692" y="9788"/>
                    <a:pt x="3823" y="9728"/>
                    <a:pt x="3953" y="9704"/>
                  </a:cubicBezTo>
                  <a:lnTo>
                    <a:pt x="37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15"/>
            <p:cNvSpPr/>
            <p:nvPr/>
          </p:nvSpPr>
          <p:spPr>
            <a:xfrm>
              <a:off x="7564041" y="431195"/>
              <a:ext cx="124135" cy="315661"/>
            </a:xfrm>
            <a:custGeom>
              <a:avLst/>
              <a:gdLst/>
              <a:ahLst/>
              <a:cxnLst/>
              <a:rect l="l" t="t" r="r" b="b"/>
              <a:pathLst>
                <a:path w="2763" h="7026" extrusionOk="0">
                  <a:moveTo>
                    <a:pt x="370" y="0"/>
                  </a:moveTo>
                  <a:cubicBezTo>
                    <a:pt x="310" y="143"/>
                    <a:pt x="179" y="215"/>
                    <a:pt x="13" y="215"/>
                  </a:cubicBezTo>
                  <a:lnTo>
                    <a:pt x="1" y="215"/>
                  </a:lnTo>
                  <a:lnTo>
                    <a:pt x="2370" y="7025"/>
                  </a:lnTo>
                  <a:cubicBezTo>
                    <a:pt x="2453" y="6973"/>
                    <a:pt x="2572" y="6939"/>
                    <a:pt x="2688" y="6939"/>
                  </a:cubicBezTo>
                  <a:cubicBezTo>
                    <a:pt x="2705" y="6939"/>
                    <a:pt x="2722" y="6940"/>
                    <a:pt x="2739" y="6942"/>
                  </a:cubicBezTo>
                  <a:cubicBezTo>
                    <a:pt x="2743" y="6938"/>
                    <a:pt x="2747" y="6936"/>
                    <a:pt x="2751" y="6936"/>
                  </a:cubicBezTo>
                  <a:cubicBezTo>
                    <a:pt x="2758" y="6936"/>
                    <a:pt x="2763" y="6942"/>
                    <a:pt x="2763" y="6942"/>
                  </a:cubicBezTo>
                  <a:lnTo>
                    <a:pt x="37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15"/>
            <p:cNvSpPr/>
            <p:nvPr/>
          </p:nvSpPr>
          <p:spPr>
            <a:xfrm>
              <a:off x="7500379" y="1643"/>
              <a:ext cx="77096" cy="409245"/>
            </a:xfrm>
            <a:custGeom>
              <a:avLst/>
              <a:gdLst/>
              <a:ahLst/>
              <a:cxnLst/>
              <a:rect l="l" t="t" r="r" b="b"/>
              <a:pathLst>
                <a:path w="1716" h="9109" extrusionOk="0">
                  <a:moveTo>
                    <a:pt x="1" y="1"/>
                  </a:moveTo>
                  <a:lnTo>
                    <a:pt x="1310" y="9049"/>
                  </a:lnTo>
                  <a:cubicBezTo>
                    <a:pt x="1358" y="9026"/>
                    <a:pt x="1418" y="9014"/>
                    <a:pt x="1477" y="9014"/>
                  </a:cubicBezTo>
                  <a:cubicBezTo>
                    <a:pt x="1549" y="9014"/>
                    <a:pt x="1644" y="9049"/>
                    <a:pt x="1703" y="9109"/>
                  </a:cubicBezTo>
                  <a:cubicBezTo>
                    <a:pt x="1715" y="9073"/>
                    <a:pt x="1715" y="9049"/>
                    <a:pt x="1715" y="9014"/>
                  </a:cubicBezTo>
                  <a:lnTo>
                    <a:pt x="1715" y="9002"/>
                  </a:lnTo>
                  <a:lnTo>
                    <a:pt x="41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15"/>
            <p:cNvSpPr/>
            <p:nvPr/>
          </p:nvSpPr>
          <p:spPr>
            <a:xfrm>
              <a:off x="7207811" y="1643"/>
              <a:ext cx="68514" cy="481488"/>
            </a:xfrm>
            <a:custGeom>
              <a:avLst/>
              <a:gdLst/>
              <a:ahLst/>
              <a:cxnLst/>
              <a:rect l="l" t="t" r="r" b="b"/>
              <a:pathLst>
                <a:path w="1525" h="10717" extrusionOk="0">
                  <a:moveTo>
                    <a:pt x="1107" y="1"/>
                  </a:moveTo>
                  <a:lnTo>
                    <a:pt x="1072" y="382"/>
                  </a:lnTo>
                  <a:lnTo>
                    <a:pt x="0" y="10657"/>
                  </a:lnTo>
                  <a:lnTo>
                    <a:pt x="12" y="10657"/>
                  </a:lnTo>
                  <a:cubicBezTo>
                    <a:pt x="143" y="10657"/>
                    <a:pt x="274" y="10681"/>
                    <a:pt x="393" y="10716"/>
                  </a:cubicBezTo>
                  <a:lnTo>
                    <a:pt x="1500" y="251"/>
                  </a:lnTo>
                  <a:lnTo>
                    <a:pt x="152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15"/>
            <p:cNvSpPr/>
            <p:nvPr/>
          </p:nvSpPr>
          <p:spPr>
            <a:xfrm>
              <a:off x="6888466" y="143390"/>
              <a:ext cx="276574" cy="358477"/>
            </a:xfrm>
            <a:custGeom>
              <a:avLst/>
              <a:gdLst/>
              <a:ahLst/>
              <a:cxnLst/>
              <a:rect l="l" t="t" r="r" b="b"/>
              <a:pathLst>
                <a:path w="6156" h="7979" extrusionOk="0">
                  <a:moveTo>
                    <a:pt x="333" y="1"/>
                  </a:moveTo>
                  <a:cubicBezTo>
                    <a:pt x="238" y="120"/>
                    <a:pt x="143" y="191"/>
                    <a:pt x="0" y="239"/>
                  </a:cubicBezTo>
                  <a:lnTo>
                    <a:pt x="5822" y="7978"/>
                  </a:lnTo>
                  <a:cubicBezTo>
                    <a:pt x="5929" y="7883"/>
                    <a:pt x="6037" y="7811"/>
                    <a:pt x="6156" y="7740"/>
                  </a:cubicBezTo>
                  <a:lnTo>
                    <a:pt x="33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15"/>
            <p:cNvSpPr/>
            <p:nvPr/>
          </p:nvSpPr>
          <p:spPr>
            <a:xfrm>
              <a:off x="6775024" y="1643"/>
              <a:ext cx="94752" cy="108096"/>
            </a:xfrm>
            <a:custGeom>
              <a:avLst/>
              <a:gdLst/>
              <a:ahLst/>
              <a:cxnLst/>
              <a:rect l="l" t="t" r="r" b="b"/>
              <a:pathLst>
                <a:path w="2109" h="2406" extrusionOk="0">
                  <a:moveTo>
                    <a:pt x="1" y="1"/>
                  </a:moveTo>
                  <a:lnTo>
                    <a:pt x="1787" y="2406"/>
                  </a:lnTo>
                  <a:cubicBezTo>
                    <a:pt x="1858" y="2287"/>
                    <a:pt x="1977" y="2203"/>
                    <a:pt x="2108" y="2156"/>
                  </a:cubicBezTo>
                  <a:lnTo>
                    <a:pt x="50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15"/>
            <p:cNvSpPr/>
            <p:nvPr/>
          </p:nvSpPr>
          <p:spPr>
            <a:xfrm>
              <a:off x="6261009" y="116119"/>
              <a:ext cx="591650" cy="145565"/>
            </a:xfrm>
            <a:custGeom>
              <a:avLst/>
              <a:gdLst/>
              <a:ahLst/>
              <a:cxnLst/>
              <a:rect l="l" t="t" r="r" b="b"/>
              <a:pathLst>
                <a:path w="13169" h="3240" extrusionOk="0">
                  <a:moveTo>
                    <a:pt x="13097" y="1"/>
                  </a:moveTo>
                  <a:lnTo>
                    <a:pt x="786" y="2644"/>
                  </a:lnTo>
                  <a:lnTo>
                    <a:pt x="0" y="3239"/>
                  </a:lnTo>
                  <a:lnTo>
                    <a:pt x="13133" y="394"/>
                  </a:lnTo>
                  <a:cubicBezTo>
                    <a:pt x="13121" y="334"/>
                    <a:pt x="13109" y="274"/>
                    <a:pt x="13121" y="203"/>
                  </a:cubicBezTo>
                  <a:cubicBezTo>
                    <a:pt x="13121" y="132"/>
                    <a:pt x="13133" y="60"/>
                    <a:pt x="13168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15"/>
            <p:cNvSpPr/>
            <p:nvPr/>
          </p:nvSpPr>
          <p:spPr>
            <a:xfrm>
              <a:off x="5973203" y="1643"/>
              <a:ext cx="50319" cy="38054"/>
            </a:xfrm>
            <a:custGeom>
              <a:avLst/>
              <a:gdLst/>
              <a:ahLst/>
              <a:cxnLst/>
              <a:rect l="l" t="t" r="r" b="b"/>
              <a:pathLst>
                <a:path w="1120" h="847" extrusionOk="0">
                  <a:moveTo>
                    <a:pt x="0" y="1"/>
                  </a:moveTo>
                  <a:lnTo>
                    <a:pt x="905" y="846"/>
                  </a:lnTo>
                  <a:lnTo>
                    <a:pt x="1120" y="489"/>
                  </a:lnTo>
                  <a:lnTo>
                    <a:pt x="59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15"/>
            <p:cNvSpPr/>
            <p:nvPr/>
          </p:nvSpPr>
          <p:spPr>
            <a:xfrm>
              <a:off x="6027745" y="36417"/>
              <a:ext cx="228995" cy="216685"/>
            </a:xfrm>
            <a:custGeom>
              <a:avLst/>
              <a:gdLst/>
              <a:ahLst/>
              <a:cxnLst/>
              <a:rect l="l" t="t" r="r" b="b"/>
              <a:pathLst>
                <a:path w="5097" h="4823" extrusionOk="0">
                  <a:moveTo>
                    <a:pt x="215" y="1"/>
                  </a:moveTo>
                  <a:lnTo>
                    <a:pt x="1" y="358"/>
                  </a:lnTo>
                  <a:lnTo>
                    <a:pt x="4763" y="4823"/>
                  </a:lnTo>
                  <a:lnTo>
                    <a:pt x="5097" y="4561"/>
                  </a:lnTo>
                  <a:lnTo>
                    <a:pt x="21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15"/>
            <p:cNvSpPr/>
            <p:nvPr/>
          </p:nvSpPr>
          <p:spPr>
            <a:xfrm>
              <a:off x="5634045" y="1643"/>
              <a:ext cx="973624" cy="724860"/>
            </a:xfrm>
            <a:custGeom>
              <a:avLst/>
              <a:gdLst/>
              <a:ahLst/>
              <a:cxnLst/>
              <a:rect l="l" t="t" r="r" b="b"/>
              <a:pathLst>
                <a:path w="21671" h="16134" extrusionOk="0">
                  <a:moveTo>
                    <a:pt x="20992" y="1"/>
                  </a:moveTo>
                  <a:lnTo>
                    <a:pt x="13860" y="5335"/>
                  </a:lnTo>
                  <a:lnTo>
                    <a:pt x="13538" y="5597"/>
                  </a:lnTo>
                  <a:lnTo>
                    <a:pt x="203" y="15586"/>
                  </a:lnTo>
                  <a:lnTo>
                    <a:pt x="1" y="15919"/>
                  </a:lnTo>
                  <a:cubicBezTo>
                    <a:pt x="60" y="15979"/>
                    <a:pt x="120" y="16062"/>
                    <a:pt x="156" y="16134"/>
                  </a:cubicBezTo>
                  <a:lnTo>
                    <a:pt x="13979" y="5787"/>
                  </a:lnTo>
                  <a:lnTo>
                    <a:pt x="14765" y="5192"/>
                  </a:lnTo>
                  <a:lnTo>
                    <a:pt x="2167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15"/>
            <p:cNvSpPr/>
            <p:nvPr/>
          </p:nvSpPr>
          <p:spPr>
            <a:xfrm>
              <a:off x="5616389" y="1643"/>
              <a:ext cx="441368" cy="715246"/>
            </a:xfrm>
            <a:custGeom>
              <a:avLst/>
              <a:gdLst/>
              <a:ahLst/>
              <a:cxnLst/>
              <a:rect l="l" t="t" r="r" b="b"/>
              <a:pathLst>
                <a:path w="9824" h="15920" extrusionOk="0">
                  <a:moveTo>
                    <a:pt x="9347" y="1"/>
                  </a:moveTo>
                  <a:lnTo>
                    <a:pt x="9050" y="489"/>
                  </a:lnTo>
                  <a:lnTo>
                    <a:pt x="8835" y="846"/>
                  </a:lnTo>
                  <a:lnTo>
                    <a:pt x="1" y="15741"/>
                  </a:lnTo>
                  <a:cubicBezTo>
                    <a:pt x="144" y="15765"/>
                    <a:pt x="263" y="15824"/>
                    <a:pt x="370" y="15919"/>
                  </a:cubicBezTo>
                  <a:lnTo>
                    <a:pt x="572" y="15586"/>
                  </a:lnTo>
                  <a:lnTo>
                    <a:pt x="9145" y="1132"/>
                  </a:lnTo>
                  <a:lnTo>
                    <a:pt x="9359" y="775"/>
                  </a:lnTo>
                  <a:lnTo>
                    <a:pt x="982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15"/>
            <p:cNvSpPr/>
            <p:nvPr/>
          </p:nvSpPr>
          <p:spPr>
            <a:xfrm>
              <a:off x="4969702" y="287292"/>
              <a:ext cx="625346" cy="441907"/>
            </a:xfrm>
            <a:custGeom>
              <a:avLst/>
              <a:gdLst/>
              <a:ahLst/>
              <a:cxnLst/>
              <a:rect l="l" t="t" r="r" b="b"/>
              <a:pathLst>
                <a:path w="13919" h="9836" extrusionOk="0">
                  <a:moveTo>
                    <a:pt x="250" y="1"/>
                  </a:moveTo>
                  <a:cubicBezTo>
                    <a:pt x="191" y="120"/>
                    <a:pt x="107" y="239"/>
                    <a:pt x="0" y="310"/>
                  </a:cubicBezTo>
                  <a:lnTo>
                    <a:pt x="13693" y="9835"/>
                  </a:lnTo>
                  <a:cubicBezTo>
                    <a:pt x="13740" y="9716"/>
                    <a:pt x="13812" y="9597"/>
                    <a:pt x="13919" y="9502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15"/>
            <p:cNvSpPr/>
            <p:nvPr/>
          </p:nvSpPr>
          <p:spPr>
            <a:xfrm>
              <a:off x="4959549" y="1643"/>
              <a:ext cx="181372" cy="238610"/>
            </a:xfrm>
            <a:custGeom>
              <a:avLst/>
              <a:gdLst/>
              <a:ahLst/>
              <a:cxnLst/>
              <a:rect l="l" t="t" r="r" b="b"/>
              <a:pathLst>
                <a:path w="4037" h="5311" extrusionOk="0">
                  <a:moveTo>
                    <a:pt x="3536" y="1"/>
                  </a:moveTo>
                  <a:lnTo>
                    <a:pt x="0" y="5085"/>
                  </a:lnTo>
                  <a:cubicBezTo>
                    <a:pt x="131" y="5132"/>
                    <a:pt x="250" y="5204"/>
                    <a:pt x="345" y="5311"/>
                  </a:cubicBezTo>
                  <a:lnTo>
                    <a:pt x="403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15"/>
            <p:cNvSpPr/>
            <p:nvPr/>
          </p:nvSpPr>
          <p:spPr>
            <a:xfrm>
              <a:off x="5312589" y="2183"/>
              <a:ext cx="238610" cy="146598"/>
            </a:xfrm>
            <a:custGeom>
              <a:avLst/>
              <a:gdLst/>
              <a:ahLst/>
              <a:cxnLst/>
              <a:rect l="l" t="t" r="r" b="b"/>
              <a:pathLst>
                <a:path w="5311" h="3263" extrusionOk="0">
                  <a:moveTo>
                    <a:pt x="4560" y="1"/>
                  </a:moveTo>
                  <a:lnTo>
                    <a:pt x="0" y="2906"/>
                  </a:lnTo>
                  <a:cubicBezTo>
                    <a:pt x="107" y="2989"/>
                    <a:pt x="179" y="3120"/>
                    <a:pt x="215" y="3263"/>
                  </a:cubicBezTo>
                  <a:lnTo>
                    <a:pt x="4417" y="560"/>
                  </a:lnTo>
                  <a:cubicBezTo>
                    <a:pt x="4406" y="524"/>
                    <a:pt x="4394" y="465"/>
                    <a:pt x="4394" y="405"/>
                  </a:cubicBezTo>
                  <a:cubicBezTo>
                    <a:pt x="4394" y="205"/>
                    <a:pt x="4550" y="46"/>
                    <a:pt x="4736" y="46"/>
                  </a:cubicBezTo>
                  <a:cubicBezTo>
                    <a:pt x="4749" y="46"/>
                    <a:pt x="4762" y="47"/>
                    <a:pt x="4775" y="48"/>
                  </a:cubicBezTo>
                  <a:cubicBezTo>
                    <a:pt x="4894" y="48"/>
                    <a:pt x="4989" y="108"/>
                    <a:pt x="5048" y="179"/>
                  </a:cubicBezTo>
                  <a:lnTo>
                    <a:pt x="531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15"/>
            <p:cNvSpPr/>
            <p:nvPr/>
          </p:nvSpPr>
          <p:spPr>
            <a:xfrm>
              <a:off x="5243580" y="1643"/>
              <a:ext cx="53509" cy="125752"/>
            </a:xfrm>
            <a:custGeom>
              <a:avLst/>
              <a:gdLst/>
              <a:ahLst/>
              <a:cxnLst/>
              <a:rect l="l" t="t" r="r" b="b"/>
              <a:pathLst>
                <a:path w="1191" h="2799" extrusionOk="0">
                  <a:moveTo>
                    <a:pt x="0" y="1"/>
                  </a:moveTo>
                  <a:lnTo>
                    <a:pt x="798" y="2799"/>
                  </a:lnTo>
                  <a:cubicBezTo>
                    <a:pt x="881" y="2751"/>
                    <a:pt x="1000" y="2727"/>
                    <a:pt x="1120" y="2727"/>
                  </a:cubicBezTo>
                  <a:cubicBezTo>
                    <a:pt x="1155" y="2727"/>
                    <a:pt x="1167" y="2727"/>
                    <a:pt x="1191" y="2739"/>
                  </a:cubicBezTo>
                  <a:lnTo>
                    <a:pt x="44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15"/>
            <p:cNvSpPr/>
            <p:nvPr/>
          </p:nvSpPr>
          <p:spPr>
            <a:xfrm>
              <a:off x="4846107" y="1643"/>
              <a:ext cx="92056" cy="233803"/>
            </a:xfrm>
            <a:custGeom>
              <a:avLst/>
              <a:gdLst/>
              <a:ahLst/>
              <a:cxnLst/>
              <a:rect l="l" t="t" r="r" b="b"/>
              <a:pathLst>
                <a:path w="2049" h="5204" extrusionOk="0">
                  <a:moveTo>
                    <a:pt x="1" y="1"/>
                  </a:moveTo>
                  <a:lnTo>
                    <a:pt x="1656" y="5204"/>
                  </a:lnTo>
                  <a:cubicBezTo>
                    <a:pt x="1787" y="5132"/>
                    <a:pt x="1894" y="5073"/>
                    <a:pt x="2049" y="5061"/>
                  </a:cubicBezTo>
                  <a:lnTo>
                    <a:pt x="43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15"/>
            <p:cNvSpPr/>
            <p:nvPr/>
          </p:nvSpPr>
          <p:spPr>
            <a:xfrm>
              <a:off x="7120606" y="480346"/>
              <a:ext cx="166951" cy="165423"/>
            </a:xfrm>
            <a:custGeom>
              <a:avLst/>
              <a:gdLst/>
              <a:ahLst/>
              <a:cxnLst/>
              <a:rect l="l" t="t" r="r" b="b"/>
              <a:pathLst>
                <a:path w="3716" h="3682" extrusionOk="0">
                  <a:moveTo>
                    <a:pt x="1866" y="1"/>
                  </a:moveTo>
                  <a:cubicBezTo>
                    <a:pt x="1554" y="1"/>
                    <a:pt x="1245" y="84"/>
                    <a:pt x="989" y="240"/>
                  </a:cubicBezTo>
                  <a:cubicBezTo>
                    <a:pt x="870" y="311"/>
                    <a:pt x="739" y="383"/>
                    <a:pt x="655" y="478"/>
                  </a:cubicBezTo>
                  <a:cubicBezTo>
                    <a:pt x="298" y="799"/>
                    <a:pt x="60" y="1252"/>
                    <a:pt x="48" y="1776"/>
                  </a:cubicBezTo>
                  <a:cubicBezTo>
                    <a:pt x="0" y="2788"/>
                    <a:pt x="810" y="3633"/>
                    <a:pt x="1810" y="3681"/>
                  </a:cubicBezTo>
                  <a:cubicBezTo>
                    <a:pt x="1832" y="3682"/>
                    <a:pt x="1854" y="3682"/>
                    <a:pt x="1875" y="3682"/>
                  </a:cubicBezTo>
                  <a:cubicBezTo>
                    <a:pt x="2859" y="3682"/>
                    <a:pt x="3680" y="2897"/>
                    <a:pt x="3715" y="1907"/>
                  </a:cubicBezTo>
                  <a:cubicBezTo>
                    <a:pt x="3715" y="1728"/>
                    <a:pt x="3703" y="1561"/>
                    <a:pt x="3679" y="1395"/>
                  </a:cubicBezTo>
                  <a:cubicBezTo>
                    <a:pt x="3644" y="1264"/>
                    <a:pt x="3596" y="1133"/>
                    <a:pt x="3548" y="1014"/>
                  </a:cubicBezTo>
                  <a:cubicBezTo>
                    <a:pt x="3286" y="549"/>
                    <a:pt x="2858" y="192"/>
                    <a:pt x="2334" y="61"/>
                  </a:cubicBezTo>
                  <a:cubicBezTo>
                    <a:pt x="2215" y="26"/>
                    <a:pt x="2084" y="2"/>
                    <a:pt x="1953" y="2"/>
                  </a:cubicBezTo>
                  <a:lnTo>
                    <a:pt x="1929" y="2"/>
                  </a:lnTo>
                  <a:cubicBezTo>
                    <a:pt x="1908" y="1"/>
                    <a:pt x="1887" y="1"/>
                    <a:pt x="186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15"/>
            <p:cNvSpPr/>
            <p:nvPr/>
          </p:nvSpPr>
          <p:spPr>
            <a:xfrm>
              <a:off x="7833651" y="1227131"/>
              <a:ext cx="86710" cy="85677"/>
            </a:xfrm>
            <a:custGeom>
              <a:avLst/>
              <a:gdLst/>
              <a:ahLst/>
              <a:cxnLst/>
              <a:rect l="l" t="t" r="r" b="b"/>
              <a:pathLst>
                <a:path w="1930" h="1907" extrusionOk="0">
                  <a:moveTo>
                    <a:pt x="989" y="1"/>
                  </a:moveTo>
                  <a:cubicBezTo>
                    <a:pt x="965" y="1"/>
                    <a:pt x="941" y="1"/>
                    <a:pt x="917" y="13"/>
                  </a:cubicBezTo>
                  <a:cubicBezTo>
                    <a:pt x="858" y="13"/>
                    <a:pt x="810" y="37"/>
                    <a:pt x="750" y="37"/>
                  </a:cubicBezTo>
                  <a:cubicBezTo>
                    <a:pt x="620" y="60"/>
                    <a:pt x="489" y="120"/>
                    <a:pt x="381" y="191"/>
                  </a:cubicBezTo>
                  <a:cubicBezTo>
                    <a:pt x="155" y="358"/>
                    <a:pt x="12" y="608"/>
                    <a:pt x="12" y="930"/>
                  </a:cubicBezTo>
                  <a:cubicBezTo>
                    <a:pt x="0" y="1442"/>
                    <a:pt x="393" y="1894"/>
                    <a:pt x="929" y="1906"/>
                  </a:cubicBezTo>
                  <a:cubicBezTo>
                    <a:pt x="937" y="1906"/>
                    <a:pt x="945" y="1906"/>
                    <a:pt x="952" y="1906"/>
                  </a:cubicBezTo>
                  <a:cubicBezTo>
                    <a:pt x="1466" y="1906"/>
                    <a:pt x="1882" y="1517"/>
                    <a:pt x="1917" y="989"/>
                  </a:cubicBezTo>
                  <a:cubicBezTo>
                    <a:pt x="1929" y="584"/>
                    <a:pt x="1691" y="227"/>
                    <a:pt x="1334" y="72"/>
                  </a:cubicBezTo>
                  <a:cubicBezTo>
                    <a:pt x="1227" y="37"/>
                    <a:pt x="1108" y="1"/>
                    <a:pt x="98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15"/>
            <p:cNvSpPr/>
            <p:nvPr/>
          </p:nvSpPr>
          <p:spPr>
            <a:xfrm>
              <a:off x="8798109" y="115040"/>
              <a:ext cx="86710" cy="85722"/>
            </a:xfrm>
            <a:custGeom>
              <a:avLst/>
              <a:gdLst/>
              <a:ahLst/>
              <a:cxnLst/>
              <a:rect l="l" t="t" r="r" b="b"/>
              <a:pathLst>
                <a:path w="1930" h="1908" extrusionOk="0">
                  <a:moveTo>
                    <a:pt x="1000" y="1"/>
                  </a:moveTo>
                  <a:cubicBezTo>
                    <a:pt x="917" y="1"/>
                    <a:pt x="822" y="25"/>
                    <a:pt x="750" y="37"/>
                  </a:cubicBezTo>
                  <a:cubicBezTo>
                    <a:pt x="619" y="60"/>
                    <a:pt x="477" y="120"/>
                    <a:pt x="381" y="215"/>
                  </a:cubicBezTo>
                  <a:cubicBezTo>
                    <a:pt x="167" y="382"/>
                    <a:pt x="36" y="632"/>
                    <a:pt x="24" y="930"/>
                  </a:cubicBezTo>
                  <a:cubicBezTo>
                    <a:pt x="0" y="1239"/>
                    <a:pt x="155" y="1537"/>
                    <a:pt x="393" y="1715"/>
                  </a:cubicBezTo>
                  <a:cubicBezTo>
                    <a:pt x="500" y="1811"/>
                    <a:pt x="631" y="1870"/>
                    <a:pt x="762" y="1894"/>
                  </a:cubicBezTo>
                  <a:cubicBezTo>
                    <a:pt x="822" y="1906"/>
                    <a:pt x="870" y="1906"/>
                    <a:pt x="929" y="1906"/>
                  </a:cubicBezTo>
                  <a:cubicBezTo>
                    <a:pt x="946" y="1907"/>
                    <a:pt x="962" y="1907"/>
                    <a:pt x="979" y="1907"/>
                  </a:cubicBezTo>
                  <a:cubicBezTo>
                    <a:pt x="1386" y="1907"/>
                    <a:pt x="1732" y="1629"/>
                    <a:pt x="1870" y="1251"/>
                  </a:cubicBezTo>
                  <a:cubicBezTo>
                    <a:pt x="1893" y="1168"/>
                    <a:pt x="1905" y="1096"/>
                    <a:pt x="1905" y="1001"/>
                  </a:cubicBezTo>
                  <a:cubicBezTo>
                    <a:pt x="1929" y="930"/>
                    <a:pt x="1905" y="870"/>
                    <a:pt x="1905" y="810"/>
                  </a:cubicBezTo>
                  <a:cubicBezTo>
                    <a:pt x="1834" y="358"/>
                    <a:pt x="1477" y="25"/>
                    <a:pt x="100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15"/>
            <p:cNvSpPr/>
            <p:nvPr/>
          </p:nvSpPr>
          <p:spPr>
            <a:xfrm>
              <a:off x="8121951" y="101158"/>
              <a:ext cx="86171" cy="85632"/>
            </a:xfrm>
            <a:custGeom>
              <a:avLst/>
              <a:gdLst/>
              <a:ahLst/>
              <a:cxnLst/>
              <a:rect l="l" t="t" r="r" b="b"/>
              <a:pathLst>
                <a:path w="1918" h="1906" extrusionOk="0">
                  <a:moveTo>
                    <a:pt x="967" y="0"/>
                  </a:moveTo>
                  <a:cubicBezTo>
                    <a:pt x="453" y="0"/>
                    <a:pt x="24" y="401"/>
                    <a:pt x="1" y="929"/>
                  </a:cubicBezTo>
                  <a:cubicBezTo>
                    <a:pt x="1" y="1000"/>
                    <a:pt x="1" y="1060"/>
                    <a:pt x="25" y="1131"/>
                  </a:cubicBezTo>
                  <a:cubicBezTo>
                    <a:pt x="48" y="1262"/>
                    <a:pt x="108" y="1393"/>
                    <a:pt x="179" y="1500"/>
                  </a:cubicBezTo>
                  <a:cubicBezTo>
                    <a:pt x="275" y="1631"/>
                    <a:pt x="394" y="1739"/>
                    <a:pt x="549" y="1822"/>
                  </a:cubicBezTo>
                  <a:cubicBezTo>
                    <a:pt x="668" y="1881"/>
                    <a:pt x="787" y="1905"/>
                    <a:pt x="930" y="1905"/>
                  </a:cubicBezTo>
                  <a:lnTo>
                    <a:pt x="941" y="1905"/>
                  </a:lnTo>
                  <a:cubicBezTo>
                    <a:pt x="1465" y="1893"/>
                    <a:pt x="1882" y="1489"/>
                    <a:pt x="1918" y="988"/>
                  </a:cubicBezTo>
                  <a:cubicBezTo>
                    <a:pt x="1918" y="893"/>
                    <a:pt x="1894" y="798"/>
                    <a:pt x="1882" y="715"/>
                  </a:cubicBezTo>
                  <a:cubicBezTo>
                    <a:pt x="1858" y="584"/>
                    <a:pt x="1775" y="465"/>
                    <a:pt x="1703" y="346"/>
                  </a:cubicBezTo>
                  <a:cubicBezTo>
                    <a:pt x="1632" y="238"/>
                    <a:pt x="1525" y="167"/>
                    <a:pt x="1406" y="107"/>
                  </a:cubicBezTo>
                  <a:cubicBezTo>
                    <a:pt x="1287" y="48"/>
                    <a:pt x="1156" y="0"/>
                    <a:pt x="1001" y="0"/>
                  </a:cubicBezTo>
                  <a:lnTo>
                    <a:pt x="989" y="0"/>
                  </a:lnTo>
                  <a:cubicBezTo>
                    <a:pt x="982" y="0"/>
                    <a:pt x="974" y="0"/>
                    <a:pt x="9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15"/>
            <p:cNvSpPr/>
            <p:nvPr/>
          </p:nvSpPr>
          <p:spPr>
            <a:xfrm>
              <a:off x="8352519" y="1025496"/>
              <a:ext cx="30012" cy="28394"/>
            </a:xfrm>
            <a:custGeom>
              <a:avLst/>
              <a:gdLst/>
              <a:ahLst/>
              <a:cxnLst/>
              <a:rect l="l" t="t" r="r" b="b"/>
              <a:pathLst>
                <a:path w="668" h="632" extrusionOk="0">
                  <a:moveTo>
                    <a:pt x="322" y="0"/>
                  </a:moveTo>
                  <a:cubicBezTo>
                    <a:pt x="274" y="0"/>
                    <a:pt x="215" y="12"/>
                    <a:pt x="191" y="24"/>
                  </a:cubicBezTo>
                  <a:cubicBezTo>
                    <a:pt x="72" y="72"/>
                    <a:pt x="0" y="179"/>
                    <a:pt x="0" y="310"/>
                  </a:cubicBezTo>
                  <a:cubicBezTo>
                    <a:pt x="0" y="334"/>
                    <a:pt x="0" y="369"/>
                    <a:pt x="12" y="381"/>
                  </a:cubicBezTo>
                  <a:cubicBezTo>
                    <a:pt x="36" y="536"/>
                    <a:pt x="155" y="631"/>
                    <a:pt x="322" y="631"/>
                  </a:cubicBezTo>
                  <a:cubicBezTo>
                    <a:pt x="501" y="631"/>
                    <a:pt x="655" y="500"/>
                    <a:pt x="667" y="322"/>
                  </a:cubicBezTo>
                  <a:cubicBezTo>
                    <a:pt x="667" y="250"/>
                    <a:pt x="655" y="179"/>
                    <a:pt x="608" y="131"/>
                  </a:cubicBezTo>
                  <a:cubicBezTo>
                    <a:pt x="512" y="60"/>
                    <a:pt x="429" y="0"/>
                    <a:pt x="32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15"/>
            <p:cNvSpPr/>
            <p:nvPr/>
          </p:nvSpPr>
          <p:spPr>
            <a:xfrm>
              <a:off x="4902311" y="228437"/>
              <a:ext cx="84014" cy="83026"/>
            </a:xfrm>
            <a:custGeom>
              <a:avLst/>
              <a:gdLst/>
              <a:ahLst/>
              <a:cxnLst/>
              <a:rect l="l" t="t" r="r" b="b"/>
              <a:pathLst>
                <a:path w="1870" h="1848" extrusionOk="0">
                  <a:moveTo>
                    <a:pt x="976" y="1"/>
                  </a:moveTo>
                  <a:cubicBezTo>
                    <a:pt x="917" y="1"/>
                    <a:pt x="857" y="1"/>
                    <a:pt x="798" y="13"/>
                  </a:cubicBezTo>
                  <a:cubicBezTo>
                    <a:pt x="667" y="25"/>
                    <a:pt x="536" y="84"/>
                    <a:pt x="417" y="156"/>
                  </a:cubicBezTo>
                  <a:cubicBezTo>
                    <a:pt x="179" y="322"/>
                    <a:pt x="24" y="596"/>
                    <a:pt x="24" y="894"/>
                  </a:cubicBezTo>
                  <a:cubicBezTo>
                    <a:pt x="0" y="1394"/>
                    <a:pt x="417" y="1823"/>
                    <a:pt x="917" y="1846"/>
                  </a:cubicBezTo>
                  <a:cubicBezTo>
                    <a:pt x="930" y="1847"/>
                    <a:pt x="943" y="1847"/>
                    <a:pt x="955" y="1847"/>
                  </a:cubicBezTo>
                  <a:cubicBezTo>
                    <a:pt x="1166" y="1847"/>
                    <a:pt x="1355" y="1756"/>
                    <a:pt x="1512" y="1644"/>
                  </a:cubicBezTo>
                  <a:cubicBezTo>
                    <a:pt x="1619" y="1549"/>
                    <a:pt x="1703" y="1442"/>
                    <a:pt x="1762" y="1323"/>
                  </a:cubicBezTo>
                  <a:cubicBezTo>
                    <a:pt x="1822" y="1203"/>
                    <a:pt x="1858" y="1084"/>
                    <a:pt x="1858" y="953"/>
                  </a:cubicBezTo>
                  <a:cubicBezTo>
                    <a:pt x="1869" y="680"/>
                    <a:pt x="1762" y="441"/>
                    <a:pt x="1607" y="275"/>
                  </a:cubicBezTo>
                  <a:cubicBezTo>
                    <a:pt x="1512" y="180"/>
                    <a:pt x="1393" y="96"/>
                    <a:pt x="1262" y="60"/>
                  </a:cubicBezTo>
                  <a:cubicBezTo>
                    <a:pt x="1167" y="25"/>
                    <a:pt x="1060" y="13"/>
                    <a:pt x="97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15"/>
            <p:cNvSpPr/>
            <p:nvPr/>
          </p:nvSpPr>
          <p:spPr>
            <a:xfrm>
              <a:off x="7656052" y="742947"/>
              <a:ext cx="59439" cy="58451"/>
            </a:xfrm>
            <a:custGeom>
              <a:avLst/>
              <a:gdLst/>
              <a:ahLst/>
              <a:cxnLst/>
              <a:rect l="l" t="t" r="r" b="b"/>
              <a:pathLst>
                <a:path w="1323" h="1301" extrusionOk="0">
                  <a:moveTo>
                    <a:pt x="662" y="1"/>
                  </a:moveTo>
                  <a:cubicBezTo>
                    <a:pt x="543" y="1"/>
                    <a:pt x="419" y="45"/>
                    <a:pt x="334" y="98"/>
                  </a:cubicBezTo>
                  <a:cubicBezTo>
                    <a:pt x="155" y="193"/>
                    <a:pt x="36" y="408"/>
                    <a:pt x="12" y="634"/>
                  </a:cubicBezTo>
                  <a:cubicBezTo>
                    <a:pt x="1" y="991"/>
                    <a:pt x="286" y="1301"/>
                    <a:pt x="643" y="1301"/>
                  </a:cubicBezTo>
                  <a:cubicBezTo>
                    <a:pt x="679" y="1301"/>
                    <a:pt x="715" y="1301"/>
                    <a:pt x="751" y="1289"/>
                  </a:cubicBezTo>
                  <a:cubicBezTo>
                    <a:pt x="893" y="1265"/>
                    <a:pt x="1013" y="1205"/>
                    <a:pt x="1120" y="1110"/>
                  </a:cubicBezTo>
                  <a:cubicBezTo>
                    <a:pt x="1167" y="1086"/>
                    <a:pt x="1179" y="1050"/>
                    <a:pt x="1215" y="1015"/>
                  </a:cubicBezTo>
                  <a:cubicBezTo>
                    <a:pt x="1286" y="908"/>
                    <a:pt x="1310" y="789"/>
                    <a:pt x="1322" y="669"/>
                  </a:cubicBezTo>
                  <a:lnTo>
                    <a:pt x="1322" y="634"/>
                  </a:lnTo>
                  <a:cubicBezTo>
                    <a:pt x="1322" y="300"/>
                    <a:pt x="1060" y="38"/>
                    <a:pt x="727" y="3"/>
                  </a:cubicBezTo>
                  <a:lnTo>
                    <a:pt x="703" y="3"/>
                  </a:lnTo>
                  <a:cubicBezTo>
                    <a:pt x="689" y="1"/>
                    <a:pt x="676" y="1"/>
                    <a:pt x="66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15"/>
            <p:cNvSpPr/>
            <p:nvPr/>
          </p:nvSpPr>
          <p:spPr>
            <a:xfrm>
              <a:off x="5263349" y="123082"/>
              <a:ext cx="58900" cy="58900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68" y="0"/>
                  </a:moveTo>
                  <a:cubicBezTo>
                    <a:pt x="560" y="24"/>
                    <a:pt x="441" y="48"/>
                    <a:pt x="358" y="96"/>
                  </a:cubicBezTo>
                  <a:cubicBezTo>
                    <a:pt x="156" y="203"/>
                    <a:pt x="25" y="405"/>
                    <a:pt x="13" y="643"/>
                  </a:cubicBezTo>
                  <a:cubicBezTo>
                    <a:pt x="1" y="1001"/>
                    <a:pt x="275" y="1310"/>
                    <a:pt x="632" y="1310"/>
                  </a:cubicBezTo>
                  <a:cubicBezTo>
                    <a:pt x="989" y="1310"/>
                    <a:pt x="1287" y="1036"/>
                    <a:pt x="1311" y="691"/>
                  </a:cubicBezTo>
                  <a:cubicBezTo>
                    <a:pt x="1311" y="643"/>
                    <a:pt x="1311" y="584"/>
                    <a:pt x="1287" y="536"/>
                  </a:cubicBezTo>
                  <a:cubicBezTo>
                    <a:pt x="1263" y="405"/>
                    <a:pt x="1191" y="274"/>
                    <a:pt x="1084" y="179"/>
                  </a:cubicBezTo>
                  <a:cubicBezTo>
                    <a:pt x="989" y="96"/>
                    <a:pt x="870" y="36"/>
                    <a:pt x="739" y="24"/>
                  </a:cubicBezTo>
                  <a:cubicBezTo>
                    <a:pt x="715" y="24"/>
                    <a:pt x="691" y="0"/>
                    <a:pt x="66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15"/>
            <p:cNvSpPr/>
            <p:nvPr/>
          </p:nvSpPr>
          <p:spPr>
            <a:xfrm>
              <a:off x="5583232" y="708218"/>
              <a:ext cx="58900" cy="58945"/>
            </a:xfrm>
            <a:custGeom>
              <a:avLst/>
              <a:gdLst/>
              <a:ahLst/>
              <a:cxnLst/>
              <a:rect l="l" t="t" r="r" b="b"/>
              <a:pathLst>
                <a:path w="1311" h="1312" extrusionOk="0">
                  <a:moveTo>
                    <a:pt x="649" y="0"/>
                  </a:moveTo>
                  <a:cubicBezTo>
                    <a:pt x="502" y="0"/>
                    <a:pt x="383" y="57"/>
                    <a:pt x="275" y="133"/>
                  </a:cubicBezTo>
                  <a:cubicBezTo>
                    <a:pt x="167" y="228"/>
                    <a:pt x="72" y="347"/>
                    <a:pt x="48" y="478"/>
                  </a:cubicBezTo>
                  <a:cubicBezTo>
                    <a:pt x="37" y="526"/>
                    <a:pt x="25" y="585"/>
                    <a:pt x="25" y="645"/>
                  </a:cubicBezTo>
                  <a:cubicBezTo>
                    <a:pt x="1" y="1002"/>
                    <a:pt x="287" y="1312"/>
                    <a:pt x="644" y="1312"/>
                  </a:cubicBezTo>
                  <a:cubicBezTo>
                    <a:pt x="1001" y="1312"/>
                    <a:pt x="1299" y="1026"/>
                    <a:pt x="1310" y="692"/>
                  </a:cubicBezTo>
                  <a:cubicBezTo>
                    <a:pt x="1310" y="585"/>
                    <a:pt x="1299" y="490"/>
                    <a:pt x="1263" y="407"/>
                  </a:cubicBezTo>
                  <a:cubicBezTo>
                    <a:pt x="1239" y="335"/>
                    <a:pt x="1180" y="252"/>
                    <a:pt x="1120" y="192"/>
                  </a:cubicBezTo>
                  <a:cubicBezTo>
                    <a:pt x="1013" y="97"/>
                    <a:pt x="882" y="38"/>
                    <a:pt x="751" y="14"/>
                  </a:cubicBezTo>
                  <a:cubicBezTo>
                    <a:pt x="739" y="14"/>
                    <a:pt x="703" y="14"/>
                    <a:pt x="691" y="2"/>
                  </a:cubicBezTo>
                  <a:cubicBezTo>
                    <a:pt x="677" y="1"/>
                    <a:pt x="663" y="0"/>
                    <a:pt x="649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15"/>
            <p:cNvSpPr/>
            <p:nvPr/>
          </p:nvSpPr>
          <p:spPr>
            <a:xfrm>
              <a:off x="6850457" y="96351"/>
              <a:ext cx="58900" cy="58316"/>
            </a:xfrm>
            <a:custGeom>
              <a:avLst/>
              <a:gdLst/>
              <a:ahLst/>
              <a:cxnLst/>
              <a:rect l="l" t="t" r="r" b="b"/>
              <a:pathLst>
                <a:path w="1311" h="1298" extrusionOk="0">
                  <a:moveTo>
                    <a:pt x="691" y="0"/>
                  </a:moveTo>
                  <a:cubicBezTo>
                    <a:pt x="596" y="0"/>
                    <a:pt x="525" y="24"/>
                    <a:pt x="429" y="36"/>
                  </a:cubicBezTo>
                  <a:cubicBezTo>
                    <a:pt x="298" y="83"/>
                    <a:pt x="191" y="167"/>
                    <a:pt x="108" y="286"/>
                  </a:cubicBezTo>
                  <a:cubicBezTo>
                    <a:pt x="72" y="333"/>
                    <a:pt x="60" y="381"/>
                    <a:pt x="48" y="417"/>
                  </a:cubicBezTo>
                  <a:cubicBezTo>
                    <a:pt x="13" y="476"/>
                    <a:pt x="1" y="560"/>
                    <a:pt x="1" y="631"/>
                  </a:cubicBezTo>
                  <a:cubicBezTo>
                    <a:pt x="1" y="703"/>
                    <a:pt x="1" y="762"/>
                    <a:pt x="13" y="822"/>
                  </a:cubicBezTo>
                  <a:cubicBezTo>
                    <a:pt x="96" y="1095"/>
                    <a:pt x="334" y="1298"/>
                    <a:pt x="632" y="1298"/>
                  </a:cubicBezTo>
                  <a:cubicBezTo>
                    <a:pt x="703" y="1298"/>
                    <a:pt x="775" y="1286"/>
                    <a:pt x="834" y="1274"/>
                  </a:cubicBezTo>
                  <a:cubicBezTo>
                    <a:pt x="965" y="1238"/>
                    <a:pt x="1084" y="1167"/>
                    <a:pt x="1179" y="1048"/>
                  </a:cubicBezTo>
                  <a:cubicBezTo>
                    <a:pt x="1251" y="941"/>
                    <a:pt x="1298" y="822"/>
                    <a:pt x="1310" y="691"/>
                  </a:cubicBezTo>
                  <a:lnTo>
                    <a:pt x="1310" y="643"/>
                  </a:lnTo>
                  <a:cubicBezTo>
                    <a:pt x="1310" y="500"/>
                    <a:pt x="1263" y="357"/>
                    <a:pt x="1179" y="262"/>
                  </a:cubicBezTo>
                  <a:cubicBezTo>
                    <a:pt x="1060" y="107"/>
                    <a:pt x="882" y="24"/>
                    <a:pt x="69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15"/>
            <p:cNvSpPr/>
            <p:nvPr/>
          </p:nvSpPr>
          <p:spPr>
            <a:xfrm>
              <a:off x="7942241" y="853244"/>
              <a:ext cx="59933" cy="58900"/>
            </a:xfrm>
            <a:custGeom>
              <a:avLst/>
              <a:gdLst/>
              <a:ahLst/>
              <a:cxnLst/>
              <a:rect l="l" t="t" r="r" b="b"/>
              <a:pathLst>
                <a:path w="1334" h="1311" extrusionOk="0">
                  <a:moveTo>
                    <a:pt x="655" y="0"/>
                  </a:moveTo>
                  <a:cubicBezTo>
                    <a:pt x="441" y="0"/>
                    <a:pt x="238" y="108"/>
                    <a:pt x="119" y="286"/>
                  </a:cubicBezTo>
                  <a:cubicBezTo>
                    <a:pt x="48" y="393"/>
                    <a:pt x="0" y="512"/>
                    <a:pt x="0" y="643"/>
                  </a:cubicBezTo>
                  <a:lnTo>
                    <a:pt x="0" y="691"/>
                  </a:lnTo>
                  <a:cubicBezTo>
                    <a:pt x="0" y="929"/>
                    <a:pt x="143" y="1132"/>
                    <a:pt x="334" y="1239"/>
                  </a:cubicBezTo>
                  <a:cubicBezTo>
                    <a:pt x="417" y="1286"/>
                    <a:pt x="524" y="1310"/>
                    <a:pt x="631" y="1310"/>
                  </a:cubicBezTo>
                  <a:cubicBezTo>
                    <a:pt x="655" y="1310"/>
                    <a:pt x="703" y="1310"/>
                    <a:pt x="739" y="1298"/>
                  </a:cubicBezTo>
                  <a:cubicBezTo>
                    <a:pt x="870" y="1286"/>
                    <a:pt x="1000" y="1203"/>
                    <a:pt x="1108" y="1120"/>
                  </a:cubicBezTo>
                  <a:cubicBezTo>
                    <a:pt x="1215" y="1024"/>
                    <a:pt x="1274" y="893"/>
                    <a:pt x="1298" y="751"/>
                  </a:cubicBezTo>
                  <a:cubicBezTo>
                    <a:pt x="1310" y="715"/>
                    <a:pt x="1310" y="703"/>
                    <a:pt x="1310" y="679"/>
                  </a:cubicBezTo>
                  <a:cubicBezTo>
                    <a:pt x="1334" y="453"/>
                    <a:pt x="1227" y="239"/>
                    <a:pt x="1048" y="119"/>
                  </a:cubicBezTo>
                  <a:cubicBezTo>
                    <a:pt x="941" y="48"/>
                    <a:pt x="822" y="0"/>
                    <a:pt x="679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15"/>
            <p:cNvSpPr/>
            <p:nvPr/>
          </p:nvSpPr>
          <p:spPr>
            <a:xfrm>
              <a:off x="5509416" y="2722"/>
              <a:ext cx="33201" cy="34280"/>
            </a:xfrm>
            <a:custGeom>
              <a:avLst/>
              <a:gdLst/>
              <a:ahLst/>
              <a:cxnLst/>
              <a:rect l="l" t="t" r="r" b="b"/>
              <a:pathLst>
                <a:path w="739" h="763" extrusionOk="0">
                  <a:moveTo>
                    <a:pt x="382" y="1"/>
                  </a:moveTo>
                  <a:cubicBezTo>
                    <a:pt x="179" y="24"/>
                    <a:pt x="13" y="167"/>
                    <a:pt x="1" y="382"/>
                  </a:cubicBezTo>
                  <a:cubicBezTo>
                    <a:pt x="1" y="441"/>
                    <a:pt x="13" y="501"/>
                    <a:pt x="25" y="536"/>
                  </a:cubicBezTo>
                  <a:cubicBezTo>
                    <a:pt x="84" y="679"/>
                    <a:pt x="203" y="763"/>
                    <a:pt x="358" y="763"/>
                  </a:cubicBezTo>
                  <a:cubicBezTo>
                    <a:pt x="560" y="763"/>
                    <a:pt x="739" y="596"/>
                    <a:pt x="739" y="405"/>
                  </a:cubicBezTo>
                  <a:cubicBezTo>
                    <a:pt x="739" y="298"/>
                    <a:pt x="715" y="215"/>
                    <a:pt x="656" y="143"/>
                  </a:cubicBezTo>
                  <a:cubicBezTo>
                    <a:pt x="596" y="60"/>
                    <a:pt x="489" y="1"/>
                    <a:pt x="382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15"/>
            <p:cNvSpPr/>
            <p:nvPr/>
          </p:nvSpPr>
          <p:spPr>
            <a:xfrm>
              <a:off x="6911963" y="26264"/>
              <a:ext cx="33741" cy="33741"/>
            </a:xfrm>
            <a:custGeom>
              <a:avLst/>
              <a:gdLst/>
              <a:ahLst/>
              <a:cxnLst/>
              <a:rect l="l" t="t" r="r" b="b"/>
              <a:pathLst>
                <a:path w="751" h="751" extrusionOk="0">
                  <a:moveTo>
                    <a:pt x="394" y="0"/>
                  </a:moveTo>
                  <a:cubicBezTo>
                    <a:pt x="180" y="0"/>
                    <a:pt x="1" y="155"/>
                    <a:pt x="1" y="358"/>
                  </a:cubicBezTo>
                  <a:cubicBezTo>
                    <a:pt x="1" y="572"/>
                    <a:pt x="156" y="727"/>
                    <a:pt x="358" y="750"/>
                  </a:cubicBezTo>
                  <a:cubicBezTo>
                    <a:pt x="572" y="750"/>
                    <a:pt x="751" y="596"/>
                    <a:pt x="751" y="393"/>
                  </a:cubicBezTo>
                  <a:cubicBezTo>
                    <a:pt x="751" y="179"/>
                    <a:pt x="596" y="0"/>
                    <a:pt x="394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15"/>
            <p:cNvSpPr/>
            <p:nvPr/>
          </p:nvSpPr>
          <p:spPr>
            <a:xfrm>
              <a:off x="7304090" y="451503"/>
              <a:ext cx="33201" cy="33741"/>
            </a:xfrm>
            <a:custGeom>
              <a:avLst/>
              <a:gdLst/>
              <a:ahLst/>
              <a:cxnLst/>
              <a:rect l="l" t="t" r="r" b="b"/>
              <a:pathLst>
                <a:path w="739" h="751" extrusionOk="0">
                  <a:moveTo>
                    <a:pt x="358" y="0"/>
                  </a:moveTo>
                  <a:cubicBezTo>
                    <a:pt x="165" y="0"/>
                    <a:pt x="0" y="141"/>
                    <a:pt x="0" y="358"/>
                  </a:cubicBezTo>
                  <a:cubicBezTo>
                    <a:pt x="0" y="572"/>
                    <a:pt x="143" y="751"/>
                    <a:pt x="357" y="751"/>
                  </a:cubicBezTo>
                  <a:cubicBezTo>
                    <a:pt x="560" y="751"/>
                    <a:pt x="738" y="584"/>
                    <a:pt x="738" y="394"/>
                  </a:cubicBezTo>
                  <a:cubicBezTo>
                    <a:pt x="738" y="179"/>
                    <a:pt x="596" y="1"/>
                    <a:pt x="381" y="1"/>
                  </a:cubicBezTo>
                  <a:cubicBezTo>
                    <a:pt x="373" y="0"/>
                    <a:pt x="366" y="0"/>
                    <a:pt x="35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15"/>
            <p:cNvSpPr/>
            <p:nvPr/>
          </p:nvSpPr>
          <p:spPr>
            <a:xfrm>
              <a:off x="7549080" y="406575"/>
              <a:ext cx="33741" cy="34280"/>
            </a:xfrm>
            <a:custGeom>
              <a:avLst/>
              <a:gdLst/>
              <a:ahLst/>
              <a:cxnLst/>
              <a:rect l="l" t="t" r="r" b="b"/>
              <a:pathLst>
                <a:path w="751" h="763" extrusionOk="0">
                  <a:moveTo>
                    <a:pt x="393" y="1"/>
                  </a:moveTo>
                  <a:cubicBezTo>
                    <a:pt x="334" y="1"/>
                    <a:pt x="274" y="25"/>
                    <a:pt x="226" y="36"/>
                  </a:cubicBezTo>
                  <a:cubicBezTo>
                    <a:pt x="96" y="96"/>
                    <a:pt x="0" y="215"/>
                    <a:pt x="0" y="358"/>
                  </a:cubicBezTo>
                  <a:lnTo>
                    <a:pt x="0" y="382"/>
                  </a:lnTo>
                  <a:cubicBezTo>
                    <a:pt x="0" y="536"/>
                    <a:pt x="96" y="679"/>
                    <a:pt x="226" y="739"/>
                  </a:cubicBezTo>
                  <a:cubicBezTo>
                    <a:pt x="274" y="751"/>
                    <a:pt x="298" y="763"/>
                    <a:pt x="346" y="763"/>
                  </a:cubicBezTo>
                  <a:lnTo>
                    <a:pt x="357" y="763"/>
                  </a:lnTo>
                  <a:cubicBezTo>
                    <a:pt x="512" y="763"/>
                    <a:pt x="643" y="679"/>
                    <a:pt x="703" y="560"/>
                  </a:cubicBezTo>
                  <a:cubicBezTo>
                    <a:pt x="738" y="513"/>
                    <a:pt x="750" y="453"/>
                    <a:pt x="750" y="406"/>
                  </a:cubicBezTo>
                  <a:cubicBezTo>
                    <a:pt x="750" y="286"/>
                    <a:pt x="703" y="167"/>
                    <a:pt x="619" y="96"/>
                  </a:cubicBezTo>
                  <a:cubicBezTo>
                    <a:pt x="560" y="48"/>
                    <a:pt x="477" y="1"/>
                    <a:pt x="39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15"/>
            <p:cNvSpPr/>
            <p:nvPr/>
          </p:nvSpPr>
          <p:spPr>
            <a:xfrm>
              <a:off x="6200536" y="299064"/>
              <a:ext cx="34280" cy="33785"/>
            </a:xfrm>
            <a:custGeom>
              <a:avLst/>
              <a:gdLst/>
              <a:ahLst/>
              <a:cxnLst/>
              <a:rect l="l" t="t" r="r" b="b"/>
              <a:pathLst>
                <a:path w="763" h="752" extrusionOk="0">
                  <a:moveTo>
                    <a:pt x="394" y="1"/>
                  </a:moveTo>
                  <a:cubicBezTo>
                    <a:pt x="179" y="1"/>
                    <a:pt x="1" y="155"/>
                    <a:pt x="1" y="358"/>
                  </a:cubicBezTo>
                  <a:cubicBezTo>
                    <a:pt x="1" y="560"/>
                    <a:pt x="155" y="751"/>
                    <a:pt x="358" y="751"/>
                  </a:cubicBezTo>
                  <a:cubicBezTo>
                    <a:pt x="365" y="751"/>
                    <a:pt x="371" y="751"/>
                    <a:pt x="378" y="751"/>
                  </a:cubicBezTo>
                  <a:cubicBezTo>
                    <a:pt x="573" y="751"/>
                    <a:pt x="751" y="589"/>
                    <a:pt x="751" y="393"/>
                  </a:cubicBezTo>
                  <a:cubicBezTo>
                    <a:pt x="763" y="179"/>
                    <a:pt x="596" y="1"/>
                    <a:pt x="39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65" name="Google Shape;1865;p15"/>
          <p:cNvSpPr txBox="1">
            <a:spLocks noGrp="1"/>
          </p:cNvSpPr>
          <p:nvPr>
            <p:ph type="title"/>
          </p:nvPr>
        </p:nvSpPr>
        <p:spPr>
          <a:xfrm>
            <a:off x="675038" y="1123975"/>
            <a:ext cx="4741200" cy="162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866" name="Google Shape;1866;p15"/>
          <p:cNvSpPr txBox="1">
            <a:spLocks noGrp="1"/>
          </p:cNvSpPr>
          <p:nvPr>
            <p:ph type="subTitle" idx="1"/>
          </p:nvPr>
        </p:nvSpPr>
        <p:spPr>
          <a:xfrm>
            <a:off x="675038" y="3058975"/>
            <a:ext cx="4741200" cy="100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0">
    <p:spTree>
      <p:nvGrpSpPr>
        <p:cNvPr id="1" name="Shape 2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6" name="Google Shape;2076;p17"/>
          <p:cNvGrpSpPr/>
          <p:nvPr/>
        </p:nvGrpSpPr>
        <p:grpSpPr>
          <a:xfrm flipH="1">
            <a:off x="-167" y="3797070"/>
            <a:ext cx="3253203" cy="1346446"/>
            <a:chOff x="4145150" y="2643900"/>
            <a:chExt cx="1914550" cy="792400"/>
          </a:xfrm>
        </p:grpSpPr>
        <p:sp>
          <p:nvSpPr>
            <p:cNvPr id="2077" name="Google Shape;2077;p17"/>
            <p:cNvSpPr/>
            <p:nvPr/>
          </p:nvSpPr>
          <p:spPr>
            <a:xfrm>
              <a:off x="5202425" y="3311250"/>
              <a:ext cx="149150" cy="50325"/>
            </a:xfrm>
            <a:custGeom>
              <a:avLst/>
              <a:gdLst/>
              <a:ahLst/>
              <a:cxnLst/>
              <a:rect l="l" t="t" r="r" b="b"/>
              <a:pathLst>
                <a:path w="5966" h="2013" extrusionOk="0">
                  <a:moveTo>
                    <a:pt x="0" y="1"/>
                  </a:moveTo>
                  <a:lnTo>
                    <a:pt x="36" y="334"/>
                  </a:lnTo>
                  <a:lnTo>
                    <a:pt x="5870" y="2013"/>
                  </a:lnTo>
                  <a:cubicBezTo>
                    <a:pt x="5858" y="1894"/>
                    <a:pt x="5906" y="1786"/>
                    <a:pt x="5965" y="1715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17"/>
            <p:cNvSpPr/>
            <p:nvPr/>
          </p:nvSpPr>
          <p:spPr>
            <a:xfrm>
              <a:off x="5104200" y="3285350"/>
              <a:ext cx="91100" cy="31575"/>
            </a:xfrm>
            <a:custGeom>
              <a:avLst/>
              <a:gdLst/>
              <a:ahLst/>
              <a:cxnLst/>
              <a:rect l="l" t="t" r="r" b="b"/>
              <a:pathLst>
                <a:path w="3644" h="1263" extrusionOk="0">
                  <a:moveTo>
                    <a:pt x="310" y="1"/>
                  </a:moveTo>
                  <a:lnTo>
                    <a:pt x="12" y="132"/>
                  </a:lnTo>
                  <a:lnTo>
                    <a:pt x="0" y="215"/>
                  </a:lnTo>
                  <a:lnTo>
                    <a:pt x="3644" y="1263"/>
                  </a:lnTo>
                  <a:lnTo>
                    <a:pt x="3596" y="929"/>
                  </a:lnTo>
                  <a:lnTo>
                    <a:pt x="31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Google Shape;2079;p17"/>
            <p:cNvSpPr/>
            <p:nvPr/>
          </p:nvSpPr>
          <p:spPr>
            <a:xfrm>
              <a:off x="5098850" y="3282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17"/>
            <p:cNvSpPr/>
            <p:nvPr/>
          </p:nvSpPr>
          <p:spPr>
            <a:xfrm>
              <a:off x="5097050" y="328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17"/>
            <p:cNvSpPr/>
            <p:nvPr/>
          </p:nvSpPr>
          <p:spPr>
            <a:xfrm>
              <a:off x="5317625" y="3080875"/>
              <a:ext cx="235450" cy="109550"/>
            </a:xfrm>
            <a:custGeom>
              <a:avLst/>
              <a:gdLst/>
              <a:ahLst/>
              <a:cxnLst/>
              <a:rect l="l" t="t" r="r" b="b"/>
              <a:pathLst>
                <a:path w="9418" h="4382" extrusionOk="0">
                  <a:moveTo>
                    <a:pt x="9335" y="0"/>
                  </a:moveTo>
                  <a:lnTo>
                    <a:pt x="0" y="4167"/>
                  </a:lnTo>
                  <a:lnTo>
                    <a:pt x="286" y="4382"/>
                  </a:lnTo>
                  <a:lnTo>
                    <a:pt x="9382" y="322"/>
                  </a:lnTo>
                  <a:lnTo>
                    <a:pt x="9418" y="262"/>
                  </a:lnTo>
                  <a:cubicBezTo>
                    <a:pt x="9358" y="179"/>
                    <a:pt x="9335" y="95"/>
                    <a:pt x="933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17"/>
            <p:cNvSpPr/>
            <p:nvPr/>
          </p:nvSpPr>
          <p:spPr>
            <a:xfrm>
              <a:off x="5193500" y="3188625"/>
              <a:ext cx="122950" cy="59850"/>
            </a:xfrm>
            <a:custGeom>
              <a:avLst/>
              <a:gdLst/>
              <a:ahLst/>
              <a:cxnLst/>
              <a:rect l="l" t="t" r="r" b="b"/>
              <a:pathLst>
                <a:path w="4918" h="2394" extrusionOk="0">
                  <a:moveTo>
                    <a:pt x="4644" y="0"/>
                  </a:moveTo>
                  <a:lnTo>
                    <a:pt x="0" y="2060"/>
                  </a:lnTo>
                  <a:lnTo>
                    <a:pt x="36" y="2393"/>
                  </a:lnTo>
                  <a:lnTo>
                    <a:pt x="4918" y="203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2083;p17"/>
            <p:cNvSpPr/>
            <p:nvPr/>
          </p:nvSpPr>
          <p:spPr>
            <a:xfrm>
              <a:off x="5097050" y="3284450"/>
              <a:ext cx="25" cy="1225"/>
            </a:xfrm>
            <a:custGeom>
              <a:avLst/>
              <a:gdLst/>
              <a:ahLst/>
              <a:cxnLst/>
              <a:rect l="l" t="t" r="r" b="b"/>
              <a:pathLst>
                <a:path w="1" h="49" extrusionOk="0">
                  <a:moveTo>
                    <a:pt x="1" y="13"/>
                  </a:moveTo>
                  <a:lnTo>
                    <a:pt x="1" y="13"/>
                  </a:lnTo>
                  <a:lnTo>
                    <a:pt x="1" y="49"/>
                  </a:lnTo>
                  <a:lnTo>
                    <a:pt x="1" y="13"/>
                  </a:lnTo>
                  <a:cubicBezTo>
                    <a:pt x="1" y="1"/>
                    <a:pt x="1" y="13"/>
                    <a:pt x="1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17"/>
            <p:cNvSpPr/>
            <p:nvPr/>
          </p:nvSpPr>
          <p:spPr>
            <a:xfrm>
              <a:off x="5098550" y="3243975"/>
              <a:ext cx="88425" cy="44675"/>
            </a:xfrm>
            <a:custGeom>
              <a:avLst/>
              <a:gdLst/>
              <a:ahLst/>
              <a:cxnLst/>
              <a:rect l="l" t="t" r="r" b="b"/>
              <a:pathLst>
                <a:path w="3537" h="1787" extrusionOk="0">
                  <a:moveTo>
                    <a:pt x="33" y="1539"/>
                  </a:moveTo>
                  <a:lnTo>
                    <a:pt x="33" y="1539"/>
                  </a:lnTo>
                  <a:cubicBezTo>
                    <a:pt x="21" y="1541"/>
                    <a:pt x="10" y="1544"/>
                    <a:pt x="0" y="1549"/>
                  </a:cubicBezTo>
                  <a:lnTo>
                    <a:pt x="12" y="1549"/>
                  </a:lnTo>
                  <a:lnTo>
                    <a:pt x="33" y="1539"/>
                  </a:lnTo>
                  <a:close/>
                  <a:moveTo>
                    <a:pt x="3501" y="1"/>
                  </a:moveTo>
                  <a:lnTo>
                    <a:pt x="33" y="1539"/>
                  </a:lnTo>
                  <a:lnTo>
                    <a:pt x="33" y="1539"/>
                  </a:lnTo>
                  <a:cubicBezTo>
                    <a:pt x="51" y="1537"/>
                    <a:pt x="69" y="1537"/>
                    <a:pt x="84" y="1537"/>
                  </a:cubicBezTo>
                  <a:cubicBezTo>
                    <a:pt x="191" y="1537"/>
                    <a:pt x="250" y="1608"/>
                    <a:pt x="238" y="1691"/>
                  </a:cubicBezTo>
                  <a:lnTo>
                    <a:pt x="226" y="1787"/>
                  </a:lnTo>
                  <a:lnTo>
                    <a:pt x="536" y="1656"/>
                  </a:lnTo>
                  <a:lnTo>
                    <a:pt x="3536" y="310"/>
                  </a:lnTo>
                  <a:lnTo>
                    <a:pt x="350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17"/>
            <p:cNvSpPr/>
            <p:nvPr/>
          </p:nvSpPr>
          <p:spPr>
            <a:xfrm>
              <a:off x="5098250" y="3282675"/>
              <a:ext cx="625" cy="325"/>
            </a:xfrm>
            <a:custGeom>
              <a:avLst/>
              <a:gdLst/>
              <a:ahLst/>
              <a:cxnLst/>
              <a:rect l="l" t="t" r="r" b="b"/>
              <a:pathLst>
                <a:path w="25" h="13" extrusionOk="0">
                  <a:moveTo>
                    <a:pt x="24" y="1"/>
                  </a:moveTo>
                  <a:cubicBezTo>
                    <a:pt x="12" y="1"/>
                    <a:pt x="12" y="12"/>
                    <a:pt x="0" y="12"/>
                  </a:cubicBezTo>
                  <a:cubicBezTo>
                    <a:pt x="12" y="12"/>
                    <a:pt x="24" y="1"/>
                    <a:pt x="2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17"/>
            <p:cNvSpPr/>
            <p:nvPr/>
          </p:nvSpPr>
          <p:spPr>
            <a:xfrm>
              <a:off x="5097650" y="3283275"/>
              <a:ext cx="625" cy="625"/>
            </a:xfrm>
            <a:custGeom>
              <a:avLst/>
              <a:gdLst/>
              <a:ahLst/>
              <a:cxnLst/>
              <a:rect l="l" t="t" r="r" b="b"/>
              <a:pathLst>
                <a:path w="25" h="25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24"/>
                    <a:pt x="0" y="0"/>
                  </a:cubicBezTo>
                  <a:cubicBezTo>
                    <a:pt x="0" y="0"/>
                    <a:pt x="24" y="0"/>
                    <a:pt x="0" y="0"/>
                  </a:cubicBezTo>
                  <a:cubicBezTo>
                    <a:pt x="24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17"/>
            <p:cNvSpPr/>
            <p:nvPr/>
          </p:nvSpPr>
          <p:spPr>
            <a:xfrm>
              <a:off x="4158250" y="3228800"/>
              <a:ext cx="79800" cy="113125"/>
            </a:xfrm>
            <a:custGeom>
              <a:avLst/>
              <a:gdLst/>
              <a:ahLst/>
              <a:cxnLst/>
              <a:rect l="l" t="t" r="r" b="b"/>
              <a:pathLst>
                <a:path w="3192" h="4525" extrusionOk="0">
                  <a:moveTo>
                    <a:pt x="2917" y="1"/>
                  </a:moveTo>
                  <a:lnTo>
                    <a:pt x="0" y="4442"/>
                  </a:lnTo>
                  <a:cubicBezTo>
                    <a:pt x="96" y="4442"/>
                    <a:pt x="179" y="4477"/>
                    <a:pt x="238" y="4525"/>
                  </a:cubicBezTo>
                  <a:lnTo>
                    <a:pt x="393" y="4430"/>
                  </a:lnTo>
                  <a:lnTo>
                    <a:pt x="3191" y="143"/>
                  </a:lnTo>
                  <a:lnTo>
                    <a:pt x="291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17"/>
            <p:cNvSpPr/>
            <p:nvPr/>
          </p:nvSpPr>
          <p:spPr>
            <a:xfrm>
              <a:off x="4308850" y="3190700"/>
              <a:ext cx="106000" cy="64325"/>
            </a:xfrm>
            <a:custGeom>
              <a:avLst/>
              <a:gdLst/>
              <a:ahLst/>
              <a:cxnLst/>
              <a:rect l="l" t="t" r="r" b="b"/>
              <a:pathLst>
                <a:path w="4240" h="2573" extrusionOk="0">
                  <a:moveTo>
                    <a:pt x="4192" y="1"/>
                  </a:moveTo>
                  <a:cubicBezTo>
                    <a:pt x="4168" y="1"/>
                    <a:pt x="4168" y="1"/>
                    <a:pt x="4156" y="12"/>
                  </a:cubicBezTo>
                  <a:cubicBezTo>
                    <a:pt x="4168" y="12"/>
                    <a:pt x="4168" y="1"/>
                    <a:pt x="4192" y="1"/>
                  </a:cubicBezTo>
                  <a:close/>
                  <a:moveTo>
                    <a:pt x="4156" y="12"/>
                  </a:moveTo>
                  <a:lnTo>
                    <a:pt x="1" y="2310"/>
                  </a:lnTo>
                  <a:cubicBezTo>
                    <a:pt x="72" y="2382"/>
                    <a:pt x="144" y="2477"/>
                    <a:pt x="156" y="2572"/>
                  </a:cubicBezTo>
                  <a:lnTo>
                    <a:pt x="4240" y="310"/>
                  </a:lnTo>
                  <a:lnTo>
                    <a:pt x="4168" y="286"/>
                  </a:lnTo>
                  <a:cubicBezTo>
                    <a:pt x="4097" y="239"/>
                    <a:pt x="4061" y="155"/>
                    <a:pt x="4097" y="72"/>
                  </a:cubicBezTo>
                  <a:cubicBezTo>
                    <a:pt x="4109" y="48"/>
                    <a:pt x="4132" y="36"/>
                    <a:pt x="4156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17"/>
            <p:cNvSpPr/>
            <p:nvPr/>
          </p:nvSpPr>
          <p:spPr>
            <a:xfrm>
              <a:off x="4410075" y="3190700"/>
              <a:ext cx="176525" cy="91100"/>
            </a:xfrm>
            <a:custGeom>
              <a:avLst/>
              <a:gdLst/>
              <a:ahLst/>
              <a:cxnLst/>
              <a:rect l="l" t="t" r="r" b="b"/>
              <a:pathLst>
                <a:path w="7061" h="3644" extrusionOk="0">
                  <a:moveTo>
                    <a:pt x="119" y="1"/>
                  </a:moveTo>
                  <a:cubicBezTo>
                    <a:pt x="107" y="1"/>
                    <a:pt x="107" y="1"/>
                    <a:pt x="95" y="12"/>
                  </a:cubicBezTo>
                  <a:cubicBezTo>
                    <a:pt x="95" y="36"/>
                    <a:pt x="60" y="48"/>
                    <a:pt x="48" y="72"/>
                  </a:cubicBezTo>
                  <a:cubicBezTo>
                    <a:pt x="0" y="155"/>
                    <a:pt x="48" y="239"/>
                    <a:pt x="119" y="286"/>
                  </a:cubicBezTo>
                  <a:lnTo>
                    <a:pt x="191" y="310"/>
                  </a:lnTo>
                  <a:lnTo>
                    <a:pt x="6977" y="3644"/>
                  </a:lnTo>
                  <a:cubicBezTo>
                    <a:pt x="6965" y="3620"/>
                    <a:pt x="6965" y="3608"/>
                    <a:pt x="6965" y="3572"/>
                  </a:cubicBezTo>
                  <a:cubicBezTo>
                    <a:pt x="6965" y="3489"/>
                    <a:pt x="7001" y="3394"/>
                    <a:pt x="7060" y="3346"/>
                  </a:cubicBezTo>
                  <a:lnTo>
                    <a:pt x="250" y="12"/>
                  </a:lnTo>
                  <a:cubicBezTo>
                    <a:pt x="238" y="12"/>
                    <a:pt x="238" y="12"/>
                    <a:pt x="22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2090;p17"/>
            <p:cNvSpPr/>
            <p:nvPr/>
          </p:nvSpPr>
          <p:spPr>
            <a:xfrm>
              <a:off x="4164500" y="3260350"/>
              <a:ext cx="127725" cy="87525"/>
            </a:xfrm>
            <a:custGeom>
              <a:avLst/>
              <a:gdLst/>
              <a:ahLst/>
              <a:cxnLst/>
              <a:rect l="l" t="t" r="r" b="b"/>
              <a:pathLst>
                <a:path w="5109" h="3501" extrusionOk="0">
                  <a:moveTo>
                    <a:pt x="4882" y="1"/>
                  </a:moveTo>
                  <a:lnTo>
                    <a:pt x="131" y="3168"/>
                  </a:lnTo>
                  <a:lnTo>
                    <a:pt x="0" y="3263"/>
                  </a:lnTo>
                  <a:cubicBezTo>
                    <a:pt x="96" y="3322"/>
                    <a:pt x="155" y="3394"/>
                    <a:pt x="191" y="3501"/>
                  </a:cubicBezTo>
                  <a:lnTo>
                    <a:pt x="5108" y="203"/>
                  </a:lnTo>
                  <a:cubicBezTo>
                    <a:pt x="5061" y="167"/>
                    <a:pt x="5037" y="120"/>
                    <a:pt x="5013" y="60"/>
                  </a:cubicBezTo>
                  <a:lnTo>
                    <a:pt x="488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2091;p17"/>
            <p:cNvSpPr/>
            <p:nvPr/>
          </p:nvSpPr>
          <p:spPr>
            <a:xfrm>
              <a:off x="4228800" y="3220775"/>
              <a:ext cx="61325" cy="41400"/>
            </a:xfrm>
            <a:custGeom>
              <a:avLst/>
              <a:gdLst/>
              <a:ahLst/>
              <a:cxnLst/>
              <a:rect l="l" t="t" r="r" b="b"/>
              <a:pathLst>
                <a:path w="2453" h="1656" extrusionOk="0">
                  <a:moveTo>
                    <a:pt x="203" y="0"/>
                  </a:moveTo>
                  <a:cubicBezTo>
                    <a:pt x="167" y="0"/>
                    <a:pt x="143" y="0"/>
                    <a:pt x="107" y="24"/>
                  </a:cubicBezTo>
                  <a:cubicBezTo>
                    <a:pt x="83" y="36"/>
                    <a:pt x="72" y="48"/>
                    <a:pt x="48" y="83"/>
                  </a:cubicBezTo>
                  <a:cubicBezTo>
                    <a:pt x="0" y="155"/>
                    <a:pt x="36" y="238"/>
                    <a:pt x="107" y="286"/>
                  </a:cubicBezTo>
                  <a:lnTo>
                    <a:pt x="119" y="298"/>
                  </a:lnTo>
                  <a:lnTo>
                    <a:pt x="393" y="452"/>
                  </a:lnTo>
                  <a:lnTo>
                    <a:pt x="2310" y="1584"/>
                  </a:lnTo>
                  <a:lnTo>
                    <a:pt x="2453" y="1655"/>
                  </a:lnTo>
                  <a:cubicBezTo>
                    <a:pt x="2429" y="1607"/>
                    <a:pt x="2417" y="1572"/>
                    <a:pt x="2417" y="1512"/>
                  </a:cubicBezTo>
                  <a:cubicBezTo>
                    <a:pt x="2417" y="1429"/>
                    <a:pt x="2417" y="1357"/>
                    <a:pt x="2453" y="1298"/>
                  </a:cubicBezTo>
                  <a:lnTo>
                    <a:pt x="619" y="238"/>
                  </a:lnTo>
                  <a:cubicBezTo>
                    <a:pt x="584" y="333"/>
                    <a:pt x="500" y="393"/>
                    <a:pt x="405" y="393"/>
                  </a:cubicBezTo>
                  <a:cubicBezTo>
                    <a:pt x="398" y="394"/>
                    <a:pt x="392" y="394"/>
                    <a:pt x="385" y="394"/>
                  </a:cubicBezTo>
                  <a:cubicBezTo>
                    <a:pt x="262" y="394"/>
                    <a:pt x="155" y="290"/>
                    <a:pt x="155" y="155"/>
                  </a:cubicBezTo>
                  <a:cubicBezTo>
                    <a:pt x="155" y="95"/>
                    <a:pt x="167" y="48"/>
                    <a:pt x="20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17"/>
            <p:cNvSpPr/>
            <p:nvPr/>
          </p:nvSpPr>
          <p:spPr>
            <a:xfrm>
              <a:off x="4302900" y="3265125"/>
              <a:ext cx="222375" cy="130500"/>
            </a:xfrm>
            <a:custGeom>
              <a:avLst/>
              <a:gdLst/>
              <a:ahLst/>
              <a:cxnLst/>
              <a:rect l="l" t="t" r="r" b="b"/>
              <a:pathLst>
                <a:path w="8895" h="5220" extrusionOk="0">
                  <a:moveTo>
                    <a:pt x="322" y="0"/>
                  </a:moveTo>
                  <a:cubicBezTo>
                    <a:pt x="239" y="95"/>
                    <a:pt x="144" y="167"/>
                    <a:pt x="1" y="179"/>
                  </a:cubicBezTo>
                  <a:lnTo>
                    <a:pt x="8776" y="5191"/>
                  </a:lnTo>
                  <a:cubicBezTo>
                    <a:pt x="8793" y="5209"/>
                    <a:pt x="8823" y="5220"/>
                    <a:pt x="8857" y="5220"/>
                  </a:cubicBezTo>
                  <a:cubicBezTo>
                    <a:pt x="8869" y="5220"/>
                    <a:pt x="8882" y="5218"/>
                    <a:pt x="8895" y="5215"/>
                  </a:cubicBezTo>
                  <a:cubicBezTo>
                    <a:pt x="8871" y="5155"/>
                    <a:pt x="8859" y="5096"/>
                    <a:pt x="8847" y="5013"/>
                  </a:cubicBezTo>
                  <a:lnTo>
                    <a:pt x="8847" y="4882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17"/>
            <p:cNvSpPr/>
            <p:nvPr/>
          </p:nvSpPr>
          <p:spPr>
            <a:xfrm>
              <a:off x="4545500" y="3403525"/>
              <a:ext cx="25325" cy="32475"/>
            </a:xfrm>
            <a:custGeom>
              <a:avLst/>
              <a:gdLst/>
              <a:ahLst/>
              <a:cxnLst/>
              <a:rect l="l" t="t" r="r" b="b"/>
              <a:pathLst>
                <a:path w="1013" h="1299" extrusionOk="0">
                  <a:moveTo>
                    <a:pt x="286" y="0"/>
                  </a:moveTo>
                  <a:cubicBezTo>
                    <a:pt x="215" y="60"/>
                    <a:pt x="108" y="108"/>
                    <a:pt x="0" y="131"/>
                  </a:cubicBezTo>
                  <a:lnTo>
                    <a:pt x="655" y="1298"/>
                  </a:lnTo>
                  <a:lnTo>
                    <a:pt x="1012" y="1298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17"/>
            <p:cNvSpPr/>
            <p:nvPr/>
          </p:nvSpPr>
          <p:spPr>
            <a:xfrm>
              <a:off x="4592225" y="3007050"/>
              <a:ext cx="130100" cy="268800"/>
            </a:xfrm>
            <a:custGeom>
              <a:avLst/>
              <a:gdLst/>
              <a:ahLst/>
              <a:cxnLst/>
              <a:rect l="l" t="t" r="r" b="b"/>
              <a:pathLst>
                <a:path w="5204" h="10752" extrusionOk="0">
                  <a:moveTo>
                    <a:pt x="4918" y="0"/>
                  </a:moveTo>
                  <a:lnTo>
                    <a:pt x="1" y="10621"/>
                  </a:lnTo>
                  <a:cubicBezTo>
                    <a:pt x="84" y="10621"/>
                    <a:pt x="179" y="10680"/>
                    <a:pt x="215" y="10752"/>
                  </a:cubicBezTo>
                  <a:cubicBezTo>
                    <a:pt x="239" y="10740"/>
                    <a:pt x="251" y="10740"/>
                    <a:pt x="263" y="10740"/>
                  </a:cubicBezTo>
                  <a:lnTo>
                    <a:pt x="5204" y="119"/>
                  </a:lnTo>
                  <a:cubicBezTo>
                    <a:pt x="5097" y="96"/>
                    <a:pt x="5001" y="60"/>
                    <a:pt x="491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17"/>
            <p:cNvSpPr/>
            <p:nvPr/>
          </p:nvSpPr>
          <p:spPr>
            <a:xfrm>
              <a:off x="4545500" y="3284450"/>
              <a:ext cx="48550" cy="91125"/>
            </a:xfrm>
            <a:custGeom>
              <a:avLst/>
              <a:gdLst/>
              <a:ahLst/>
              <a:cxnLst/>
              <a:rect l="l" t="t" r="r" b="b"/>
              <a:pathLst>
                <a:path w="1942" h="3645" extrusionOk="0">
                  <a:moveTo>
                    <a:pt x="1620" y="1"/>
                  </a:moveTo>
                  <a:lnTo>
                    <a:pt x="0" y="3513"/>
                  </a:lnTo>
                  <a:cubicBezTo>
                    <a:pt x="108" y="3549"/>
                    <a:pt x="191" y="3585"/>
                    <a:pt x="286" y="3644"/>
                  </a:cubicBezTo>
                  <a:lnTo>
                    <a:pt x="1941" y="72"/>
                  </a:lnTo>
                  <a:cubicBezTo>
                    <a:pt x="1905" y="72"/>
                    <a:pt x="1882" y="96"/>
                    <a:pt x="1846" y="96"/>
                  </a:cubicBezTo>
                  <a:cubicBezTo>
                    <a:pt x="1837" y="97"/>
                    <a:pt x="1829" y="98"/>
                    <a:pt x="1820" y="98"/>
                  </a:cubicBezTo>
                  <a:cubicBezTo>
                    <a:pt x="1748" y="98"/>
                    <a:pt x="1684" y="54"/>
                    <a:pt x="162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17"/>
            <p:cNvSpPr/>
            <p:nvPr/>
          </p:nvSpPr>
          <p:spPr>
            <a:xfrm>
              <a:off x="4597575" y="3275225"/>
              <a:ext cx="212850" cy="99450"/>
            </a:xfrm>
            <a:custGeom>
              <a:avLst/>
              <a:gdLst/>
              <a:ahLst/>
              <a:cxnLst/>
              <a:rect l="l" t="t" r="r" b="b"/>
              <a:pathLst>
                <a:path w="8514" h="3978" extrusionOk="0">
                  <a:moveTo>
                    <a:pt x="49" y="1"/>
                  </a:moveTo>
                  <a:cubicBezTo>
                    <a:pt x="37" y="1"/>
                    <a:pt x="25" y="13"/>
                    <a:pt x="1" y="13"/>
                  </a:cubicBezTo>
                  <a:cubicBezTo>
                    <a:pt x="25" y="49"/>
                    <a:pt x="37" y="84"/>
                    <a:pt x="37" y="132"/>
                  </a:cubicBezTo>
                  <a:cubicBezTo>
                    <a:pt x="37" y="191"/>
                    <a:pt x="25" y="239"/>
                    <a:pt x="1" y="275"/>
                  </a:cubicBezTo>
                  <a:lnTo>
                    <a:pt x="25" y="275"/>
                  </a:lnTo>
                  <a:lnTo>
                    <a:pt x="8383" y="3978"/>
                  </a:lnTo>
                  <a:cubicBezTo>
                    <a:pt x="8419" y="3870"/>
                    <a:pt x="8454" y="3775"/>
                    <a:pt x="8514" y="3692"/>
                  </a:cubicBezTo>
                  <a:lnTo>
                    <a:pt x="144" y="13"/>
                  </a:lnTo>
                  <a:cubicBezTo>
                    <a:pt x="108" y="1"/>
                    <a:pt x="84" y="1"/>
                    <a:pt x="4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17"/>
            <p:cNvSpPr/>
            <p:nvPr/>
          </p:nvSpPr>
          <p:spPr>
            <a:xfrm>
              <a:off x="4838700" y="3381500"/>
              <a:ext cx="124725" cy="54200"/>
            </a:xfrm>
            <a:custGeom>
              <a:avLst/>
              <a:gdLst/>
              <a:ahLst/>
              <a:cxnLst/>
              <a:rect l="l" t="t" r="r" b="b"/>
              <a:pathLst>
                <a:path w="4989" h="2168" extrusionOk="0">
                  <a:moveTo>
                    <a:pt x="119" y="0"/>
                  </a:moveTo>
                  <a:cubicBezTo>
                    <a:pt x="107" y="108"/>
                    <a:pt x="60" y="191"/>
                    <a:pt x="0" y="286"/>
                  </a:cubicBezTo>
                  <a:lnTo>
                    <a:pt x="4227" y="2167"/>
                  </a:lnTo>
                  <a:lnTo>
                    <a:pt x="4989" y="2167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17"/>
            <p:cNvSpPr/>
            <p:nvPr/>
          </p:nvSpPr>
          <p:spPr>
            <a:xfrm>
              <a:off x="4723500" y="3007350"/>
              <a:ext cx="99725" cy="355725"/>
            </a:xfrm>
            <a:custGeom>
              <a:avLst/>
              <a:gdLst/>
              <a:ahLst/>
              <a:cxnLst/>
              <a:rect l="l" t="t" r="r" b="b"/>
              <a:pathLst>
                <a:path w="3989" h="14229" extrusionOk="0">
                  <a:moveTo>
                    <a:pt x="274" y="0"/>
                  </a:moveTo>
                  <a:cubicBezTo>
                    <a:pt x="227" y="72"/>
                    <a:pt x="119" y="107"/>
                    <a:pt x="0" y="107"/>
                  </a:cubicBezTo>
                  <a:lnTo>
                    <a:pt x="3691" y="14228"/>
                  </a:lnTo>
                  <a:cubicBezTo>
                    <a:pt x="3775" y="14181"/>
                    <a:pt x="3882" y="14157"/>
                    <a:pt x="3989" y="14133"/>
                  </a:cubicBez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17"/>
            <p:cNvSpPr/>
            <p:nvPr/>
          </p:nvSpPr>
          <p:spPr>
            <a:xfrm>
              <a:off x="4825300" y="3394600"/>
              <a:ext cx="18475" cy="41100"/>
            </a:xfrm>
            <a:custGeom>
              <a:avLst/>
              <a:gdLst/>
              <a:ahLst/>
              <a:cxnLst/>
              <a:rect l="l" t="t" r="r" b="b"/>
              <a:pathLst>
                <a:path w="739" h="1644" extrusionOk="0">
                  <a:moveTo>
                    <a:pt x="274" y="0"/>
                  </a:moveTo>
                  <a:cubicBezTo>
                    <a:pt x="203" y="48"/>
                    <a:pt x="107" y="72"/>
                    <a:pt x="0" y="72"/>
                  </a:cubicBezTo>
                  <a:lnTo>
                    <a:pt x="417" y="1643"/>
                  </a:lnTo>
                  <a:lnTo>
                    <a:pt x="738" y="1643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17"/>
            <p:cNvSpPr/>
            <p:nvPr/>
          </p:nvSpPr>
          <p:spPr>
            <a:xfrm>
              <a:off x="5078300" y="3281775"/>
              <a:ext cx="26825" cy="153325"/>
            </a:xfrm>
            <a:custGeom>
              <a:avLst/>
              <a:gdLst/>
              <a:ahLst/>
              <a:cxnLst/>
              <a:rect l="l" t="t" r="r" b="b"/>
              <a:pathLst>
                <a:path w="1073" h="6133" extrusionOk="0">
                  <a:moveTo>
                    <a:pt x="929" y="1"/>
                  </a:moveTo>
                  <a:cubicBezTo>
                    <a:pt x="894" y="1"/>
                    <a:pt x="870" y="1"/>
                    <a:pt x="834" y="13"/>
                  </a:cubicBezTo>
                  <a:cubicBezTo>
                    <a:pt x="822" y="13"/>
                    <a:pt x="822" y="37"/>
                    <a:pt x="810" y="37"/>
                  </a:cubicBezTo>
                  <a:lnTo>
                    <a:pt x="786" y="48"/>
                  </a:lnTo>
                  <a:lnTo>
                    <a:pt x="786" y="60"/>
                  </a:lnTo>
                  <a:cubicBezTo>
                    <a:pt x="786" y="60"/>
                    <a:pt x="786" y="84"/>
                    <a:pt x="774" y="84"/>
                  </a:cubicBezTo>
                  <a:lnTo>
                    <a:pt x="774" y="96"/>
                  </a:lnTo>
                  <a:cubicBezTo>
                    <a:pt x="774" y="108"/>
                    <a:pt x="774" y="108"/>
                    <a:pt x="763" y="120"/>
                  </a:cubicBezTo>
                  <a:lnTo>
                    <a:pt x="1" y="6133"/>
                  </a:lnTo>
                  <a:lnTo>
                    <a:pt x="322" y="6133"/>
                  </a:lnTo>
                  <a:lnTo>
                    <a:pt x="1036" y="358"/>
                  </a:lnTo>
                  <a:lnTo>
                    <a:pt x="1048" y="275"/>
                  </a:lnTo>
                  <a:lnTo>
                    <a:pt x="1060" y="179"/>
                  </a:lnTo>
                  <a:cubicBezTo>
                    <a:pt x="1072" y="96"/>
                    <a:pt x="1013" y="13"/>
                    <a:pt x="92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17"/>
            <p:cNvSpPr/>
            <p:nvPr/>
          </p:nvSpPr>
          <p:spPr>
            <a:xfrm>
              <a:off x="5165975" y="3082950"/>
              <a:ext cx="51650" cy="352750"/>
            </a:xfrm>
            <a:custGeom>
              <a:avLst/>
              <a:gdLst/>
              <a:ahLst/>
              <a:cxnLst/>
              <a:rect l="l" t="t" r="r" b="b"/>
              <a:pathLst>
                <a:path w="2066" h="14110" extrusionOk="0">
                  <a:moveTo>
                    <a:pt x="6" y="0"/>
                  </a:moveTo>
                  <a:cubicBezTo>
                    <a:pt x="0" y="28"/>
                    <a:pt x="5" y="56"/>
                    <a:pt x="16" y="81"/>
                  </a:cubicBezTo>
                  <a:lnTo>
                    <a:pt x="16" y="81"/>
                  </a:lnTo>
                  <a:lnTo>
                    <a:pt x="6" y="0"/>
                  </a:lnTo>
                  <a:close/>
                  <a:moveTo>
                    <a:pt x="16" y="81"/>
                  </a:moveTo>
                  <a:lnTo>
                    <a:pt x="792" y="6430"/>
                  </a:lnTo>
                  <a:lnTo>
                    <a:pt x="839" y="6739"/>
                  </a:lnTo>
                  <a:lnTo>
                    <a:pt x="1125" y="9025"/>
                  </a:lnTo>
                  <a:lnTo>
                    <a:pt x="1173" y="9359"/>
                  </a:lnTo>
                  <a:lnTo>
                    <a:pt x="1756" y="14109"/>
                  </a:lnTo>
                  <a:lnTo>
                    <a:pt x="2066" y="14109"/>
                  </a:lnTo>
                  <a:lnTo>
                    <a:pt x="1482" y="9442"/>
                  </a:lnTo>
                  <a:lnTo>
                    <a:pt x="1435" y="9121"/>
                  </a:lnTo>
                  <a:lnTo>
                    <a:pt x="1125" y="6608"/>
                  </a:lnTo>
                  <a:lnTo>
                    <a:pt x="1077" y="6287"/>
                  </a:lnTo>
                  <a:lnTo>
                    <a:pt x="351" y="358"/>
                  </a:lnTo>
                  <a:lnTo>
                    <a:pt x="65" y="143"/>
                  </a:lnTo>
                  <a:cubicBezTo>
                    <a:pt x="46" y="131"/>
                    <a:pt x="28" y="108"/>
                    <a:pt x="16" y="8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17"/>
            <p:cNvSpPr/>
            <p:nvPr/>
          </p:nvSpPr>
          <p:spPr>
            <a:xfrm>
              <a:off x="5303025" y="3368700"/>
              <a:ext cx="54800" cy="67000"/>
            </a:xfrm>
            <a:custGeom>
              <a:avLst/>
              <a:gdLst/>
              <a:ahLst/>
              <a:cxnLst/>
              <a:rect l="l" t="t" r="r" b="b"/>
              <a:pathLst>
                <a:path w="2192" h="2680" extrusionOk="0">
                  <a:moveTo>
                    <a:pt x="1941" y="0"/>
                  </a:moveTo>
                  <a:lnTo>
                    <a:pt x="1" y="2679"/>
                  </a:lnTo>
                  <a:lnTo>
                    <a:pt x="382" y="2679"/>
                  </a:lnTo>
                  <a:lnTo>
                    <a:pt x="2192" y="179"/>
                  </a:lnTo>
                  <a:cubicBezTo>
                    <a:pt x="2084" y="143"/>
                    <a:pt x="2001" y="84"/>
                    <a:pt x="194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17"/>
            <p:cNvSpPr/>
            <p:nvPr/>
          </p:nvSpPr>
          <p:spPr>
            <a:xfrm>
              <a:off x="5430125" y="3087425"/>
              <a:ext cx="129500" cy="180700"/>
            </a:xfrm>
            <a:custGeom>
              <a:avLst/>
              <a:gdLst/>
              <a:ahLst/>
              <a:cxnLst/>
              <a:rect l="l" t="t" r="r" b="b"/>
              <a:pathLst>
                <a:path w="5180" h="7228" extrusionOk="0">
                  <a:moveTo>
                    <a:pt x="4918" y="0"/>
                  </a:moveTo>
                  <a:lnTo>
                    <a:pt x="4882" y="60"/>
                  </a:lnTo>
                  <a:lnTo>
                    <a:pt x="156" y="6644"/>
                  </a:lnTo>
                  <a:cubicBezTo>
                    <a:pt x="203" y="6691"/>
                    <a:pt x="239" y="6751"/>
                    <a:pt x="251" y="6834"/>
                  </a:cubicBezTo>
                  <a:cubicBezTo>
                    <a:pt x="251" y="6989"/>
                    <a:pt x="144" y="7120"/>
                    <a:pt x="1" y="7132"/>
                  </a:cubicBezTo>
                  <a:lnTo>
                    <a:pt x="132" y="7227"/>
                  </a:lnTo>
                  <a:lnTo>
                    <a:pt x="5180" y="179"/>
                  </a:lnTo>
                  <a:cubicBezTo>
                    <a:pt x="5061" y="143"/>
                    <a:pt x="4978" y="83"/>
                    <a:pt x="491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17"/>
            <p:cNvSpPr/>
            <p:nvPr/>
          </p:nvSpPr>
          <p:spPr>
            <a:xfrm>
              <a:off x="5365250" y="3269875"/>
              <a:ext cx="63425" cy="84550"/>
            </a:xfrm>
            <a:custGeom>
              <a:avLst/>
              <a:gdLst/>
              <a:ahLst/>
              <a:cxnLst/>
              <a:rect l="l" t="t" r="r" b="b"/>
              <a:pathLst>
                <a:path w="2537" h="3382" extrusionOk="0">
                  <a:moveTo>
                    <a:pt x="2274" y="1"/>
                  </a:moveTo>
                  <a:lnTo>
                    <a:pt x="0" y="3191"/>
                  </a:lnTo>
                  <a:cubicBezTo>
                    <a:pt x="107" y="3215"/>
                    <a:pt x="179" y="3299"/>
                    <a:pt x="238" y="3382"/>
                  </a:cubicBezTo>
                  <a:lnTo>
                    <a:pt x="2536" y="179"/>
                  </a:lnTo>
                  <a:lnTo>
                    <a:pt x="227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17"/>
            <p:cNvSpPr/>
            <p:nvPr/>
          </p:nvSpPr>
          <p:spPr>
            <a:xfrm>
              <a:off x="5372675" y="3356800"/>
              <a:ext cx="248275" cy="56575"/>
            </a:xfrm>
            <a:custGeom>
              <a:avLst/>
              <a:gdLst/>
              <a:ahLst/>
              <a:cxnLst/>
              <a:rect l="l" t="t" r="r" b="b"/>
              <a:pathLst>
                <a:path w="9931" h="2263" extrusionOk="0">
                  <a:moveTo>
                    <a:pt x="1" y="0"/>
                  </a:moveTo>
                  <a:cubicBezTo>
                    <a:pt x="13" y="36"/>
                    <a:pt x="37" y="95"/>
                    <a:pt x="37" y="155"/>
                  </a:cubicBezTo>
                  <a:cubicBezTo>
                    <a:pt x="37" y="203"/>
                    <a:pt x="37" y="262"/>
                    <a:pt x="13" y="310"/>
                  </a:cubicBezTo>
                  <a:lnTo>
                    <a:pt x="9931" y="2262"/>
                  </a:lnTo>
                  <a:lnTo>
                    <a:pt x="9335" y="182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2106;p17"/>
            <p:cNvSpPr/>
            <p:nvPr/>
          </p:nvSpPr>
          <p:spPr>
            <a:xfrm>
              <a:off x="5718250" y="3230300"/>
              <a:ext cx="86350" cy="88125"/>
            </a:xfrm>
            <a:custGeom>
              <a:avLst/>
              <a:gdLst/>
              <a:ahLst/>
              <a:cxnLst/>
              <a:rect l="l" t="t" r="r" b="b"/>
              <a:pathLst>
                <a:path w="3454" h="3525" extrusionOk="0">
                  <a:moveTo>
                    <a:pt x="3370" y="0"/>
                  </a:moveTo>
                  <a:lnTo>
                    <a:pt x="1" y="3250"/>
                  </a:lnTo>
                  <a:lnTo>
                    <a:pt x="168" y="3524"/>
                  </a:lnTo>
                  <a:lnTo>
                    <a:pt x="3454" y="333"/>
                  </a:lnTo>
                  <a:cubicBezTo>
                    <a:pt x="3382" y="298"/>
                    <a:pt x="3335" y="214"/>
                    <a:pt x="3335" y="131"/>
                  </a:cubicBezTo>
                  <a:cubicBezTo>
                    <a:pt x="3335" y="83"/>
                    <a:pt x="3335" y="36"/>
                    <a:pt x="337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17"/>
            <p:cNvSpPr/>
            <p:nvPr/>
          </p:nvSpPr>
          <p:spPr>
            <a:xfrm>
              <a:off x="5808450" y="3104675"/>
              <a:ext cx="128625" cy="124150"/>
            </a:xfrm>
            <a:custGeom>
              <a:avLst/>
              <a:gdLst/>
              <a:ahLst/>
              <a:cxnLst/>
              <a:rect l="l" t="t" r="r" b="b"/>
              <a:pathLst>
                <a:path w="5145" h="4966" extrusionOk="0">
                  <a:moveTo>
                    <a:pt x="4930" y="1"/>
                  </a:moveTo>
                  <a:lnTo>
                    <a:pt x="1" y="4787"/>
                  </a:lnTo>
                  <a:lnTo>
                    <a:pt x="120" y="4870"/>
                  </a:lnTo>
                  <a:cubicBezTo>
                    <a:pt x="167" y="4882"/>
                    <a:pt x="191" y="4906"/>
                    <a:pt x="227" y="4930"/>
                  </a:cubicBezTo>
                  <a:lnTo>
                    <a:pt x="263" y="4966"/>
                  </a:lnTo>
                  <a:lnTo>
                    <a:pt x="5144" y="227"/>
                  </a:lnTo>
                  <a:cubicBezTo>
                    <a:pt x="5061" y="167"/>
                    <a:pt x="4989" y="96"/>
                    <a:pt x="493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17"/>
            <p:cNvSpPr/>
            <p:nvPr/>
          </p:nvSpPr>
          <p:spPr>
            <a:xfrm>
              <a:off x="5622425" y="3317200"/>
              <a:ext cx="94375" cy="92000"/>
            </a:xfrm>
            <a:custGeom>
              <a:avLst/>
              <a:gdLst/>
              <a:ahLst/>
              <a:cxnLst/>
              <a:rect l="l" t="t" r="r" b="b"/>
              <a:pathLst>
                <a:path w="3775" h="3680" extrusionOk="0">
                  <a:moveTo>
                    <a:pt x="3596" y="1"/>
                  </a:moveTo>
                  <a:lnTo>
                    <a:pt x="0" y="3501"/>
                  </a:lnTo>
                  <a:lnTo>
                    <a:pt x="250" y="3680"/>
                  </a:lnTo>
                  <a:lnTo>
                    <a:pt x="3774" y="275"/>
                  </a:lnTo>
                  <a:lnTo>
                    <a:pt x="359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17"/>
            <p:cNvSpPr/>
            <p:nvPr/>
          </p:nvSpPr>
          <p:spPr>
            <a:xfrm>
              <a:off x="5166700" y="3082050"/>
              <a:ext cx="498600" cy="354250"/>
            </a:xfrm>
            <a:custGeom>
              <a:avLst/>
              <a:gdLst/>
              <a:ahLst/>
              <a:cxnLst/>
              <a:rect l="l" t="t" r="r" b="b"/>
              <a:pathLst>
                <a:path w="19944" h="14170" extrusionOk="0">
                  <a:moveTo>
                    <a:pt x="298" y="1"/>
                  </a:moveTo>
                  <a:cubicBezTo>
                    <a:pt x="239" y="48"/>
                    <a:pt x="155" y="60"/>
                    <a:pt x="72" y="60"/>
                  </a:cubicBezTo>
                  <a:cubicBezTo>
                    <a:pt x="36" y="48"/>
                    <a:pt x="25" y="48"/>
                    <a:pt x="1" y="48"/>
                  </a:cubicBezTo>
                  <a:cubicBezTo>
                    <a:pt x="1" y="108"/>
                    <a:pt x="13" y="156"/>
                    <a:pt x="60" y="191"/>
                  </a:cubicBezTo>
                  <a:lnTo>
                    <a:pt x="334" y="406"/>
                  </a:lnTo>
                  <a:lnTo>
                    <a:pt x="5716" y="4275"/>
                  </a:lnTo>
                  <a:lnTo>
                    <a:pt x="5990" y="4477"/>
                  </a:lnTo>
                  <a:lnTo>
                    <a:pt x="10216" y="7537"/>
                  </a:lnTo>
                  <a:lnTo>
                    <a:pt x="10478" y="7716"/>
                  </a:lnTo>
                  <a:lnTo>
                    <a:pt x="17574" y="12836"/>
                  </a:lnTo>
                  <a:lnTo>
                    <a:pt x="18170" y="13264"/>
                  </a:lnTo>
                  <a:lnTo>
                    <a:pt x="19420" y="14169"/>
                  </a:lnTo>
                  <a:lnTo>
                    <a:pt x="19944" y="14169"/>
                  </a:lnTo>
                  <a:lnTo>
                    <a:pt x="18479" y="13110"/>
                  </a:lnTo>
                  <a:lnTo>
                    <a:pt x="18229" y="12931"/>
                  </a:lnTo>
                  <a:lnTo>
                    <a:pt x="10657" y="7466"/>
                  </a:lnTo>
                  <a:lnTo>
                    <a:pt x="10514" y="7383"/>
                  </a:lnTo>
                  <a:lnTo>
                    <a:pt x="10502" y="7383"/>
                  </a:lnTo>
                  <a:cubicBezTo>
                    <a:pt x="10495" y="7383"/>
                    <a:pt x="10487" y="7384"/>
                    <a:pt x="10480" y="7384"/>
                  </a:cubicBezTo>
                  <a:cubicBezTo>
                    <a:pt x="10347" y="7384"/>
                    <a:pt x="10238" y="7281"/>
                    <a:pt x="10204" y="7156"/>
                  </a:cubicBezTo>
                  <a:lnTo>
                    <a:pt x="7240" y="5013"/>
                  </a:lnTo>
                  <a:cubicBezTo>
                    <a:pt x="7216" y="5025"/>
                    <a:pt x="7180" y="5025"/>
                    <a:pt x="7156" y="5025"/>
                  </a:cubicBezTo>
                  <a:cubicBezTo>
                    <a:pt x="7143" y="5027"/>
                    <a:pt x="7130" y="5028"/>
                    <a:pt x="7117" y="5028"/>
                  </a:cubicBezTo>
                  <a:cubicBezTo>
                    <a:pt x="6978" y="5028"/>
                    <a:pt x="6859" y="4916"/>
                    <a:pt x="6859" y="4763"/>
                  </a:cubicBezTo>
                  <a:lnTo>
                    <a:pt x="6859" y="4728"/>
                  </a:lnTo>
                  <a:lnTo>
                    <a:pt x="6323" y="4347"/>
                  </a:lnTo>
                  <a:lnTo>
                    <a:pt x="6037" y="4132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17"/>
            <p:cNvSpPr/>
            <p:nvPr/>
          </p:nvSpPr>
          <p:spPr>
            <a:xfrm>
              <a:off x="5558725" y="3064225"/>
              <a:ext cx="8950" cy="4750"/>
            </a:xfrm>
            <a:custGeom>
              <a:avLst/>
              <a:gdLst/>
              <a:ahLst/>
              <a:cxnLst/>
              <a:rect l="l" t="t" r="r" b="b"/>
              <a:pathLst>
                <a:path w="358" h="190" extrusionOk="0">
                  <a:moveTo>
                    <a:pt x="146" y="0"/>
                  </a:moveTo>
                  <a:cubicBezTo>
                    <a:pt x="122" y="0"/>
                    <a:pt x="97" y="4"/>
                    <a:pt x="72" y="11"/>
                  </a:cubicBezTo>
                  <a:cubicBezTo>
                    <a:pt x="12" y="47"/>
                    <a:pt x="0" y="107"/>
                    <a:pt x="0" y="166"/>
                  </a:cubicBezTo>
                  <a:cubicBezTo>
                    <a:pt x="48" y="154"/>
                    <a:pt x="95" y="130"/>
                    <a:pt x="131" y="130"/>
                  </a:cubicBezTo>
                  <a:cubicBezTo>
                    <a:pt x="226" y="154"/>
                    <a:pt x="298" y="166"/>
                    <a:pt x="357" y="190"/>
                  </a:cubicBezTo>
                  <a:lnTo>
                    <a:pt x="286" y="71"/>
                  </a:lnTo>
                  <a:cubicBezTo>
                    <a:pt x="253" y="21"/>
                    <a:pt x="202" y="0"/>
                    <a:pt x="14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17"/>
            <p:cNvSpPr/>
            <p:nvPr/>
          </p:nvSpPr>
          <p:spPr>
            <a:xfrm>
              <a:off x="5571525" y="3089200"/>
              <a:ext cx="223250" cy="346500"/>
            </a:xfrm>
            <a:custGeom>
              <a:avLst/>
              <a:gdLst/>
              <a:ahLst/>
              <a:cxnLst/>
              <a:rect l="l" t="t" r="r" b="b"/>
              <a:pathLst>
                <a:path w="8930" h="13860" extrusionOk="0">
                  <a:moveTo>
                    <a:pt x="0" y="0"/>
                  </a:moveTo>
                  <a:lnTo>
                    <a:pt x="5632" y="9121"/>
                  </a:lnTo>
                  <a:lnTo>
                    <a:pt x="5799" y="9395"/>
                  </a:lnTo>
                  <a:lnTo>
                    <a:pt x="8573" y="13859"/>
                  </a:lnTo>
                  <a:lnTo>
                    <a:pt x="8930" y="13859"/>
                  </a:lnTo>
                  <a:lnTo>
                    <a:pt x="6025" y="9168"/>
                  </a:lnTo>
                  <a:lnTo>
                    <a:pt x="5858" y="8894"/>
                  </a:lnTo>
                  <a:lnTo>
                    <a:pt x="560" y="3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2112;p17"/>
            <p:cNvSpPr/>
            <p:nvPr/>
          </p:nvSpPr>
          <p:spPr>
            <a:xfrm>
              <a:off x="6055500" y="3242800"/>
              <a:ext cx="4200" cy="14900"/>
            </a:xfrm>
            <a:custGeom>
              <a:avLst/>
              <a:gdLst/>
              <a:ahLst/>
              <a:cxnLst/>
              <a:rect l="l" t="t" r="r" b="b"/>
              <a:pathLst>
                <a:path w="168" h="596" extrusionOk="0">
                  <a:moveTo>
                    <a:pt x="108" y="0"/>
                  </a:moveTo>
                  <a:lnTo>
                    <a:pt x="1" y="393"/>
                  </a:lnTo>
                  <a:lnTo>
                    <a:pt x="167" y="595"/>
                  </a:lnTo>
                  <a:lnTo>
                    <a:pt x="167" y="72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17"/>
            <p:cNvSpPr/>
            <p:nvPr/>
          </p:nvSpPr>
          <p:spPr>
            <a:xfrm>
              <a:off x="5953400" y="3107050"/>
              <a:ext cx="98850" cy="137250"/>
            </a:xfrm>
            <a:custGeom>
              <a:avLst/>
              <a:gdLst/>
              <a:ahLst/>
              <a:cxnLst/>
              <a:rect l="l" t="t" r="r" b="b"/>
              <a:pathLst>
                <a:path w="3954" h="5490" extrusionOk="0">
                  <a:moveTo>
                    <a:pt x="227" y="1"/>
                  </a:moveTo>
                  <a:cubicBezTo>
                    <a:pt x="168" y="72"/>
                    <a:pt x="96" y="132"/>
                    <a:pt x="1" y="179"/>
                  </a:cubicBezTo>
                  <a:lnTo>
                    <a:pt x="3847" y="5490"/>
                  </a:lnTo>
                  <a:lnTo>
                    <a:pt x="3954" y="5109"/>
                  </a:lnTo>
                  <a:lnTo>
                    <a:pt x="287" y="25"/>
                  </a:lnTo>
                  <a:lnTo>
                    <a:pt x="22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2114;p17"/>
            <p:cNvSpPr/>
            <p:nvPr/>
          </p:nvSpPr>
          <p:spPr>
            <a:xfrm>
              <a:off x="5571825" y="3083850"/>
              <a:ext cx="239625" cy="146475"/>
            </a:xfrm>
            <a:custGeom>
              <a:avLst/>
              <a:gdLst/>
              <a:ahLst/>
              <a:cxnLst/>
              <a:rect l="l" t="t" r="r" b="b"/>
              <a:pathLst>
                <a:path w="9585" h="5859" extrusionOk="0">
                  <a:moveTo>
                    <a:pt x="131" y="0"/>
                  </a:moveTo>
                  <a:cubicBezTo>
                    <a:pt x="95" y="84"/>
                    <a:pt x="60" y="155"/>
                    <a:pt x="0" y="214"/>
                  </a:cubicBezTo>
                  <a:lnTo>
                    <a:pt x="560" y="560"/>
                  </a:lnTo>
                  <a:lnTo>
                    <a:pt x="9227" y="5858"/>
                  </a:lnTo>
                  <a:cubicBezTo>
                    <a:pt x="9275" y="5763"/>
                    <a:pt x="9358" y="5691"/>
                    <a:pt x="9466" y="5691"/>
                  </a:cubicBezTo>
                  <a:cubicBezTo>
                    <a:pt x="9513" y="5691"/>
                    <a:pt x="9537" y="5691"/>
                    <a:pt x="9585" y="5703"/>
                  </a:cubicBezTo>
                  <a:lnTo>
                    <a:pt x="9466" y="5632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Google Shape;2115;p17"/>
            <p:cNvSpPr/>
            <p:nvPr/>
          </p:nvSpPr>
          <p:spPr>
            <a:xfrm>
              <a:off x="5814100" y="3227900"/>
              <a:ext cx="202450" cy="130700"/>
            </a:xfrm>
            <a:custGeom>
              <a:avLst/>
              <a:gdLst/>
              <a:ahLst/>
              <a:cxnLst/>
              <a:rect l="l" t="t" r="r" b="b"/>
              <a:pathLst>
                <a:path w="8098" h="5228" extrusionOk="0">
                  <a:moveTo>
                    <a:pt x="1" y="1"/>
                  </a:moveTo>
                  <a:lnTo>
                    <a:pt x="1" y="1"/>
                  </a:lnTo>
                  <a:cubicBezTo>
                    <a:pt x="37" y="48"/>
                    <a:pt x="84" y="120"/>
                    <a:pt x="84" y="191"/>
                  </a:cubicBezTo>
                  <a:cubicBezTo>
                    <a:pt x="84" y="263"/>
                    <a:pt x="72" y="322"/>
                    <a:pt x="25" y="382"/>
                  </a:cubicBezTo>
                  <a:lnTo>
                    <a:pt x="4263" y="2977"/>
                  </a:lnTo>
                  <a:cubicBezTo>
                    <a:pt x="4311" y="2918"/>
                    <a:pt x="4382" y="2870"/>
                    <a:pt x="4478" y="2870"/>
                  </a:cubicBezTo>
                  <a:cubicBezTo>
                    <a:pt x="4644" y="2870"/>
                    <a:pt x="4775" y="2977"/>
                    <a:pt x="4775" y="3144"/>
                  </a:cubicBezTo>
                  <a:cubicBezTo>
                    <a:pt x="4775" y="3180"/>
                    <a:pt x="4775" y="3227"/>
                    <a:pt x="4739" y="3275"/>
                  </a:cubicBezTo>
                  <a:lnTo>
                    <a:pt x="7942" y="5228"/>
                  </a:lnTo>
                  <a:cubicBezTo>
                    <a:pt x="7954" y="5120"/>
                    <a:pt x="8014" y="5025"/>
                    <a:pt x="8097" y="4954"/>
                  </a:cubicBezTo>
                  <a:lnTo>
                    <a:pt x="37" y="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2116;p17"/>
            <p:cNvSpPr/>
            <p:nvPr/>
          </p:nvSpPr>
          <p:spPr>
            <a:xfrm>
              <a:off x="5574500" y="3075800"/>
              <a:ext cx="354825" cy="22650"/>
            </a:xfrm>
            <a:custGeom>
              <a:avLst/>
              <a:gdLst/>
              <a:ahLst/>
              <a:cxnLst/>
              <a:rect l="l" t="t" r="r" b="b"/>
              <a:pathLst>
                <a:path w="14193" h="906" extrusionOk="0">
                  <a:moveTo>
                    <a:pt x="0" y="1"/>
                  </a:moveTo>
                  <a:lnTo>
                    <a:pt x="0" y="1"/>
                  </a:lnTo>
                  <a:cubicBezTo>
                    <a:pt x="12" y="36"/>
                    <a:pt x="24" y="84"/>
                    <a:pt x="24" y="132"/>
                  </a:cubicBezTo>
                  <a:cubicBezTo>
                    <a:pt x="36" y="203"/>
                    <a:pt x="24" y="263"/>
                    <a:pt x="12" y="322"/>
                  </a:cubicBezTo>
                  <a:lnTo>
                    <a:pt x="131" y="322"/>
                  </a:lnTo>
                  <a:lnTo>
                    <a:pt x="14181" y="906"/>
                  </a:lnTo>
                  <a:cubicBezTo>
                    <a:pt x="14181" y="870"/>
                    <a:pt x="14169" y="858"/>
                    <a:pt x="14169" y="834"/>
                  </a:cubicBezTo>
                  <a:cubicBezTo>
                    <a:pt x="14169" y="751"/>
                    <a:pt x="14169" y="667"/>
                    <a:pt x="14193" y="596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Google Shape;2117;p17"/>
            <p:cNvSpPr/>
            <p:nvPr/>
          </p:nvSpPr>
          <p:spPr>
            <a:xfrm>
              <a:off x="5569125" y="2643900"/>
              <a:ext cx="490575" cy="431025"/>
            </a:xfrm>
            <a:custGeom>
              <a:avLst/>
              <a:gdLst/>
              <a:ahLst/>
              <a:cxnLst/>
              <a:rect l="l" t="t" r="r" b="b"/>
              <a:pathLst>
                <a:path w="19623" h="17241" extrusionOk="0">
                  <a:moveTo>
                    <a:pt x="19622" y="1"/>
                  </a:moveTo>
                  <a:lnTo>
                    <a:pt x="1" y="17027"/>
                  </a:lnTo>
                  <a:cubicBezTo>
                    <a:pt x="96" y="17074"/>
                    <a:pt x="168" y="17158"/>
                    <a:pt x="215" y="17241"/>
                  </a:cubicBezTo>
                  <a:lnTo>
                    <a:pt x="19622" y="394"/>
                  </a:lnTo>
                  <a:lnTo>
                    <a:pt x="1962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Google Shape;2118;p17"/>
            <p:cNvSpPr/>
            <p:nvPr/>
          </p:nvSpPr>
          <p:spPr>
            <a:xfrm>
              <a:off x="5954000" y="2949300"/>
              <a:ext cx="105100" cy="136050"/>
            </a:xfrm>
            <a:custGeom>
              <a:avLst/>
              <a:gdLst/>
              <a:ahLst/>
              <a:cxnLst/>
              <a:rect l="l" t="t" r="r" b="b"/>
              <a:pathLst>
                <a:path w="4204" h="5442" extrusionOk="0">
                  <a:moveTo>
                    <a:pt x="4204" y="1"/>
                  </a:moveTo>
                  <a:lnTo>
                    <a:pt x="1" y="5239"/>
                  </a:lnTo>
                  <a:cubicBezTo>
                    <a:pt x="96" y="5299"/>
                    <a:pt x="179" y="5370"/>
                    <a:pt x="239" y="5442"/>
                  </a:cubicBezTo>
                  <a:lnTo>
                    <a:pt x="4204" y="489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9" name="Google Shape;2119;p17"/>
            <p:cNvSpPr/>
            <p:nvPr/>
          </p:nvSpPr>
          <p:spPr>
            <a:xfrm>
              <a:off x="6022475" y="3206175"/>
              <a:ext cx="37225" cy="143500"/>
            </a:xfrm>
            <a:custGeom>
              <a:avLst/>
              <a:gdLst/>
              <a:ahLst/>
              <a:cxnLst/>
              <a:rect l="l" t="t" r="r" b="b"/>
              <a:pathLst>
                <a:path w="1489" h="5740" extrusionOk="0">
                  <a:moveTo>
                    <a:pt x="1488" y="1"/>
                  </a:moveTo>
                  <a:lnTo>
                    <a:pt x="1191" y="1132"/>
                  </a:lnTo>
                  <a:lnTo>
                    <a:pt x="1084" y="1525"/>
                  </a:lnTo>
                  <a:lnTo>
                    <a:pt x="0" y="5692"/>
                  </a:lnTo>
                  <a:cubicBezTo>
                    <a:pt x="12" y="5692"/>
                    <a:pt x="24" y="5692"/>
                    <a:pt x="60" y="5680"/>
                  </a:cubicBezTo>
                  <a:cubicBezTo>
                    <a:pt x="143" y="5680"/>
                    <a:pt x="238" y="5692"/>
                    <a:pt x="310" y="5739"/>
                  </a:cubicBezTo>
                  <a:lnTo>
                    <a:pt x="1322" y="1834"/>
                  </a:lnTo>
                  <a:lnTo>
                    <a:pt x="1429" y="1453"/>
                  </a:lnTo>
                  <a:lnTo>
                    <a:pt x="1488" y="1227"/>
                  </a:lnTo>
                  <a:lnTo>
                    <a:pt x="148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0" name="Google Shape;2120;p17"/>
            <p:cNvSpPr/>
            <p:nvPr/>
          </p:nvSpPr>
          <p:spPr>
            <a:xfrm>
              <a:off x="5959075" y="3100225"/>
              <a:ext cx="100625" cy="64900"/>
            </a:xfrm>
            <a:custGeom>
              <a:avLst/>
              <a:gdLst/>
              <a:ahLst/>
              <a:cxnLst/>
              <a:rect l="l" t="t" r="r" b="b"/>
              <a:pathLst>
                <a:path w="4025" h="2596" extrusionOk="0">
                  <a:moveTo>
                    <a:pt x="155" y="0"/>
                  </a:moveTo>
                  <a:cubicBezTo>
                    <a:pt x="119" y="107"/>
                    <a:pt x="72" y="202"/>
                    <a:pt x="0" y="274"/>
                  </a:cubicBezTo>
                  <a:lnTo>
                    <a:pt x="60" y="298"/>
                  </a:lnTo>
                  <a:lnTo>
                    <a:pt x="4024" y="2596"/>
                  </a:lnTo>
                  <a:lnTo>
                    <a:pt x="4024" y="223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1" name="Google Shape;2121;p17"/>
            <p:cNvSpPr/>
            <p:nvPr/>
          </p:nvSpPr>
          <p:spPr>
            <a:xfrm>
              <a:off x="4523175" y="3371975"/>
              <a:ext cx="36625" cy="35750"/>
            </a:xfrm>
            <a:custGeom>
              <a:avLst/>
              <a:gdLst/>
              <a:ahLst/>
              <a:cxnLst/>
              <a:rect l="l" t="t" r="r" b="b"/>
              <a:pathLst>
                <a:path w="1465" h="1430" extrusionOk="0">
                  <a:moveTo>
                    <a:pt x="691" y="0"/>
                  </a:moveTo>
                  <a:cubicBezTo>
                    <a:pt x="334" y="12"/>
                    <a:pt x="60" y="286"/>
                    <a:pt x="24" y="620"/>
                  </a:cubicBezTo>
                  <a:cubicBezTo>
                    <a:pt x="24" y="667"/>
                    <a:pt x="0" y="715"/>
                    <a:pt x="24" y="762"/>
                  </a:cubicBezTo>
                  <a:cubicBezTo>
                    <a:pt x="24" y="834"/>
                    <a:pt x="36" y="893"/>
                    <a:pt x="60" y="953"/>
                  </a:cubicBezTo>
                  <a:cubicBezTo>
                    <a:pt x="164" y="1242"/>
                    <a:pt x="436" y="1430"/>
                    <a:pt x="746" y="1430"/>
                  </a:cubicBezTo>
                  <a:cubicBezTo>
                    <a:pt x="755" y="1430"/>
                    <a:pt x="765" y="1430"/>
                    <a:pt x="774" y="1429"/>
                  </a:cubicBezTo>
                  <a:cubicBezTo>
                    <a:pt x="822" y="1429"/>
                    <a:pt x="870" y="1417"/>
                    <a:pt x="917" y="1417"/>
                  </a:cubicBezTo>
                  <a:cubicBezTo>
                    <a:pt x="1012" y="1382"/>
                    <a:pt x="1108" y="1334"/>
                    <a:pt x="1191" y="1274"/>
                  </a:cubicBezTo>
                  <a:cubicBezTo>
                    <a:pt x="1358" y="1120"/>
                    <a:pt x="1465" y="905"/>
                    <a:pt x="1453" y="667"/>
                  </a:cubicBezTo>
                  <a:cubicBezTo>
                    <a:pt x="1429" y="441"/>
                    <a:pt x="1334" y="262"/>
                    <a:pt x="1167" y="143"/>
                  </a:cubicBezTo>
                  <a:cubicBezTo>
                    <a:pt x="1096" y="84"/>
                    <a:pt x="989" y="48"/>
                    <a:pt x="881" y="12"/>
                  </a:cubicBezTo>
                  <a:cubicBezTo>
                    <a:pt x="822" y="0"/>
                    <a:pt x="762" y="0"/>
                    <a:pt x="69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2" name="Google Shape;2122;p17"/>
            <p:cNvSpPr/>
            <p:nvPr/>
          </p:nvSpPr>
          <p:spPr>
            <a:xfrm>
              <a:off x="4806850" y="3361225"/>
              <a:ext cx="35725" cy="35175"/>
            </a:xfrm>
            <a:custGeom>
              <a:avLst/>
              <a:gdLst/>
              <a:ahLst/>
              <a:cxnLst/>
              <a:rect l="l" t="t" r="r" b="b"/>
              <a:pathLst>
                <a:path w="1429" h="1407" extrusionOk="0">
                  <a:moveTo>
                    <a:pt x="724" y="0"/>
                  </a:moveTo>
                  <a:cubicBezTo>
                    <a:pt x="709" y="0"/>
                    <a:pt x="694" y="1"/>
                    <a:pt x="679" y="2"/>
                  </a:cubicBezTo>
                  <a:cubicBezTo>
                    <a:pt x="583" y="2"/>
                    <a:pt x="476" y="38"/>
                    <a:pt x="381" y="85"/>
                  </a:cubicBezTo>
                  <a:cubicBezTo>
                    <a:pt x="286" y="121"/>
                    <a:pt x="202" y="192"/>
                    <a:pt x="143" y="264"/>
                  </a:cubicBezTo>
                  <a:cubicBezTo>
                    <a:pt x="83" y="335"/>
                    <a:pt x="48" y="442"/>
                    <a:pt x="12" y="549"/>
                  </a:cubicBezTo>
                  <a:cubicBezTo>
                    <a:pt x="0" y="609"/>
                    <a:pt x="0" y="680"/>
                    <a:pt x="0" y="740"/>
                  </a:cubicBezTo>
                  <a:cubicBezTo>
                    <a:pt x="24" y="1133"/>
                    <a:pt x="345" y="1407"/>
                    <a:pt x="726" y="1407"/>
                  </a:cubicBezTo>
                  <a:lnTo>
                    <a:pt x="738" y="1407"/>
                  </a:lnTo>
                  <a:cubicBezTo>
                    <a:pt x="845" y="1407"/>
                    <a:pt x="941" y="1383"/>
                    <a:pt x="1024" y="1335"/>
                  </a:cubicBezTo>
                  <a:cubicBezTo>
                    <a:pt x="1131" y="1276"/>
                    <a:pt x="1214" y="1204"/>
                    <a:pt x="1298" y="1097"/>
                  </a:cubicBezTo>
                  <a:cubicBezTo>
                    <a:pt x="1357" y="1002"/>
                    <a:pt x="1393" y="919"/>
                    <a:pt x="1417" y="811"/>
                  </a:cubicBezTo>
                  <a:cubicBezTo>
                    <a:pt x="1429" y="776"/>
                    <a:pt x="1429" y="704"/>
                    <a:pt x="1429" y="669"/>
                  </a:cubicBezTo>
                  <a:cubicBezTo>
                    <a:pt x="1417" y="279"/>
                    <a:pt x="1098" y="0"/>
                    <a:pt x="724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3" name="Google Shape;2123;p17"/>
            <p:cNvSpPr/>
            <p:nvPr/>
          </p:nvSpPr>
          <p:spPr>
            <a:xfrm>
              <a:off x="4231475" y="3218375"/>
              <a:ext cx="12225" cy="12250"/>
            </a:xfrm>
            <a:custGeom>
              <a:avLst/>
              <a:gdLst/>
              <a:ahLst/>
              <a:cxnLst/>
              <a:rect l="l" t="t" r="r" b="b"/>
              <a:pathLst>
                <a:path w="489" h="490" extrusionOk="0">
                  <a:moveTo>
                    <a:pt x="238" y="1"/>
                  </a:moveTo>
                  <a:cubicBezTo>
                    <a:pt x="155" y="1"/>
                    <a:pt x="96" y="37"/>
                    <a:pt x="48" y="108"/>
                  </a:cubicBezTo>
                  <a:cubicBezTo>
                    <a:pt x="12" y="156"/>
                    <a:pt x="0" y="203"/>
                    <a:pt x="0" y="263"/>
                  </a:cubicBezTo>
                  <a:cubicBezTo>
                    <a:pt x="23" y="387"/>
                    <a:pt x="142" y="490"/>
                    <a:pt x="256" y="490"/>
                  </a:cubicBezTo>
                  <a:cubicBezTo>
                    <a:pt x="262" y="490"/>
                    <a:pt x="268" y="490"/>
                    <a:pt x="274" y="489"/>
                  </a:cubicBezTo>
                  <a:cubicBezTo>
                    <a:pt x="381" y="489"/>
                    <a:pt x="453" y="429"/>
                    <a:pt x="477" y="334"/>
                  </a:cubicBezTo>
                  <a:cubicBezTo>
                    <a:pt x="488" y="310"/>
                    <a:pt x="488" y="263"/>
                    <a:pt x="488" y="239"/>
                  </a:cubicBezTo>
                  <a:cubicBezTo>
                    <a:pt x="488" y="96"/>
                    <a:pt x="381" y="1"/>
                    <a:pt x="23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4" name="Google Shape;2124;p17"/>
            <p:cNvSpPr/>
            <p:nvPr/>
          </p:nvSpPr>
          <p:spPr>
            <a:xfrm>
              <a:off x="5155100" y="3058225"/>
              <a:ext cx="25325" cy="25050"/>
            </a:xfrm>
            <a:custGeom>
              <a:avLst/>
              <a:gdLst/>
              <a:ahLst/>
              <a:cxnLst/>
              <a:rect l="l" t="t" r="r" b="b"/>
              <a:pathLst>
                <a:path w="1013" h="1002" extrusionOk="0">
                  <a:moveTo>
                    <a:pt x="510" y="1"/>
                  </a:moveTo>
                  <a:cubicBezTo>
                    <a:pt x="503" y="1"/>
                    <a:pt x="496" y="1"/>
                    <a:pt x="489" y="1"/>
                  </a:cubicBezTo>
                  <a:cubicBezTo>
                    <a:pt x="203" y="13"/>
                    <a:pt x="0" y="239"/>
                    <a:pt x="12" y="525"/>
                  </a:cubicBezTo>
                  <a:cubicBezTo>
                    <a:pt x="24" y="763"/>
                    <a:pt x="203" y="954"/>
                    <a:pt x="441" y="989"/>
                  </a:cubicBezTo>
                  <a:cubicBezTo>
                    <a:pt x="489" y="1001"/>
                    <a:pt x="500" y="1001"/>
                    <a:pt x="536" y="1001"/>
                  </a:cubicBezTo>
                  <a:cubicBezTo>
                    <a:pt x="608" y="1001"/>
                    <a:pt x="679" y="966"/>
                    <a:pt x="762" y="942"/>
                  </a:cubicBezTo>
                  <a:cubicBezTo>
                    <a:pt x="917" y="847"/>
                    <a:pt x="1012" y="668"/>
                    <a:pt x="1012" y="478"/>
                  </a:cubicBezTo>
                  <a:cubicBezTo>
                    <a:pt x="1001" y="222"/>
                    <a:pt x="786" y="1"/>
                    <a:pt x="5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5" name="Google Shape;2125;p17"/>
            <p:cNvSpPr/>
            <p:nvPr/>
          </p:nvSpPr>
          <p:spPr>
            <a:xfrm>
              <a:off x="5929000" y="3079000"/>
              <a:ext cx="34850" cy="34325"/>
            </a:xfrm>
            <a:custGeom>
              <a:avLst/>
              <a:gdLst/>
              <a:ahLst/>
              <a:cxnLst/>
              <a:rect l="l" t="t" r="r" b="b"/>
              <a:pathLst>
                <a:path w="1394" h="1373" extrusionOk="0">
                  <a:moveTo>
                    <a:pt x="720" y="1"/>
                  </a:moveTo>
                  <a:cubicBezTo>
                    <a:pt x="699" y="1"/>
                    <a:pt x="677" y="2"/>
                    <a:pt x="655" y="4"/>
                  </a:cubicBezTo>
                  <a:cubicBezTo>
                    <a:pt x="358" y="16"/>
                    <a:pt x="96" y="230"/>
                    <a:pt x="24" y="492"/>
                  </a:cubicBezTo>
                  <a:cubicBezTo>
                    <a:pt x="13" y="575"/>
                    <a:pt x="1" y="647"/>
                    <a:pt x="1" y="730"/>
                  </a:cubicBezTo>
                  <a:lnTo>
                    <a:pt x="1" y="789"/>
                  </a:lnTo>
                  <a:cubicBezTo>
                    <a:pt x="13" y="885"/>
                    <a:pt x="48" y="968"/>
                    <a:pt x="108" y="1051"/>
                  </a:cubicBezTo>
                  <a:cubicBezTo>
                    <a:pt x="167" y="1135"/>
                    <a:pt x="239" y="1206"/>
                    <a:pt x="322" y="1266"/>
                  </a:cubicBezTo>
                  <a:cubicBezTo>
                    <a:pt x="441" y="1349"/>
                    <a:pt x="584" y="1373"/>
                    <a:pt x="727" y="1373"/>
                  </a:cubicBezTo>
                  <a:cubicBezTo>
                    <a:pt x="822" y="1373"/>
                    <a:pt x="917" y="1349"/>
                    <a:pt x="1001" y="1313"/>
                  </a:cubicBezTo>
                  <a:cubicBezTo>
                    <a:pt x="1084" y="1266"/>
                    <a:pt x="1156" y="1206"/>
                    <a:pt x="1215" y="1135"/>
                  </a:cubicBezTo>
                  <a:cubicBezTo>
                    <a:pt x="1275" y="1063"/>
                    <a:pt x="1334" y="968"/>
                    <a:pt x="1370" y="873"/>
                  </a:cubicBezTo>
                  <a:cubicBezTo>
                    <a:pt x="1382" y="789"/>
                    <a:pt x="1394" y="730"/>
                    <a:pt x="1382" y="659"/>
                  </a:cubicBezTo>
                  <a:cubicBezTo>
                    <a:pt x="1382" y="516"/>
                    <a:pt x="1322" y="397"/>
                    <a:pt x="1251" y="278"/>
                  </a:cubicBezTo>
                  <a:cubicBezTo>
                    <a:pt x="1191" y="182"/>
                    <a:pt x="1096" y="123"/>
                    <a:pt x="1013" y="75"/>
                  </a:cubicBezTo>
                  <a:cubicBezTo>
                    <a:pt x="923" y="26"/>
                    <a:pt x="826" y="1"/>
                    <a:pt x="72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6" name="Google Shape;2126;p17"/>
            <p:cNvSpPr/>
            <p:nvPr/>
          </p:nvSpPr>
          <p:spPr>
            <a:xfrm>
              <a:off x="6012050" y="3348375"/>
              <a:ext cx="25625" cy="24275"/>
            </a:xfrm>
            <a:custGeom>
              <a:avLst/>
              <a:gdLst/>
              <a:ahLst/>
              <a:cxnLst/>
              <a:rect l="l" t="t" r="r" b="b"/>
              <a:pathLst>
                <a:path w="1025" h="971" extrusionOk="0">
                  <a:moveTo>
                    <a:pt x="524" y="1"/>
                  </a:moveTo>
                  <a:cubicBezTo>
                    <a:pt x="508" y="1"/>
                    <a:pt x="492" y="2"/>
                    <a:pt x="477" y="4"/>
                  </a:cubicBezTo>
                  <a:cubicBezTo>
                    <a:pt x="453" y="4"/>
                    <a:pt x="441" y="4"/>
                    <a:pt x="417" y="16"/>
                  </a:cubicBezTo>
                  <a:cubicBezTo>
                    <a:pt x="310" y="40"/>
                    <a:pt x="215" y="75"/>
                    <a:pt x="155" y="135"/>
                  </a:cubicBezTo>
                  <a:cubicBezTo>
                    <a:pt x="84" y="218"/>
                    <a:pt x="24" y="301"/>
                    <a:pt x="12" y="409"/>
                  </a:cubicBezTo>
                  <a:cubicBezTo>
                    <a:pt x="12" y="432"/>
                    <a:pt x="0" y="480"/>
                    <a:pt x="12" y="516"/>
                  </a:cubicBezTo>
                  <a:cubicBezTo>
                    <a:pt x="24" y="764"/>
                    <a:pt x="239" y="970"/>
                    <a:pt x="495" y="970"/>
                  </a:cubicBezTo>
                  <a:cubicBezTo>
                    <a:pt x="508" y="970"/>
                    <a:pt x="522" y="969"/>
                    <a:pt x="536" y="968"/>
                  </a:cubicBezTo>
                  <a:cubicBezTo>
                    <a:pt x="798" y="956"/>
                    <a:pt x="1024" y="730"/>
                    <a:pt x="989" y="456"/>
                  </a:cubicBezTo>
                  <a:cubicBezTo>
                    <a:pt x="977" y="278"/>
                    <a:pt x="870" y="123"/>
                    <a:pt x="727" y="40"/>
                  </a:cubicBezTo>
                  <a:cubicBezTo>
                    <a:pt x="668" y="20"/>
                    <a:pt x="594" y="1"/>
                    <a:pt x="52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7" name="Google Shape;2127;p17"/>
            <p:cNvSpPr/>
            <p:nvPr/>
          </p:nvSpPr>
          <p:spPr>
            <a:xfrm>
              <a:off x="5550375" y="3068250"/>
              <a:ext cx="25025" cy="24250"/>
            </a:xfrm>
            <a:custGeom>
              <a:avLst/>
              <a:gdLst/>
              <a:ahLst/>
              <a:cxnLst/>
              <a:rect l="l" t="t" r="r" b="b"/>
              <a:pathLst>
                <a:path w="1001" h="970" extrusionOk="0">
                  <a:moveTo>
                    <a:pt x="542" y="0"/>
                  </a:moveTo>
                  <a:cubicBezTo>
                    <a:pt x="521" y="0"/>
                    <a:pt x="499" y="2"/>
                    <a:pt x="477" y="5"/>
                  </a:cubicBezTo>
                  <a:cubicBezTo>
                    <a:pt x="441" y="5"/>
                    <a:pt x="394" y="17"/>
                    <a:pt x="346" y="29"/>
                  </a:cubicBezTo>
                  <a:cubicBezTo>
                    <a:pt x="144" y="112"/>
                    <a:pt x="1" y="303"/>
                    <a:pt x="25" y="529"/>
                  </a:cubicBezTo>
                  <a:cubicBezTo>
                    <a:pt x="25" y="612"/>
                    <a:pt x="48" y="708"/>
                    <a:pt x="108" y="779"/>
                  </a:cubicBezTo>
                  <a:cubicBezTo>
                    <a:pt x="168" y="850"/>
                    <a:pt x="251" y="910"/>
                    <a:pt x="346" y="946"/>
                  </a:cubicBezTo>
                  <a:cubicBezTo>
                    <a:pt x="406" y="958"/>
                    <a:pt x="465" y="969"/>
                    <a:pt x="525" y="969"/>
                  </a:cubicBezTo>
                  <a:cubicBezTo>
                    <a:pt x="644" y="969"/>
                    <a:pt x="751" y="910"/>
                    <a:pt x="846" y="838"/>
                  </a:cubicBezTo>
                  <a:cubicBezTo>
                    <a:pt x="906" y="779"/>
                    <a:pt x="941" y="708"/>
                    <a:pt x="977" y="624"/>
                  </a:cubicBezTo>
                  <a:cubicBezTo>
                    <a:pt x="989" y="565"/>
                    <a:pt x="1001" y="529"/>
                    <a:pt x="989" y="469"/>
                  </a:cubicBezTo>
                  <a:cubicBezTo>
                    <a:pt x="989" y="422"/>
                    <a:pt x="977" y="374"/>
                    <a:pt x="953" y="327"/>
                  </a:cubicBezTo>
                  <a:cubicBezTo>
                    <a:pt x="953" y="315"/>
                    <a:pt x="941" y="303"/>
                    <a:pt x="941" y="291"/>
                  </a:cubicBezTo>
                  <a:cubicBezTo>
                    <a:pt x="906" y="184"/>
                    <a:pt x="822" y="112"/>
                    <a:pt x="739" y="65"/>
                  </a:cubicBezTo>
                  <a:cubicBezTo>
                    <a:pt x="727" y="53"/>
                    <a:pt x="703" y="53"/>
                    <a:pt x="691" y="29"/>
                  </a:cubicBezTo>
                  <a:cubicBezTo>
                    <a:pt x="648" y="11"/>
                    <a:pt x="598" y="0"/>
                    <a:pt x="54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Google Shape;2128;p17"/>
            <p:cNvSpPr/>
            <p:nvPr/>
          </p:nvSpPr>
          <p:spPr>
            <a:xfrm>
              <a:off x="5349175" y="3348750"/>
              <a:ext cx="25025" cy="24850"/>
            </a:xfrm>
            <a:custGeom>
              <a:avLst/>
              <a:gdLst/>
              <a:ahLst/>
              <a:cxnLst/>
              <a:rect l="l" t="t" r="r" b="b"/>
              <a:pathLst>
                <a:path w="1001" h="994" extrusionOk="0">
                  <a:moveTo>
                    <a:pt x="476" y="1"/>
                  </a:moveTo>
                  <a:cubicBezTo>
                    <a:pt x="334" y="1"/>
                    <a:pt x="203" y="96"/>
                    <a:pt x="107" y="203"/>
                  </a:cubicBezTo>
                  <a:cubicBezTo>
                    <a:pt x="48" y="286"/>
                    <a:pt x="0" y="382"/>
                    <a:pt x="24" y="501"/>
                  </a:cubicBezTo>
                  <a:lnTo>
                    <a:pt x="24" y="525"/>
                  </a:lnTo>
                  <a:cubicBezTo>
                    <a:pt x="36" y="632"/>
                    <a:pt x="60" y="715"/>
                    <a:pt x="119" y="798"/>
                  </a:cubicBezTo>
                  <a:cubicBezTo>
                    <a:pt x="179" y="882"/>
                    <a:pt x="274" y="941"/>
                    <a:pt x="381" y="977"/>
                  </a:cubicBezTo>
                  <a:cubicBezTo>
                    <a:pt x="406" y="985"/>
                    <a:pt x="444" y="994"/>
                    <a:pt x="484" y="994"/>
                  </a:cubicBezTo>
                  <a:cubicBezTo>
                    <a:pt x="501" y="994"/>
                    <a:pt x="519" y="992"/>
                    <a:pt x="536" y="989"/>
                  </a:cubicBezTo>
                  <a:cubicBezTo>
                    <a:pt x="762" y="977"/>
                    <a:pt x="941" y="822"/>
                    <a:pt x="988" y="620"/>
                  </a:cubicBezTo>
                  <a:cubicBezTo>
                    <a:pt x="1000" y="572"/>
                    <a:pt x="1000" y="525"/>
                    <a:pt x="1000" y="465"/>
                  </a:cubicBezTo>
                  <a:cubicBezTo>
                    <a:pt x="977" y="417"/>
                    <a:pt x="953" y="358"/>
                    <a:pt x="941" y="322"/>
                  </a:cubicBezTo>
                  <a:lnTo>
                    <a:pt x="893" y="227"/>
                  </a:lnTo>
                  <a:cubicBezTo>
                    <a:pt x="834" y="144"/>
                    <a:pt x="750" y="84"/>
                    <a:pt x="655" y="36"/>
                  </a:cubicBezTo>
                  <a:cubicBezTo>
                    <a:pt x="596" y="25"/>
                    <a:pt x="536" y="1"/>
                    <a:pt x="47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Google Shape;2129;p17"/>
            <p:cNvSpPr/>
            <p:nvPr/>
          </p:nvSpPr>
          <p:spPr>
            <a:xfrm>
              <a:off x="4288925" y="3245425"/>
              <a:ext cx="24725" cy="24575"/>
            </a:xfrm>
            <a:custGeom>
              <a:avLst/>
              <a:gdLst/>
              <a:ahLst/>
              <a:cxnLst/>
              <a:rect l="l" t="t" r="r" b="b"/>
              <a:pathLst>
                <a:path w="989" h="983" extrusionOk="0">
                  <a:moveTo>
                    <a:pt x="513" y="0"/>
                  </a:moveTo>
                  <a:cubicBezTo>
                    <a:pt x="497" y="0"/>
                    <a:pt x="481" y="1"/>
                    <a:pt x="465" y="2"/>
                  </a:cubicBezTo>
                  <a:cubicBezTo>
                    <a:pt x="262" y="14"/>
                    <a:pt x="84" y="133"/>
                    <a:pt x="24" y="312"/>
                  </a:cubicBezTo>
                  <a:cubicBezTo>
                    <a:pt x="0" y="371"/>
                    <a:pt x="0" y="443"/>
                    <a:pt x="0" y="526"/>
                  </a:cubicBezTo>
                  <a:cubicBezTo>
                    <a:pt x="0" y="586"/>
                    <a:pt x="12" y="621"/>
                    <a:pt x="24" y="669"/>
                  </a:cubicBezTo>
                  <a:cubicBezTo>
                    <a:pt x="36" y="729"/>
                    <a:pt x="72" y="776"/>
                    <a:pt x="119" y="824"/>
                  </a:cubicBezTo>
                  <a:cubicBezTo>
                    <a:pt x="193" y="908"/>
                    <a:pt x="322" y="983"/>
                    <a:pt x="450" y="983"/>
                  </a:cubicBezTo>
                  <a:cubicBezTo>
                    <a:pt x="467" y="983"/>
                    <a:pt x="483" y="981"/>
                    <a:pt x="500" y="979"/>
                  </a:cubicBezTo>
                  <a:cubicBezTo>
                    <a:pt x="512" y="979"/>
                    <a:pt x="536" y="979"/>
                    <a:pt x="560" y="967"/>
                  </a:cubicBezTo>
                  <a:cubicBezTo>
                    <a:pt x="703" y="955"/>
                    <a:pt x="798" y="883"/>
                    <a:pt x="869" y="788"/>
                  </a:cubicBezTo>
                  <a:cubicBezTo>
                    <a:pt x="953" y="705"/>
                    <a:pt x="988" y="586"/>
                    <a:pt x="976" y="455"/>
                  </a:cubicBezTo>
                  <a:cubicBezTo>
                    <a:pt x="976" y="431"/>
                    <a:pt x="976" y="419"/>
                    <a:pt x="965" y="383"/>
                  </a:cubicBezTo>
                  <a:cubicBezTo>
                    <a:pt x="953" y="276"/>
                    <a:pt x="893" y="193"/>
                    <a:pt x="822" y="121"/>
                  </a:cubicBezTo>
                  <a:cubicBezTo>
                    <a:pt x="738" y="38"/>
                    <a:pt x="627" y="0"/>
                    <a:pt x="5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0" name="Google Shape;2130;p17"/>
            <p:cNvSpPr/>
            <p:nvPr/>
          </p:nvSpPr>
          <p:spPr>
            <a:xfrm>
              <a:off x="4145150" y="3339825"/>
              <a:ext cx="26225" cy="24750"/>
            </a:xfrm>
            <a:custGeom>
              <a:avLst/>
              <a:gdLst/>
              <a:ahLst/>
              <a:cxnLst/>
              <a:rect l="l" t="t" r="r" b="b"/>
              <a:pathLst>
                <a:path w="1049" h="990" extrusionOk="0">
                  <a:moveTo>
                    <a:pt x="501" y="1"/>
                  </a:moveTo>
                  <a:cubicBezTo>
                    <a:pt x="227" y="24"/>
                    <a:pt x="0" y="239"/>
                    <a:pt x="36" y="524"/>
                  </a:cubicBezTo>
                  <a:cubicBezTo>
                    <a:pt x="48" y="791"/>
                    <a:pt x="262" y="989"/>
                    <a:pt x="536" y="989"/>
                  </a:cubicBezTo>
                  <a:cubicBezTo>
                    <a:pt x="544" y="989"/>
                    <a:pt x="552" y="989"/>
                    <a:pt x="560" y="989"/>
                  </a:cubicBezTo>
                  <a:cubicBezTo>
                    <a:pt x="822" y="977"/>
                    <a:pt x="1048" y="751"/>
                    <a:pt x="1012" y="465"/>
                  </a:cubicBezTo>
                  <a:cubicBezTo>
                    <a:pt x="1012" y="405"/>
                    <a:pt x="1001" y="358"/>
                    <a:pt x="989" y="322"/>
                  </a:cubicBezTo>
                  <a:cubicBezTo>
                    <a:pt x="929" y="215"/>
                    <a:pt x="870" y="143"/>
                    <a:pt x="774" y="84"/>
                  </a:cubicBezTo>
                  <a:cubicBezTo>
                    <a:pt x="703" y="36"/>
                    <a:pt x="631" y="1"/>
                    <a:pt x="53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1" name="Google Shape;2131;p17"/>
            <p:cNvSpPr/>
            <p:nvPr/>
          </p:nvSpPr>
          <p:spPr>
            <a:xfrm>
              <a:off x="4710100" y="2985275"/>
              <a:ext cx="25625" cy="24775"/>
            </a:xfrm>
            <a:custGeom>
              <a:avLst/>
              <a:gdLst/>
              <a:ahLst/>
              <a:cxnLst/>
              <a:rect l="l" t="t" r="r" b="b"/>
              <a:pathLst>
                <a:path w="1025" h="991" extrusionOk="0">
                  <a:moveTo>
                    <a:pt x="532" y="0"/>
                  </a:moveTo>
                  <a:cubicBezTo>
                    <a:pt x="518" y="0"/>
                    <a:pt x="503" y="1"/>
                    <a:pt x="489" y="2"/>
                  </a:cubicBezTo>
                  <a:cubicBezTo>
                    <a:pt x="227" y="14"/>
                    <a:pt x="1" y="240"/>
                    <a:pt x="24" y="526"/>
                  </a:cubicBezTo>
                  <a:cubicBezTo>
                    <a:pt x="48" y="657"/>
                    <a:pt x="108" y="776"/>
                    <a:pt x="191" y="859"/>
                  </a:cubicBezTo>
                  <a:cubicBezTo>
                    <a:pt x="262" y="943"/>
                    <a:pt x="370" y="979"/>
                    <a:pt x="477" y="979"/>
                  </a:cubicBezTo>
                  <a:lnTo>
                    <a:pt x="536" y="990"/>
                  </a:lnTo>
                  <a:cubicBezTo>
                    <a:pt x="655" y="990"/>
                    <a:pt x="739" y="943"/>
                    <a:pt x="834" y="883"/>
                  </a:cubicBezTo>
                  <a:cubicBezTo>
                    <a:pt x="953" y="788"/>
                    <a:pt x="1024" y="621"/>
                    <a:pt x="1013" y="467"/>
                  </a:cubicBezTo>
                  <a:cubicBezTo>
                    <a:pt x="1001" y="207"/>
                    <a:pt x="797" y="0"/>
                    <a:pt x="53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Google Shape;2132;p17"/>
            <p:cNvSpPr/>
            <p:nvPr/>
          </p:nvSpPr>
          <p:spPr>
            <a:xfrm>
              <a:off x="5801300" y="3226125"/>
              <a:ext cx="14625" cy="14600"/>
            </a:xfrm>
            <a:custGeom>
              <a:avLst/>
              <a:gdLst/>
              <a:ahLst/>
              <a:cxnLst/>
              <a:rect l="l" t="t" r="r" b="b"/>
              <a:pathLst>
                <a:path w="585" h="584" extrusionOk="0">
                  <a:moveTo>
                    <a:pt x="275" y="0"/>
                  </a:moveTo>
                  <a:cubicBezTo>
                    <a:pt x="168" y="0"/>
                    <a:pt x="72" y="72"/>
                    <a:pt x="37" y="167"/>
                  </a:cubicBezTo>
                  <a:lnTo>
                    <a:pt x="37" y="179"/>
                  </a:lnTo>
                  <a:cubicBezTo>
                    <a:pt x="13" y="227"/>
                    <a:pt x="1" y="262"/>
                    <a:pt x="1" y="310"/>
                  </a:cubicBezTo>
                  <a:cubicBezTo>
                    <a:pt x="1" y="405"/>
                    <a:pt x="48" y="477"/>
                    <a:pt x="120" y="524"/>
                  </a:cubicBezTo>
                  <a:cubicBezTo>
                    <a:pt x="179" y="560"/>
                    <a:pt x="239" y="584"/>
                    <a:pt x="310" y="584"/>
                  </a:cubicBezTo>
                  <a:cubicBezTo>
                    <a:pt x="406" y="584"/>
                    <a:pt x="477" y="536"/>
                    <a:pt x="525" y="465"/>
                  </a:cubicBezTo>
                  <a:cubicBezTo>
                    <a:pt x="572" y="417"/>
                    <a:pt x="584" y="346"/>
                    <a:pt x="584" y="262"/>
                  </a:cubicBezTo>
                  <a:cubicBezTo>
                    <a:pt x="584" y="191"/>
                    <a:pt x="549" y="119"/>
                    <a:pt x="489" y="72"/>
                  </a:cubicBezTo>
                  <a:cubicBezTo>
                    <a:pt x="465" y="36"/>
                    <a:pt x="429" y="24"/>
                    <a:pt x="394" y="12"/>
                  </a:cubicBezTo>
                  <a:cubicBezTo>
                    <a:pt x="358" y="0"/>
                    <a:pt x="310" y="0"/>
                    <a:pt x="27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Google Shape;2133;p17"/>
            <p:cNvSpPr/>
            <p:nvPr/>
          </p:nvSpPr>
          <p:spPr>
            <a:xfrm>
              <a:off x="5918575" y="3299625"/>
              <a:ext cx="14600" cy="14325"/>
            </a:xfrm>
            <a:custGeom>
              <a:avLst/>
              <a:gdLst/>
              <a:ahLst/>
              <a:cxnLst/>
              <a:rect l="l" t="t" r="r" b="b"/>
              <a:pathLst>
                <a:path w="584" h="573" extrusionOk="0">
                  <a:moveTo>
                    <a:pt x="308" y="0"/>
                  </a:moveTo>
                  <a:cubicBezTo>
                    <a:pt x="301" y="0"/>
                    <a:pt x="294" y="1"/>
                    <a:pt x="287" y="1"/>
                  </a:cubicBezTo>
                  <a:cubicBezTo>
                    <a:pt x="191" y="1"/>
                    <a:pt x="132" y="49"/>
                    <a:pt x="72" y="108"/>
                  </a:cubicBezTo>
                  <a:cubicBezTo>
                    <a:pt x="25" y="168"/>
                    <a:pt x="1" y="227"/>
                    <a:pt x="13" y="299"/>
                  </a:cubicBezTo>
                  <a:cubicBezTo>
                    <a:pt x="25" y="454"/>
                    <a:pt x="144" y="573"/>
                    <a:pt x="310" y="573"/>
                  </a:cubicBezTo>
                  <a:cubicBezTo>
                    <a:pt x="430" y="573"/>
                    <a:pt x="513" y="489"/>
                    <a:pt x="549" y="394"/>
                  </a:cubicBezTo>
                  <a:cubicBezTo>
                    <a:pt x="560" y="346"/>
                    <a:pt x="572" y="299"/>
                    <a:pt x="572" y="251"/>
                  </a:cubicBezTo>
                  <a:cubicBezTo>
                    <a:pt x="584" y="115"/>
                    <a:pt x="454" y="0"/>
                    <a:pt x="3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Google Shape;2134;p17"/>
            <p:cNvSpPr/>
            <p:nvPr/>
          </p:nvSpPr>
          <p:spPr>
            <a:xfrm>
              <a:off x="5332800" y="3319575"/>
              <a:ext cx="14300" cy="14025"/>
            </a:xfrm>
            <a:custGeom>
              <a:avLst/>
              <a:gdLst/>
              <a:ahLst/>
              <a:cxnLst/>
              <a:rect l="l" t="t" r="r" b="b"/>
              <a:pathLst>
                <a:path w="572" h="561" extrusionOk="0">
                  <a:moveTo>
                    <a:pt x="274" y="1"/>
                  </a:moveTo>
                  <a:cubicBezTo>
                    <a:pt x="108" y="1"/>
                    <a:pt x="0" y="132"/>
                    <a:pt x="0" y="299"/>
                  </a:cubicBezTo>
                  <a:cubicBezTo>
                    <a:pt x="0" y="453"/>
                    <a:pt x="143" y="561"/>
                    <a:pt x="298" y="561"/>
                  </a:cubicBezTo>
                  <a:cubicBezTo>
                    <a:pt x="465" y="561"/>
                    <a:pt x="572" y="430"/>
                    <a:pt x="572" y="263"/>
                  </a:cubicBezTo>
                  <a:cubicBezTo>
                    <a:pt x="572" y="96"/>
                    <a:pt x="441" y="1"/>
                    <a:pt x="27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Google Shape;2135;p17"/>
            <p:cNvSpPr/>
            <p:nvPr/>
          </p:nvSpPr>
          <p:spPr>
            <a:xfrm>
              <a:off x="4583900" y="3272550"/>
              <a:ext cx="14600" cy="14375"/>
            </a:xfrm>
            <a:custGeom>
              <a:avLst/>
              <a:gdLst/>
              <a:ahLst/>
              <a:cxnLst/>
              <a:rect l="l" t="t" r="r" b="b"/>
              <a:pathLst>
                <a:path w="584" h="575" extrusionOk="0">
                  <a:moveTo>
                    <a:pt x="286" y="1"/>
                  </a:moveTo>
                  <a:cubicBezTo>
                    <a:pt x="215" y="1"/>
                    <a:pt x="155" y="36"/>
                    <a:pt x="107" y="72"/>
                  </a:cubicBezTo>
                  <a:cubicBezTo>
                    <a:pt x="48" y="132"/>
                    <a:pt x="0" y="215"/>
                    <a:pt x="12" y="298"/>
                  </a:cubicBezTo>
                  <a:cubicBezTo>
                    <a:pt x="12" y="334"/>
                    <a:pt x="36" y="346"/>
                    <a:pt x="36" y="370"/>
                  </a:cubicBezTo>
                  <a:cubicBezTo>
                    <a:pt x="48" y="417"/>
                    <a:pt x="60" y="453"/>
                    <a:pt x="96" y="477"/>
                  </a:cubicBezTo>
                  <a:cubicBezTo>
                    <a:pt x="149" y="530"/>
                    <a:pt x="212" y="574"/>
                    <a:pt x="284" y="574"/>
                  </a:cubicBezTo>
                  <a:cubicBezTo>
                    <a:pt x="293" y="574"/>
                    <a:pt x="301" y="573"/>
                    <a:pt x="310" y="572"/>
                  </a:cubicBezTo>
                  <a:cubicBezTo>
                    <a:pt x="346" y="572"/>
                    <a:pt x="369" y="548"/>
                    <a:pt x="405" y="548"/>
                  </a:cubicBezTo>
                  <a:cubicBezTo>
                    <a:pt x="465" y="525"/>
                    <a:pt x="524" y="477"/>
                    <a:pt x="548" y="417"/>
                  </a:cubicBezTo>
                  <a:cubicBezTo>
                    <a:pt x="572" y="370"/>
                    <a:pt x="584" y="334"/>
                    <a:pt x="584" y="275"/>
                  </a:cubicBezTo>
                  <a:cubicBezTo>
                    <a:pt x="584" y="227"/>
                    <a:pt x="572" y="179"/>
                    <a:pt x="548" y="156"/>
                  </a:cubicBezTo>
                  <a:cubicBezTo>
                    <a:pt x="512" y="60"/>
                    <a:pt x="417" y="13"/>
                    <a:pt x="3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2136;p17"/>
            <p:cNvSpPr/>
            <p:nvPr/>
          </p:nvSpPr>
          <p:spPr>
            <a:xfrm>
              <a:off x="5421500" y="3251650"/>
              <a:ext cx="14900" cy="14400"/>
            </a:xfrm>
            <a:custGeom>
              <a:avLst/>
              <a:gdLst/>
              <a:ahLst/>
              <a:cxnLst/>
              <a:rect l="l" t="t" r="r" b="b"/>
              <a:pathLst>
                <a:path w="596" h="576" extrusionOk="0">
                  <a:moveTo>
                    <a:pt x="308" y="0"/>
                  </a:moveTo>
                  <a:cubicBezTo>
                    <a:pt x="293" y="0"/>
                    <a:pt x="278" y="1"/>
                    <a:pt x="262" y="3"/>
                  </a:cubicBezTo>
                  <a:cubicBezTo>
                    <a:pt x="108" y="3"/>
                    <a:pt x="0" y="134"/>
                    <a:pt x="0" y="301"/>
                  </a:cubicBezTo>
                  <a:lnTo>
                    <a:pt x="0" y="349"/>
                  </a:lnTo>
                  <a:cubicBezTo>
                    <a:pt x="23" y="473"/>
                    <a:pt x="131" y="576"/>
                    <a:pt x="275" y="576"/>
                  </a:cubicBezTo>
                  <a:cubicBezTo>
                    <a:pt x="282" y="576"/>
                    <a:pt x="290" y="575"/>
                    <a:pt x="298" y="575"/>
                  </a:cubicBezTo>
                  <a:lnTo>
                    <a:pt x="310" y="575"/>
                  </a:lnTo>
                  <a:cubicBezTo>
                    <a:pt x="477" y="551"/>
                    <a:pt x="596" y="420"/>
                    <a:pt x="584" y="277"/>
                  </a:cubicBezTo>
                  <a:cubicBezTo>
                    <a:pt x="584" y="194"/>
                    <a:pt x="548" y="134"/>
                    <a:pt x="489" y="75"/>
                  </a:cubicBezTo>
                  <a:cubicBezTo>
                    <a:pt x="439" y="25"/>
                    <a:pt x="381" y="0"/>
                    <a:pt x="3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Google Shape;2137;p17"/>
            <p:cNvSpPr/>
            <p:nvPr/>
          </p:nvSpPr>
          <p:spPr>
            <a:xfrm>
              <a:off x="5632525" y="3428525"/>
              <a:ext cx="14025" cy="7175"/>
            </a:xfrm>
            <a:custGeom>
              <a:avLst/>
              <a:gdLst/>
              <a:ahLst/>
              <a:cxnLst/>
              <a:rect l="l" t="t" r="r" b="b"/>
              <a:pathLst>
                <a:path w="561" h="287" extrusionOk="0">
                  <a:moveTo>
                    <a:pt x="263" y="1"/>
                  </a:moveTo>
                  <a:cubicBezTo>
                    <a:pt x="120" y="1"/>
                    <a:pt x="1" y="132"/>
                    <a:pt x="1" y="286"/>
                  </a:cubicBezTo>
                  <a:lnTo>
                    <a:pt x="561" y="286"/>
                  </a:lnTo>
                  <a:lnTo>
                    <a:pt x="561" y="263"/>
                  </a:lnTo>
                  <a:cubicBezTo>
                    <a:pt x="561" y="108"/>
                    <a:pt x="430" y="1"/>
                    <a:pt x="2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Google Shape;2138;p17"/>
            <p:cNvSpPr/>
            <p:nvPr/>
          </p:nvSpPr>
          <p:spPr>
            <a:xfrm>
              <a:off x="5338150" y="3193075"/>
              <a:ext cx="14025" cy="14050"/>
            </a:xfrm>
            <a:custGeom>
              <a:avLst/>
              <a:gdLst/>
              <a:ahLst/>
              <a:cxnLst/>
              <a:rect l="l" t="t" r="r" b="b"/>
              <a:pathLst>
                <a:path w="561" h="562" extrusionOk="0">
                  <a:moveTo>
                    <a:pt x="263" y="1"/>
                  </a:moveTo>
                  <a:cubicBezTo>
                    <a:pt x="120" y="1"/>
                    <a:pt x="13" y="120"/>
                    <a:pt x="1" y="263"/>
                  </a:cubicBezTo>
                  <a:lnTo>
                    <a:pt x="1" y="298"/>
                  </a:lnTo>
                  <a:cubicBezTo>
                    <a:pt x="1" y="446"/>
                    <a:pt x="131" y="561"/>
                    <a:pt x="277" y="561"/>
                  </a:cubicBezTo>
                  <a:cubicBezTo>
                    <a:pt x="284" y="561"/>
                    <a:pt x="291" y="561"/>
                    <a:pt x="298" y="560"/>
                  </a:cubicBezTo>
                  <a:cubicBezTo>
                    <a:pt x="322" y="560"/>
                    <a:pt x="358" y="548"/>
                    <a:pt x="382" y="548"/>
                  </a:cubicBezTo>
                  <a:cubicBezTo>
                    <a:pt x="489" y="501"/>
                    <a:pt x="560" y="394"/>
                    <a:pt x="560" y="263"/>
                  </a:cubicBezTo>
                  <a:cubicBezTo>
                    <a:pt x="560" y="96"/>
                    <a:pt x="429" y="1"/>
                    <a:pt x="2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39" name="Google Shape;2139;p17"/>
          <p:cNvGrpSpPr/>
          <p:nvPr/>
        </p:nvGrpSpPr>
        <p:grpSpPr>
          <a:xfrm>
            <a:off x="4" y="-33"/>
            <a:ext cx="1262602" cy="2198093"/>
            <a:chOff x="1083450" y="1318750"/>
            <a:chExt cx="624525" cy="1087250"/>
          </a:xfrm>
        </p:grpSpPr>
        <p:sp>
          <p:nvSpPr>
            <p:cNvPr id="2140" name="Google Shape;2140;p17"/>
            <p:cNvSpPr/>
            <p:nvPr/>
          </p:nvSpPr>
          <p:spPr>
            <a:xfrm>
              <a:off x="1083450" y="2340600"/>
              <a:ext cx="215525" cy="50325"/>
            </a:xfrm>
            <a:custGeom>
              <a:avLst/>
              <a:gdLst/>
              <a:ahLst/>
              <a:cxnLst/>
              <a:rect l="l" t="t" r="r" b="b"/>
              <a:pathLst>
                <a:path w="8621" h="2013" extrusionOk="0">
                  <a:moveTo>
                    <a:pt x="1" y="0"/>
                  </a:moveTo>
                  <a:lnTo>
                    <a:pt x="1" y="286"/>
                  </a:lnTo>
                  <a:lnTo>
                    <a:pt x="8561" y="2012"/>
                  </a:lnTo>
                  <a:cubicBezTo>
                    <a:pt x="8561" y="1917"/>
                    <a:pt x="8573" y="1834"/>
                    <a:pt x="8621" y="173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Google Shape;2141;p17"/>
            <p:cNvSpPr/>
            <p:nvPr/>
          </p:nvSpPr>
          <p:spPr>
            <a:xfrm>
              <a:off x="1083450" y="2130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2142;p17"/>
            <p:cNvSpPr/>
            <p:nvPr/>
          </p:nvSpPr>
          <p:spPr>
            <a:xfrm>
              <a:off x="1083450" y="1806900"/>
              <a:ext cx="20275" cy="7475"/>
            </a:xfrm>
            <a:custGeom>
              <a:avLst/>
              <a:gdLst/>
              <a:ahLst/>
              <a:cxnLst/>
              <a:rect l="l" t="t" r="r" b="b"/>
              <a:pathLst>
                <a:path w="811" h="299" extrusionOk="0">
                  <a:moveTo>
                    <a:pt x="703" y="0"/>
                  </a:moveTo>
                  <a:lnTo>
                    <a:pt x="1" y="24"/>
                  </a:lnTo>
                  <a:lnTo>
                    <a:pt x="1" y="298"/>
                  </a:lnTo>
                  <a:lnTo>
                    <a:pt x="810" y="274"/>
                  </a:lnTo>
                  <a:lnTo>
                    <a:pt x="7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17"/>
            <p:cNvSpPr/>
            <p:nvPr/>
          </p:nvSpPr>
          <p:spPr>
            <a:xfrm>
              <a:off x="1108150" y="1802425"/>
              <a:ext cx="180125" cy="11350"/>
            </a:xfrm>
            <a:custGeom>
              <a:avLst/>
              <a:gdLst/>
              <a:ahLst/>
              <a:cxnLst/>
              <a:rect l="l" t="t" r="r" b="b"/>
              <a:pathLst>
                <a:path w="7205" h="454" extrusionOk="0">
                  <a:moveTo>
                    <a:pt x="7204" y="1"/>
                  </a:moveTo>
                  <a:lnTo>
                    <a:pt x="1" y="179"/>
                  </a:lnTo>
                  <a:lnTo>
                    <a:pt x="96" y="453"/>
                  </a:lnTo>
                  <a:lnTo>
                    <a:pt x="7204" y="275"/>
                  </a:lnTo>
                  <a:cubicBezTo>
                    <a:pt x="7180" y="179"/>
                    <a:pt x="7180" y="96"/>
                    <a:pt x="720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17"/>
            <p:cNvSpPr/>
            <p:nvPr/>
          </p:nvSpPr>
          <p:spPr>
            <a:xfrm>
              <a:off x="1194475" y="2040550"/>
              <a:ext cx="2425" cy="3600"/>
            </a:xfrm>
            <a:custGeom>
              <a:avLst/>
              <a:gdLst/>
              <a:ahLst/>
              <a:cxnLst/>
              <a:rect l="l" t="t" r="r" b="b"/>
              <a:pathLst>
                <a:path w="97" h="144" extrusionOk="0">
                  <a:moveTo>
                    <a:pt x="84" y="1"/>
                  </a:moveTo>
                  <a:lnTo>
                    <a:pt x="1" y="48"/>
                  </a:lnTo>
                  <a:lnTo>
                    <a:pt x="25" y="144"/>
                  </a:lnTo>
                  <a:cubicBezTo>
                    <a:pt x="72" y="108"/>
                    <a:pt x="96" y="48"/>
                    <a:pt x="8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17"/>
            <p:cNvSpPr/>
            <p:nvPr/>
          </p:nvSpPr>
          <p:spPr>
            <a:xfrm>
              <a:off x="1083450" y="1741425"/>
              <a:ext cx="98250" cy="261650"/>
            </a:xfrm>
            <a:custGeom>
              <a:avLst/>
              <a:gdLst/>
              <a:ahLst/>
              <a:cxnLst/>
              <a:rect l="l" t="t" r="r" b="b"/>
              <a:pathLst>
                <a:path w="3930" h="10466" extrusionOk="0">
                  <a:moveTo>
                    <a:pt x="1" y="0"/>
                  </a:moveTo>
                  <a:lnTo>
                    <a:pt x="1" y="774"/>
                  </a:lnTo>
                  <a:lnTo>
                    <a:pt x="703" y="2619"/>
                  </a:lnTo>
                  <a:lnTo>
                    <a:pt x="810" y="2893"/>
                  </a:lnTo>
                  <a:lnTo>
                    <a:pt x="3668" y="10466"/>
                  </a:lnTo>
                  <a:cubicBezTo>
                    <a:pt x="3751" y="10418"/>
                    <a:pt x="3835" y="10394"/>
                    <a:pt x="3930" y="10394"/>
                  </a:cubicBezTo>
                  <a:lnTo>
                    <a:pt x="1084" y="2893"/>
                  </a:lnTo>
                  <a:lnTo>
                    <a:pt x="989" y="261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17"/>
            <p:cNvSpPr/>
            <p:nvPr/>
          </p:nvSpPr>
          <p:spPr>
            <a:xfrm>
              <a:off x="1113525" y="2178975"/>
              <a:ext cx="193200" cy="201825"/>
            </a:xfrm>
            <a:custGeom>
              <a:avLst/>
              <a:gdLst/>
              <a:ahLst/>
              <a:cxnLst/>
              <a:rect l="l" t="t" r="r" b="b"/>
              <a:pathLst>
                <a:path w="7728" h="8073" extrusionOk="0">
                  <a:moveTo>
                    <a:pt x="203" y="0"/>
                  </a:moveTo>
                  <a:cubicBezTo>
                    <a:pt x="143" y="84"/>
                    <a:pt x="84" y="131"/>
                    <a:pt x="0" y="179"/>
                  </a:cubicBezTo>
                  <a:lnTo>
                    <a:pt x="7501" y="8073"/>
                  </a:lnTo>
                  <a:cubicBezTo>
                    <a:pt x="7549" y="8013"/>
                    <a:pt x="7608" y="7954"/>
                    <a:pt x="7704" y="7918"/>
                  </a:cubicBezTo>
                  <a:cubicBezTo>
                    <a:pt x="7716" y="7918"/>
                    <a:pt x="7716" y="7918"/>
                    <a:pt x="7727" y="7906"/>
                  </a:cubicBezTo>
                  <a:lnTo>
                    <a:pt x="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2147;p17"/>
            <p:cNvSpPr/>
            <p:nvPr/>
          </p:nvSpPr>
          <p:spPr>
            <a:xfrm>
              <a:off x="1187625" y="2041750"/>
              <a:ext cx="121175" cy="334600"/>
            </a:xfrm>
            <a:custGeom>
              <a:avLst/>
              <a:gdLst/>
              <a:ahLst/>
              <a:cxnLst/>
              <a:rect l="l" t="t" r="r" b="b"/>
              <a:pathLst>
                <a:path w="4847" h="13384" extrusionOk="0">
                  <a:moveTo>
                    <a:pt x="275" y="0"/>
                  </a:moveTo>
                  <a:lnTo>
                    <a:pt x="275" y="0"/>
                  </a:lnTo>
                  <a:cubicBezTo>
                    <a:pt x="180" y="48"/>
                    <a:pt x="96" y="72"/>
                    <a:pt x="1" y="72"/>
                  </a:cubicBezTo>
                  <a:lnTo>
                    <a:pt x="4752" y="13383"/>
                  </a:lnTo>
                  <a:cubicBezTo>
                    <a:pt x="4775" y="13371"/>
                    <a:pt x="4823" y="13347"/>
                    <a:pt x="4847" y="13335"/>
                  </a:cubicBezTo>
                  <a:lnTo>
                    <a:pt x="4835" y="12847"/>
                  </a:lnTo>
                  <a:lnTo>
                    <a:pt x="263" y="72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2148;p17"/>
            <p:cNvSpPr/>
            <p:nvPr/>
          </p:nvSpPr>
          <p:spPr>
            <a:xfrm>
              <a:off x="1188525" y="1816725"/>
              <a:ext cx="109275" cy="186650"/>
            </a:xfrm>
            <a:custGeom>
              <a:avLst/>
              <a:gdLst/>
              <a:ahLst/>
              <a:cxnLst/>
              <a:rect l="l" t="t" r="r" b="b"/>
              <a:pathLst>
                <a:path w="4371" h="7466" extrusionOk="0">
                  <a:moveTo>
                    <a:pt x="4144" y="0"/>
                  </a:moveTo>
                  <a:lnTo>
                    <a:pt x="1" y="7382"/>
                  </a:lnTo>
                  <a:cubicBezTo>
                    <a:pt x="84" y="7394"/>
                    <a:pt x="179" y="7430"/>
                    <a:pt x="251" y="7466"/>
                  </a:cubicBezTo>
                  <a:lnTo>
                    <a:pt x="4370" y="143"/>
                  </a:lnTo>
                  <a:cubicBezTo>
                    <a:pt x="4287" y="119"/>
                    <a:pt x="4204" y="72"/>
                    <a:pt x="414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2149;p17"/>
            <p:cNvSpPr/>
            <p:nvPr/>
          </p:nvSpPr>
          <p:spPr>
            <a:xfrm>
              <a:off x="1113225" y="2036700"/>
              <a:ext cx="60750" cy="102100"/>
            </a:xfrm>
            <a:custGeom>
              <a:avLst/>
              <a:gdLst/>
              <a:ahLst/>
              <a:cxnLst/>
              <a:rect l="l" t="t" r="r" b="b"/>
              <a:pathLst>
                <a:path w="2430" h="4084" extrusionOk="0">
                  <a:moveTo>
                    <a:pt x="2215" y="0"/>
                  </a:moveTo>
                  <a:lnTo>
                    <a:pt x="0" y="3893"/>
                  </a:lnTo>
                  <a:cubicBezTo>
                    <a:pt x="72" y="3953"/>
                    <a:pt x="155" y="4012"/>
                    <a:pt x="215" y="4084"/>
                  </a:cubicBezTo>
                  <a:lnTo>
                    <a:pt x="2429" y="179"/>
                  </a:lnTo>
                  <a:cubicBezTo>
                    <a:pt x="2358" y="131"/>
                    <a:pt x="2274" y="72"/>
                    <a:pt x="22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17"/>
            <p:cNvSpPr/>
            <p:nvPr/>
          </p:nvSpPr>
          <p:spPr>
            <a:xfrm>
              <a:off x="1299250" y="1820900"/>
              <a:ext cx="16700" cy="554550"/>
            </a:xfrm>
            <a:custGeom>
              <a:avLst/>
              <a:gdLst/>
              <a:ahLst/>
              <a:cxnLst/>
              <a:rect l="l" t="t" r="r" b="b"/>
              <a:pathLst>
                <a:path w="668" h="22182" extrusionOk="0">
                  <a:moveTo>
                    <a:pt x="1" y="0"/>
                  </a:moveTo>
                  <a:lnTo>
                    <a:pt x="394" y="21693"/>
                  </a:lnTo>
                  <a:lnTo>
                    <a:pt x="406" y="22181"/>
                  </a:lnTo>
                  <a:cubicBezTo>
                    <a:pt x="447" y="22175"/>
                    <a:pt x="492" y="22172"/>
                    <a:pt x="537" y="22172"/>
                  </a:cubicBezTo>
                  <a:cubicBezTo>
                    <a:pt x="581" y="22172"/>
                    <a:pt x="626" y="22175"/>
                    <a:pt x="668" y="22181"/>
                  </a:cubicBezTo>
                  <a:lnTo>
                    <a:pt x="275" y="12"/>
                  </a:lnTo>
                  <a:cubicBezTo>
                    <a:pt x="235" y="17"/>
                    <a:pt x="198" y="20"/>
                    <a:pt x="161" y="20"/>
                  </a:cubicBezTo>
                  <a:cubicBezTo>
                    <a:pt x="108" y="20"/>
                    <a:pt x="57" y="14"/>
                    <a:pt x="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17"/>
            <p:cNvSpPr/>
            <p:nvPr/>
          </p:nvSpPr>
          <p:spPr>
            <a:xfrm>
              <a:off x="1293600" y="1501500"/>
              <a:ext cx="11925" cy="289650"/>
            </a:xfrm>
            <a:custGeom>
              <a:avLst/>
              <a:gdLst/>
              <a:ahLst/>
              <a:cxnLst/>
              <a:rect l="l" t="t" r="r" b="b"/>
              <a:pathLst>
                <a:path w="477" h="11586" extrusionOk="0">
                  <a:moveTo>
                    <a:pt x="1" y="1"/>
                  </a:moveTo>
                  <a:lnTo>
                    <a:pt x="215" y="11585"/>
                  </a:lnTo>
                  <a:cubicBezTo>
                    <a:pt x="268" y="11563"/>
                    <a:pt x="325" y="11555"/>
                    <a:pt x="382" y="11555"/>
                  </a:cubicBezTo>
                  <a:cubicBezTo>
                    <a:pt x="414" y="11555"/>
                    <a:pt x="446" y="11557"/>
                    <a:pt x="477" y="11562"/>
                  </a:cubicBezTo>
                  <a:lnTo>
                    <a:pt x="274" y="36"/>
                  </a:lnTo>
                  <a:cubicBezTo>
                    <a:pt x="239" y="36"/>
                    <a:pt x="215" y="48"/>
                    <a:pt x="179" y="48"/>
                  </a:cubicBezTo>
                  <a:cubicBezTo>
                    <a:pt x="120" y="36"/>
                    <a:pt x="60" y="36"/>
                    <a:pt x="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2152;p17"/>
            <p:cNvSpPr/>
            <p:nvPr/>
          </p:nvSpPr>
          <p:spPr>
            <a:xfrm>
              <a:off x="1418325" y="1523825"/>
              <a:ext cx="47050" cy="166425"/>
            </a:xfrm>
            <a:custGeom>
              <a:avLst/>
              <a:gdLst/>
              <a:ahLst/>
              <a:cxnLst/>
              <a:rect l="l" t="t" r="r" b="b"/>
              <a:pathLst>
                <a:path w="1882" h="6657" extrusionOk="0">
                  <a:moveTo>
                    <a:pt x="250" y="1"/>
                  </a:moveTo>
                  <a:cubicBezTo>
                    <a:pt x="238" y="1"/>
                    <a:pt x="227" y="13"/>
                    <a:pt x="227" y="13"/>
                  </a:cubicBezTo>
                  <a:cubicBezTo>
                    <a:pt x="155" y="48"/>
                    <a:pt x="72" y="72"/>
                    <a:pt x="0" y="72"/>
                  </a:cubicBezTo>
                  <a:lnTo>
                    <a:pt x="1608" y="6656"/>
                  </a:lnTo>
                  <a:cubicBezTo>
                    <a:pt x="1703" y="6621"/>
                    <a:pt x="1786" y="6597"/>
                    <a:pt x="1881" y="6597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17"/>
            <p:cNvSpPr/>
            <p:nvPr/>
          </p:nvSpPr>
          <p:spPr>
            <a:xfrm>
              <a:off x="1083450" y="1458350"/>
              <a:ext cx="203625" cy="33050"/>
            </a:xfrm>
            <a:custGeom>
              <a:avLst/>
              <a:gdLst/>
              <a:ahLst/>
              <a:cxnLst/>
              <a:rect l="l" t="t" r="r" b="b"/>
              <a:pathLst>
                <a:path w="8145" h="1322" extrusionOk="0">
                  <a:moveTo>
                    <a:pt x="1" y="0"/>
                  </a:moveTo>
                  <a:lnTo>
                    <a:pt x="1" y="286"/>
                  </a:lnTo>
                  <a:lnTo>
                    <a:pt x="8097" y="1322"/>
                  </a:lnTo>
                  <a:lnTo>
                    <a:pt x="8097" y="1298"/>
                  </a:lnTo>
                  <a:cubicBezTo>
                    <a:pt x="8085" y="1191"/>
                    <a:pt x="8109" y="1108"/>
                    <a:pt x="8145" y="104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17"/>
            <p:cNvSpPr/>
            <p:nvPr/>
          </p:nvSpPr>
          <p:spPr>
            <a:xfrm>
              <a:off x="1291825" y="1342550"/>
              <a:ext cx="8050" cy="136050"/>
            </a:xfrm>
            <a:custGeom>
              <a:avLst/>
              <a:gdLst/>
              <a:ahLst/>
              <a:cxnLst/>
              <a:rect l="l" t="t" r="r" b="b"/>
              <a:pathLst>
                <a:path w="322" h="5442" extrusionOk="0">
                  <a:moveTo>
                    <a:pt x="0" y="1"/>
                  </a:moveTo>
                  <a:lnTo>
                    <a:pt x="60" y="5442"/>
                  </a:lnTo>
                  <a:cubicBezTo>
                    <a:pt x="119" y="5406"/>
                    <a:pt x="179" y="5406"/>
                    <a:pt x="238" y="5406"/>
                  </a:cubicBezTo>
                  <a:cubicBezTo>
                    <a:pt x="274" y="5406"/>
                    <a:pt x="298" y="5406"/>
                    <a:pt x="322" y="5418"/>
                  </a:cubicBezTo>
                  <a:lnTo>
                    <a:pt x="274" y="96"/>
                  </a:lnTo>
                  <a:cubicBezTo>
                    <a:pt x="179" y="72"/>
                    <a:pt x="72" y="48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17"/>
            <p:cNvSpPr/>
            <p:nvPr/>
          </p:nvSpPr>
          <p:spPr>
            <a:xfrm>
              <a:off x="1688000" y="1544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17"/>
            <p:cNvSpPr/>
            <p:nvPr/>
          </p:nvSpPr>
          <p:spPr>
            <a:xfrm>
              <a:off x="1309675" y="1487525"/>
              <a:ext cx="94675" cy="19650"/>
            </a:xfrm>
            <a:custGeom>
              <a:avLst/>
              <a:gdLst/>
              <a:ahLst/>
              <a:cxnLst/>
              <a:rect l="l" t="t" r="r" b="b"/>
              <a:pathLst>
                <a:path w="3787" h="786" extrusionOk="0">
                  <a:moveTo>
                    <a:pt x="12" y="0"/>
                  </a:moveTo>
                  <a:cubicBezTo>
                    <a:pt x="36" y="24"/>
                    <a:pt x="36" y="72"/>
                    <a:pt x="36" y="95"/>
                  </a:cubicBezTo>
                  <a:cubicBezTo>
                    <a:pt x="36" y="155"/>
                    <a:pt x="12" y="214"/>
                    <a:pt x="1" y="262"/>
                  </a:cubicBezTo>
                  <a:lnTo>
                    <a:pt x="3668" y="786"/>
                  </a:lnTo>
                  <a:cubicBezTo>
                    <a:pt x="3680" y="691"/>
                    <a:pt x="3727" y="607"/>
                    <a:pt x="3787" y="536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17"/>
            <p:cNvSpPr/>
            <p:nvPr/>
          </p:nvSpPr>
          <p:spPr>
            <a:xfrm>
              <a:off x="1687700" y="1545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17"/>
            <p:cNvSpPr/>
            <p:nvPr/>
          </p:nvSpPr>
          <p:spPr>
            <a:xfrm>
              <a:off x="1430825" y="1504475"/>
              <a:ext cx="247675" cy="41700"/>
            </a:xfrm>
            <a:custGeom>
              <a:avLst/>
              <a:gdLst/>
              <a:ahLst/>
              <a:cxnLst/>
              <a:rect l="l" t="t" r="r" b="b"/>
              <a:pathLst>
                <a:path w="9907" h="1668" extrusionOk="0">
                  <a:moveTo>
                    <a:pt x="0" y="1"/>
                  </a:moveTo>
                  <a:lnTo>
                    <a:pt x="0" y="1"/>
                  </a:lnTo>
                  <a:cubicBezTo>
                    <a:pt x="48" y="108"/>
                    <a:pt x="72" y="191"/>
                    <a:pt x="48" y="287"/>
                  </a:cubicBezTo>
                  <a:lnTo>
                    <a:pt x="9799" y="1668"/>
                  </a:lnTo>
                  <a:lnTo>
                    <a:pt x="9906" y="1596"/>
                  </a:lnTo>
                  <a:lnTo>
                    <a:pt x="9478" y="13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17"/>
            <p:cNvSpPr/>
            <p:nvPr/>
          </p:nvSpPr>
          <p:spPr>
            <a:xfrm>
              <a:off x="1687100" y="15464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lnTo>
                    <a:pt x="1" y="24"/>
                  </a:lnTo>
                  <a:cubicBezTo>
                    <a:pt x="1" y="1"/>
                    <a:pt x="1" y="24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17"/>
            <p:cNvSpPr/>
            <p:nvPr/>
          </p:nvSpPr>
          <p:spPr>
            <a:xfrm>
              <a:off x="1687700" y="1545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17"/>
            <p:cNvSpPr/>
            <p:nvPr/>
          </p:nvSpPr>
          <p:spPr>
            <a:xfrm>
              <a:off x="1476075" y="1544675"/>
              <a:ext cx="211050" cy="154800"/>
            </a:xfrm>
            <a:custGeom>
              <a:avLst/>
              <a:gdLst/>
              <a:ahLst/>
              <a:cxnLst/>
              <a:rect l="l" t="t" r="r" b="b"/>
              <a:pathLst>
                <a:path w="8442" h="6192" extrusionOk="0">
                  <a:moveTo>
                    <a:pt x="8096" y="0"/>
                  </a:moveTo>
                  <a:lnTo>
                    <a:pt x="7989" y="72"/>
                  </a:lnTo>
                  <a:lnTo>
                    <a:pt x="0" y="5965"/>
                  </a:lnTo>
                  <a:cubicBezTo>
                    <a:pt x="60" y="6025"/>
                    <a:pt x="119" y="6084"/>
                    <a:pt x="143" y="6179"/>
                  </a:cubicBezTo>
                  <a:cubicBezTo>
                    <a:pt x="143" y="6179"/>
                    <a:pt x="143" y="6191"/>
                    <a:pt x="155" y="6191"/>
                  </a:cubicBezTo>
                  <a:lnTo>
                    <a:pt x="8442" y="95"/>
                  </a:lnTo>
                  <a:lnTo>
                    <a:pt x="8442" y="95"/>
                  </a:lnTo>
                  <a:cubicBezTo>
                    <a:pt x="8418" y="107"/>
                    <a:pt x="8418" y="107"/>
                    <a:pt x="8406" y="107"/>
                  </a:cubicBezTo>
                  <a:lnTo>
                    <a:pt x="8394" y="107"/>
                  </a:lnTo>
                  <a:cubicBezTo>
                    <a:pt x="8370" y="107"/>
                    <a:pt x="8358" y="119"/>
                    <a:pt x="8346" y="119"/>
                  </a:cubicBezTo>
                  <a:lnTo>
                    <a:pt x="8299" y="119"/>
                  </a:lnTo>
                  <a:cubicBezTo>
                    <a:pt x="8287" y="119"/>
                    <a:pt x="8287" y="119"/>
                    <a:pt x="8275" y="107"/>
                  </a:cubicBezTo>
                  <a:lnTo>
                    <a:pt x="809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17"/>
            <p:cNvSpPr/>
            <p:nvPr/>
          </p:nvSpPr>
          <p:spPr>
            <a:xfrm>
              <a:off x="1688000" y="1544675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2"/>
                  </a:moveTo>
                  <a:cubicBezTo>
                    <a:pt x="0" y="12"/>
                    <a:pt x="0" y="0"/>
                    <a:pt x="0" y="12"/>
                  </a:cubicBezTo>
                  <a:cubicBezTo>
                    <a:pt x="0" y="0"/>
                    <a:pt x="0" y="0"/>
                    <a:pt x="0" y="12"/>
                  </a:cubicBezTo>
                  <a:cubicBezTo>
                    <a:pt x="0" y="0"/>
                    <a:pt x="0" y="0"/>
                    <a:pt x="0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17"/>
            <p:cNvSpPr/>
            <p:nvPr/>
          </p:nvSpPr>
          <p:spPr>
            <a:xfrm>
              <a:off x="1681750" y="1319350"/>
              <a:ext cx="26225" cy="225050"/>
            </a:xfrm>
            <a:custGeom>
              <a:avLst/>
              <a:gdLst/>
              <a:ahLst/>
              <a:cxnLst/>
              <a:rect l="l" t="t" r="r" b="b"/>
              <a:pathLst>
                <a:path w="1049" h="9002" extrusionOk="0">
                  <a:moveTo>
                    <a:pt x="750" y="0"/>
                  </a:moveTo>
                  <a:lnTo>
                    <a:pt x="0" y="8763"/>
                  </a:lnTo>
                  <a:lnTo>
                    <a:pt x="191" y="8870"/>
                  </a:lnTo>
                  <a:cubicBezTo>
                    <a:pt x="238" y="8894"/>
                    <a:pt x="274" y="8942"/>
                    <a:pt x="274" y="9001"/>
                  </a:cubicBezTo>
                  <a:lnTo>
                    <a:pt x="104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17"/>
            <p:cNvSpPr/>
            <p:nvPr/>
          </p:nvSpPr>
          <p:spPr>
            <a:xfrm>
              <a:off x="1687100" y="15464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cubicBezTo>
                    <a:pt x="1" y="24"/>
                    <a:pt x="1" y="1"/>
                    <a:pt x="1" y="24"/>
                  </a:cubicBezTo>
                  <a:cubicBezTo>
                    <a:pt x="1" y="1"/>
                    <a:pt x="1" y="1"/>
                    <a:pt x="1" y="24"/>
                  </a:cubicBezTo>
                  <a:cubicBezTo>
                    <a:pt x="1" y="1"/>
                    <a:pt x="1" y="1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17"/>
            <p:cNvSpPr/>
            <p:nvPr/>
          </p:nvSpPr>
          <p:spPr>
            <a:xfrm>
              <a:off x="1684125" y="1547650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24" y="0"/>
                  </a:moveTo>
                  <a:lnTo>
                    <a:pt x="1" y="0"/>
                  </a:lnTo>
                  <a:lnTo>
                    <a:pt x="24" y="0"/>
                  </a:lnTo>
                  <a:cubicBezTo>
                    <a:pt x="12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17"/>
            <p:cNvSpPr/>
            <p:nvPr/>
          </p:nvSpPr>
          <p:spPr>
            <a:xfrm>
              <a:off x="1687700" y="1545550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cubicBezTo>
                    <a:pt x="0" y="1"/>
                    <a:pt x="0" y="1"/>
                    <a:pt x="0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17"/>
            <p:cNvSpPr/>
            <p:nvPr/>
          </p:nvSpPr>
          <p:spPr>
            <a:xfrm>
              <a:off x="1684725" y="15476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17"/>
            <p:cNvSpPr/>
            <p:nvPr/>
          </p:nvSpPr>
          <p:spPr>
            <a:xfrm>
              <a:off x="1323375" y="1333625"/>
              <a:ext cx="364650" cy="214350"/>
            </a:xfrm>
            <a:custGeom>
              <a:avLst/>
              <a:gdLst/>
              <a:ahLst/>
              <a:cxnLst/>
              <a:rect l="l" t="t" r="r" b="b"/>
              <a:pathLst>
                <a:path w="14586" h="8574" extrusionOk="0">
                  <a:moveTo>
                    <a:pt x="203" y="1"/>
                  </a:moveTo>
                  <a:cubicBezTo>
                    <a:pt x="143" y="84"/>
                    <a:pt x="84" y="155"/>
                    <a:pt x="0" y="215"/>
                  </a:cubicBezTo>
                  <a:lnTo>
                    <a:pt x="13752" y="8204"/>
                  </a:lnTo>
                  <a:lnTo>
                    <a:pt x="14192" y="8454"/>
                  </a:lnTo>
                  <a:lnTo>
                    <a:pt x="14371" y="8561"/>
                  </a:lnTo>
                  <a:cubicBezTo>
                    <a:pt x="14383" y="8561"/>
                    <a:pt x="14383" y="8573"/>
                    <a:pt x="14395" y="8573"/>
                  </a:cubicBezTo>
                  <a:lnTo>
                    <a:pt x="14442" y="8573"/>
                  </a:lnTo>
                  <a:cubicBezTo>
                    <a:pt x="14454" y="8573"/>
                    <a:pt x="14466" y="8573"/>
                    <a:pt x="14490" y="8561"/>
                  </a:cubicBezTo>
                  <a:lnTo>
                    <a:pt x="14502" y="8561"/>
                  </a:lnTo>
                  <a:cubicBezTo>
                    <a:pt x="14514" y="8561"/>
                    <a:pt x="14514" y="8549"/>
                    <a:pt x="14526" y="8549"/>
                  </a:cubicBezTo>
                  <a:cubicBezTo>
                    <a:pt x="14550" y="8537"/>
                    <a:pt x="14550" y="8537"/>
                    <a:pt x="14550" y="8514"/>
                  </a:cubicBezTo>
                  <a:lnTo>
                    <a:pt x="14550" y="8502"/>
                  </a:lnTo>
                  <a:lnTo>
                    <a:pt x="14550" y="8490"/>
                  </a:lnTo>
                  <a:lnTo>
                    <a:pt x="14550" y="8478"/>
                  </a:lnTo>
                  <a:cubicBezTo>
                    <a:pt x="14585" y="8383"/>
                    <a:pt x="14573" y="8335"/>
                    <a:pt x="14514" y="8311"/>
                  </a:cubicBezTo>
                  <a:lnTo>
                    <a:pt x="14323" y="820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17"/>
            <p:cNvSpPr/>
            <p:nvPr/>
          </p:nvSpPr>
          <p:spPr>
            <a:xfrm>
              <a:off x="1273950" y="1318750"/>
              <a:ext cx="60750" cy="26600"/>
            </a:xfrm>
            <a:custGeom>
              <a:avLst/>
              <a:gdLst/>
              <a:ahLst/>
              <a:cxnLst/>
              <a:rect l="l" t="t" r="r" b="b"/>
              <a:pathLst>
                <a:path w="2430" h="1064" extrusionOk="0">
                  <a:moveTo>
                    <a:pt x="1" y="0"/>
                  </a:moveTo>
                  <a:cubicBezTo>
                    <a:pt x="13" y="119"/>
                    <a:pt x="60" y="250"/>
                    <a:pt x="120" y="369"/>
                  </a:cubicBezTo>
                  <a:cubicBezTo>
                    <a:pt x="251" y="643"/>
                    <a:pt x="465" y="834"/>
                    <a:pt x="715" y="953"/>
                  </a:cubicBezTo>
                  <a:cubicBezTo>
                    <a:pt x="810" y="1000"/>
                    <a:pt x="894" y="1012"/>
                    <a:pt x="989" y="1048"/>
                  </a:cubicBezTo>
                  <a:cubicBezTo>
                    <a:pt x="1062" y="1058"/>
                    <a:pt x="1135" y="1063"/>
                    <a:pt x="1209" y="1063"/>
                  </a:cubicBezTo>
                  <a:cubicBezTo>
                    <a:pt x="1401" y="1063"/>
                    <a:pt x="1594" y="1027"/>
                    <a:pt x="1775" y="941"/>
                  </a:cubicBezTo>
                  <a:cubicBezTo>
                    <a:pt x="1858" y="893"/>
                    <a:pt x="1941" y="858"/>
                    <a:pt x="2001" y="786"/>
                  </a:cubicBezTo>
                  <a:cubicBezTo>
                    <a:pt x="2072" y="727"/>
                    <a:pt x="2132" y="655"/>
                    <a:pt x="2192" y="584"/>
                  </a:cubicBezTo>
                  <a:cubicBezTo>
                    <a:pt x="2322" y="417"/>
                    <a:pt x="2394" y="215"/>
                    <a:pt x="243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17"/>
            <p:cNvSpPr/>
            <p:nvPr/>
          </p:nvSpPr>
          <p:spPr>
            <a:xfrm>
              <a:off x="1159350" y="2001350"/>
              <a:ext cx="50050" cy="42850"/>
            </a:xfrm>
            <a:custGeom>
              <a:avLst/>
              <a:gdLst/>
              <a:ahLst/>
              <a:cxnLst/>
              <a:rect l="l" t="t" r="r" b="b"/>
              <a:pathLst>
                <a:path w="2002" h="1714" extrusionOk="0">
                  <a:moveTo>
                    <a:pt x="1013" y="0"/>
                  </a:moveTo>
                  <a:cubicBezTo>
                    <a:pt x="968" y="0"/>
                    <a:pt x="924" y="3"/>
                    <a:pt x="882" y="9"/>
                  </a:cubicBezTo>
                  <a:cubicBezTo>
                    <a:pt x="787" y="21"/>
                    <a:pt x="703" y="57"/>
                    <a:pt x="608" y="81"/>
                  </a:cubicBezTo>
                  <a:cubicBezTo>
                    <a:pt x="179" y="295"/>
                    <a:pt x="1" y="807"/>
                    <a:pt x="227" y="1247"/>
                  </a:cubicBezTo>
                  <a:cubicBezTo>
                    <a:pt x="251" y="1307"/>
                    <a:pt x="299" y="1366"/>
                    <a:pt x="346" y="1426"/>
                  </a:cubicBezTo>
                  <a:cubicBezTo>
                    <a:pt x="406" y="1497"/>
                    <a:pt x="477" y="1557"/>
                    <a:pt x="549" y="1605"/>
                  </a:cubicBezTo>
                  <a:cubicBezTo>
                    <a:pt x="709" y="1669"/>
                    <a:pt x="898" y="1714"/>
                    <a:pt x="1072" y="1714"/>
                  </a:cubicBezTo>
                  <a:cubicBezTo>
                    <a:pt x="1092" y="1714"/>
                    <a:pt x="1112" y="1713"/>
                    <a:pt x="1132" y="1712"/>
                  </a:cubicBezTo>
                  <a:cubicBezTo>
                    <a:pt x="1227" y="1688"/>
                    <a:pt x="1311" y="1664"/>
                    <a:pt x="1406" y="1628"/>
                  </a:cubicBezTo>
                  <a:lnTo>
                    <a:pt x="1489" y="1593"/>
                  </a:lnTo>
                  <a:cubicBezTo>
                    <a:pt x="1846" y="1343"/>
                    <a:pt x="2001" y="878"/>
                    <a:pt x="1787" y="473"/>
                  </a:cubicBezTo>
                  <a:cubicBezTo>
                    <a:pt x="1703" y="307"/>
                    <a:pt x="1561" y="176"/>
                    <a:pt x="1418" y="104"/>
                  </a:cubicBezTo>
                  <a:cubicBezTo>
                    <a:pt x="1322" y="57"/>
                    <a:pt x="1239" y="21"/>
                    <a:pt x="1144" y="9"/>
                  </a:cubicBezTo>
                  <a:cubicBezTo>
                    <a:pt x="1102" y="3"/>
                    <a:pt x="1058" y="0"/>
                    <a:pt x="10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17"/>
            <p:cNvSpPr/>
            <p:nvPr/>
          </p:nvSpPr>
          <p:spPr>
            <a:xfrm>
              <a:off x="1083450" y="2128475"/>
              <a:ext cx="44675" cy="61325"/>
            </a:xfrm>
            <a:custGeom>
              <a:avLst/>
              <a:gdLst/>
              <a:ahLst/>
              <a:cxnLst/>
              <a:rect l="l" t="t" r="r" b="b"/>
              <a:pathLst>
                <a:path w="1787" h="2453" extrusionOk="0">
                  <a:moveTo>
                    <a:pt x="465" y="1"/>
                  </a:moveTo>
                  <a:cubicBezTo>
                    <a:pt x="309" y="1"/>
                    <a:pt x="151" y="30"/>
                    <a:pt x="1" y="91"/>
                  </a:cubicBezTo>
                  <a:lnTo>
                    <a:pt x="1" y="2366"/>
                  </a:lnTo>
                  <a:cubicBezTo>
                    <a:pt x="148" y="2422"/>
                    <a:pt x="312" y="2452"/>
                    <a:pt x="479" y="2452"/>
                  </a:cubicBezTo>
                  <a:cubicBezTo>
                    <a:pt x="660" y="2452"/>
                    <a:pt x="845" y="2416"/>
                    <a:pt x="1013" y="2342"/>
                  </a:cubicBezTo>
                  <a:cubicBezTo>
                    <a:pt x="1072" y="2306"/>
                    <a:pt x="1144" y="2258"/>
                    <a:pt x="1203" y="2223"/>
                  </a:cubicBezTo>
                  <a:cubicBezTo>
                    <a:pt x="1263" y="2139"/>
                    <a:pt x="1346" y="2080"/>
                    <a:pt x="1406" y="2020"/>
                  </a:cubicBezTo>
                  <a:cubicBezTo>
                    <a:pt x="1715" y="1663"/>
                    <a:pt x="1787" y="1127"/>
                    <a:pt x="1560" y="687"/>
                  </a:cubicBezTo>
                  <a:cubicBezTo>
                    <a:pt x="1513" y="592"/>
                    <a:pt x="1465" y="508"/>
                    <a:pt x="1406" y="437"/>
                  </a:cubicBezTo>
                  <a:cubicBezTo>
                    <a:pt x="1346" y="353"/>
                    <a:pt x="1263" y="294"/>
                    <a:pt x="1191" y="234"/>
                  </a:cubicBezTo>
                  <a:cubicBezTo>
                    <a:pt x="989" y="84"/>
                    <a:pt x="730" y="1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2172;p17"/>
            <p:cNvSpPr/>
            <p:nvPr/>
          </p:nvSpPr>
          <p:spPr>
            <a:xfrm>
              <a:off x="1288250" y="1790575"/>
              <a:ext cx="32175" cy="31125"/>
            </a:xfrm>
            <a:custGeom>
              <a:avLst/>
              <a:gdLst/>
              <a:ahLst/>
              <a:cxnLst/>
              <a:rect l="l" t="t" r="r" b="b"/>
              <a:pathLst>
                <a:path w="1287" h="1245" extrusionOk="0">
                  <a:moveTo>
                    <a:pt x="577" y="1"/>
                  </a:moveTo>
                  <a:cubicBezTo>
                    <a:pt x="530" y="1"/>
                    <a:pt x="477" y="14"/>
                    <a:pt x="429" y="34"/>
                  </a:cubicBezTo>
                  <a:lnTo>
                    <a:pt x="334" y="82"/>
                  </a:lnTo>
                  <a:cubicBezTo>
                    <a:pt x="167" y="165"/>
                    <a:pt x="60" y="320"/>
                    <a:pt x="12" y="499"/>
                  </a:cubicBezTo>
                  <a:cubicBezTo>
                    <a:pt x="0" y="582"/>
                    <a:pt x="0" y="677"/>
                    <a:pt x="12" y="761"/>
                  </a:cubicBezTo>
                  <a:lnTo>
                    <a:pt x="60" y="892"/>
                  </a:lnTo>
                  <a:cubicBezTo>
                    <a:pt x="84" y="951"/>
                    <a:pt x="119" y="999"/>
                    <a:pt x="155" y="1058"/>
                  </a:cubicBezTo>
                  <a:cubicBezTo>
                    <a:pt x="215" y="1130"/>
                    <a:pt x="310" y="1177"/>
                    <a:pt x="381" y="1213"/>
                  </a:cubicBezTo>
                  <a:cubicBezTo>
                    <a:pt x="393" y="1213"/>
                    <a:pt x="417" y="1225"/>
                    <a:pt x="429" y="1225"/>
                  </a:cubicBezTo>
                  <a:cubicBezTo>
                    <a:pt x="478" y="1239"/>
                    <a:pt x="531" y="1245"/>
                    <a:pt x="583" y="1245"/>
                  </a:cubicBezTo>
                  <a:cubicBezTo>
                    <a:pt x="620" y="1245"/>
                    <a:pt x="656" y="1242"/>
                    <a:pt x="691" y="1237"/>
                  </a:cubicBezTo>
                  <a:cubicBezTo>
                    <a:pt x="750" y="1225"/>
                    <a:pt x="798" y="1213"/>
                    <a:pt x="858" y="1177"/>
                  </a:cubicBezTo>
                  <a:cubicBezTo>
                    <a:pt x="1167" y="1034"/>
                    <a:pt x="1286" y="653"/>
                    <a:pt x="1131" y="356"/>
                  </a:cubicBezTo>
                  <a:cubicBezTo>
                    <a:pt x="1036" y="165"/>
                    <a:pt x="858" y="46"/>
                    <a:pt x="667" y="22"/>
                  </a:cubicBezTo>
                  <a:cubicBezTo>
                    <a:pt x="642" y="7"/>
                    <a:pt x="611" y="1"/>
                    <a:pt x="57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17"/>
            <p:cNvSpPr/>
            <p:nvPr/>
          </p:nvSpPr>
          <p:spPr>
            <a:xfrm>
              <a:off x="1297475" y="2375200"/>
              <a:ext cx="32775" cy="30800"/>
            </a:xfrm>
            <a:custGeom>
              <a:avLst/>
              <a:gdLst/>
              <a:ahLst/>
              <a:cxnLst/>
              <a:rect l="l" t="t" r="r" b="b"/>
              <a:pathLst>
                <a:path w="1311" h="1232" extrusionOk="0">
                  <a:moveTo>
                    <a:pt x="608" y="0"/>
                  </a:moveTo>
                  <a:cubicBezTo>
                    <a:pt x="563" y="0"/>
                    <a:pt x="518" y="3"/>
                    <a:pt x="477" y="9"/>
                  </a:cubicBezTo>
                  <a:cubicBezTo>
                    <a:pt x="429" y="33"/>
                    <a:pt x="393" y="33"/>
                    <a:pt x="369" y="57"/>
                  </a:cubicBezTo>
                  <a:cubicBezTo>
                    <a:pt x="358" y="57"/>
                    <a:pt x="358" y="57"/>
                    <a:pt x="346" y="69"/>
                  </a:cubicBezTo>
                  <a:cubicBezTo>
                    <a:pt x="262" y="117"/>
                    <a:pt x="191" y="164"/>
                    <a:pt x="143" y="224"/>
                  </a:cubicBezTo>
                  <a:lnTo>
                    <a:pt x="60" y="355"/>
                  </a:lnTo>
                  <a:cubicBezTo>
                    <a:pt x="12" y="450"/>
                    <a:pt x="0" y="533"/>
                    <a:pt x="0" y="628"/>
                  </a:cubicBezTo>
                  <a:cubicBezTo>
                    <a:pt x="0" y="712"/>
                    <a:pt x="12" y="807"/>
                    <a:pt x="60" y="890"/>
                  </a:cubicBezTo>
                  <a:cubicBezTo>
                    <a:pt x="160" y="1108"/>
                    <a:pt x="373" y="1232"/>
                    <a:pt x="594" y="1232"/>
                  </a:cubicBezTo>
                  <a:cubicBezTo>
                    <a:pt x="687" y="1232"/>
                    <a:pt x="781" y="1210"/>
                    <a:pt x="870" y="1164"/>
                  </a:cubicBezTo>
                  <a:cubicBezTo>
                    <a:pt x="1191" y="1009"/>
                    <a:pt x="1310" y="640"/>
                    <a:pt x="1143" y="343"/>
                  </a:cubicBezTo>
                  <a:cubicBezTo>
                    <a:pt x="1048" y="164"/>
                    <a:pt x="905" y="57"/>
                    <a:pt x="739" y="9"/>
                  </a:cubicBezTo>
                  <a:cubicBezTo>
                    <a:pt x="697" y="3"/>
                    <a:pt x="652" y="0"/>
                    <a:pt x="6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17"/>
            <p:cNvSpPr/>
            <p:nvPr/>
          </p:nvSpPr>
          <p:spPr>
            <a:xfrm>
              <a:off x="1445100" y="1689025"/>
              <a:ext cx="39025" cy="34575"/>
            </a:xfrm>
            <a:custGeom>
              <a:avLst/>
              <a:gdLst/>
              <a:ahLst/>
              <a:cxnLst/>
              <a:rect l="l" t="t" r="r" b="b"/>
              <a:pathLst>
                <a:path w="1561" h="1383" extrusionOk="0">
                  <a:moveTo>
                    <a:pt x="787" y="1"/>
                  </a:moveTo>
                  <a:cubicBezTo>
                    <a:pt x="703" y="1"/>
                    <a:pt x="608" y="13"/>
                    <a:pt x="525" y="60"/>
                  </a:cubicBezTo>
                  <a:cubicBezTo>
                    <a:pt x="501" y="60"/>
                    <a:pt x="489" y="72"/>
                    <a:pt x="477" y="72"/>
                  </a:cubicBezTo>
                  <a:cubicBezTo>
                    <a:pt x="132" y="239"/>
                    <a:pt x="1" y="655"/>
                    <a:pt x="168" y="1001"/>
                  </a:cubicBezTo>
                  <a:cubicBezTo>
                    <a:pt x="277" y="1245"/>
                    <a:pt x="530" y="1382"/>
                    <a:pt x="782" y="1382"/>
                  </a:cubicBezTo>
                  <a:cubicBezTo>
                    <a:pt x="886" y="1382"/>
                    <a:pt x="990" y="1359"/>
                    <a:pt x="1084" y="1310"/>
                  </a:cubicBezTo>
                  <a:cubicBezTo>
                    <a:pt x="1430" y="1144"/>
                    <a:pt x="1561" y="727"/>
                    <a:pt x="1394" y="405"/>
                  </a:cubicBezTo>
                  <a:cubicBezTo>
                    <a:pt x="1394" y="405"/>
                    <a:pt x="1394" y="394"/>
                    <a:pt x="1382" y="394"/>
                  </a:cubicBezTo>
                  <a:cubicBezTo>
                    <a:pt x="1358" y="310"/>
                    <a:pt x="1311" y="239"/>
                    <a:pt x="1251" y="179"/>
                  </a:cubicBezTo>
                  <a:cubicBezTo>
                    <a:pt x="1132" y="60"/>
                    <a:pt x="953" y="1"/>
                    <a:pt x="78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17"/>
            <p:cNvSpPr/>
            <p:nvPr/>
          </p:nvSpPr>
          <p:spPr>
            <a:xfrm>
              <a:off x="1285875" y="1477700"/>
              <a:ext cx="24725" cy="24425"/>
            </a:xfrm>
            <a:custGeom>
              <a:avLst/>
              <a:gdLst/>
              <a:ahLst/>
              <a:cxnLst/>
              <a:rect l="l" t="t" r="r" b="b"/>
              <a:pathLst>
                <a:path w="989" h="977" extrusionOk="0">
                  <a:moveTo>
                    <a:pt x="488" y="0"/>
                  </a:moveTo>
                  <a:cubicBezTo>
                    <a:pt x="429" y="0"/>
                    <a:pt x="369" y="12"/>
                    <a:pt x="310" y="36"/>
                  </a:cubicBezTo>
                  <a:cubicBezTo>
                    <a:pt x="214" y="72"/>
                    <a:pt x="119" y="155"/>
                    <a:pt x="60" y="250"/>
                  </a:cubicBezTo>
                  <a:cubicBezTo>
                    <a:pt x="12" y="334"/>
                    <a:pt x="0" y="405"/>
                    <a:pt x="0" y="488"/>
                  </a:cubicBezTo>
                  <a:lnTo>
                    <a:pt x="0" y="524"/>
                  </a:lnTo>
                  <a:cubicBezTo>
                    <a:pt x="12" y="715"/>
                    <a:pt x="131" y="881"/>
                    <a:pt x="310" y="953"/>
                  </a:cubicBezTo>
                  <a:cubicBezTo>
                    <a:pt x="369" y="965"/>
                    <a:pt x="429" y="977"/>
                    <a:pt x="488" y="977"/>
                  </a:cubicBezTo>
                  <a:cubicBezTo>
                    <a:pt x="524" y="977"/>
                    <a:pt x="548" y="977"/>
                    <a:pt x="583" y="965"/>
                  </a:cubicBezTo>
                  <a:cubicBezTo>
                    <a:pt x="750" y="941"/>
                    <a:pt x="893" y="798"/>
                    <a:pt x="941" y="655"/>
                  </a:cubicBezTo>
                  <a:cubicBezTo>
                    <a:pt x="953" y="596"/>
                    <a:pt x="964" y="548"/>
                    <a:pt x="964" y="488"/>
                  </a:cubicBezTo>
                  <a:cubicBezTo>
                    <a:pt x="988" y="465"/>
                    <a:pt x="964" y="417"/>
                    <a:pt x="964" y="393"/>
                  </a:cubicBezTo>
                  <a:cubicBezTo>
                    <a:pt x="929" y="191"/>
                    <a:pt x="774" y="48"/>
                    <a:pt x="583" y="12"/>
                  </a:cubicBezTo>
                  <a:cubicBezTo>
                    <a:pt x="548" y="12"/>
                    <a:pt x="524" y="0"/>
                    <a:pt x="48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2176;p17"/>
            <p:cNvSpPr/>
            <p:nvPr/>
          </p:nvSpPr>
          <p:spPr>
            <a:xfrm>
              <a:off x="1400175" y="1494100"/>
              <a:ext cx="32750" cy="31300"/>
            </a:xfrm>
            <a:custGeom>
              <a:avLst/>
              <a:gdLst/>
              <a:ahLst/>
              <a:cxnLst/>
              <a:rect l="l" t="t" r="r" b="b"/>
              <a:pathLst>
                <a:path w="1310" h="1252" extrusionOk="0">
                  <a:moveTo>
                    <a:pt x="646" y="0"/>
                  </a:moveTo>
                  <a:cubicBezTo>
                    <a:pt x="553" y="0"/>
                    <a:pt x="458" y="22"/>
                    <a:pt x="369" y="70"/>
                  </a:cubicBezTo>
                  <a:cubicBezTo>
                    <a:pt x="286" y="118"/>
                    <a:pt x="202" y="178"/>
                    <a:pt x="143" y="249"/>
                  </a:cubicBezTo>
                  <a:cubicBezTo>
                    <a:pt x="83" y="321"/>
                    <a:pt x="48" y="416"/>
                    <a:pt x="24" y="499"/>
                  </a:cubicBezTo>
                  <a:cubicBezTo>
                    <a:pt x="0" y="642"/>
                    <a:pt x="12" y="773"/>
                    <a:pt x="83" y="904"/>
                  </a:cubicBezTo>
                  <a:cubicBezTo>
                    <a:pt x="193" y="1123"/>
                    <a:pt x="414" y="1252"/>
                    <a:pt x="644" y="1252"/>
                  </a:cubicBezTo>
                  <a:cubicBezTo>
                    <a:pt x="664" y="1252"/>
                    <a:pt x="683" y="1251"/>
                    <a:pt x="702" y="1249"/>
                  </a:cubicBezTo>
                  <a:cubicBezTo>
                    <a:pt x="774" y="1249"/>
                    <a:pt x="845" y="1213"/>
                    <a:pt x="917" y="1190"/>
                  </a:cubicBezTo>
                  <a:cubicBezTo>
                    <a:pt x="929" y="1194"/>
                    <a:pt x="938" y="1195"/>
                    <a:pt x="945" y="1195"/>
                  </a:cubicBezTo>
                  <a:cubicBezTo>
                    <a:pt x="960" y="1195"/>
                    <a:pt x="968" y="1190"/>
                    <a:pt x="976" y="1190"/>
                  </a:cubicBezTo>
                  <a:cubicBezTo>
                    <a:pt x="1155" y="1083"/>
                    <a:pt x="1274" y="904"/>
                    <a:pt x="1298" y="702"/>
                  </a:cubicBezTo>
                  <a:cubicBezTo>
                    <a:pt x="1310" y="606"/>
                    <a:pt x="1298" y="499"/>
                    <a:pt x="1250" y="416"/>
                  </a:cubicBezTo>
                  <a:cubicBezTo>
                    <a:pt x="1250" y="404"/>
                    <a:pt x="1226" y="392"/>
                    <a:pt x="1214" y="356"/>
                  </a:cubicBezTo>
                  <a:cubicBezTo>
                    <a:pt x="1096" y="136"/>
                    <a:pt x="875" y="0"/>
                    <a:pt x="64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7" name="Google Shape;2177;p17"/>
          <p:cNvGrpSpPr/>
          <p:nvPr/>
        </p:nvGrpSpPr>
        <p:grpSpPr>
          <a:xfrm flipH="1">
            <a:off x="7881404" y="-33"/>
            <a:ext cx="1262602" cy="2198093"/>
            <a:chOff x="1083450" y="1318750"/>
            <a:chExt cx="624525" cy="1087250"/>
          </a:xfrm>
        </p:grpSpPr>
        <p:sp>
          <p:nvSpPr>
            <p:cNvPr id="2178" name="Google Shape;2178;p17"/>
            <p:cNvSpPr/>
            <p:nvPr/>
          </p:nvSpPr>
          <p:spPr>
            <a:xfrm>
              <a:off x="1083450" y="2340600"/>
              <a:ext cx="215525" cy="50325"/>
            </a:xfrm>
            <a:custGeom>
              <a:avLst/>
              <a:gdLst/>
              <a:ahLst/>
              <a:cxnLst/>
              <a:rect l="l" t="t" r="r" b="b"/>
              <a:pathLst>
                <a:path w="8621" h="2013" extrusionOk="0">
                  <a:moveTo>
                    <a:pt x="1" y="0"/>
                  </a:moveTo>
                  <a:lnTo>
                    <a:pt x="1" y="286"/>
                  </a:lnTo>
                  <a:lnTo>
                    <a:pt x="8561" y="2012"/>
                  </a:lnTo>
                  <a:cubicBezTo>
                    <a:pt x="8561" y="1917"/>
                    <a:pt x="8573" y="1834"/>
                    <a:pt x="8621" y="173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17"/>
            <p:cNvSpPr/>
            <p:nvPr/>
          </p:nvSpPr>
          <p:spPr>
            <a:xfrm>
              <a:off x="1083450" y="2130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17"/>
            <p:cNvSpPr/>
            <p:nvPr/>
          </p:nvSpPr>
          <p:spPr>
            <a:xfrm>
              <a:off x="1083450" y="1806900"/>
              <a:ext cx="20275" cy="7475"/>
            </a:xfrm>
            <a:custGeom>
              <a:avLst/>
              <a:gdLst/>
              <a:ahLst/>
              <a:cxnLst/>
              <a:rect l="l" t="t" r="r" b="b"/>
              <a:pathLst>
                <a:path w="811" h="299" extrusionOk="0">
                  <a:moveTo>
                    <a:pt x="703" y="0"/>
                  </a:moveTo>
                  <a:lnTo>
                    <a:pt x="1" y="24"/>
                  </a:lnTo>
                  <a:lnTo>
                    <a:pt x="1" y="298"/>
                  </a:lnTo>
                  <a:lnTo>
                    <a:pt x="810" y="274"/>
                  </a:lnTo>
                  <a:lnTo>
                    <a:pt x="7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17"/>
            <p:cNvSpPr/>
            <p:nvPr/>
          </p:nvSpPr>
          <p:spPr>
            <a:xfrm>
              <a:off x="1108150" y="1802425"/>
              <a:ext cx="180125" cy="11350"/>
            </a:xfrm>
            <a:custGeom>
              <a:avLst/>
              <a:gdLst/>
              <a:ahLst/>
              <a:cxnLst/>
              <a:rect l="l" t="t" r="r" b="b"/>
              <a:pathLst>
                <a:path w="7205" h="454" extrusionOk="0">
                  <a:moveTo>
                    <a:pt x="7204" y="1"/>
                  </a:moveTo>
                  <a:lnTo>
                    <a:pt x="1" y="179"/>
                  </a:lnTo>
                  <a:lnTo>
                    <a:pt x="96" y="453"/>
                  </a:lnTo>
                  <a:lnTo>
                    <a:pt x="7204" y="275"/>
                  </a:lnTo>
                  <a:cubicBezTo>
                    <a:pt x="7180" y="179"/>
                    <a:pt x="7180" y="96"/>
                    <a:pt x="720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17"/>
            <p:cNvSpPr/>
            <p:nvPr/>
          </p:nvSpPr>
          <p:spPr>
            <a:xfrm>
              <a:off x="1194475" y="2040550"/>
              <a:ext cx="2425" cy="3600"/>
            </a:xfrm>
            <a:custGeom>
              <a:avLst/>
              <a:gdLst/>
              <a:ahLst/>
              <a:cxnLst/>
              <a:rect l="l" t="t" r="r" b="b"/>
              <a:pathLst>
                <a:path w="97" h="144" extrusionOk="0">
                  <a:moveTo>
                    <a:pt x="84" y="1"/>
                  </a:moveTo>
                  <a:lnTo>
                    <a:pt x="1" y="48"/>
                  </a:lnTo>
                  <a:lnTo>
                    <a:pt x="25" y="144"/>
                  </a:lnTo>
                  <a:cubicBezTo>
                    <a:pt x="72" y="108"/>
                    <a:pt x="96" y="48"/>
                    <a:pt x="8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17"/>
            <p:cNvSpPr/>
            <p:nvPr/>
          </p:nvSpPr>
          <p:spPr>
            <a:xfrm>
              <a:off x="1083450" y="1741425"/>
              <a:ext cx="98250" cy="261650"/>
            </a:xfrm>
            <a:custGeom>
              <a:avLst/>
              <a:gdLst/>
              <a:ahLst/>
              <a:cxnLst/>
              <a:rect l="l" t="t" r="r" b="b"/>
              <a:pathLst>
                <a:path w="3930" h="10466" extrusionOk="0">
                  <a:moveTo>
                    <a:pt x="1" y="0"/>
                  </a:moveTo>
                  <a:lnTo>
                    <a:pt x="1" y="774"/>
                  </a:lnTo>
                  <a:lnTo>
                    <a:pt x="703" y="2619"/>
                  </a:lnTo>
                  <a:lnTo>
                    <a:pt x="810" y="2893"/>
                  </a:lnTo>
                  <a:lnTo>
                    <a:pt x="3668" y="10466"/>
                  </a:lnTo>
                  <a:cubicBezTo>
                    <a:pt x="3751" y="10418"/>
                    <a:pt x="3835" y="10394"/>
                    <a:pt x="3930" y="10394"/>
                  </a:cubicBezTo>
                  <a:lnTo>
                    <a:pt x="1084" y="2893"/>
                  </a:lnTo>
                  <a:lnTo>
                    <a:pt x="989" y="261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17"/>
            <p:cNvSpPr/>
            <p:nvPr/>
          </p:nvSpPr>
          <p:spPr>
            <a:xfrm>
              <a:off x="1113525" y="2178975"/>
              <a:ext cx="193200" cy="201825"/>
            </a:xfrm>
            <a:custGeom>
              <a:avLst/>
              <a:gdLst/>
              <a:ahLst/>
              <a:cxnLst/>
              <a:rect l="l" t="t" r="r" b="b"/>
              <a:pathLst>
                <a:path w="7728" h="8073" extrusionOk="0">
                  <a:moveTo>
                    <a:pt x="203" y="0"/>
                  </a:moveTo>
                  <a:cubicBezTo>
                    <a:pt x="143" y="84"/>
                    <a:pt x="84" y="131"/>
                    <a:pt x="0" y="179"/>
                  </a:cubicBezTo>
                  <a:lnTo>
                    <a:pt x="7501" y="8073"/>
                  </a:lnTo>
                  <a:cubicBezTo>
                    <a:pt x="7549" y="8013"/>
                    <a:pt x="7608" y="7954"/>
                    <a:pt x="7704" y="7918"/>
                  </a:cubicBezTo>
                  <a:cubicBezTo>
                    <a:pt x="7716" y="7918"/>
                    <a:pt x="7716" y="7918"/>
                    <a:pt x="7727" y="7906"/>
                  </a:cubicBezTo>
                  <a:lnTo>
                    <a:pt x="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17"/>
            <p:cNvSpPr/>
            <p:nvPr/>
          </p:nvSpPr>
          <p:spPr>
            <a:xfrm>
              <a:off x="1187625" y="2041750"/>
              <a:ext cx="121175" cy="334600"/>
            </a:xfrm>
            <a:custGeom>
              <a:avLst/>
              <a:gdLst/>
              <a:ahLst/>
              <a:cxnLst/>
              <a:rect l="l" t="t" r="r" b="b"/>
              <a:pathLst>
                <a:path w="4847" h="13384" extrusionOk="0">
                  <a:moveTo>
                    <a:pt x="275" y="0"/>
                  </a:moveTo>
                  <a:lnTo>
                    <a:pt x="275" y="0"/>
                  </a:lnTo>
                  <a:cubicBezTo>
                    <a:pt x="180" y="48"/>
                    <a:pt x="96" y="72"/>
                    <a:pt x="1" y="72"/>
                  </a:cubicBezTo>
                  <a:lnTo>
                    <a:pt x="4752" y="13383"/>
                  </a:lnTo>
                  <a:cubicBezTo>
                    <a:pt x="4775" y="13371"/>
                    <a:pt x="4823" y="13347"/>
                    <a:pt x="4847" y="13335"/>
                  </a:cubicBezTo>
                  <a:lnTo>
                    <a:pt x="4835" y="12847"/>
                  </a:lnTo>
                  <a:lnTo>
                    <a:pt x="263" y="72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17"/>
            <p:cNvSpPr/>
            <p:nvPr/>
          </p:nvSpPr>
          <p:spPr>
            <a:xfrm>
              <a:off x="1188525" y="1816725"/>
              <a:ext cx="109275" cy="186650"/>
            </a:xfrm>
            <a:custGeom>
              <a:avLst/>
              <a:gdLst/>
              <a:ahLst/>
              <a:cxnLst/>
              <a:rect l="l" t="t" r="r" b="b"/>
              <a:pathLst>
                <a:path w="4371" h="7466" extrusionOk="0">
                  <a:moveTo>
                    <a:pt x="4144" y="0"/>
                  </a:moveTo>
                  <a:lnTo>
                    <a:pt x="1" y="7382"/>
                  </a:lnTo>
                  <a:cubicBezTo>
                    <a:pt x="84" y="7394"/>
                    <a:pt x="179" y="7430"/>
                    <a:pt x="251" y="7466"/>
                  </a:cubicBezTo>
                  <a:lnTo>
                    <a:pt x="4370" y="143"/>
                  </a:lnTo>
                  <a:cubicBezTo>
                    <a:pt x="4287" y="119"/>
                    <a:pt x="4204" y="72"/>
                    <a:pt x="414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17"/>
            <p:cNvSpPr/>
            <p:nvPr/>
          </p:nvSpPr>
          <p:spPr>
            <a:xfrm>
              <a:off x="1113225" y="2036700"/>
              <a:ext cx="60750" cy="102100"/>
            </a:xfrm>
            <a:custGeom>
              <a:avLst/>
              <a:gdLst/>
              <a:ahLst/>
              <a:cxnLst/>
              <a:rect l="l" t="t" r="r" b="b"/>
              <a:pathLst>
                <a:path w="2430" h="4084" extrusionOk="0">
                  <a:moveTo>
                    <a:pt x="2215" y="0"/>
                  </a:moveTo>
                  <a:lnTo>
                    <a:pt x="0" y="3893"/>
                  </a:lnTo>
                  <a:cubicBezTo>
                    <a:pt x="72" y="3953"/>
                    <a:pt x="155" y="4012"/>
                    <a:pt x="215" y="4084"/>
                  </a:cubicBezTo>
                  <a:lnTo>
                    <a:pt x="2429" y="179"/>
                  </a:lnTo>
                  <a:cubicBezTo>
                    <a:pt x="2358" y="131"/>
                    <a:pt x="2274" y="72"/>
                    <a:pt x="22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17"/>
            <p:cNvSpPr/>
            <p:nvPr/>
          </p:nvSpPr>
          <p:spPr>
            <a:xfrm>
              <a:off x="1299250" y="1820900"/>
              <a:ext cx="16700" cy="554550"/>
            </a:xfrm>
            <a:custGeom>
              <a:avLst/>
              <a:gdLst/>
              <a:ahLst/>
              <a:cxnLst/>
              <a:rect l="l" t="t" r="r" b="b"/>
              <a:pathLst>
                <a:path w="668" h="22182" extrusionOk="0">
                  <a:moveTo>
                    <a:pt x="1" y="0"/>
                  </a:moveTo>
                  <a:lnTo>
                    <a:pt x="394" y="21693"/>
                  </a:lnTo>
                  <a:lnTo>
                    <a:pt x="406" y="22181"/>
                  </a:lnTo>
                  <a:cubicBezTo>
                    <a:pt x="447" y="22175"/>
                    <a:pt x="492" y="22172"/>
                    <a:pt x="537" y="22172"/>
                  </a:cubicBezTo>
                  <a:cubicBezTo>
                    <a:pt x="581" y="22172"/>
                    <a:pt x="626" y="22175"/>
                    <a:pt x="668" y="22181"/>
                  </a:cubicBezTo>
                  <a:lnTo>
                    <a:pt x="275" y="12"/>
                  </a:lnTo>
                  <a:cubicBezTo>
                    <a:pt x="235" y="17"/>
                    <a:pt x="198" y="20"/>
                    <a:pt x="161" y="20"/>
                  </a:cubicBezTo>
                  <a:cubicBezTo>
                    <a:pt x="108" y="20"/>
                    <a:pt x="57" y="14"/>
                    <a:pt x="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17"/>
            <p:cNvSpPr/>
            <p:nvPr/>
          </p:nvSpPr>
          <p:spPr>
            <a:xfrm>
              <a:off x="1293600" y="1501500"/>
              <a:ext cx="11925" cy="289650"/>
            </a:xfrm>
            <a:custGeom>
              <a:avLst/>
              <a:gdLst/>
              <a:ahLst/>
              <a:cxnLst/>
              <a:rect l="l" t="t" r="r" b="b"/>
              <a:pathLst>
                <a:path w="477" h="11586" extrusionOk="0">
                  <a:moveTo>
                    <a:pt x="1" y="1"/>
                  </a:moveTo>
                  <a:lnTo>
                    <a:pt x="215" y="11585"/>
                  </a:lnTo>
                  <a:cubicBezTo>
                    <a:pt x="268" y="11563"/>
                    <a:pt x="325" y="11555"/>
                    <a:pt x="382" y="11555"/>
                  </a:cubicBezTo>
                  <a:cubicBezTo>
                    <a:pt x="414" y="11555"/>
                    <a:pt x="446" y="11557"/>
                    <a:pt x="477" y="11562"/>
                  </a:cubicBezTo>
                  <a:lnTo>
                    <a:pt x="274" y="36"/>
                  </a:lnTo>
                  <a:cubicBezTo>
                    <a:pt x="239" y="36"/>
                    <a:pt x="215" y="48"/>
                    <a:pt x="179" y="48"/>
                  </a:cubicBezTo>
                  <a:cubicBezTo>
                    <a:pt x="120" y="36"/>
                    <a:pt x="60" y="36"/>
                    <a:pt x="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17"/>
            <p:cNvSpPr/>
            <p:nvPr/>
          </p:nvSpPr>
          <p:spPr>
            <a:xfrm>
              <a:off x="1418325" y="1523825"/>
              <a:ext cx="47050" cy="166425"/>
            </a:xfrm>
            <a:custGeom>
              <a:avLst/>
              <a:gdLst/>
              <a:ahLst/>
              <a:cxnLst/>
              <a:rect l="l" t="t" r="r" b="b"/>
              <a:pathLst>
                <a:path w="1882" h="6657" extrusionOk="0">
                  <a:moveTo>
                    <a:pt x="250" y="1"/>
                  </a:moveTo>
                  <a:cubicBezTo>
                    <a:pt x="238" y="1"/>
                    <a:pt x="227" y="13"/>
                    <a:pt x="227" y="13"/>
                  </a:cubicBezTo>
                  <a:cubicBezTo>
                    <a:pt x="155" y="48"/>
                    <a:pt x="72" y="72"/>
                    <a:pt x="0" y="72"/>
                  </a:cubicBezTo>
                  <a:lnTo>
                    <a:pt x="1608" y="6656"/>
                  </a:lnTo>
                  <a:cubicBezTo>
                    <a:pt x="1703" y="6621"/>
                    <a:pt x="1786" y="6597"/>
                    <a:pt x="1881" y="6597"/>
                  </a:cubicBezTo>
                  <a:lnTo>
                    <a:pt x="25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17"/>
            <p:cNvSpPr/>
            <p:nvPr/>
          </p:nvSpPr>
          <p:spPr>
            <a:xfrm>
              <a:off x="1083450" y="1458350"/>
              <a:ext cx="203625" cy="33050"/>
            </a:xfrm>
            <a:custGeom>
              <a:avLst/>
              <a:gdLst/>
              <a:ahLst/>
              <a:cxnLst/>
              <a:rect l="l" t="t" r="r" b="b"/>
              <a:pathLst>
                <a:path w="8145" h="1322" extrusionOk="0">
                  <a:moveTo>
                    <a:pt x="1" y="0"/>
                  </a:moveTo>
                  <a:lnTo>
                    <a:pt x="1" y="286"/>
                  </a:lnTo>
                  <a:lnTo>
                    <a:pt x="8097" y="1322"/>
                  </a:lnTo>
                  <a:lnTo>
                    <a:pt x="8097" y="1298"/>
                  </a:lnTo>
                  <a:cubicBezTo>
                    <a:pt x="8085" y="1191"/>
                    <a:pt x="8109" y="1108"/>
                    <a:pt x="8145" y="104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17"/>
            <p:cNvSpPr/>
            <p:nvPr/>
          </p:nvSpPr>
          <p:spPr>
            <a:xfrm>
              <a:off x="1291825" y="1342550"/>
              <a:ext cx="8050" cy="136050"/>
            </a:xfrm>
            <a:custGeom>
              <a:avLst/>
              <a:gdLst/>
              <a:ahLst/>
              <a:cxnLst/>
              <a:rect l="l" t="t" r="r" b="b"/>
              <a:pathLst>
                <a:path w="322" h="5442" extrusionOk="0">
                  <a:moveTo>
                    <a:pt x="0" y="1"/>
                  </a:moveTo>
                  <a:lnTo>
                    <a:pt x="60" y="5442"/>
                  </a:lnTo>
                  <a:cubicBezTo>
                    <a:pt x="119" y="5406"/>
                    <a:pt x="179" y="5406"/>
                    <a:pt x="238" y="5406"/>
                  </a:cubicBezTo>
                  <a:cubicBezTo>
                    <a:pt x="274" y="5406"/>
                    <a:pt x="298" y="5406"/>
                    <a:pt x="322" y="5418"/>
                  </a:cubicBezTo>
                  <a:lnTo>
                    <a:pt x="274" y="96"/>
                  </a:lnTo>
                  <a:cubicBezTo>
                    <a:pt x="179" y="72"/>
                    <a:pt x="72" y="48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17"/>
            <p:cNvSpPr/>
            <p:nvPr/>
          </p:nvSpPr>
          <p:spPr>
            <a:xfrm>
              <a:off x="1688000" y="1544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17"/>
            <p:cNvSpPr/>
            <p:nvPr/>
          </p:nvSpPr>
          <p:spPr>
            <a:xfrm>
              <a:off x="1309675" y="1487525"/>
              <a:ext cx="94675" cy="19650"/>
            </a:xfrm>
            <a:custGeom>
              <a:avLst/>
              <a:gdLst/>
              <a:ahLst/>
              <a:cxnLst/>
              <a:rect l="l" t="t" r="r" b="b"/>
              <a:pathLst>
                <a:path w="3787" h="786" extrusionOk="0">
                  <a:moveTo>
                    <a:pt x="12" y="0"/>
                  </a:moveTo>
                  <a:cubicBezTo>
                    <a:pt x="36" y="24"/>
                    <a:pt x="36" y="72"/>
                    <a:pt x="36" y="95"/>
                  </a:cubicBezTo>
                  <a:cubicBezTo>
                    <a:pt x="36" y="155"/>
                    <a:pt x="12" y="214"/>
                    <a:pt x="1" y="262"/>
                  </a:cubicBezTo>
                  <a:lnTo>
                    <a:pt x="3668" y="786"/>
                  </a:lnTo>
                  <a:cubicBezTo>
                    <a:pt x="3680" y="691"/>
                    <a:pt x="3727" y="607"/>
                    <a:pt x="3787" y="536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17"/>
            <p:cNvSpPr/>
            <p:nvPr/>
          </p:nvSpPr>
          <p:spPr>
            <a:xfrm>
              <a:off x="1687700" y="1545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17"/>
            <p:cNvSpPr/>
            <p:nvPr/>
          </p:nvSpPr>
          <p:spPr>
            <a:xfrm>
              <a:off x="1430825" y="1504475"/>
              <a:ext cx="247675" cy="41700"/>
            </a:xfrm>
            <a:custGeom>
              <a:avLst/>
              <a:gdLst/>
              <a:ahLst/>
              <a:cxnLst/>
              <a:rect l="l" t="t" r="r" b="b"/>
              <a:pathLst>
                <a:path w="9907" h="1668" extrusionOk="0">
                  <a:moveTo>
                    <a:pt x="0" y="1"/>
                  </a:moveTo>
                  <a:lnTo>
                    <a:pt x="0" y="1"/>
                  </a:lnTo>
                  <a:cubicBezTo>
                    <a:pt x="48" y="108"/>
                    <a:pt x="72" y="191"/>
                    <a:pt x="48" y="287"/>
                  </a:cubicBezTo>
                  <a:lnTo>
                    <a:pt x="9799" y="1668"/>
                  </a:lnTo>
                  <a:lnTo>
                    <a:pt x="9906" y="1596"/>
                  </a:lnTo>
                  <a:lnTo>
                    <a:pt x="9478" y="13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17"/>
            <p:cNvSpPr/>
            <p:nvPr/>
          </p:nvSpPr>
          <p:spPr>
            <a:xfrm>
              <a:off x="1687100" y="15464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lnTo>
                    <a:pt x="1" y="24"/>
                  </a:lnTo>
                  <a:cubicBezTo>
                    <a:pt x="1" y="1"/>
                    <a:pt x="1" y="24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17"/>
            <p:cNvSpPr/>
            <p:nvPr/>
          </p:nvSpPr>
          <p:spPr>
            <a:xfrm>
              <a:off x="1687700" y="1545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17"/>
            <p:cNvSpPr/>
            <p:nvPr/>
          </p:nvSpPr>
          <p:spPr>
            <a:xfrm>
              <a:off x="1476075" y="1544675"/>
              <a:ext cx="211050" cy="154800"/>
            </a:xfrm>
            <a:custGeom>
              <a:avLst/>
              <a:gdLst/>
              <a:ahLst/>
              <a:cxnLst/>
              <a:rect l="l" t="t" r="r" b="b"/>
              <a:pathLst>
                <a:path w="8442" h="6192" extrusionOk="0">
                  <a:moveTo>
                    <a:pt x="8096" y="0"/>
                  </a:moveTo>
                  <a:lnTo>
                    <a:pt x="7989" y="72"/>
                  </a:lnTo>
                  <a:lnTo>
                    <a:pt x="0" y="5965"/>
                  </a:lnTo>
                  <a:cubicBezTo>
                    <a:pt x="60" y="6025"/>
                    <a:pt x="119" y="6084"/>
                    <a:pt x="143" y="6179"/>
                  </a:cubicBezTo>
                  <a:cubicBezTo>
                    <a:pt x="143" y="6179"/>
                    <a:pt x="143" y="6191"/>
                    <a:pt x="155" y="6191"/>
                  </a:cubicBezTo>
                  <a:lnTo>
                    <a:pt x="8442" y="95"/>
                  </a:lnTo>
                  <a:lnTo>
                    <a:pt x="8442" y="95"/>
                  </a:lnTo>
                  <a:cubicBezTo>
                    <a:pt x="8418" y="107"/>
                    <a:pt x="8418" y="107"/>
                    <a:pt x="8406" y="107"/>
                  </a:cubicBezTo>
                  <a:lnTo>
                    <a:pt x="8394" y="107"/>
                  </a:lnTo>
                  <a:cubicBezTo>
                    <a:pt x="8370" y="107"/>
                    <a:pt x="8358" y="119"/>
                    <a:pt x="8346" y="119"/>
                  </a:cubicBezTo>
                  <a:lnTo>
                    <a:pt x="8299" y="119"/>
                  </a:lnTo>
                  <a:cubicBezTo>
                    <a:pt x="8287" y="119"/>
                    <a:pt x="8287" y="119"/>
                    <a:pt x="8275" y="107"/>
                  </a:cubicBezTo>
                  <a:lnTo>
                    <a:pt x="809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17"/>
            <p:cNvSpPr/>
            <p:nvPr/>
          </p:nvSpPr>
          <p:spPr>
            <a:xfrm>
              <a:off x="1688000" y="1544675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2"/>
                  </a:moveTo>
                  <a:cubicBezTo>
                    <a:pt x="0" y="12"/>
                    <a:pt x="0" y="0"/>
                    <a:pt x="0" y="12"/>
                  </a:cubicBezTo>
                  <a:cubicBezTo>
                    <a:pt x="0" y="0"/>
                    <a:pt x="0" y="0"/>
                    <a:pt x="0" y="12"/>
                  </a:cubicBezTo>
                  <a:cubicBezTo>
                    <a:pt x="0" y="0"/>
                    <a:pt x="0" y="0"/>
                    <a:pt x="0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17"/>
            <p:cNvSpPr/>
            <p:nvPr/>
          </p:nvSpPr>
          <p:spPr>
            <a:xfrm>
              <a:off x="1681750" y="1319350"/>
              <a:ext cx="26225" cy="225050"/>
            </a:xfrm>
            <a:custGeom>
              <a:avLst/>
              <a:gdLst/>
              <a:ahLst/>
              <a:cxnLst/>
              <a:rect l="l" t="t" r="r" b="b"/>
              <a:pathLst>
                <a:path w="1049" h="9002" extrusionOk="0">
                  <a:moveTo>
                    <a:pt x="750" y="0"/>
                  </a:moveTo>
                  <a:lnTo>
                    <a:pt x="0" y="8763"/>
                  </a:lnTo>
                  <a:lnTo>
                    <a:pt x="191" y="8870"/>
                  </a:lnTo>
                  <a:cubicBezTo>
                    <a:pt x="238" y="8894"/>
                    <a:pt x="274" y="8942"/>
                    <a:pt x="274" y="9001"/>
                  </a:cubicBezTo>
                  <a:lnTo>
                    <a:pt x="104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17"/>
            <p:cNvSpPr/>
            <p:nvPr/>
          </p:nvSpPr>
          <p:spPr>
            <a:xfrm>
              <a:off x="1687100" y="1546450"/>
              <a:ext cx="25" cy="62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1" y="24"/>
                  </a:moveTo>
                  <a:cubicBezTo>
                    <a:pt x="1" y="24"/>
                    <a:pt x="1" y="1"/>
                    <a:pt x="1" y="24"/>
                  </a:cubicBezTo>
                  <a:cubicBezTo>
                    <a:pt x="1" y="1"/>
                    <a:pt x="1" y="1"/>
                    <a:pt x="1" y="24"/>
                  </a:cubicBezTo>
                  <a:cubicBezTo>
                    <a:pt x="1" y="1"/>
                    <a:pt x="1" y="1"/>
                    <a:pt x="1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17"/>
            <p:cNvSpPr/>
            <p:nvPr/>
          </p:nvSpPr>
          <p:spPr>
            <a:xfrm>
              <a:off x="1684125" y="1547650"/>
              <a:ext cx="625" cy="25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24" y="0"/>
                  </a:moveTo>
                  <a:lnTo>
                    <a:pt x="1" y="0"/>
                  </a:lnTo>
                  <a:lnTo>
                    <a:pt x="24" y="0"/>
                  </a:lnTo>
                  <a:cubicBezTo>
                    <a:pt x="12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17"/>
            <p:cNvSpPr/>
            <p:nvPr/>
          </p:nvSpPr>
          <p:spPr>
            <a:xfrm>
              <a:off x="1687700" y="1545550"/>
              <a:ext cx="25" cy="325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cubicBezTo>
                    <a:pt x="0" y="1"/>
                    <a:pt x="0" y="1"/>
                    <a:pt x="0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2205;p17"/>
            <p:cNvSpPr/>
            <p:nvPr/>
          </p:nvSpPr>
          <p:spPr>
            <a:xfrm>
              <a:off x="1684725" y="15476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2206;p17"/>
            <p:cNvSpPr/>
            <p:nvPr/>
          </p:nvSpPr>
          <p:spPr>
            <a:xfrm>
              <a:off x="1323375" y="1333625"/>
              <a:ext cx="364650" cy="214350"/>
            </a:xfrm>
            <a:custGeom>
              <a:avLst/>
              <a:gdLst/>
              <a:ahLst/>
              <a:cxnLst/>
              <a:rect l="l" t="t" r="r" b="b"/>
              <a:pathLst>
                <a:path w="14586" h="8574" extrusionOk="0">
                  <a:moveTo>
                    <a:pt x="203" y="1"/>
                  </a:moveTo>
                  <a:cubicBezTo>
                    <a:pt x="143" y="84"/>
                    <a:pt x="84" y="155"/>
                    <a:pt x="0" y="215"/>
                  </a:cubicBezTo>
                  <a:lnTo>
                    <a:pt x="13752" y="8204"/>
                  </a:lnTo>
                  <a:lnTo>
                    <a:pt x="14192" y="8454"/>
                  </a:lnTo>
                  <a:lnTo>
                    <a:pt x="14371" y="8561"/>
                  </a:lnTo>
                  <a:cubicBezTo>
                    <a:pt x="14383" y="8561"/>
                    <a:pt x="14383" y="8573"/>
                    <a:pt x="14395" y="8573"/>
                  </a:cubicBezTo>
                  <a:lnTo>
                    <a:pt x="14442" y="8573"/>
                  </a:lnTo>
                  <a:cubicBezTo>
                    <a:pt x="14454" y="8573"/>
                    <a:pt x="14466" y="8573"/>
                    <a:pt x="14490" y="8561"/>
                  </a:cubicBezTo>
                  <a:lnTo>
                    <a:pt x="14502" y="8561"/>
                  </a:lnTo>
                  <a:cubicBezTo>
                    <a:pt x="14514" y="8561"/>
                    <a:pt x="14514" y="8549"/>
                    <a:pt x="14526" y="8549"/>
                  </a:cubicBezTo>
                  <a:cubicBezTo>
                    <a:pt x="14550" y="8537"/>
                    <a:pt x="14550" y="8537"/>
                    <a:pt x="14550" y="8514"/>
                  </a:cubicBezTo>
                  <a:lnTo>
                    <a:pt x="14550" y="8502"/>
                  </a:lnTo>
                  <a:lnTo>
                    <a:pt x="14550" y="8490"/>
                  </a:lnTo>
                  <a:lnTo>
                    <a:pt x="14550" y="8478"/>
                  </a:lnTo>
                  <a:cubicBezTo>
                    <a:pt x="14585" y="8383"/>
                    <a:pt x="14573" y="8335"/>
                    <a:pt x="14514" y="8311"/>
                  </a:cubicBezTo>
                  <a:lnTo>
                    <a:pt x="14323" y="820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2207;p17"/>
            <p:cNvSpPr/>
            <p:nvPr/>
          </p:nvSpPr>
          <p:spPr>
            <a:xfrm>
              <a:off x="1273950" y="1318750"/>
              <a:ext cx="60750" cy="26600"/>
            </a:xfrm>
            <a:custGeom>
              <a:avLst/>
              <a:gdLst/>
              <a:ahLst/>
              <a:cxnLst/>
              <a:rect l="l" t="t" r="r" b="b"/>
              <a:pathLst>
                <a:path w="2430" h="1064" extrusionOk="0">
                  <a:moveTo>
                    <a:pt x="1" y="0"/>
                  </a:moveTo>
                  <a:cubicBezTo>
                    <a:pt x="13" y="119"/>
                    <a:pt x="60" y="250"/>
                    <a:pt x="120" y="369"/>
                  </a:cubicBezTo>
                  <a:cubicBezTo>
                    <a:pt x="251" y="643"/>
                    <a:pt x="465" y="834"/>
                    <a:pt x="715" y="953"/>
                  </a:cubicBezTo>
                  <a:cubicBezTo>
                    <a:pt x="810" y="1000"/>
                    <a:pt x="894" y="1012"/>
                    <a:pt x="989" y="1048"/>
                  </a:cubicBezTo>
                  <a:cubicBezTo>
                    <a:pt x="1062" y="1058"/>
                    <a:pt x="1135" y="1063"/>
                    <a:pt x="1209" y="1063"/>
                  </a:cubicBezTo>
                  <a:cubicBezTo>
                    <a:pt x="1401" y="1063"/>
                    <a:pt x="1594" y="1027"/>
                    <a:pt x="1775" y="941"/>
                  </a:cubicBezTo>
                  <a:cubicBezTo>
                    <a:pt x="1858" y="893"/>
                    <a:pt x="1941" y="858"/>
                    <a:pt x="2001" y="786"/>
                  </a:cubicBezTo>
                  <a:cubicBezTo>
                    <a:pt x="2072" y="727"/>
                    <a:pt x="2132" y="655"/>
                    <a:pt x="2192" y="584"/>
                  </a:cubicBezTo>
                  <a:cubicBezTo>
                    <a:pt x="2322" y="417"/>
                    <a:pt x="2394" y="215"/>
                    <a:pt x="2430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2208;p17"/>
            <p:cNvSpPr/>
            <p:nvPr/>
          </p:nvSpPr>
          <p:spPr>
            <a:xfrm>
              <a:off x="1159350" y="2001350"/>
              <a:ext cx="50050" cy="42850"/>
            </a:xfrm>
            <a:custGeom>
              <a:avLst/>
              <a:gdLst/>
              <a:ahLst/>
              <a:cxnLst/>
              <a:rect l="l" t="t" r="r" b="b"/>
              <a:pathLst>
                <a:path w="2002" h="1714" extrusionOk="0">
                  <a:moveTo>
                    <a:pt x="1013" y="0"/>
                  </a:moveTo>
                  <a:cubicBezTo>
                    <a:pt x="968" y="0"/>
                    <a:pt x="924" y="3"/>
                    <a:pt x="882" y="9"/>
                  </a:cubicBezTo>
                  <a:cubicBezTo>
                    <a:pt x="787" y="21"/>
                    <a:pt x="703" y="57"/>
                    <a:pt x="608" y="81"/>
                  </a:cubicBezTo>
                  <a:cubicBezTo>
                    <a:pt x="179" y="295"/>
                    <a:pt x="1" y="807"/>
                    <a:pt x="227" y="1247"/>
                  </a:cubicBezTo>
                  <a:cubicBezTo>
                    <a:pt x="251" y="1307"/>
                    <a:pt x="299" y="1366"/>
                    <a:pt x="346" y="1426"/>
                  </a:cubicBezTo>
                  <a:cubicBezTo>
                    <a:pt x="406" y="1497"/>
                    <a:pt x="477" y="1557"/>
                    <a:pt x="549" y="1605"/>
                  </a:cubicBezTo>
                  <a:cubicBezTo>
                    <a:pt x="709" y="1669"/>
                    <a:pt x="898" y="1714"/>
                    <a:pt x="1072" y="1714"/>
                  </a:cubicBezTo>
                  <a:cubicBezTo>
                    <a:pt x="1092" y="1714"/>
                    <a:pt x="1112" y="1713"/>
                    <a:pt x="1132" y="1712"/>
                  </a:cubicBezTo>
                  <a:cubicBezTo>
                    <a:pt x="1227" y="1688"/>
                    <a:pt x="1311" y="1664"/>
                    <a:pt x="1406" y="1628"/>
                  </a:cubicBezTo>
                  <a:lnTo>
                    <a:pt x="1489" y="1593"/>
                  </a:lnTo>
                  <a:cubicBezTo>
                    <a:pt x="1846" y="1343"/>
                    <a:pt x="2001" y="878"/>
                    <a:pt x="1787" y="473"/>
                  </a:cubicBezTo>
                  <a:cubicBezTo>
                    <a:pt x="1703" y="307"/>
                    <a:pt x="1561" y="176"/>
                    <a:pt x="1418" y="104"/>
                  </a:cubicBezTo>
                  <a:cubicBezTo>
                    <a:pt x="1322" y="57"/>
                    <a:pt x="1239" y="21"/>
                    <a:pt x="1144" y="9"/>
                  </a:cubicBezTo>
                  <a:cubicBezTo>
                    <a:pt x="1102" y="3"/>
                    <a:pt x="1058" y="0"/>
                    <a:pt x="10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2209;p17"/>
            <p:cNvSpPr/>
            <p:nvPr/>
          </p:nvSpPr>
          <p:spPr>
            <a:xfrm>
              <a:off x="1083450" y="2128475"/>
              <a:ext cx="44675" cy="61325"/>
            </a:xfrm>
            <a:custGeom>
              <a:avLst/>
              <a:gdLst/>
              <a:ahLst/>
              <a:cxnLst/>
              <a:rect l="l" t="t" r="r" b="b"/>
              <a:pathLst>
                <a:path w="1787" h="2453" extrusionOk="0">
                  <a:moveTo>
                    <a:pt x="465" y="1"/>
                  </a:moveTo>
                  <a:cubicBezTo>
                    <a:pt x="309" y="1"/>
                    <a:pt x="151" y="30"/>
                    <a:pt x="1" y="91"/>
                  </a:cubicBezTo>
                  <a:lnTo>
                    <a:pt x="1" y="2366"/>
                  </a:lnTo>
                  <a:cubicBezTo>
                    <a:pt x="148" y="2422"/>
                    <a:pt x="312" y="2452"/>
                    <a:pt x="479" y="2452"/>
                  </a:cubicBezTo>
                  <a:cubicBezTo>
                    <a:pt x="660" y="2452"/>
                    <a:pt x="845" y="2416"/>
                    <a:pt x="1013" y="2342"/>
                  </a:cubicBezTo>
                  <a:cubicBezTo>
                    <a:pt x="1072" y="2306"/>
                    <a:pt x="1144" y="2258"/>
                    <a:pt x="1203" y="2223"/>
                  </a:cubicBezTo>
                  <a:cubicBezTo>
                    <a:pt x="1263" y="2139"/>
                    <a:pt x="1346" y="2080"/>
                    <a:pt x="1406" y="2020"/>
                  </a:cubicBezTo>
                  <a:cubicBezTo>
                    <a:pt x="1715" y="1663"/>
                    <a:pt x="1787" y="1127"/>
                    <a:pt x="1560" y="687"/>
                  </a:cubicBezTo>
                  <a:cubicBezTo>
                    <a:pt x="1513" y="592"/>
                    <a:pt x="1465" y="508"/>
                    <a:pt x="1406" y="437"/>
                  </a:cubicBezTo>
                  <a:cubicBezTo>
                    <a:pt x="1346" y="353"/>
                    <a:pt x="1263" y="294"/>
                    <a:pt x="1191" y="234"/>
                  </a:cubicBezTo>
                  <a:cubicBezTo>
                    <a:pt x="989" y="84"/>
                    <a:pt x="730" y="1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2210;p17"/>
            <p:cNvSpPr/>
            <p:nvPr/>
          </p:nvSpPr>
          <p:spPr>
            <a:xfrm>
              <a:off x="1288250" y="1790575"/>
              <a:ext cx="32175" cy="31125"/>
            </a:xfrm>
            <a:custGeom>
              <a:avLst/>
              <a:gdLst/>
              <a:ahLst/>
              <a:cxnLst/>
              <a:rect l="l" t="t" r="r" b="b"/>
              <a:pathLst>
                <a:path w="1287" h="1245" extrusionOk="0">
                  <a:moveTo>
                    <a:pt x="577" y="1"/>
                  </a:moveTo>
                  <a:cubicBezTo>
                    <a:pt x="530" y="1"/>
                    <a:pt x="477" y="14"/>
                    <a:pt x="429" y="34"/>
                  </a:cubicBezTo>
                  <a:lnTo>
                    <a:pt x="334" y="82"/>
                  </a:lnTo>
                  <a:cubicBezTo>
                    <a:pt x="167" y="165"/>
                    <a:pt x="60" y="320"/>
                    <a:pt x="12" y="499"/>
                  </a:cubicBezTo>
                  <a:cubicBezTo>
                    <a:pt x="0" y="582"/>
                    <a:pt x="0" y="677"/>
                    <a:pt x="12" y="761"/>
                  </a:cubicBezTo>
                  <a:lnTo>
                    <a:pt x="60" y="892"/>
                  </a:lnTo>
                  <a:cubicBezTo>
                    <a:pt x="84" y="951"/>
                    <a:pt x="119" y="999"/>
                    <a:pt x="155" y="1058"/>
                  </a:cubicBezTo>
                  <a:cubicBezTo>
                    <a:pt x="215" y="1130"/>
                    <a:pt x="310" y="1177"/>
                    <a:pt x="381" y="1213"/>
                  </a:cubicBezTo>
                  <a:cubicBezTo>
                    <a:pt x="393" y="1213"/>
                    <a:pt x="417" y="1225"/>
                    <a:pt x="429" y="1225"/>
                  </a:cubicBezTo>
                  <a:cubicBezTo>
                    <a:pt x="478" y="1239"/>
                    <a:pt x="531" y="1245"/>
                    <a:pt x="583" y="1245"/>
                  </a:cubicBezTo>
                  <a:cubicBezTo>
                    <a:pt x="620" y="1245"/>
                    <a:pt x="656" y="1242"/>
                    <a:pt x="691" y="1237"/>
                  </a:cubicBezTo>
                  <a:cubicBezTo>
                    <a:pt x="750" y="1225"/>
                    <a:pt x="798" y="1213"/>
                    <a:pt x="858" y="1177"/>
                  </a:cubicBezTo>
                  <a:cubicBezTo>
                    <a:pt x="1167" y="1034"/>
                    <a:pt x="1286" y="653"/>
                    <a:pt x="1131" y="356"/>
                  </a:cubicBezTo>
                  <a:cubicBezTo>
                    <a:pt x="1036" y="165"/>
                    <a:pt x="858" y="46"/>
                    <a:pt x="667" y="22"/>
                  </a:cubicBezTo>
                  <a:cubicBezTo>
                    <a:pt x="642" y="7"/>
                    <a:pt x="611" y="1"/>
                    <a:pt x="57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2211;p17"/>
            <p:cNvSpPr/>
            <p:nvPr/>
          </p:nvSpPr>
          <p:spPr>
            <a:xfrm>
              <a:off x="1297475" y="2375200"/>
              <a:ext cx="32775" cy="30800"/>
            </a:xfrm>
            <a:custGeom>
              <a:avLst/>
              <a:gdLst/>
              <a:ahLst/>
              <a:cxnLst/>
              <a:rect l="l" t="t" r="r" b="b"/>
              <a:pathLst>
                <a:path w="1311" h="1232" extrusionOk="0">
                  <a:moveTo>
                    <a:pt x="608" y="0"/>
                  </a:moveTo>
                  <a:cubicBezTo>
                    <a:pt x="563" y="0"/>
                    <a:pt x="518" y="3"/>
                    <a:pt x="477" y="9"/>
                  </a:cubicBezTo>
                  <a:cubicBezTo>
                    <a:pt x="429" y="33"/>
                    <a:pt x="393" y="33"/>
                    <a:pt x="369" y="57"/>
                  </a:cubicBezTo>
                  <a:cubicBezTo>
                    <a:pt x="358" y="57"/>
                    <a:pt x="358" y="57"/>
                    <a:pt x="346" y="69"/>
                  </a:cubicBezTo>
                  <a:cubicBezTo>
                    <a:pt x="262" y="117"/>
                    <a:pt x="191" y="164"/>
                    <a:pt x="143" y="224"/>
                  </a:cubicBezTo>
                  <a:lnTo>
                    <a:pt x="60" y="355"/>
                  </a:lnTo>
                  <a:cubicBezTo>
                    <a:pt x="12" y="450"/>
                    <a:pt x="0" y="533"/>
                    <a:pt x="0" y="628"/>
                  </a:cubicBezTo>
                  <a:cubicBezTo>
                    <a:pt x="0" y="712"/>
                    <a:pt x="12" y="807"/>
                    <a:pt x="60" y="890"/>
                  </a:cubicBezTo>
                  <a:cubicBezTo>
                    <a:pt x="160" y="1108"/>
                    <a:pt x="373" y="1232"/>
                    <a:pt x="594" y="1232"/>
                  </a:cubicBezTo>
                  <a:cubicBezTo>
                    <a:pt x="687" y="1232"/>
                    <a:pt x="781" y="1210"/>
                    <a:pt x="870" y="1164"/>
                  </a:cubicBezTo>
                  <a:cubicBezTo>
                    <a:pt x="1191" y="1009"/>
                    <a:pt x="1310" y="640"/>
                    <a:pt x="1143" y="343"/>
                  </a:cubicBezTo>
                  <a:cubicBezTo>
                    <a:pt x="1048" y="164"/>
                    <a:pt x="905" y="57"/>
                    <a:pt x="739" y="9"/>
                  </a:cubicBezTo>
                  <a:cubicBezTo>
                    <a:pt x="697" y="3"/>
                    <a:pt x="652" y="0"/>
                    <a:pt x="6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2212;p17"/>
            <p:cNvSpPr/>
            <p:nvPr/>
          </p:nvSpPr>
          <p:spPr>
            <a:xfrm>
              <a:off x="1445100" y="1689025"/>
              <a:ext cx="39025" cy="34575"/>
            </a:xfrm>
            <a:custGeom>
              <a:avLst/>
              <a:gdLst/>
              <a:ahLst/>
              <a:cxnLst/>
              <a:rect l="l" t="t" r="r" b="b"/>
              <a:pathLst>
                <a:path w="1561" h="1383" extrusionOk="0">
                  <a:moveTo>
                    <a:pt x="787" y="1"/>
                  </a:moveTo>
                  <a:cubicBezTo>
                    <a:pt x="703" y="1"/>
                    <a:pt x="608" y="13"/>
                    <a:pt x="525" y="60"/>
                  </a:cubicBezTo>
                  <a:cubicBezTo>
                    <a:pt x="501" y="60"/>
                    <a:pt x="489" y="72"/>
                    <a:pt x="477" y="72"/>
                  </a:cubicBezTo>
                  <a:cubicBezTo>
                    <a:pt x="132" y="239"/>
                    <a:pt x="1" y="655"/>
                    <a:pt x="168" y="1001"/>
                  </a:cubicBezTo>
                  <a:cubicBezTo>
                    <a:pt x="277" y="1245"/>
                    <a:pt x="530" y="1382"/>
                    <a:pt x="782" y="1382"/>
                  </a:cubicBezTo>
                  <a:cubicBezTo>
                    <a:pt x="886" y="1382"/>
                    <a:pt x="990" y="1359"/>
                    <a:pt x="1084" y="1310"/>
                  </a:cubicBezTo>
                  <a:cubicBezTo>
                    <a:pt x="1430" y="1144"/>
                    <a:pt x="1561" y="727"/>
                    <a:pt x="1394" y="405"/>
                  </a:cubicBezTo>
                  <a:cubicBezTo>
                    <a:pt x="1394" y="405"/>
                    <a:pt x="1394" y="394"/>
                    <a:pt x="1382" y="394"/>
                  </a:cubicBezTo>
                  <a:cubicBezTo>
                    <a:pt x="1358" y="310"/>
                    <a:pt x="1311" y="239"/>
                    <a:pt x="1251" y="179"/>
                  </a:cubicBezTo>
                  <a:cubicBezTo>
                    <a:pt x="1132" y="60"/>
                    <a:pt x="953" y="1"/>
                    <a:pt x="78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2213;p17"/>
            <p:cNvSpPr/>
            <p:nvPr/>
          </p:nvSpPr>
          <p:spPr>
            <a:xfrm>
              <a:off x="1285875" y="1477700"/>
              <a:ext cx="24725" cy="24425"/>
            </a:xfrm>
            <a:custGeom>
              <a:avLst/>
              <a:gdLst/>
              <a:ahLst/>
              <a:cxnLst/>
              <a:rect l="l" t="t" r="r" b="b"/>
              <a:pathLst>
                <a:path w="989" h="977" extrusionOk="0">
                  <a:moveTo>
                    <a:pt x="488" y="0"/>
                  </a:moveTo>
                  <a:cubicBezTo>
                    <a:pt x="429" y="0"/>
                    <a:pt x="369" y="12"/>
                    <a:pt x="310" y="36"/>
                  </a:cubicBezTo>
                  <a:cubicBezTo>
                    <a:pt x="214" y="72"/>
                    <a:pt x="119" y="155"/>
                    <a:pt x="60" y="250"/>
                  </a:cubicBezTo>
                  <a:cubicBezTo>
                    <a:pt x="12" y="334"/>
                    <a:pt x="0" y="405"/>
                    <a:pt x="0" y="488"/>
                  </a:cubicBezTo>
                  <a:lnTo>
                    <a:pt x="0" y="524"/>
                  </a:lnTo>
                  <a:cubicBezTo>
                    <a:pt x="12" y="715"/>
                    <a:pt x="131" y="881"/>
                    <a:pt x="310" y="953"/>
                  </a:cubicBezTo>
                  <a:cubicBezTo>
                    <a:pt x="369" y="965"/>
                    <a:pt x="429" y="977"/>
                    <a:pt x="488" y="977"/>
                  </a:cubicBezTo>
                  <a:cubicBezTo>
                    <a:pt x="524" y="977"/>
                    <a:pt x="548" y="977"/>
                    <a:pt x="583" y="965"/>
                  </a:cubicBezTo>
                  <a:cubicBezTo>
                    <a:pt x="750" y="941"/>
                    <a:pt x="893" y="798"/>
                    <a:pt x="941" y="655"/>
                  </a:cubicBezTo>
                  <a:cubicBezTo>
                    <a:pt x="953" y="596"/>
                    <a:pt x="964" y="548"/>
                    <a:pt x="964" y="488"/>
                  </a:cubicBezTo>
                  <a:cubicBezTo>
                    <a:pt x="988" y="465"/>
                    <a:pt x="964" y="417"/>
                    <a:pt x="964" y="393"/>
                  </a:cubicBezTo>
                  <a:cubicBezTo>
                    <a:pt x="929" y="191"/>
                    <a:pt x="774" y="48"/>
                    <a:pt x="583" y="12"/>
                  </a:cubicBezTo>
                  <a:cubicBezTo>
                    <a:pt x="548" y="12"/>
                    <a:pt x="524" y="0"/>
                    <a:pt x="48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17"/>
            <p:cNvSpPr/>
            <p:nvPr/>
          </p:nvSpPr>
          <p:spPr>
            <a:xfrm>
              <a:off x="1400175" y="1494100"/>
              <a:ext cx="32750" cy="31300"/>
            </a:xfrm>
            <a:custGeom>
              <a:avLst/>
              <a:gdLst/>
              <a:ahLst/>
              <a:cxnLst/>
              <a:rect l="l" t="t" r="r" b="b"/>
              <a:pathLst>
                <a:path w="1310" h="1252" extrusionOk="0">
                  <a:moveTo>
                    <a:pt x="646" y="0"/>
                  </a:moveTo>
                  <a:cubicBezTo>
                    <a:pt x="553" y="0"/>
                    <a:pt x="458" y="22"/>
                    <a:pt x="369" y="70"/>
                  </a:cubicBezTo>
                  <a:cubicBezTo>
                    <a:pt x="286" y="118"/>
                    <a:pt x="202" y="178"/>
                    <a:pt x="143" y="249"/>
                  </a:cubicBezTo>
                  <a:cubicBezTo>
                    <a:pt x="83" y="321"/>
                    <a:pt x="48" y="416"/>
                    <a:pt x="24" y="499"/>
                  </a:cubicBezTo>
                  <a:cubicBezTo>
                    <a:pt x="0" y="642"/>
                    <a:pt x="12" y="773"/>
                    <a:pt x="83" y="904"/>
                  </a:cubicBezTo>
                  <a:cubicBezTo>
                    <a:pt x="193" y="1123"/>
                    <a:pt x="414" y="1252"/>
                    <a:pt x="644" y="1252"/>
                  </a:cubicBezTo>
                  <a:cubicBezTo>
                    <a:pt x="664" y="1252"/>
                    <a:pt x="683" y="1251"/>
                    <a:pt x="702" y="1249"/>
                  </a:cubicBezTo>
                  <a:cubicBezTo>
                    <a:pt x="774" y="1249"/>
                    <a:pt x="845" y="1213"/>
                    <a:pt x="917" y="1190"/>
                  </a:cubicBezTo>
                  <a:cubicBezTo>
                    <a:pt x="929" y="1194"/>
                    <a:pt x="938" y="1195"/>
                    <a:pt x="945" y="1195"/>
                  </a:cubicBezTo>
                  <a:cubicBezTo>
                    <a:pt x="960" y="1195"/>
                    <a:pt x="968" y="1190"/>
                    <a:pt x="976" y="1190"/>
                  </a:cubicBezTo>
                  <a:cubicBezTo>
                    <a:pt x="1155" y="1083"/>
                    <a:pt x="1274" y="904"/>
                    <a:pt x="1298" y="702"/>
                  </a:cubicBezTo>
                  <a:cubicBezTo>
                    <a:pt x="1310" y="606"/>
                    <a:pt x="1298" y="499"/>
                    <a:pt x="1250" y="416"/>
                  </a:cubicBezTo>
                  <a:cubicBezTo>
                    <a:pt x="1250" y="404"/>
                    <a:pt x="1226" y="392"/>
                    <a:pt x="1214" y="356"/>
                  </a:cubicBezTo>
                  <a:cubicBezTo>
                    <a:pt x="1096" y="136"/>
                    <a:pt x="875" y="0"/>
                    <a:pt x="646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15" name="Google Shape;2215;p17"/>
          <p:cNvGrpSpPr/>
          <p:nvPr/>
        </p:nvGrpSpPr>
        <p:grpSpPr>
          <a:xfrm>
            <a:off x="5890659" y="3797009"/>
            <a:ext cx="3253203" cy="1346446"/>
            <a:chOff x="4145150" y="2643900"/>
            <a:chExt cx="1914550" cy="792400"/>
          </a:xfrm>
        </p:grpSpPr>
        <p:sp>
          <p:nvSpPr>
            <p:cNvPr id="2216" name="Google Shape;2216;p17"/>
            <p:cNvSpPr/>
            <p:nvPr/>
          </p:nvSpPr>
          <p:spPr>
            <a:xfrm>
              <a:off x="5202425" y="3311250"/>
              <a:ext cx="149150" cy="50325"/>
            </a:xfrm>
            <a:custGeom>
              <a:avLst/>
              <a:gdLst/>
              <a:ahLst/>
              <a:cxnLst/>
              <a:rect l="l" t="t" r="r" b="b"/>
              <a:pathLst>
                <a:path w="5966" h="2013" extrusionOk="0">
                  <a:moveTo>
                    <a:pt x="0" y="1"/>
                  </a:moveTo>
                  <a:lnTo>
                    <a:pt x="36" y="334"/>
                  </a:lnTo>
                  <a:lnTo>
                    <a:pt x="5870" y="2013"/>
                  </a:lnTo>
                  <a:cubicBezTo>
                    <a:pt x="5858" y="1894"/>
                    <a:pt x="5906" y="1786"/>
                    <a:pt x="5965" y="1715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17"/>
            <p:cNvSpPr/>
            <p:nvPr/>
          </p:nvSpPr>
          <p:spPr>
            <a:xfrm>
              <a:off x="5104200" y="3285350"/>
              <a:ext cx="91100" cy="31575"/>
            </a:xfrm>
            <a:custGeom>
              <a:avLst/>
              <a:gdLst/>
              <a:ahLst/>
              <a:cxnLst/>
              <a:rect l="l" t="t" r="r" b="b"/>
              <a:pathLst>
                <a:path w="3644" h="1263" extrusionOk="0">
                  <a:moveTo>
                    <a:pt x="310" y="1"/>
                  </a:moveTo>
                  <a:lnTo>
                    <a:pt x="12" y="132"/>
                  </a:lnTo>
                  <a:lnTo>
                    <a:pt x="0" y="215"/>
                  </a:lnTo>
                  <a:lnTo>
                    <a:pt x="3644" y="1263"/>
                  </a:lnTo>
                  <a:lnTo>
                    <a:pt x="3596" y="929"/>
                  </a:lnTo>
                  <a:lnTo>
                    <a:pt x="31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17"/>
            <p:cNvSpPr/>
            <p:nvPr/>
          </p:nvSpPr>
          <p:spPr>
            <a:xfrm>
              <a:off x="5098850" y="3282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2219;p17"/>
            <p:cNvSpPr/>
            <p:nvPr/>
          </p:nvSpPr>
          <p:spPr>
            <a:xfrm>
              <a:off x="5097050" y="328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2220;p17"/>
            <p:cNvSpPr/>
            <p:nvPr/>
          </p:nvSpPr>
          <p:spPr>
            <a:xfrm>
              <a:off x="5317625" y="3080875"/>
              <a:ext cx="235450" cy="109550"/>
            </a:xfrm>
            <a:custGeom>
              <a:avLst/>
              <a:gdLst/>
              <a:ahLst/>
              <a:cxnLst/>
              <a:rect l="l" t="t" r="r" b="b"/>
              <a:pathLst>
                <a:path w="9418" h="4382" extrusionOk="0">
                  <a:moveTo>
                    <a:pt x="9335" y="0"/>
                  </a:moveTo>
                  <a:lnTo>
                    <a:pt x="0" y="4167"/>
                  </a:lnTo>
                  <a:lnTo>
                    <a:pt x="286" y="4382"/>
                  </a:lnTo>
                  <a:lnTo>
                    <a:pt x="9382" y="322"/>
                  </a:lnTo>
                  <a:lnTo>
                    <a:pt x="9418" y="262"/>
                  </a:lnTo>
                  <a:cubicBezTo>
                    <a:pt x="9358" y="179"/>
                    <a:pt x="9335" y="95"/>
                    <a:pt x="933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2221;p17"/>
            <p:cNvSpPr/>
            <p:nvPr/>
          </p:nvSpPr>
          <p:spPr>
            <a:xfrm>
              <a:off x="5193500" y="3188625"/>
              <a:ext cx="122950" cy="59850"/>
            </a:xfrm>
            <a:custGeom>
              <a:avLst/>
              <a:gdLst/>
              <a:ahLst/>
              <a:cxnLst/>
              <a:rect l="l" t="t" r="r" b="b"/>
              <a:pathLst>
                <a:path w="4918" h="2394" extrusionOk="0">
                  <a:moveTo>
                    <a:pt x="4644" y="0"/>
                  </a:moveTo>
                  <a:lnTo>
                    <a:pt x="0" y="2060"/>
                  </a:lnTo>
                  <a:lnTo>
                    <a:pt x="36" y="2393"/>
                  </a:lnTo>
                  <a:lnTo>
                    <a:pt x="4918" y="203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2222;p17"/>
            <p:cNvSpPr/>
            <p:nvPr/>
          </p:nvSpPr>
          <p:spPr>
            <a:xfrm>
              <a:off x="5097050" y="3284450"/>
              <a:ext cx="25" cy="1225"/>
            </a:xfrm>
            <a:custGeom>
              <a:avLst/>
              <a:gdLst/>
              <a:ahLst/>
              <a:cxnLst/>
              <a:rect l="l" t="t" r="r" b="b"/>
              <a:pathLst>
                <a:path w="1" h="49" extrusionOk="0">
                  <a:moveTo>
                    <a:pt x="1" y="13"/>
                  </a:moveTo>
                  <a:lnTo>
                    <a:pt x="1" y="13"/>
                  </a:lnTo>
                  <a:lnTo>
                    <a:pt x="1" y="49"/>
                  </a:lnTo>
                  <a:lnTo>
                    <a:pt x="1" y="13"/>
                  </a:lnTo>
                  <a:cubicBezTo>
                    <a:pt x="1" y="1"/>
                    <a:pt x="1" y="13"/>
                    <a:pt x="1" y="13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2223;p17"/>
            <p:cNvSpPr/>
            <p:nvPr/>
          </p:nvSpPr>
          <p:spPr>
            <a:xfrm>
              <a:off x="5098550" y="3243975"/>
              <a:ext cx="88425" cy="44675"/>
            </a:xfrm>
            <a:custGeom>
              <a:avLst/>
              <a:gdLst/>
              <a:ahLst/>
              <a:cxnLst/>
              <a:rect l="l" t="t" r="r" b="b"/>
              <a:pathLst>
                <a:path w="3537" h="1787" extrusionOk="0">
                  <a:moveTo>
                    <a:pt x="33" y="1539"/>
                  </a:moveTo>
                  <a:lnTo>
                    <a:pt x="33" y="1539"/>
                  </a:lnTo>
                  <a:cubicBezTo>
                    <a:pt x="21" y="1541"/>
                    <a:pt x="10" y="1544"/>
                    <a:pt x="0" y="1549"/>
                  </a:cubicBezTo>
                  <a:lnTo>
                    <a:pt x="12" y="1549"/>
                  </a:lnTo>
                  <a:lnTo>
                    <a:pt x="33" y="1539"/>
                  </a:lnTo>
                  <a:close/>
                  <a:moveTo>
                    <a:pt x="3501" y="1"/>
                  </a:moveTo>
                  <a:lnTo>
                    <a:pt x="33" y="1539"/>
                  </a:lnTo>
                  <a:lnTo>
                    <a:pt x="33" y="1539"/>
                  </a:lnTo>
                  <a:cubicBezTo>
                    <a:pt x="51" y="1537"/>
                    <a:pt x="69" y="1537"/>
                    <a:pt x="84" y="1537"/>
                  </a:cubicBezTo>
                  <a:cubicBezTo>
                    <a:pt x="191" y="1537"/>
                    <a:pt x="250" y="1608"/>
                    <a:pt x="238" y="1691"/>
                  </a:cubicBezTo>
                  <a:lnTo>
                    <a:pt x="226" y="1787"/>
                  </a:lnTo>
                  <a:lnTo>
                    <a:pt x="536" y="1656"/>
                  </a:lnTo>
                  <a:lnTo>
                    <a:pt x="3536" y="310"/>
                  </a:lnTo>
                  <a:lnTo>
                    <a:pt x="350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Google Shape;2224;p17"/>
            <p:cNvSpPr/>
            <p:nvPr/>
          </p:nvSpPr>
          <p:spPr>
            <a:xfrm>
              <a:off x="5098250" y="3282675"/>
              <a:ext cx="625" cy="325"/>
            </a:xfrm>
            <a:custGeom>
              <a:avLst/>
              <a:gdLst/>
              <a:ahLst/>
              <a:cxnLst/>
              <a:rect l="l" t="t" r="r" b="b"/>
              <a:pathLst>
                <a:path w="25" h="13" extrusionOk="0">
                  <a:moveTo>
                    <a:pt x="24" y="1"/>
                  </a:moveTo>
                  <a:cubicBezTo>
                    <a:pt x="12" y="1"/>
                    <a:pt x="12" y="12"/>
                    <a:pt x="0" y="12"/>
                  </a:cubicBezTo>
                  <a:cubicBezTo>
                    <a:pt x="12" y="12"/>
                    <a:pt x="24" y="1"/>
                    <a:pt x="24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2225;p17"/>
            <p:cNvSpPr/>
            <p:nvPr/>
          </p:nvSpPr>
          <p:spPr>
            <a:xfrm>
              <a:off x="5097650" y="3283275"/>
              <a:ext cx="625" cy="625"/>
            </a:xfrm>
            <a:custGeom>
              <a:avLst/>
              <a:gdLst/>
              <a:ahLst/>
              <a:cxnLst/>
              <a:rect l="l" t="t" r="r" b="b"/>
              <a:pathLst>
                <a:path w="25" h="25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24"/>
                    <a:pt x="0" y="0"/>
                  </a:cubicBezTo>
                  <a:cubicBezTo>
                    <a:pt x="0" y="0"/>
                    <a:pt x="24" y="0"/>
                    <a:pt x="0" y="0"/>
                  </a:cubicBezTo>
                  <a:cubicBezTo>
                    <a:pt x="24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2226;p17"/>
            <p:cNvSpPr/>
            <p:nvPr/>
          </p:nvSpPr>
          <p:spPr>
            <a:xfrm>
              <a:off x="4158250" y="3228800"/>
              <a:ext cx="79800" cy="113125"/>
            </a:xfrm>
            <a:custGeom>
              <a:avLst/>
              <a:gdLst/>
              <a:ahLst/>
              <a:cxnLst/>
              <a:rect l="l" t="t" r="r" b="b"/>
              <a:pathLst>
                <a:path w="3192" h="4525" extrusionOk="0">
                  <a:moveTo>
                    <a:pt x="2917" y="1"/>
                  </a:moveTo>
                  <a:lnTo>
                    <a:pt x="0" y="4442"/>
                  </a:lnTo>
                  <a:cubicBezTo>
                    <a:pt x="96" y="4442"/>
                    <a:pt x="179" y="4477"/>
                    <a:pt x="238" y="4525"/>
                  </a:cubicBezTo>
                  <a:lnTo>
                    <a:pt x="393" y="4430"/>
                  </a:lnTo>
                  <a:lnTo>
                    <a:pt x="3191" y="143"/>
                  </a:lnTo>
                  <a:lnTo>
                    <a:pt x="291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2227;p17"/>
            <p:cNvSpPr/>
            <p:nvPr/>
          </p:nvSpPr>
          <p:spPr>
            <a:xfrm>
              <a:off x="4308850" y="3190700"/>
              <a:ext cx="106000" cy="64325"/>
            </a:xfrm>
            <a:custGeom>
              <a:avLst/>
              <a:gdLst/>
              <a:ahLst/>
              <a:cxnLst/>
              <a:rect l="l" t="t" r="r" b="b"/>
              <a:pathLst>
                <a:path w="4240" h="2573" extrusionOk="0">
                  <a:moveTo>
                    <a:pt x="4192" y="1"/>
                  </a:moveTo>
                  <a:cubicBezTo>
                    <a:pt x="4168" y="1"/>
                    <a:pt x="4168" y="1"/>
                    <a:pt x="4156" y="12"/>
                  </a:cubicBezTo>
                  <a:cubicBezTo>
                    <a:pt x="4168" y="12"/>
                    <a:pt x="4168" y="1"/>
                    <a:pt x="4192" y="1"/>
                  </a:cubicBezTo>
                  <a:close/>
                  <a:moveTo>
                    <a:pt x="4156" y="12"/>
                  </a:moveTo>
                  <a:lnTo>
                    <a:pt x="1" y="2310"/>
                  </a:lnTo>
                  <a:cubicBezTo>
                    <a:pt x="72" y="2382"/>
                    <a:pt x="144" y="2477"/>
                    <a:pt x="156" y="2572"/>
                  </a:cubicBezTo>
                  <a:lnTo>
                    <a:pt x="4240" y="310"/>
                  </a:lnTo>
                  <a:lnTo>
                    <a:pt x="4168" y="286"/>
                  </a:lnTo>
                  <a:cubicBezTo>
                    <a:pt x="4097" y="239"/>
                    <a:pt x="4061" y="155"/>
                    <a:pt x="4097" y="72"/>
                  </a:cubicBezTo>
                  <a:cubicBezTo>
                    <a:pt x="4109" y="48"/>
                    <a:pt x="4132" y="36"/>
                    <a:pt x="4156" y="12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2228;p17"/>
            <p:cNvSpPr/>
            <p:nvPr/>
          </p:nvSpPr>
          <p:spPr>
            <a:xfrm>
              <a:off x="4410075" y="3190700"/>
              <a:ext cx="176525" cy="91100"/>
            </a:xfrm>
            <a:custGeom>
              <a:avLst/>
              <a:gdLst/>
              <a:ahLst/>
              <a:cxnLst/>
              <a:rect l="l" t="t" r="r" b="b"/>
              <a:pathLst>
                <a:path w="7061" h="3644" extrusionOk="0">
                  <a:moveTo>
                    <a:pt x="119" y="1"/>
                  </a:moveTo>
                  <a:cubicBezTo>
                    <a:pt x="107" y="1"/>
                    <a:pt x="107" y="1"/>
                    <a:pt x="95" y="12"/>
                  </a:cubicBezTo>
                  <a:cubicBezTo>
                    <a:pt x="95" y="36"/>
                    <a:pt x="60" y="48"/>
                    <a:pt x="48" y="72"/>
                  </a:cubicBezTo>
                  <a:cubicBezTo>
                    <a:pt x="0" y="155"/>
                    <a:pt x="48" y="239"/>
                    <a:pt x="119" y="286"/>
                  </a:cubicBezTo>
                  <a:lnTo>
                    <a:pt x="191" y="310"/>
                  </a:lnTo>
                  <a:lnTo>
                    <a:pt x="6977" y="3644"/>
                  </a:lnTo>
                  <a:cubicBezTo>
                    <a:pt x="6965" y="3620"/>
                    <a:pt x="6965" y="3608"/>
                    <a:pt x="6965" y="3572"/>
                  </a:cubicBezTo>
                  <a:cubicBezTo>
                    <a:pt x="6965" y="3489"/>
                    <a:pt x="7001" y="3394"/>
                    <a:pt x="7060" y="3346"/>
                  </a:cubicBezTo>
                  <a:lnTo>
                    <a:pt x="250" y="12"/>
                  </a:lnTo>
                  <a:cubicBezTo>
                    <a:pt x="238" y="12"/>
                    <a:pt x="238" y="12"/>
                    <a:pt x="22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2229;p17"/>
            <p:cNvSpPr/>
            <p:nvPr/>
          </p:nvSpPr>
          <p:spPr>
            <a:xfrm>
              <a:off x="4164500" y="3260350"/>
              <a:ext cx="127725" cy="87525"/>
            </a:xfrm>
            <a:custGeom>
              <a:avLst/>
              <a:gdLst/>
              <a:ahLst/>
              <a:cxnLst/>
              <a:rect l="l" t="t" r="r" b="b"/>
              <a:pathLst>
                <a:path w="5109" h="3501" extrusionOk="0">
                  <a:moveTo>
                    <a:pt x="4882" y="1"/>
                  </a:moveTo>
                  <a:lnTo>
                    <a:pt x="131" y="3168"/>
                  </a:lnTo>
                  <a:lnTo>
                    <a:pt x="0" y="3263"/>
                  </a:lnTo>
                  <a:cubicBezTo>
                    <a:pt x="96" y="3322"/>
                    <a:pt x="155" y="3394"/>
                    <a:pt x="191" y="3501"/>
                  </a:cubicBezTo>
                  <a:lnTo>
                    <a:pt x="5108" y="203"/>
                  </a:lnTo>
                  <a:cubicBezTo>
                    <a:pt x="5061" y="167"/>
                    <a:pt x="5037" y="120"/>
                    <a:pt x="5013" y="60"/>
                  </a:cubicBezTo>
                  <a:lnTo>
                    <a:pt x="488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Google Shape;2230;p17"/>
            <p:cNvSpPr/>
            <p:nvPr/>
          </p:nvSpPr>
          <p:spPr>
            <a:xfrm>
              <a:off x="4228800" y="3220775"/>
              <a:ext cx="61325" cy="41400"/>
            </a:xfrm>
            <a:custGeom>
              <a:avLst/>
              <a:gdLst/>
              <a:ahLst/>
              <a:cxnLst/>
              <a:rect l="l" t="t" r="r" b="b"/>
              <a:pathLst>
                <a:path w="2453" h="1656" extrusionOk="0">
                  <a:moveTo>
                    <a:pt x="203" y="0"/>
                  </a:moveTo>
                  <a:cubicBezTo>
                    <a:pt x="167" y="0"/>
                    <a:pt x="143" y="0"/>
                    <a:pt x="107" y="24"/>
                  </a:cubicBezTo>
                  <a:cubicBezTo>
                    <a:pt x="83" y="36"/>
                    <a:pt x="72" y="48"/>
                    <a:pt x="48" y="83"/>
                  </a:cubicBezTo>
                  <a:cubicBezTo>
                    <a:pt x="0" y="155"/>
                    <a:pt x="36" y="238"/>
                    <a:pt x="107" y="286"/>
                  </a:cubicBezTo>
                  <a:lnTo>
                    <a:pt x="119" y="298"/>
                  </a:lnTo>
                  <a:lnTo>
                    <a:pt x="393" y="452"/>
                  </a:lnTo>
                  <a:lnTo>
                    <a:pt x="2310" y="1584"/>
                  </a:lnTo>
                  <a:lnTo>
                    <a:pt x="2453" y="1655"/>
                  </a:lnTo>
                  <a:cubicBezTo>
                    <a:pt x="2429" y="1607"/>
                    <a:pt x="2417" y="1572"/>
                    <a:pt x="2417" y="1512"/>
                  </a:cubicBezTo>
                  <a:cubicBezTo>
                    <a:pt x="2417" y="1429"/>
                    <a:pt x="2417" y="1357"/>
                    <a:pt x="2453" y="1298"/>
                  </a:cubicBezTo>
                  <a:lnTo>
                    <a:pt x="619" y="238"/>
                  </a:lnTo>
                  <a:cubicBezTo>
                    <a:pt x="584" y="333"/>
                    <a:pt x="500" y="393"/>
                    <a:pt x="405" y="393"/>
                  </a:cubicBezTo>
                  <a:cubicBezTo>
                    <a:pt x="398" y="394"/>
                    <a:pt x="392" y="394"/>
                    <a:pt x="385" y="394"/>
                  </a:cubicBezTo>
                  <a:cubicBezTo>
                    <a:pt x="262" y="394"/>
                    <a:pt x="155" y="290"/>
                    <a:pt x="155" y="155"/>
                  </a:cubicBezTo>
                  <a:cubicBezTo>
                    <a:pt x="155" y="95"/>
                    <a:pt x="167" y="48"/>
                    <a:pt x="203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Google Shape;2231;p17"/>
            <p:cNvSpPr/>
            <p:nvPr/>
          </p:nvSpPr>
          <p:spPr>
            <a:xfrm>
              <a:off x="4302900" y="3265125"/>
              <a:ext cx="222375" cy="130500"/>
            </a:xfrm>
            <a:custGeom>
              <a:avLst/>
              <a:gdLst/>
              <a:ahLst/>
              <a:cxnLst/>
              <a:rect l="l" t="t" r="r" b="b"/>
              <a:pathLst>
                <a:path w="8895" h="5220" extrusionOk="0">
                  <a:moveTo>
                    <a:pt x="322" y="0"/>
                  </a:moveTo>
                  <a:cubicBezTo>
                    <a:pt x="239" y="95"/>
                    <a:pt x="144" y="167"/>
                    <a:pt x="1" y="179"/>
                  </a:cubicBezTo>
                  <a:lnTo>
                    <a:pt x="8776" y="5191"/>
                  </a:lnTo>
                  <a:cubicBezTo>
                    <a:pt x="8793" y="5209"/>
                    <a:pt x="8823" y="5220"/>
                    <a:pt x="8857" y="5220"/>
                  </a:cubicBezTo>
                  <a:cubicBezTo>
                    <a:pt x="8869" y="5220"/>
                    <a:pt x="8882" y="5218"/>
                    <a:pt x="8895" y="5215"/>
                  </a:cubicBezTo>
                  <a:cubicBezTo>
                    <a:pt x="8871" y="5155"/>
                    <a:pt x="8859" y="5096"/>
                    <a:pt x="8847" y="5013"/>
                  </a:cubicBezTo>
                  <a:lnTo>
                    <a:pt x="8847" y="4882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2232;p17"/>
            <p:cNvSpPr/>
            <p:nvPr/>
          </p:nvSpPr>
          <p:spPr>
            <a:xfrm>
              <a:off x="4545500" y="3403525"/>
              <a:ext cx="25325" cy="32475"/>
            </a:xfrm>
            <a:custGeom>
              <a:avLst/>
              <a:gdLst/>
              <a:ahLst/>
              <a:cxnLst/>
              <a:rect l="l" t="t" r="r" b="b"/>
              <a:pathLst>
                <a:path w="1013" h="1299" extrusionOk="0">
                  <a:moveTo>
                    <a:pt x="286" y="0"/>
                  </a:moveTo>
                  <a:cubicBezTo>
                    <a:pt x="215" y="60"/>
                    <a:pt x="108" y="108"/>
                    <a:pt x="0" y="131"/>
                  </a:cubicBezTo>
                  <a:lnTo>
                    <a:pt x="655" y="1298"/>
                  </a:lnTo>
                  <a:lnTo>
                    <a:pt x="1012" y="1298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Google Shape;2233;p17"/>
            <p:cNvSpPr/>
            <p:nvPr/>
          </p:nvSpPr>
          <p:spPr>
            <a:xfrm>
              <a:off x="4592225" y="3007050"/>
              <a:ext cx="130100" cy="268800"/>
            </a:xfrm>
            <a:custGeom>
              <a:avLst/>
              <a:gdLst/>
              <a:ahLst/>
              <a:cxnLst/>
              <a:rect l="l" t="t" r="r" b="b"/>
              <a:pathLst>
                <a:path w="5204" h="10752" extrusionOk="0">
                  <a:moveTo>
                    <a:pt x="4918" y="0"/>
                  </a:moveTo>
                  <a:lnTo>
                    <a:pt x="1" y="10621"/>
                  </a:lnTo>
                  <a:cubicBezTo>
                    <a:pt x="84" y="10621"/>
                    <a:pt x="179" y="10680"/>
                    <a:pt x="215" y="10752"/>
                  </a:cubicBezTo>
                  <a:cubicBezTo>
                    <a:pt x="239" y="10740"/>
                    <a:pt x="251" y="10740"/>
                    <a:pt x="263" y="10740"/>
                  </a:cubicBezTo>
                  <a:lnTo>
                    <a:pt x="5204" y="119"/>
                  </a:lnTo>
                  <a:cubicBezTo>
                    <a:pt x="5097" y="96"/>
                    <a:pt x="5001" y="60"/>
                    <a:pt x="491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Google Shape;2234;p17"/>
            <p:cNvSpPr/>
            <p:nvPr/>
          </p:nvSpPr>
          <p:spPr>
            <a:xfrm>
              <a:off x="4545500" y="3284450"/>
              <a:ext cx="48550" cy="91125"/>
            </a:xfrm>
            <a:custGeom>
              <a:avLst/>
              <a:gdLst/>
              <a:ahLst/>
              <a:cxnLst/>
              <a:rect l="l" t="t" r="r" b="b"/>
              <a:pathLst>
                <a:path w="1942" h="3645" extrusionOk="0">
                  <a:moveTo>
                    <a:pt x="1620" y="1"/>
                  </a:moveTo>
                  <a:lnTo>
                    <a:pt x="0" y="3513"/>
                  </a:lnTo>
                  <a:cubicBezTo>
                    <a:pt x="108" y="3549"/>
                    <a:pt x="191" y="3585"/>
                    <a:pt x="286" y="3644"/>
                  </a:cubicBezTo>
                  <a:lnTo>
                    <a:pt x="1941" y="72"/>
                  </a:lnTo>
                  <a:cubicBezTo>
                    <a:pt x="1905" y="72"/>
                    <a:pt x="1882" y="96"/>
                    <a:pt x="1846" y="96"/>
                  </a:cubicBezTo>
                  <a:cubicBezTo>
                    <a:pt x="1837" y="97"/>
                    <a:pt x="1829" y="98"/>
                    <a:pt x="1820" y="98"/>
                  </a:cubicBezTo>
                  <a:cubicBezTo>
                    <a:pt x="1748" y="98"/>
                    <a:pt x="1684" y="54"/>
                    <a:pt x="162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Google Shape;2235;p17"/>
            <p:cNvSpPr/>
            <p:nvPr/>
          </p:nvSpPr>
          <p:spPr>
            <a:xfrm>
              <a:off x="4597575" y="3275225"/>
              <a:ext cx="212850" cy="99450"/>
            </a:xfrm>
            <a:custGeom>
              <a:avLst/>
              <a:gdLst/>
              <a:ahLst/>
              <a:cxnLst/>
              <a:rect l="l" t="t" r="r" b="b"/>
              <a:pathLst>
                <a:path w="8514" h="3978" extrusionOk="0">
                  <a:moveTo>
                    <a:pt x="49" y="1"/>
                  </a:moveTo>
                  <a:cubicBezTo>
                    <a:pt x="37" y="1"/>
                    <a:pt x="25" y="13"/>
                    <a:pt x="1" y="13"/>
                  </a:cubicBezTo>
                  <a:cubicBezTo>
                    <a:pt x="25" y="49"/>
                    <a:pt x="37" y="84"/>
                    <a:pt x="37" y="132"/>
                  </a:cubicBezTo>
                  <a:cubicBezTo>
                    <a:pt x="37" y="191"/>
                    <a:pt x="25" y="239"/>
                    <a:pt x="1" y="275"/>
                  </a:cubicBezTo>
                  <a:lnTo>
                    <a:pt x="25" y="275"/>
                  </a:lnTo>
                  <a:lnTo>
                    <a:pt x="8383" y="3978"/>
                  </a:lnTo>
                  <a:cubicBezTo>
                    <a:pt x="8419" y="3870"/>
                    <a:pt x="8454" y="3775"/>
                    <a:pt x="8514" y="3692"/>
                  </a:cubicBezTo>
                  <a:lnTo>
                    <a:pt x="144" y="13"/>
                  </a:lnTo>
                  <a:cubicBezTo>
                    <a:pt x="108" y="1"/>
                    <a:pt x="84" y="1"/>
                    <a:pt x="4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Google Shape;2236;p17"/>
            <p:cNvSpPr/>
            <p:nvPr/>
          </p:nvSpPr>
          <p:spPr>
            <a:xfrm>
              <a:off x="4838700" y="3381500"/>
              <a:ext cx="124725" cy="54200"/>
            </a:xfrm>
            <a:custGeom>
              <a:avLst/>
              <a:gdLst/>
              <a:ahLst/>
              <a:cxnLst/>
              <a:rect l="l" t="t" r="r" b="b"/>
              <a:pathLst>
                <a:path w="4989" h="2168" extrusionOk="0">
                  <a:moveTo>
                    <a:pt x="119" y="0"/>
                  </a:moveTo>
                  <a:cubicBezTo>
                    <a:pt x="107" y="108"/>
                    <a:pt x="60" y="191"/>
                    <a:pt x="0" y="286"/>
                  </a:cubicBezTo>
                  <a:lnTo>
                    <a:pt x="4227" y="2167"/>
                  </a:lnTo>
                  <a:lnTo>
                    <a:pt x="4989" y="2167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Google Shape;2237;p17"/>
            <p:cNvSpPr/>
            <p:nvPr/>
          </p:nvSpPr>
          <p:spPr>
            <a:xfrm>
              <a:off x="4723500" y="3007350"/>
              <a:ext cx="99725" cy="355725"/>
            </a:xfrm>
            <a:custGeom>
              <a:avLst/>
              <a:gdLst/>
              <a:ahLst/>
              <a:cxnLst/>
              <a:rect l="l" t="t" r="r" b="b"/>
              <a:pathLst>
                <a:path w="3989" h="14229" extrusionOk="0">
                  <a:moveTo>
                    <a:pt x="274" y="0"/>
                  </a:moveTo>
                  <a:cubicBezTo>
                    <a:pt x="227" y="72"/>
                    <a:pt x="119" y="107"/>
                    <a:pt x="0" y="107"/>
                  </a:cubicBezTo>
                  <a:lnTo>
                    <a:pt x="3691" y="14228"/>
                  </a:lnTo>
                  <a:cubicBezTo>
                    <a:pt x="3775" y="14181"/>
                    <a:pt x="3882" y="14157"/>
                    <a:pt x="3989" y="14133"/>
                  </a:cubicBez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Google Shape;2238;p17"/>
            <p:cNvSpPr/>
            <p:nvPr/>
          </p:nvSpPr>
          <p:spPr>
            <a:xfrm>
              <a:off x="4825300" y="3394600"/>
              <a:ext cx="18475" cy="41100"/>
            </a:xfrm>
            <a:custGeom>
              <a:avLst/>
              <a:gdLst/>
              <a:ahLst/>
              <a:cxnLst/>
              <a:rect l="l" t="t" r="r" b="b"/>
              <a:pathLst>
                <a:path w="739" h="1644" extrusionOk="0">
                  <a:moveTo>
                    <a:pt x="274" y="0"/>
                  </a:moveTo>
                  <a:cubicBezTo>
                    <a:pt x="203" y="48"/>
                    <a:pt x="107" y="72"/>
                    <a:pt x="0" y="72"/>
                  </a:cubicBezTo>
                  <a:lnTo>
                    <a:pt x="417" y="1643"/>
                  </a:lnTo>
                  <a:lnTo>
                    <a:pt x="738" y="1643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Google Shape;2239;p17"/>
            <p:cNvSpPr/>
            <p:nvPr/>
          </p:nvSpPr>
          <p:spPr>
            <a:xfrm>
              <a:off x="5078300" y="3281775"/>
              <a:ext cx="26825" cy="153325"/>
            </a:xfrm>
            <a:custGeom>
              <a:avLst/>
              <a:gdLst/>
              <a:ahLst/>
              <a:cxnLst/>
              <a:rect l="l" t="t" r="r" b="b"/>
              <a:pathLst>
                <a:path w="1073" h="6133" extrusionOk="0">
                  <a:moveTo>
                    <a:pt x="929" y="1"/>
                  </a:moveTo>
                  <a:cubicBezTo>
                    <a:pt x="894" y="1"/>
                    <a:pt x="870" y="1"/>
                    <a:pt x="834" y="13"/>
                  </a:cubicBezTo>
                  <a:cubicBezTo>
                    <a:pt x="822" y="13"/>
                    <a:pt x="822" y="37"/>
                    <a:pt x="810" y="37"/>
                  </a:cubicBezTo>
                  <a:lnTo>
                    <a:pt x="786" y="48"/>
                  </a:lnTo>
                  <a:lnTo>
                    <a:pt x="786" y="60"/>
                  </a:lnTo>
                  <a:cubicBezTo>
                    <a:pt x="786" y="60"/>
                    <a:pt x="786" y="84"/>
                    <a:pt x="774" y="84"/>
                  </a:cubicBezTo>
                  <a:lnTo>
                    <a:pt x="774" y="96"/>
                  </a:lnTo>
                  <a:cubicBezTo>
                    <a:pt x="774" y="108"/>
                    <a:pt x="774" y="108"/>
                    <a:pt x="763" y="120"/>
                  </a:cubicBezTo>
                  <a:lnTo>
                    <a:pt x="1" y="6133"/>
                  </a:lnTo>
                  <a:lnTo>
                    <a:pt x="322" y="6133"/>
                  </a:lnTo>
                  <a:lnTo>
                    <a:pt x="1036" y="358"/>
                  </a:lnTo>
                  <a:lnTo>
                    <a:pt x="1048" y="275"/>
                  </a:lnTo>
                  <a:lnTo>
                    <a:pt x="1060" y="179"/>
                  </a:lnTo>
                  <a:cubicBezTo>
                    <a:pt x="1072" y="96"/>
                    <a:pt x="1013" y="13"/>
                    <a:pt x="92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Google Shape;2240;p17"/>
            <p:cNvSpPr/>
            <p:nvPr/>
          </p:nvSpPr>
          <p:spPr>
            <a:xfrm>
              <a:off x="5165975" y="3082950"/>
              <a:ext cx="51650" cy="352750"/>
            </a:xfrm>
            <a:custGeom>
              <a:avLst/>
              <a:gdLst/>
              <a:ahLst/>
              <a:cxnLst/>
              <a:rect l="l" t="t" r="r" b="b"/>
              <a:pathLst>
                <a:path w="2066" h="14110" extrusionOk="0">
                  <a:moveTo>
                    <a:pt x="6" y="0"/>
                  </a:moveTo>
                  <a:cubicBezTo>
                    <a:pt x="0" y="28"/>
                    <a:pt x="5" y="56"/>
                    <a:pt x="16" y="81"/>
                  </a:cubicBezTo>
                  <a:lnTo>
                    <a:pt x="16" y="81"/>
                  </a:lnTo>
                  <a:lnTo>
                    <a:pt x="6" y="0"/>
                  </a:lnTo>
                  <a:close/>
                  <a:moveTo>
                    <a:pt x="16" y="81"/>
                  </a:moveTo>
                  <a:lnTo>
                    <a:pt x="792" y="6430"/>
                  </a:lnTo>
                  <a:lnTo>
                    <a:pt x="839" y="6739"/>
                  </a:lnTo>
                  <a:lnTo>
                    <a:pt x="1125" y="9025"/>
                  </a:lnTo>
                  <a:lnTo>
                    <a:pt x="1173" y="9359"/>
                  </a:lnTo>
                  <a:lnTo>
                    <a:pt x="1756" y="14109"/>
                  </a:lnTo>
                  <a:lnTo>
                    <a:pt x="2066" y="14109"/>
                  </a:lnTo>
                  <a:lnTo>
                    <a:pt x="1482" y="9442"/>
                  </a:lnTo>
                  <a:lnTo>
                    <a:pt x="1435" y="9121"/>
                  </a:lnTo>
                  <a:lnTo>
                    <a:pt x="1125" y="6608"/>
                  </a:lnTo>
                  <a:lnTo>
                    <a:pt x="1077" y="6287"/>
                  </a:lnTo>
                  <a:lnTo>
                    <a:pt x="351" y="358"/>
                  </a:lnTo>
                  <a:lnTo>
                    <a:pt x="65" y="143"/>
                  </a:lnTo>
                  <a:cubicBezTo>
                    <a:pt x="46" y="131"/>
                    <a:pt x="28" y="108"/>
                    <a:pt x="16" y="8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Google Shape;2241;p17"/>
            <p:cNvSpPr/>
            <p:nvPr/>
          </p:nvSpPr>
          <p:spPr>
            <a:xfrm>
              <a:off x="5303025" y="3368700"/>
              <a:ext cx="54800" cy="67000"/>
            </a:xfrm>
            <a:custGeom>
              <a:avLst/>
              <a:gdLst/>
              <a:ahLst/>
              <a:cxnLst/>
              <a:rect l="l" t="t" r="r" b="b"/>
              <a:pathLst>
                <a:path w="2192" h="2680" extrusionOk="0">
                  <a:moveTo>
                    <a:pt x="1941" y="0"/>
                  </a:moveTo>
                  <a:lnTo>
                    <a:pt x="1" y="2679"/>
                  </a:lnTo>
                  <a:lnTo>
                    <a:pt x="382" y="2679"/>
                  </a:lnTo>
                  <a:lnTo>
                    <a:pt x="2192" y="179"/>
                  </a:lnTo>
                  <a:cubicBezTo>
                    <a:pt x="2084" y="143"/>
                    <a:pt x="2001" y="84"/>
                    <a:pt x="1941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2242;p17"/>
            <p:cNvSpPr/>
            <p:nvPr/>
          </p:nvSpPr>
          <p:spPr>
            <a:xfrm>
              <a:off x="5430125" y="3087425"/>
              <a:ext cx="129500" cy="180700"/>
            </a:xfrm>
            <a:custGeom>
              <a:avLst/>
              <a:gdLst/>
              <a:ahLst/>
              <a:cxnLst/>
              <a:rect l="l" t="t" r="r" b="b"/>
              <a:pathLst>
                <a:path w="5180" h="7228" extrusionOk="0">
                  <a:moveTo>
                    <a:pt x="4918" y="0"/>
                  </a:moveTo>
                  <a:lnTo>
                    <a:pt x="4882" y="60"/>
                  </a:lnTo>
                  <a:lnTo>
                    <a:pt x="156" y="6644"/>
                  </a:lnTo>
                  <a:cubicBezTo>
                    <a:pt x="203" y="6691"/>
                    <a:pt x="239" y="6751"/>
                    <a:pt x="251" y="6834"/>
                  </a:cubicBezTo>
                  <a:cubicBezTo>
                    <a:pt x="251" y="6989"/>
                    <a:pt x="144" y="7120"/>
                    <a:pt x="1" y="7132"/>
                  </a:cubicBezTo>
                  <a:lnTo>
                    <a:pt x="132" y="7227"/>
                  </a:lnTo>
                  <a:lnTo>
                    <a:pt x="5180" y="179"/>
                  </a:lnTo>
                  <a:cubicBezTo>
                    <a:pt x="5061" y="143"/>
                    <a:pt x="4978" y="83"/>
                    <a:pt x="491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2243;p17"/>
            <p:cNvSpPr/>
            <p:nvPr/>
          </p:nvSpPr>
          <p:spPr>
            <a:xfrm>
              <a:off x="5365250" y="3269875"/>
              <a:ext cx="63425" cy="84550"/>
            </a:xfrm>
            <a:custGeom>
              <a:avLst/>
              <a:gdLst/>
              <a:ahLst/>
              <a:cxnLst/>
              <a:rect l="l" t="t" r="r" b="b"/>
              <a:pathLst>
                <a:path w="2537" h="3382" extrusionOk="0">
                  <a:moveTo>
                    <a:pt x="2274" y="1"/>
                  </a:moveTo>
                  <a:lnTo>
                    <a:pt x="0" y="3191"/>
                  </a:lnTo>
                  <a:cubicBezTo>
                    <a:pt x="107" y="3215"/>
                    <a:pt x="179" y="3299"/>
                    <a:pt x="238" y="3382"/>
                  </a:cubicBezTo>
                  <a:lnTo>
                    <a:pt x="2536" y="179"/>
                  </a:lnTo>
                  <a:lnTo>
                    <a:pt x="227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2244;p17"/>
            <p:cNvSpPr/>
            <p:nvPr/>
          </p:nvSpPr>
          <p:spPr>
            <a:xfrm>
              <a:off x="5372675" y="3356800"/>
              <a:ext cx="248275" cy="56575"/>
            </a:xfrm>
            <a:custGeom>
              <a:avLst/>
              <a:gdLst/>
              <a:ahLst/>
              <a:cxnLst/>
              <a:rect l="l" t="t" r="r" b="b"/>
              <a:pathLst>
                <a:path w="9931" h="2263" extrusionOk="0">
                  <a:moveTo>
                    <a:pt x="1" y="0"/>
                  </a:moveTo>
                  <a:cubicBezTo>
                    <a:pt x="13" y="36"/>
                    <a:pt x="37" y="95"/>
                    <a:pt x="37" y="155"/>
                  </a:cubicBezTo>
                  <a:cubicBezTo>
                    <a:pt x="37" y="203"/>
                    <a:pt x="37" y="262"/>
                    <a:pt x="13" y="310"/>
                  </a:cubicBezTo>
                  <a:lnTo>
                    <a:pt x="9931" y="2262"/>
                  </a:lnTo>
                  <a:lnTo>
                    <a:pt x="9335" y="182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Google Shape;2245;p17"/>
            <p:cNvSpPr/>
            <p:nvPr/>
          </p:nvSpPr>
          <p:spPr>
            <a:xfrm>
              <a:off x="5718250" y="3230300"/>
              <a:ext cx="86350" cy="88125"/>
            </a:xfrm>
            <a:custGeom>
              <a:avLst/>
              <a:gdLst/>
              <a:ahLst/>
              <a:cxnLst/>
              <a:rect l="l" t="t" r="r" b="b"/>
              <a:pathLst>
                <a:path w="3454" h="3525" extrusionOk="0">
                  <a:moveTo>
                    <a:pt x="3370" y="0"/>
                  </a:moveTo>
                  <a:lnTo>
                    <a:pt x="1" y="3250"/>
                  </a:lnTo>
                  <a:lnTo>
                    <a:pt x="168" y="3524"/>
                  </a:lnTo>
                  <a:lnTo>
                    <a:pt x="3454" y="333"/>
                  </a:lnTo>
                  <a:cubicBezTo>
                    <a:pt x="3382" y="298"/>
                    <a:pt x="3335" y="214"/>
                    <a:pt x="3335" y="131"/>
                  </a:cubicBezTo>
                  <a:cubicBezTo>
                    <a:pt x="3335" y="83"/>
                    <a:pt x="3335" y="36"/>
                    <a:pt x="337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6" name="Google Shape;2246;p17"/>
            <p:cNvSpPr/>
            <p:nvPr/>
          </p:nvSpPr>
          <p:spPr>
            <a:xfrm>
              <a:off x="5808450" y="3104675"/>
              <a:ext cx="128625" cy="124150"/>
            </a:xfrm>
            <a:custGeom>
              <a:avLst/>
              <a:gdLst/>
              <a:ahLst/>
              <a:cxnLst/>
              <a:rect l="l" t="t" r="r" b="b"/>
              <a:pathLst>
                <a:path w="5145" h="4966" extrusionOk="0">
                  <a:moveTo>
                    <a:pt x="4930" y="1"/>
                  </a:moveTo>
                  <a:lnTo>
                    <a:pt x="1" y="4787"/>
                  </a:lnTo>
                  <a:lnTo>
                    <a:pt x="120" y="4870"/>
                  </a:lnTo>
                  <a:cubicBezTo>
                    <a:pt x="167" y="4882"/>
                    <a:pt x="191" y="4906"/>
                    <a:pt x="227" y="4930"/>
                  </a:cubicBezTo>
                  <a:lnTo>
                    <a:pt x="263" y="4966"/>
                  </a:lnTo>
                  <a:lnTo>
                    <a:pt x="5144" y="227"/>
                  </a:lnTo>
                  <a:cubicBezTo>
                    <a:pt x="5061" y="167"/>
                    <a:pt x="4989" y="96"/>
                    <a:pt x="493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7" name="Google Shape;2247;p17"/>
            <p:cNvSpPr/>
            <p:nvPr/>
          </p:nvSpPr>
          <p:spPr>
            <a:xfrm>
              <a:off x="5622425" y="3317200"/>
              <a:ext cx="94375" cy="92000"/>
            </a:xfrm>
            <a:custGeom>
              <a:avLst/>
              <a:gdLst/>
              <a:ahLst/>
              <a:cxnLst/>
              <a:rect l="l" t="t" r="r" b="b"/>
              <a:pathLst>
                <a:path w="3775" h="3680" extrusionOk="0">
                  <a:moveTo>
                    <a:pt x="3596" y="1"/>
                  </a:moveTo>
                  <a:lnTo>
                    <a:pt x="0" y="3501"/>
                  </a:lnTo>
                  <a:lnTo>
                    <a:pt x="250" y="3680"/>
                  </a:lnTo>
                  <a:lnTo>
                    <a:pt x="3774" y="275"/>
                  </a:lnTo>
                  <a:lnTo>
                    <a:pt x="3596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Google Shape;2248;p17"/>
            <p:cNvSpPr/>
            <p:nvPr/>
          </p:nvSpPr>
          <p:spPr>
            <a:xfrm>
              <a:off x="5166700" y="3082050"/>
              <a:ext cx="498600" cy="354250"/>
            </a:xfrm>
            <a:custGeom>
              <a:avLst/>
              <a:gdLst/>
              <a:ahLst/>
              <a:cxnLst/>
              <a:rect l="l" t="t" r="r" b="b"/>
              <a:pathLst>
                <a:path w="19944" h="14170" extrusionOk="0">
                  <a:moveTo>
                    <a:pt x="298" y="1"/>
                  </a:moveTo>
                  <a:cubicBezTo>
                    <a:pt x="239" y="48"/>
                    <a:pt x="155" y="60"/>
                    <a:pt x="72" y="60"/>
                  </a:cubicBezTo>
                  <a:cubicBezTo>
                    <a:pt x="36" y="48"/>
                    <a:pt x="25" y="48"/>
                    <a:pt x="1" y="48"/>
                  </a:cubicBezTo>
                  <a:cubicBezTo>
                    <a:pt x="1" y="108"/>
                    <a:pt x="13" y="156"/>
                    <a:pt x="60" y="191"/>
                  </a:cubicBezTo>
                  <a:lnTo>
                    <a:pt x="334" y="406"/>
                  </a:lnTo>
                  <a:lnTo>
                    <a:pt x="5716" y="4275"/>
                  </a:lnTo>
                  <a:lnTo>
                    <a:pt x="5990" y="4477"/>
                  </a:lnTo>
                  <a:lnTo>
                    <a:pt x="10216" y="7537"/>
                  </a:lnTo>
                  <a:lnTo>
                    <a:pt x="10478" y="7716"/>
                  </a:lnTo>
                  <a:lnTo>
                    <a:pt x="17574" y="12836"/>
                  </a:lnTo>
                  <a:lnTo>
                    <a:pt x="18170" y="13264"/>
                  </a:lnTo>
                  <a:lnTo>
                    <a:pt x="19420" y="14169"/>
                  </a:lnTo>
                  <a:lnTo>
                    <a:pt x="19944" y="14169"/>
                  </a:lnTo>
                  <a:lnTo>
                    <a:pt x="18479" y="13110"/>
                  </a:lnTo>
                  <a:lnTo>
                    <a:pt x="18229" y="12931"/>
                  </a:lnTo>
                  <a:lnTo>
                    <a:pt x="10657" y="7466"/>
                  </a:lnTo>
                  <a:lnTo>
                    <a:pt x="10514" y="7383"/>
                  </a:lnTo>
                  <a:lnTo>
                    <a:pt x="10502" y="7383"/>
                  </a:lnTo>
                  <a:cubicBezTo>
                    <a:pt x="10495" y="7383"/>
                    <a:pt x="10487" y="7384"/>
                    <a:pt x="10480" y="7384"/>
                  </a:cubicBezTo>
                  <a:cubicBezTo>
                    <a:pt x="10347" y="7384"/>
                    <a:pt x="10238" y="7281"/>
                    <a:pt x="10204" y="7156"/>
                  </a:cubicBezTo>
                  <a:lnTo>
                    <a:pt x="7240" y="5013"/>
                  </a:lnTo>
                  <a:cubicBezTo>
                    <a:pt x="7216" y="5025"/>
                    <a:pt x="7180" y="5025"/>
                    <a:pt x="7156" y="5025"/>
                  </a:cubicBezTo>
                  <a:cubicBezTo>
                    <a:pt x="7143" y="5027"/>
                    <a:pt x="7130" y="5028"/>
                    <a:pt x="7117" y="5028"/>
                  </a:cubicBezTo>
                  <a:cubicBezTo>
                    <a:pt x="6978" y="5028"/>
                    <a:pt x="6859" y="4916"/>
                    <a:pt x="6859" y="4763"/>
                  </a:cubicBezTo>
                  <a:lnTo>
                    <a:pt x="6859" y="4728"/>
                  </a:lnTo>
                  <a:lnTo>
                    <a:pt x="6323" y="4347"/>
                  </a:lnTo>
                  <a:lnTo>
                    <a:pt x="6037" y="4132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9" name="Google Shape;2249;p17"/>
            <p:cNvSpPr/>
            <p:nvPr/>
          </p:nvSpPr>
          <p:spPr>
            <a:xfrm>
              <a:off x="5558725" y="3064225"/>
              <a:ext cx="8950" cy="4750"/>
            </a:xfrm>
            <a:custGeom>
              <a:avLst/>
              <a:gdLst/>
              <a:ahLst/>
              <a:cxnLst/>
              <a:rect l="l" t="t" r="r" b="b"/>
              <a:pathLst>
                <a:path w="358" h="190" extrusionOk="0">
                  <a:moveTo>
                    <a:pt x="146" y="0"/>
                  </a:moveTo>
                  <a:cubicBezTo>
                    <a:pt x="122" y="0"/>
                    <a:pt x="97" y="4"/>
                    <a:pt x="72" y="11"/>
                  </a:cubicBezTo>
                  <a:cubicBezTo>
                    <a:pt x="12" y="47"/>
                    <a:pt x="0" y="107"/>
                    <a:pt x="0" y="166"/>
                  </a:cubicBezTo>
                  <a:cubicBezTo>
                    <a:pt x="48" y="154"/>
                    <a:pt x="95" y="130"/>
                    <a:pt x="131" y="130"/>
                  </a:cubicBezTo>
                  <a:cubicBezTo>
                    <a:pt x="226" y="154"/>
                    <a:pt x="298" y="166"/>
                    <a:pt x="357" y="190"/>
                  </a:cubicBezTo>
                  <a:lnTo>
                    <a:pt x="286" y="71"/>
                  </a:lnTo>
                  <a:cubicBezTo>
                    <a:pt x="253" y="21"/>
                    <a:pt x="202" y="0"/>
                    <a:pt x="146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Google Shape;2250;p17"/>
            <p:cNvSpPr/>
            <p:nvPr/>
          </p:nvSpPr>
          <p:spPr>
            <a:xfrm>
              <a:off x="5571525" y="3089200"/>
              <a:ext cx="223250" cy="346500"/>
            </a:xfrm>
            <a:custGeom>
              <a:avLst/>
              <a:gdLst/>
              <a:ahLst/>
              <a:cxnLst/>
              <a:rect l="l" t="t" r="r" b="b"/>
              <a:pathLst>
                <a:path w="8930" h="13860" extrusionOk="0">
                  <a:moveTo>
                    <a:pt x="0" y="0"/>
                  </a:moveTo>
                  <a:lnTo>
                    <a:pt x="5632" y="9121"/>
                  </a:lnTo>
                  <a:lnTo>
                    <a:pt x="5799" y="9395"/>
                  </a:lnTo>
                  <a:lnTo>
                    <a:pt x="8573" y="13859"/>
                  </a:lnTo>
                  <a:lnTo>
                    <a:pt x="8930" y="13859"/>
                  </a:lnTo>
                  <a:lnTo>
                    <a:pt x="6025" y="9168"/>
                  </a:lnTo>
                  <a:lnTo>
                    <a:pt x="5858" y="8894"/>
                  </a:lnTo>
                  <a:lnTo>
                    <a:pt x="560" y="3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Google Shape;2251;p17"/>
            <p:cNvSpPr/>
            <p:nvPr/>
          </p:nvSpPr>
          <p:spPr>
            <a:xfrm>
              <a:off x="6055500" y="3242800"/>
              <a:ext cx="4200" cy="14900"/>
            </a:xfrm>
            <a:custGeom>
              <a:avLst/>
              <a:gdLst/>
              <a:ahLst/>
              <a:cxnLst/>
              <a:rect l="l" t="t" r="r" b="b"/>
              <a:pathLst>
                <a:path w="168" h="596" extrusionOk="0">
                  <a:moveTo>
                    <a:pt x="108" y="0"/>
                  </a:moveTo>
                  <a:lnTo>
                    <a:pt x="1" y="393"/>
                  </a:lnTo>
                  <a:lnTo>
                    <a:pt x="167" y="595"/>
                  </a:lnTo>
                  <a:lnTo>
                    <a:pt x="167" y="72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Google Shape;2252;p17"/>
            <p:cNvSpPr/>
            <p:nvPr/>
          </p:nvSpPr>
          <p:spPr>
            <a:xfrm>
              <a:off x="5953400" y="3107050"/>
              <a:ext cx="98850" cy="137250"/>
            </a:xfrm>
            <a:custGeom>
              <a:avLst/>
              <a:gdLst/>
              <a:ahLst/>
              <a:cxnLst/>
              <a:rect l="l" t="t" r="r" b="b"/>
              <a:pathLst>
                <a:path w="3954" h="5490" extrusionOk="0">
                  <a:moveTo>
                    <a:pt x="227" y="1"/>
                  </a:moveTo>
                  <a:cubicBezTo>
                    <a:pt x="168" y="72"/>
                    <a:pt x="96" y="132"/>
                    <a:pt x="1" y="179"/>
                  </a:cubicBezTo>
                  <a:lnTo>
                    <a:pt x="3847" y="5490"/>
                  </a:lnTo>
                  <a:lnTo>
                    <a:pt x="3954" y="5109"/>
                  </a:lnTo>
                  <a:lnTo>
                    <a:pt x="287" y="25"/>
                  </a:lnTo>
                  <a:lnTo>
                    <a:pt x="22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3" name="Google Shape;2253;p17"/>
            <p:cNvSpPr/>
            <p:nvPr/>
          </p:nvSpPr>
          <p:spPr>
            <a:xfrm>
              <a:off x="5571825" y="3083850"/>
              <a:ext cx="239625" cy="146475"/>
            </a:xfrm>
            <a:custGeom>
              <a:avLst/>
              <a:gdLst/>
              <a:ahLst/>
              <a:cxnLst/>
              <a:rect l="l" t="t" r="r" b="b"/>
              <a:pathLst>
                <a:path w="9585" h="5859" extrusionOk="0">
                  <a:moveTo>
                    <a:pt x="131" y="0"/>
                  </a:moveTo>
                  <a:cubicBezTo>
                    <a:pt x="95" y="84"/>
                    <a:pt x="60" y="155"/>
                    <a:pt x="0" y="214"/>
                  </a:cubicBezTo>
                  <a:lnTo>
                    <a:pt x="560" y="560"/>
                  </a:lnTo>
                  <a:lnTo>
                    <a:pt x="9227" y="5858"/>
                  </a:lnTo>
                  <a:cubicBezTo>
                    <a:pt x="9275" y="5763"/>
                    <a:pt x="9358" y="5691"/>
                    <a:pt x="9466" y="5691"/>
                  </a:cubicBezTo>
                  <a:cubicBezTo>
                    <a:pt x="9513" y="5691"/>
                    <a:pt x="9537" y="5691"/>
                    <a:pt x="9585" y="5703"/>
                  </a:cubicBezTo>
                  <a:lnTo>
                    <a:pt x="9466" y="5632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Google Shape;2254;p17"/>
            <p:cNvSpPr/>
            <p:nvPr/>
          </p:nvSpPr>
          <p:spPr>
            <a:xfrm>
              <a:off x="5814100" y="3227900"/>
              <a:ext cx="202450" cy="130700"/>
            </a:xfrm>
            <a:custGeom>
              <a:avLst/>
              <a:gdLst/>
              <a:ahLst/>
              <a:cxnLst/>
              <a:rect l="l" t="t" r="r" b="b"/>
              <a:pathLst>
                <a:path w="8098" h="5228" extrusionOk="0">
                  <a:moveTo>
                    <a:pt x="1" y="1"/>
                  </a:moveTo>
                  <a:lnTo>
                    <a:pt x="1" y="1"/>
                  </a:lnTo>
                  <a:cubicBezTo>
                    <a:pt x="37" y="48"/>
                    <a:pt x="84" y="120"/>
                    <a:pt x="84" y="191"/>
                  </a:cubicBezTo>
                  <a:cubicBezTo>
                    <a:pt x="84" y="263"/>
                    <a:pt x="72" y="322"/>
                    <a:pt x="25" y="382"/>
                  </a:cubicBezTo>
                  <a:lnTo>
                    <a:pt x="4263" y="2977"/>
                  </a:lnTo>
                  <a:cubicBezTo>
                    <a:pt x="4311" y="2918"/>
                    <a:pt x="4382" y="2870"/>
                    <a:pt x="4478" y="2870"/>
                  </a:cubicBezTo>
                  <a:cubicBezTo>
                    <a:pt x="4644" y="2870"/>
                    <a:pt x="4775" y="2977"/>
                    <a:pt x="4775" y="3144"/>
                  </a:cubicBezTo>
                  <a:cubicBezTo>
                    <a:pt x="4775" y="3180"/>
                    <a:pt x="4775" y="3227"/>
                    <a:pt x="4739" y="3275"/>
                  </a:cubicBezTo>
                  <a:lnTo>
                    <a:pt x="7942" y="5228"/>
                  </a:lnTo>
                  <a:cubicBezTo>
                    <a:pt x="7954" y="5120"/>
                    <a:pt x="8014" y="5025"/>
                    <a:pt x="8097" y="4954"/>
                  </a:cubicBezTo>
                  <a:lnTo>
                    <a:pt x="37" y="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5" name="Google Shape;2255;p17"/>
            <p:cNvSpPr/>
            <p:nvPr/>
          </p:nvSpPr>
          <p:spPr>
            <a:xfrm>
              <a:off x="5574500" y="3075800"/>
              <a:ext cx="354825" cy="22650"/>
            </a:xfrm>
            <a:custGeom>
              <a:avLst/>
              <a:gdLst/>
              <a:ahLst/>
              <a:cxnLst/>
              <a:rect l="l" t="t" r="r" b="b"/>
              <a:pathLst>
                <a:path w="14193" h="906" extrusionOk="0">
                  <a:moveTo>
                    <a:pt x="0" y="1"/>
                  </a:moveTo>
                  <a:lnTo>
                    <a:pt x="0" y="1"/>
                  </a:lnTo>
                  <a:cubicBezTo>
                    <a:pt x="12" y="36"/>
                    <a:pt x="24" y="84"/>
                    <a:pt x="24" y="132"/>
                  </a:cubicBezTo>
                  <a:cubicBezTo>
                    <a:pt x="36" y="203"/>
                    <a:pt x="24" y="263"/>
                    <a:pt x="12" y="322"/>
                  </a:cubicBezTo>
                  <a:lnTo>
                    <a:pt x="131" y="322"/>
                  </a:lnTo>
                  <a:lnTo>
                    <a:pt x="14181" y="906"/>
                  </a:lnTo>
                  <a:cubicBezTo>
                    <a:pt x="14181" y="870"/>
                    <a:pt x="14169" y="858"/>
                    <a:pt x="14169" y="834"/>
                  </a:cubicBezTo>
                  <a:cubicBezTo>
                    <a:pt x="14169" y="751"/>
                    <a:pt x="14169" y="667"/>
                    <a:pt x="14193" y="596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6" name="Google Shape;2256;p17"/>
            <p:cNvSpPr/>
            <p:nvPr/>
          </p:nvSpPr>
          <p:spPr>
            <a:xfrm>
              <a:off x="5569125" y="2643900"/>
              <a:ext cx="490575" cy="431025"/>
            </a:xfrm>
            <a:custGeom>
              <a:avLst/>
              <a:gdLst/>
              <a:ahLst/>
              <a:cxnLst/>
              <a:rect l="l" t="t" r="r" b="b"/>
              <a:pathLst>
                <a:path w="19623" h="17241" extrusionOk="0">
                  <a:moveTo>
                    <a:pt x="19622" y="1"/>
                  </a:moveTo>
                  <a:lnTo>
                    <a:pt x="1" y="17027"/>
                  </a:lnTo>
                  <a:cubicBezTo>
                    <a:pt x="96" y="17074"/>
                    <a:pt x="168" y="17158"/>
                    <a:pt x="215" y="17241"/>
                  </a:cubicBezTo>
                  <a:lnTo>
                    <a:pt x="19622" y="394"/>
                  </a:lnTo>
                  <a:lnTo>
                    <a:pt x="19622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7" name="Google Shape;2257;p17"/>
            <p:cNvSpPr/>
            <p:nvPr/>
          </p:nvSpPr>
          <p:spPr>
            <a:xfrm>
              <a:off x="5954000" y="2949300"/>
              <a:ext cx="105100" cy="136050"/>
            </a:xfrm>
            <a:custGeom>
              <a:avLst/>
              <a:gdLst/>
              <a:ahLst/>
              <a:cxnLst/>
              <a:rect l="l" t="t" r="r" b="b"/>
              <a:pathLst>
                <a:path w="4204" h="5442" extrusionOk="0">
                  <a:moveTo>
                    <a:pt x="4204" y="1"/>
                  </a:moveTo>
                  <a:lnTo>
                    <a:pt x="1" y="5239"/>
                  </a:lnTo>
                  <a:cubicBezTo>
                    <a:pt x="96" y="5299"/>
                    <a:pt x="179" y="5370"/>
                    <a:pt x="239" y="5442"/>
                  </a:cubicBezTo>
                  <a:lnTo>
                    <a:pt x="4204" y="489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Google Shape;2258;p17"/>
            <p:cNvSpPr/>
            <p:nvPr/>
          </p:nvSpPr>
          <p:spPr>
            <a:xfrm>
              <a:off x="6022475" y="3206175"/>
              <a:ext cx="37225" cy="143500"/>
            </a:xfrm>
            <a:custGeom>
              <a:avLst/>
              <a:gdLst/>
              <a:ahLst/>
              <a:cxnLst/>
              <a:rect l="l" t="t" r="r" b="b"/>
              <a:pathLst>
                <a:path w="1489" h="5740" extrusionOk="0">
                  <a:moveTo>
                    <a:pt x="1488" y="1"/>
                  </a:moveTo>
                  <a:lnTo>
                    <a:pt x="1191" y="1132"/>
                  </a:lnTo>
                  <a:lnTo>
                    <a:pt x="1084" y="1525"/>
                  </a:lnTo>
                  <a:lnTo>
                    <a:pt x="0" y="5692"/>
                  </a:lnTo>
                  <a:cubicBezTo>
                    <a:pt x="12" y="5692"/>
                    <a:pt x="24" y="5692"/>
                    <a:pt x="60" y="5680"/>
                  </a:cubicBezTo>
                  <a:cubicBezTo>
                    <a:pt x="143" y="5680"/>
                    <a:pt x="238" y="5692"/>
                    <a:pt x="310" y="5739"/>
                  </a:cubicBezTo>
                  <a:lnTo>
                    <a:pt x="1322" y="1834"/>
                  </a:lnTo>
                  <a:lnTo>
                    <a:pt x="1429" y="1453"/>
                  </a:lnTo>
                  <a:lnTo>
                    <a:pt x="1488" y="1227"/>
                  </a:lnTo>
                  <a:lnTo>
                    <a:pt x="148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Google Shape;2259;p17"/>
            <p:cNvSpPr/>
            <p:nvPr/>
          </p:nvSpPr>
          <p:spPr>
            <a:xfrm>
              <a:off x="5959075" y="3100225"/>
              <a:ext cx="100625" cy="64900"/>
            </a:xfrm>
            <a:custGeom>
              <a:avLst/>
              <a:gdLst/>
              <a:ahLst/>
              <a:cxnLst/>
              <a:rect l="l" t="t" r="r" b="b"/>
              <a:pathLst>
                <a:path w="4025" h="2596" extrusionOk="0">
                  <a:moveTo>
                    <a:pt x="155" y="0"/>
                  </a:moveTo>
                  <a:cubicBezTo>
                    <a:pt x="119" y="107"/>
                    <a:pt x="72" y="202"/>
                    <a:pt x="0" y="274"/>
                  </a:cubicBezTo>
                  <a:lnTo>
                    <a:pt x="60" y="298"/>
                  </a:lnTo>
                  <a:lnTo>
                    <a:pt x="4024" y="2596"/>
                  </a:lnTo>
                  <a:lnTo>
                    <a:pt x="4024" y="223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Google Shape;2260;p17"/>
            <p:cNvSpPr/>
            <p:nvPr/>
          </p:nvSpPr>
          <p:spPr>
            <a:xfrm>
              <a:off x="4523175" y="3371975"/>
              <a:ext cx="36625" cy="35750"/>
            </a:xfrm>
            <a:custGeom>
              <a:avLst/>
              <a:gdLst/>
              <a:ahLst/>
              <a:cxnLst/>
              <a:rect l="l" t="t" r="r" b="b"/>
              <a:pathLst>
                <a:path w="1465" h="1430" extrusionOk="0">
                  <a:moveTo>
                    <a:pt x="691" y="0"/>
                  </a:moveTo>
                  <a:cubicBezTo>
                    <a:pt x="334" y="12"/>
                    <a:pt x="60" y="286"/>
                    <a:pt x="24" y="620"/>
                  </a:cubicBezTo>
                  <a:cubicBezTo>
                    <a:pt x="24" y="667"/>
                    <a:pt x="0" y="715"/>
                    <a:pt x="24" y="762"/>
                  </a:cubicBezTo>
                  <a:cubicBezTo>
                    <a:pt x="24" y="834"/>
                    <a:pt x="36" y="893"/>
                    <a:pt x="60" y="953"/>
                  </a:cubicBezTo>
                  <a:cubicBezTo>
                    <a:pt x="164" y="1242"/>
                    <a:pt x="436" y="1430"/>
                    <a:pt x="746" y="1430"/>
                  </a:cubicBezTo>
                  <a:cubicBezTo>
                    <a:pt x="755" y="1430"/>
                    <a:pt x="765" y="1430"/>
                    <a:pt x="774" y="1429"/>
                  </a:cubicBezTo>
                  <a:cubicBezTo>
                    <a:pt x="822" y="1429"/>
                    <a:pt x="870" y="1417"/>
                    <a:pt x="917" y="1417"/>
                  </a:cubicBezTo>
                  <a:cubicBezTo>
                    <a:pt x="1012" y="1382"/>
                    <a:pt x="1108" y="1334"/>
                    <a:pt x="1191" y="1274"/>
                  </a:cubicBezTo>
                  <a:cubicBezTo>
                    <a:pt x="1358" y="1120"/>
                    <a:pt x="1465" y="905"/>
                    <a:pt x="1453" y="667"/>
                  </a:cubicBezTo>
                  <a:cubicBezTo>
                    <a:pt x="1429" y="441"/>
                    <a:pt x="1334" y="262"/>
                    <a:pt x="1167" y="143"/>
                  </a:cubicBezTo>
                  <a:cubicBezTo>
                    <a:pt x="1096" y="84"/>
                    <a:pt x="989" y="48"/>
                    <a:pt x="881" y="12"/>
                  </a:cubicBezTo>
                  <a:cubicBezTo>
                    <a:pt x="822" y="0"/>
                    <a:pt x="762" y="0"/>
                    <a:pt x="691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2261;p17"/>
            <p:cNvSpPr/>
            <p:nvPr/>
          </p:nvSpPr>
          <p:spPr>
            <a:xfrm>
              <a:off x="4806850" y="3361225"/>
              <a:ext cx="35725" cy="35175"/>
            </a:xfrm>
            <a:custGeom>
              <a:avLst/>
              <a:gdLst/>
              <a:ahLst/>
              <a:cxnLst/>
              <a:rect l="l" t="t" r="r" b="b"/>
              <a:pathLst>
                <a:path w="1429" h="1407" extrusionOk="0">
                  <a:moveTo>
                    <a:pt x="724" y="0"/>
                  </a:moveTo>
                  <a:cubicBezTo>
                    <a:pt x="709" y="0"/>
                    <a:pt x="694" y="1"/>
                    <a:pt x="679" y="2"/>
                  </a:cubicBezTo>
                  <a:cubicBezTo>
                    <a:pt x="583" y="2"/>
                    <a:pt x="476" y="38"/>
                    <a:pt x="381" y="85"/>
                  </a:cubicBezTo>
                  <a:cubicBezTo>
                    <a:pt x="286" y="121"/>
                    <a:pt x="202" y="192"/>
                    <a:pt x="143" y="264"/>
                  </a:cubicBezTo>
                  <a:cubicBezTo>
                    <a:pt x="83" y="335"/>
                    <a:pt x="48" y="442"/>
                    <a:pt x="12" y="549"/>
                  </a:cubicBezTo>
                  <a:cubicBezTo>
                    <a:pt x="0" y="609"/>
                    <a:pt x="0" y="680"/>
                    <a:pt x="0" y="740"/>
                  </a:cubicBezTo>
                  <a:cubicBezTo>
                    <a:pt x="24" y="1133"/>
                    <a:pt x="345" y="1407"/>
                    <a:pt x="726" y="1407"/>
                  </a:cubicBezTo>
                  <a:lnTo>
                    <a:pt x="738" y="1407"/>
                  </a:lnTo>
                  <a:cubicBezTo>
                    <a:pt x="845" y="1407"/>
                    <a:pt x="941" y="1383"/>
                    <a:pt x="1024" y="1335"/>
                  </a:cubicBezTo>
                  <a:cubicBezTo>
                    <a:pt x="1131" y="1276"/>
                    <a:pt x="1214" y="1204"/>
                    <a:pt x="1298" y="1097"/>
                  </a:cubicBezTo>
                  <a:cubicBezTo>
                    <a:pt x="1357" y="1002"/>
                    <a:pt x="1393" y="919"/>
                    <a:pt x="1417" y="811"/>
                  </a:cubicBezTo>
                  <a:cubicBezTo>
                    <a:pt x="1429" y="776"/>
                    <a:pt x="1429" y="704"/>
                    <a:pt x="1429" y="669"/>
                  </a:cubicBezTo>
                  <a:cubicBezTo>
                    <a:pt x="1417" y="279"/>
                    <a:pt x="1098" y="0"/>
                    <a:pt x="724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Google Shape;2262;p17"/>
            <p:cNvSpPr/>
            <p:nvPr/>
          </p:nvSpPr>
          <p:spPr>
            <a:xfrm>
              <a:off x="4231475" y="3218375"/>
              <a:ext cx="12225" cy="12250"/>
            </a:xfrm>
            <a:custGeom>
              <a:avLst/>
              <a:gdLst/>
              <a:ahLst/>
              <a:cxnLst/>
              <a:rect l="l" t="t" r="r" b="b"/>
              <a:pathLst>
                <a:path w="489" h="490" extrusionOk="0">
                  <a:moveTo>
                    <a:pt x="238" y="1"/>
                  </a:moveTo>
                  <a:cubicBezTo>
                    <a:pt x="155" y="1"/>
                    <a:pt x="96" y="37"/>
                    <a:pt x="48" y="108"/>
                  </a:cubicBezTo>
                  <a:cubicBezTo>
                    <a:pt x="12" y="156"/>
                    <a:pt x="0" y="203"/>
                    <a:pt x="0" y="263"/>
                  </a:cubicBezTo>
                  <a:cubicBezTo>
                    <a:pt x="23" y="387"/>
                    <a:pt x="142" y="490"/>
                    <a:pt x="256" y="490"/>
                  </a:cubicBezTo>
                  <a:cubicBezTo>
                    <a:pt x="262" y="490"/>
                    <a:pt x="268" y="490"/>
                    <a:pt x="274" y="489"/>
                  </a:cubicBezTo>
                  <a:cubicBezTo>
                    <a:pt x="381" y="489"/>
                    <a:pt x="453" y="429"/>
                    <a:pt x="477" y="334"/>
                  </a:cubicBezTo>
                  <a:cubicBezTo>
                    <a:pt x="488" y="310"/>
                    <a:pt x="488" y="263"/>
                    <a:pt x="488" y="239"/>
                  </a:cubicBezTo>
                  <a:cubicBezTo>
                    <a:pt x="488" y="96"/>
                    <a:pt x="381" y="1"/>
                    <a:pt x="23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2263;p17"/>
            <p:cNvSpPr/>
            <p:nvPr/>
          </p:nvSpPr>
          <p:spPr>
            <a:xfrm>
              <a:off x="5155100" y="3058225"/>
              <a:ext cx="25325" cy="25050"/>
            </a:xfrm>
            <a:custGeom>
              <a:avLst/>
              <a:gdLst/>
              <a:ahLst/>
              <a:cxnLst/>
              <a:rect l="l" t="t" r="r" b="b"/>
              <a:pathLst>
                <a:path w="1013" h="1002" extrusionOk="0">
                  <a:moveTo>
                    <a:pt x="510" y="1"/>
                  </a:moveTo>
                  <a:cubicBezTo>
                    <a:pt x="503" y="1"/>
                    <a:pt x="496" y="1"/>
                    <a:pt x="489" y="1"/>
                  </a:cubicBezTo>
                  <a:cubicBezTo>
                    <a:pt x="203" y="13"/>
                    <a:pt x="0" y="239"/>
                    <a:pt x="12" y="525"/>
                  </a:cubicBezTo>
                  <a:cubicBezTo>
                    <a:pt x="24" y="763"/>
                    <a:pt x="203" y="954"/>
                    <a:pt x="441" y="989"/>
                  </a:cubicBezTo>
                  <a:cubicBezTo>
                    <a:pt x="489" y="1001"/>
                    <a:pt x="500" y="1001"/>
                    <a:pt x="536" y="1001"/>
                  </a:cubicBezTo>
                  <a:cubicBezTo>
                    <a:pt x="608" y="1001"/>
                    <a:pt x="679" y="966"/>
                    <a:pt x="762" y="942"/>
                  </a:cubicBezTo>
                  <a:cubicBezTo>
                    <a:pt x="917" y="847"/>
                    <a:pt x="1012" y="668"/>
                    <a:pt x="1012" y="478"/>
                  </a:cubicBezTo>
                  <a:cubicBezTo>
                    <a:pt x="1001" y="222"/>
                    <a:pt x="786" y="1"/>
                    <a:pt x="5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Google Shape;2264;p17"/>
            <p:cNvSpPr/>
            <p:nvPr/>
          </p:nvSpPr>
          <p:spPr>
            <a:xfrm>
              <a:off x="5929000" y="3079000"/>
              <a:ext cx="34850" cy="34325"/>
            </a:xfrm>
            <a:custGeom>
              <a:avLst/>
              <a:gdLst/>
              <a:ahLst/>
              <a:cxnLst/>
              <a:rect l="l" t="t" r="r" b="b"/>
              <a:pathLst>
                <a:path w="1394" h="1373" extrusionOk="0">
                  <a:moveTo>
                    <a:pt x="720" y="1"/>
                  </a:moveTo>
                  <a:cubicBezTo>
                    <a:pt x="699" y="1"/>
                    <a:pt x="677" y="2"/>
                    <a:pt x="655" y="4"/>
                  </a:cubicBezTo>
                  <a:cubicBezTo>
                    <a:pt x="358" y="16"/>
                    <a:pt x="96" y="230"/>
                    <a:pt x="24" y="492"/>
                  </a:cubicBezTo>
                  <a:cubicBezTo>
                    <a:pt x="13" y="575"/>
                    <a:pt x="1" y="647"/>
                    <a:pt x="1" y="730"/>
                  </a:cubicBezTo>
                  <a:lnTo>
                    <a:pt x="1" y="789"/>
                  </a:lnTo>
                  <a:cubicBezTo>
                    <a:pt x="13" y="885"/>
                    <a:pt x="48" y="968"/>
                    <a:pt x="108" y="1051"/>
                  </a:cubicBezTo>
                  <a:cubicBezTo>
                    <a:pt x="167" y="1135"/>
                    <a:pt x="239" y="1206"/>
                    <a:pt x="322" y="1266"/>
                  </a:cubicBezTo>
                  <a:cubicBezTo>
                    <a:pt x="441" y="1349"/>
                    <a:pt x="584" y="1373"/>
                    <a:pt x="727" y="1373"/>
                  </a:cubicBezTo>
                  <a:cubicBezTo>
                    <a:pt x="822" y="1373"/>
                    <a:pt x="917" y="1349"/>
                    <a:pt x="1001" y="1313"/>
                  </a:cubicBezTo>
                  <a:cubicBezTo>
                    <a:pt x="1084" y="1266"/>
                    <a:pt x="1156" y="1206"/>
                    <a:pt x="1215" y="1135"/>
                  </a:cubicBezTo>
                  <a:cubicBezTo>
                    <a:pt x="1275" y="1063"/>
                    <a:pt x="1334" y="968"/>
                    <a:pt x="1370" y="873"/>
                  </a:cubicBezTo>
                  <a:cubicBezTo>
                    <a:pt x="1382" y="789"/>
                    <a:pt x="1394" y="730"/>
                    <a:pt x="1382" y="659"/>
                  </a:cubicBezTo>
                  <a:cubicBezTo>
                    <a:pt x="1382" y="516"/>
                    <a:pt x="1322" y="397"/>
                    <a:pt x="1251" y="278"/>
                  </a:cubicBezTo>
                  <a:cubicBezTo>
                    <a:pt x="1191" y="182"/>
                    <a:pt x="1096" y="123"/>
                    <a:pt x="1013" y="75"/>
                  </a:cubicBezTo>
                  <a:cubicBezTo>
                    <a:pt x="923" y="26"/>
                    <a:pt x="826" y="1"/>
                    <a:pt x="72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Google Shape;2265;p17"/>
            <p:cNvSpPr/>
            <p:nvPr/>
          </p:nvSpPr>
          <p:spPr>
            <a:xfrm>
              <a:off x="6012050" y="3348375"/>
              <a:ext cx="25625" cy="24275"/>
            </a:xfrm>
            <a:custGeom>
              <a:avLst/>
              <a:gdLst/>
              <a:ahLst/>
              <a:cxnLst/>
              <a:rect l="l" t="t" r="r" b="b"/>
              <a:pathLst>
                <a:path w="1025" h="971" extrusionOk="0">
                  <a:moveTo>
                    <a:pt x="524" y="1"/>
                  </a:moveTo>
                  <a:cubicBezTo>
                    <a:pt x="508" y="1"/>
                    <a:pt x="492" y="2"/>
                    <a:pt x="477" y="4"/>
                  </a:cubicBezTo>
                  <a:cubicBezTo>
                    <a:pt x="453" y="4"/>
                    <a:pt x="441" y="4"/>
                    <a:pt x="417" y="16"/>
                  </a:cubicBezTo>
                  <a:cubicBezTo>
                    <a:pt x="310" y="40"/>
                    <a:pt x="215" y="75"/>
                    <a:pt x="155" y="135"/>
                  </a:cubicBezTo>
                  <a:cubicBezTo>
                    <a:pt x="84" y="218"/>
                    <a:pt x="24" y="301"/>
                    <a:pt x="12" y="409"/>
                  </a:cubicBezTo>
                  <a:cubicBezTo>
                    <a:pt x="12" y="432"/>
                    <a:pt x="0" y="480"/>
                    <a:pt x="12" y="516"/>
                  </a:cubicBezTo>
                  <a:cubicBezTo>
                    <a:pt x="24" y="764"/>
                    <a:pt x="239" y="970"/>
                    <a:pt x="495" y="970"/>
                  </a:cubicBezTo>
                  <a:cubicBezTo>
                    <a:pt x="508" y="970"/>
                    <a:pt x="522" y="969"/>
                    <a:pt x="536" y="968"/>
                  </a:cubicBezTo>
                  <a:cubicBezTo>
                    <a:pt x="798" y="956"/>
                    <a:pt x="1024" y="730"/>
                    <a:pt x="989" y="456"/>
                  </a:cubicBezTo>
                  <a:cubicBezTo>
                    <a:pt x="977" y="278"/>
                    <a:pt x="870" y="123"/>
                    <a:pt x="727" y="40"/>
                  </a:cubicBezTo>
                  <a:cubicBezTo>
                    <a:pt x="668" y="20"/>
                    <a:pt x="594" y="1"/>
                    <a:pt x="52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2266;p17"/>
            <p:cNvSpPr/>
            <p:nvPr/>
          </p:nvSpPr>
          <p:spPr>
            <a:xfrm>
              <a:off x="5550375" y="3068250"/>
              <a:ext cx="25025" cy="24250"/>
            </a:xfrm>
            <a:custGeom>
              <a:avLst/>
              <a:gdLst/>
              <a:ahLst/>
              <a:cxnLst/>
              <a:rect l="l" t="t" r="r" b="b"/>
              <a:pathLst>
                <a:path w="1001" h="970" extrusionOk="0">
                  <a:moveTo>
                    <a:pt x="542" y="0"/>
                  </a:moveTo>
                  <a:cubicBezTo>
                    <a:pt x="521" y="0"/>
                    <a:pt x="499" y="2"/>
                    <a:pt x="477" y="5"/>
                  </a:cubicBezTo>
                  <a:cubicBezTo>
                    <a:pt x="441" y="5"/>
                    <a:pt x="394" y="17"/>
                    <a:pt x="346" y="29"/>
                  </a:cubicBezTo>
                  <a:cubicBezTo>
                    <a:pt x="144" y="112"/>
                    <a:pt x="1" y="303"/>
                    <a:pt x="25" y="529"/>
                  </a:cubicBezTo>
                  <a:cubicBezTo>
                    <a:pt x="25" y="612"/>
                    <a:pt x="48" y="708"/>
                    <a:pt x="108" y="779"/>
                  </a:cubicBezTo>
                  <a:cubicBezTo>
                    <a:pt x="168" y="850"/>
                    <a:pt x="251" y="910"/>
                    <a:pt x="346" y="946"/>
                  </a:cubicBezTo>
                  <a:cubicBezTo>
                    <a:pt x="406" y="958"/>
                    <a:pt x="465" y="969"/>
                    <a:pt x="525" y="969"/>
                  </a:cubicBezTo>
                  <a:cubicBezTo>
                    <a:pt x="644" y="969"/>
                    <a:pt x="751" y="910"/>
                    <a:pt x="846" y="838"/>
                  </a:cubicBezTo>
                  <a:cubicBezTo>
                    <a:pt x="906" y="779"/>
                    <a:pt x="941" y="708"/>
                    <a:pt x="977" y="624"/>
                  </a:cubicBezTo>
                  <a:cubicBezTo>
                    <a:pt x="989" y="565"/>
                    <a:pt x="1001" y="529"/>
                    <a:pt x="989" y="469"/>
                  </a:cubicBezTo>
                  <a:cubicBezTo>
                    <a:pt x="989" y="422"/>
                    <a:pt x="977" y="374"/>
                    <a:pt x="953" y="327"/>
                  </a:cubicBezTo>
                  <a:cubicBezTo>
                    <a:pt x="953" y="315"/>
                    <a:pt x="941" y="303"/>
                    <a:pt x="941" y="291"/>
                  </a:cubicBezTo>
                  <a:cubicBezTo>
                    <a:pt x="906" y="184"/>
                    <a:pt x="822" y="112"/>
                    <a:pt x="739" y="65"/>
                  </a:cubicBezTo>
                  <a:cubicBezTo>
                    <a:pt x="727" y="53"/>
                    <a:pt x="703" y="53"/>
                    <a:pt x="691" y="29"/>
                  </a:cubicBezTo>
                  <a:cubicBezTo>
                    <a:pt x="648" y="11"/>
                    <a:pt x="598" y="0"/>
                    <a:pt x="54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2267;p17"/>
            <p:cNvSpPr/>
            <p:nvPr/>
          </p:nvSpPr>
          <p:spPr>
            <a:xfrm>
              <a:off x="5349175" y="3348750"/>
              <a:ext cx="25025" cy="24850"/>
            </a:xfrm>
            <a:custGeom>
              <a:avLst/>
              <a:gdLst/>
              <a:ahLst/>
              <a:cxnLst/>
              <a:rect l="l" t="t" r="r" b="b"/>
              <a:pathLst>
                <a:path w="1001" h="994" extrusionOk="0">
                  <a:moveTo>
                    <a:pt x="476" y="1"/>
                  </a:moveTo>
                  <a:cubicBezTo>
                    <a:pt x="334" y="1"/>
                    <a:pt x="203" y="96"/>
                    <a:pt x="107" y="203"/>
                  </a:cubicBezTo>
                  <a:cubicBezTo>
                    <a:pt x="48" y="286"/>
                    <a:pt x="0" y="382"/>
                    <a:pt x="24" y="501"/>
                  </a:cubicBezTo>
                  <a:lnTo>
                    <a:pt x="24" y="525"/>
                  </a:lnTo>
                  <a:cubicBezTo>
                    <a:pt x="36" y="632"/>
                    <a:pt x="60" y="715"/>
                    <a:pt x="119" y="798"/>
                  </a:cubicBezTo>
                  <a:cubicBezTo>
                    <a:pt x="179" y="882"/>
                    <a:pt x="274" y="941"/>
                    <a:pt x="381" y="977"/>
                  </a:cubicBezTo>
                  <a:cubicBezTo>
                    <a:pt x="406" y="985"/>
                    <a:pt x="444" y="994"/>
                    <a:pt x="484" y="994"/>
                  </a:cubicBezTo>
                  <a:cubicBezTo>
                    <a:pt x="501" y="994"/>
                    <a:pt x="519" y="992"/>
                    <a:pt x="536" y="989"/>
                  </a:cubicBezTo>
                  <a:cubicBezTo>
                    <a:pt x="762" y="977"/>
                    <a:pt x="941" y="822"/>
                    <a:pt x="988" y="620"/>
                  </a:cubicBezTo>
                  <a:cubicBezTo>
                    <a:pt x="1000" y="572"/>
                    <a:pt x="1000" y="525"/>
                    <a:pt x="1000" y="465"/>
                  </a:cubicBezTo>
                  <a:cubicBezTo>
                    <a:pt x="977" y="417"/>
                    <a:pt x="953" y="358"/>
                    <a:pt x="941" y="322"/>
                  </a:cubicBezTo>
                  <a:lnTo>
                    <a:pt x="893" y="227"/>
                  </a:lnTo>
                  <a:cubicBezTo>
                    <a:pt x="834" y="144"/>
                    <a:pt x="750" y="84"/>
                    <a:pt x="655" y="36"/>
                  </a:cubicBezTo>
                  <a:cubicBezTo>
                    <a:pt x="596" y="25"/>
                    <a:pt x="536" y="1"/>
                    <a:pt x="47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2268;p17"/>
            <p:cNvSpPr/>
            <p:nvPr/>
          </p:nvSpPr>
          <p:spPr>
            <a:xfrm>
              <a:off x="4288925" y="3245425"/>
              <a:ext cx="24725" cy="24575"/>
            </a:xfrm>
            <a:custGeom>
              <a:avLst/>
              <a:gdLst/>
              <a:ahLst/>
              <a:cxnLst/>
              <a:rect l="l" t="t" r="r" b="b"/>
              <a:pathLst>
                <a:path w="989" h="983" extrusionOk="0">
                  <a:moveTo>
                    <a:pt x="513" y="0"/>
                  </a:moveTo>
                  <a:cubicBezTo>
                    <a:pt x="497" y="0"/>
                    <a:pt x="481" y="1"/>
                    <a:pt x="465" y="2"/>
                  </a:cubicBezTo>
                  <a:cubicBezTo>
                    <a:pt x="262" y="14"/>
                    <a:pt x="84" y="133"/>
                    <a:pt x="24" y="312"/>
                  </a:cubicBezTo>
                  <a:cubicBezTo>
                    <a:pt x="0" y="371"/>
                    <a:pt x="0" y="443"/>
                    <a:pt x="0" y="526"/>
                  </a:cubicBezTo>
                  <a:cubicBezTo>
                    <a:pt x="0" y="586"/>
                    <a:pt x="12" y="621"/>
                    <a:pt x="24" y="669"/>
                  </a:cubicBezTo>
                  <a:cubicBezTo>
                    <a:pt x="36" y="729"/>
                    <a:pt x="72" y="776"/>
                    <a:pt x="119" y="824"/>
                  </a:cubicBezTo>
                  <a:cubicBezTo>
                    <a:pt x="193" y="908"/>
                    <a:pt x="322" y="983"/>
                    <a:pt x="450" y="983"/>
                  </a:cubicBezTo>
                  <a:cubicBezTo>
                    <a:pt x="467" y="983"/>
                    <a:pt x="483" y="981"/>
                    <a:pt x="500" y="979"/>
                  </a:cubicBezTo>
                  <a:cubicBezTo>
                    <a:pt x="512" y="979"/>
                    <a:pt x="536" y="979"/>
                    <a:pt x="560" y="967"/>
                  </a:cubicBezTo>
                  <a:cubicBezTo>
                    <a:pt x="703" y="955"/>
                    <a:pt x="798" y="883"/>
                    <a:pt x="869" y="788"/>
                  </a:cubicBezTo>
                  <a:cubicBezTo>
                    <a:pt x="953" y="705"/>
                    <a:pt x="988" y="586"/>
                    <a:pt x="976" y="455"/>
                  </a:cubicBezTo>
                  <a:cubicBezTo>
                    <a:pt x="976" y="431"/>
                    <a:pt x="976" y="419"/>
                    <a:pt x="965" y="383"/>
                  </a:cubicBezTo>
                  <a:cubicBezTo>
                    <a:pt x="953" y="276"/>
                    <a:pt x="893" y="193"/>
                    <a:pt x="822" y="121"/>
                  </a:cubicBezTo>
                  <a:cubicBezTo>
                    <a:pt x="738" y="38"/>
                    <a:pt x="627" y="0"/>
                    <a:pt x="51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2269;p17"/>
            <p:cNvSpPr/>
            <p:nvPr/>
          </p:nvSpPr>
          <p:spPr>
            <a:xfrm>
              <a:off x="4145150" y="3339825"/>
              <a:ext cx="26225" cy="24750"/>
            </a:xfrm>
            <a:custGeom>
              <a:avLst/>
              <a:gdLst/>
              <a:ahLst/>
              <a:cxnLst/>
              <a:rect l="l" t="t" r="r" b="b"/>
              <a:pathLst>
                <a:path w="1049" h="990" extrusionOk="0">
                  <a:moveTo>
                    <a:pt x="501" y="1"/>
                  </a:moveTo>
                  <a:cubicBezTo>
                    <a:pt x="227" y="24"/>
                    <a:pt x="0" y="239"/>
                    <a:pt x="36" y="524"/>
                  </a:cubicBezTo>
                  <a:cubicBezTo>
                    <a:pt x="48" y="791"/>
                    <a:pt x="262" y="989"/>
                    <a:pt x="536" y="989"/>
                  </a:cubicBezTo>
                  <a:cubicBezTo>
                    <a:pt x="544" y="989"/>
                    <a:pt x="552" y="989"/>
                    <a:pt x="560" y="989"/>
                  </a:cubicBezTo>
                  <a:cubicBezTo>
                    <a:pt x="822" y="977"/>
                    <a:pt x="1048" y="751"/>
                    <a:pt x="1012" y="465"/>
                  </a:cubicBezTo>
                  <a:cubicBezTo>
                    <a:pt x="1012" y="405"/>
                    <a:pt x="1001" y="358"/>
                    <a:pt x="989" y="322"/>
                  </a:cubicBezTo>
                  <a:cubicBezTo>
                    <a:pt x="929" y="215"/>
                    <a:pt x="870" y="143"/>
                    <a:pt x="774" y="84"/>
                  </a:cubicBezTo>
                  <a:cubicBezTo>
                    <a:pt x="703" y="36"/>
                    <a:pt x="631" y="1"/>
                    <a:pt x="53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Google Shape;2270;p17"/>
            <p:cNvSpPr/>
            <p:nvPr/>
          </p:nvSpPr>
          <p:spPr>
            <a:xfrm>
              <a:off x="4710100" y="2985275"/>
              <a:ext cx="25625" cy="24775"/>
            </a:xfrm>
            <a:custGeom>
              <a:avLst/>
              <a:gdLst/>
              <a:ahLst/>
              <a:cxnLst/>
              <a:rect l="l" t="t" r="r" b="b"/>
              <a:pathLst>
                <a:path w="1025" h="991" extrusionOk="0">
                  <a:moveTo>
                    <a:pt x="532" y="0"/>
                  </a:moveTo>
                  <a:cubicBezTo>
                    <a:pt x="518" y="0"/>
                    <a:pt x="503" y="1"/>
                    <a:pt x="489" y="2"/>
                  </a:cubicBezTo>
                  <a:cubicBezTo>
                    <a:pt x="227" y="14"/>
                    <a:pt x="1" y="240"/>
                    <a:pt x="24" y="526"/>
                  </a:cubicBezTo>
                  <a:cubicBezTo>
                    <a:pt x="48" y="657"/>
                    <a:pt x="108" y="776"/>
                    <a:pt x="191" y="859"/>
                  </a:cubicBezTo>
                  <a:cubicBezTo>
                    <a:pt x="262" y="943"/>
                    <a:pt x="370" y="979"/>
                    <a:pt x="477" y="979"/>
                  </a:cubicBezTo>
                  <a:lnTo>
                    <a:pt x="536" y="990"/>
                  </a:lnTo>
                  <a:cubicBezTo>
                    <a:pt x="655" y="990"/>
                    <a:pt x="739" y="943"/>
                    <a:pt x="834" y="883"/>
                  </a:cubicBezTo>
                  <a:cubicBezTo>
                    <a:pt x="953" y="788"/>
                    <a:pt x="1024" y="621"/>
                    <a:pt x="1013" y="467"/>
                  </a:cubicBezTo>
                  <a:cubicBezTo>
                    <a:pt x="1001" y="207"/>
                    <a:pt x="797" y="0"/>
                    <a:pt x="532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Google Shape;2271;p17"/>
            <p:cNvSpPr/>
            <p:nvPr/>
          </p:nvSpPr>
          <p:spPr>
            <a:xfrm>
              <a:off x="5801300" y="3226125"/>
              <a:ext cx="14625" cy="14600"/>
            </a:xfrm>
            <a:custGeom>
              <a:avLst/>
              <a:gdLst/>
              <a:ahLst/>
              <a:cxnLst/>
              <a:rect l="l" t="t" r="r" b="b"/>
              <a:pathLst>
                <a:path w="585" h="584" extrusionOk="0">
                  <a:moveTo>
                    <a:pt x="275" y="0"/>
                  </a:moveTo>
                  <a:cubicBezTo>
                    <a:pt x="168" y="0"/>
                    <a:pt x="72" y="72"/>
                    <a:pt x="37" y="167"/>
                  </a:cubicBezTo>
                  <a:lnTo>
                    <a:pt x="37" y="179"/>
                  </a:lnTo>
                  <a:cubicBezTo>
                    <a:pt x="13" y="227"/>
                    <a:pt x="1" y="262"/>
                    <a:pt x="1" y="310"/>
                  </a:cubicBezTo>
                  <a:cubicBezTo>
                    <a:pt x="1" y="405"/>
                    <a:pt x="48" y="477"/>
                    <a:pt x="120" y="524"/>
                  </a:cubicBezTo>
                  <a:cubicBezTo>
                    <a:pt x="179" y="560"/>
                    <a:pt x="239" y="584"/>
                    <a:pt x="310" y="584"/>
                  </a:cubicBezTo>
                  <a:cubicBezTo>
                    <a:pt x="406" y="584"/>
                    <a:pt x="477" y="536"/>
                    <a:pt x="525" y="465"/>
                  </a:cubicBezTo>
                  <a:cubicBezTo>
                    <a:pt x="572" y="417"/>
                    <a:pt x="584" y="346"/>
                    <a:pt x="584" y="262"/>
                  </a:cubicBezTo>
                  <a:cubicBezTo>
                    <a:pt x="584" y="191"/>
                    <a:pt x="549" y="119"/>
                    <a:pt x="489" y="72"/>
                  </a:cubicBezTo>
                  <a:cubicBezTo>
                    <a:pt x="465" y="36"/>
                    <a:pt x="429" y="24"/>
                    <a:pt x="394" y="12"/>
                  </a:cubicBezTo>
                  <a:cubicBezTo>
                    <a:pt x="358" y="0"/>
                    <a:pt x="310" y="0"/>
                    <a:pt x="27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2272;p17"/>
            <p:cNvSpPr/>
            <p:nvPr/>
          </p:nvSpPr>
          <p:spPr>
            <a:xfrm>
              <a:off x="5918575" y="3299625"/>
              <a:ext cx="14600" cy="14325"/>
            </a:xfrm>
            <a:custGeom>
              <a:avLst/>
              <a:gdLst/>
              <a:ahLst/>
              <a:cxnLst/>
              <a:rect l="l" t="t" r="r" b="b"/>
              <a:pathLst>
                <a:path w="584" h="573" extrusionOk="0">
                  <a:moveTo>
                    <a:pt x="308" y="0"/>
                  </a:moveTo>
                  <a:cubicBezTo>
                    <a:pt x="301" y="0"/>
                    <a:pt x="294" y="1"/>
                    <a:pt x="287" y="1"/>
                  </a:cubicBezTo>
                  <a:cubicBezTo>
                    <a:pt x="191" y="1"/>
                    <a:pt x="132" y="49"/>
                    <a:pt x="72" y="108"/>
                  </a:cubicBezTo>
                  <a:cubicBezTo>
                    <a:pt x="25" y="168"/>
                    <a:pt x="1" y="227"/>
                    <a:pt x="13" y="299"/>
                  </a:cubicBezTo>
                  <a:cubicBezTo>
                    <a:pt x="25" y="454"/>
                    <a:pt x="144" y="573"/>
                    <a:pt x="310" y="573"/>
                  </a:cubicBezTo>
                  <a:cubicBezTo>
                    <a:pt x="430" y="573"/>
                    <a:pt x="513" y="489"/>
                    <a:pt x="549" y="394"/>
                  </a:cubicBezTo>
                  <a:cubicBezTo>
                    <a:pt x="560" y="346"/>
                    <a:pt x="572" y="299"/>
                    <a:pt x="572" y="251"/>
                  </a:cubicBezTo>
                  <a:cubicBezTo>
                    <a:pt x="584" y="115"/>
                    <a:pt x="454" y="0"/>
                    <a:pt x="3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2273;p17"/>
            <p:cNvSpPr/>
            <p:nvPr/>
          </p:nvSpPr>
          <p:spPr>
            <a:xfrm>
              <a:off x="5332800" y="3319575"/>
              <a:ext cx="14300" cy="14025"/>
            </a:xfrm>
            <a:custGeom>
              <a:avLst/>
              <a:gdLst/>
              <a:ahLst/>
              <a:cxnLst/>
              <a:rect l="l" t="t" r="r" b="b"/>
              <a:pathLst>
                <a:path w="572" h="561" extrusionOk="0">
                  <a:moveTo>
                    <a:pt x="274" y="1"/>
                  </a:moveTo>
                  <a:cubicBezTo>
                    <a:pt x="108" y="1"/>
                    <a:pt x="0" y="132"/>
                    <a:pt x="0" y="299"/>
                  </a:cubicBezTo>
                  <a:cubicBezTo>
                    <a:pt x="0" y="453"/>
                    <a:pt x="143" y="561"/>
                    <a:pt x="298" y="561"/>
                  </a:cubicBezTo>
                  <a:cubicBezTo>
                    <a:pt x="465" y="561"/>
                    <a:pt x="572" y="430"/>
                    <a:pt x="572" y="263"/>
                  </a:cubicBezTo>
                  <a:cubicBezTo>
                    <a:pt x="572" y="96"/>
                    <a:pt x="441" y="1"/>
                    <a:pt x="274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Google Shape;2274;p17"/>
            <p:cNvSpPr/>
            <p:nvPr/>
          </p:nvSpPr>
          <p:spPr>
            <a:xfrm>
              <a:off x="4583900" y="3272550"/>
              <a:ext cx="14600" cy="14375"/>
            </a:xfrm>
            <a:custGeom>
              <a:avLst/>
              <a:gdLst/>
              <a:ahLst/>
              <a:cxnLst/>
              <a:rect l="l" t="t" r="r" b="b"/>
              <a:pathLst>
                <a:path w="584" h="575" extrusionOk="0">
                  <a:moveTo>
                    <a:pt x="286" y="1"/>
                  </a:moveTo>
                  <a:cubicBezTo>
                    <a:pt x="215" y="1"/>
                    <a:pt x="155" y="36"/>
                    <a:pt x="107" y="72"/>
                  </a:cubicBezTo>
                  <a:cubicBezTo>
                    <a:pt x="48" y="132"/>
                    <a:pt x="0" y="215"/>
                    <a:pt x="12" y="298"/>
                  </a:cubicBezTo>
                  <a:cubicBezTo>
                    <a:pt x="12" y="334"/>
                    <a:pt x="36" y="346"/>
                    <a:pt x="36" y="370"/>
                  </a:cubicBezTo>
                  <a:cubicBezTo>
                    <a:pt x="48" y="417"/>
                    <a:pt x="60" y="453"/>
                    <a:pt x="96" y="477"/>
                  </a:cubicBezTo>
                  <a:cubicBezTo>
                    <a:pt x="149" y="530"/>
                    <a:pt x="212" y="574"/>
                    <a:pt x="284" y="574"/>
                  </a:cubicBezTo>
                  <a:cubicBezTo>
                    <a:pt x="293" y="574"/>
                    <a:pt x="301" y="573"/>
                    <a:pt x="310" y="572"/>
                  </a:cubicBezTo>
                  <a:cubicBezTo>
                    <a:pt x="346" y="572"/>
                    <a:pt x="369" y="548"/>
                    <a:pt x="405" y="548"/>
                  </a:cubicBezTo>
                  <a:cubicBezTo>
                    <a:pt x="465" y="525"/>
                    <a:pt x="524" y="477"/>
                    <a:pt x="548" y="417"/>
                  </a:cubicBezTo>
                  <a:cubicBezTo>
                    <a:pt x="572" y="370"/>
                    <a:pt x="584" y="334"/>
                    <a:pt x="584" y="275"/>
                  </a:cubicBezTo>
                  <a:cubicBezTo>
                    <a:pt x="584" y="227"/>
                    <a:pt x="572" y="179"/>
                    <a:pt x="548" y="156"/>
                  </a:cubicBezTo>
                  <a:cubicBezTo>
                    <a:pt x="512" y="60"/>
                    <a:pt x="417" y="13"/>
                    <a:pt x="3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Google Shape;2275;p17"/>
            <p:cNvSpPr/>
            <p:nvPr/>
          </p:nvSpPr>
          <p:spPr>
            <a:xfrm>
              <a:off x="5421500" y="3251650"/>
              <a:ext cx="14900" cy="14400"/>
            </a:xfrm>
            <a:custGeom>
              <a:avLst/>
              <a:gdLst/>
              <a:ahLst/>
              <a:cxnLst/>
              <a:rect l="l" t="t" r="r" b="b"/>
              <a:pathLst>
                <a:path w="596" h="576" extrusionOk="0">
                  <a:moveTo>
                    <a:pt x="308" y="0"/>
                  </a:moveTo>
                  <a:cubicBezTo>
                    <a:pt x="293" y="0"/>
                    <a:pt x="278" y="1"/>
                    <a:pt x="262" y="3"/>
                  </a:cubicBezTo>
                  <a:cubicBezTo>
                    <a:pt x="108" y="3"/>
                    <a:pt x="0" y="134"/>
                    <a:pt x="0" y="301"/>
                  </a:cubicBezTo>
                  <a:lnTo>
                    <a:pt x="0" y="349"/>
                  </a:lnTo>
                  <a:cubicBezTo>
                    <a:pt x="23" y="473"/>
                    <a:pt x="131" y="576"/>
                    <a:pt x="275" y="576"/>
                  </a:cubicBezTo>
                  <a:cubicBezTo>
                    <a:pt x="282" y="576"/>
                    <a:pt x="290" y="575"/>
                    <a:pt x="298" y="575"/>
                  </a:cubicBezTo>
                  <a:lnTo>
                    <a:pt x="310" y="575"/>
                  </a:lnTo>
                  <a:cubicBezTo>
                    <a:pt x="477" y="551"/>
                    <a:pt x="596" y="420"/>
                    <a:pt x="584" y="277"/>
                  </a:cubicBezTo>
                  <a:cubicBezTo>
                    <a:pt x="584" y="194"/>
                    <a:pt x="548" y="134"/>
                    <a:pt x="489" y="75"/>
                  </a:cubicBezTo>
                  <a:cubicBezTo>
                    <a:pt x="439" y="25"/>
                    <a:pt x="381" y="0"/>
                    <a:pt x="308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Google Shape;2276;p17"/>
            <p:cNvSpPr/>
            <p:nvPr/>
          </p:nvSpPr>
          <p:spPr>
            <a:xfrm>
              <a:off x="5632525" y="3428525"/>
              <a:ext cx="14025" cy="7175"/>
            </a:xfrm>
            <a:custGeom>
              <a:avLst/>
              <a:gdLst/>
              <a:ahLst/>
              <a:cxnLst/>
              <a:rect l="l" t="t" r="r" b="b"/>
              <a:pathLst>
                <a:path w="561" h="287" extrusionOk="0">
                  <a:moveTo>
                    <a:pt x="263" y="1"/>
                  </a:moveTo>
                  <a:cubicBezTo>
                    <a:pt x="120" y="1"/>
                    <a:pt x="1" y="132"/>
                    <a:pt x="1" y="286"/>
                  </a:cubicBezTo>
                  <a:lnTo>
                    <a:pt x="561" y="286"/>
                  </a:lnTo>
                  <a:lnTo>
                    <a:pt x="561" y="263"/>
                  </a:lnTo>
                  <a:cubicBezTo>
                    <a:pt x="561" y="108"/>
                    <a:pt x="430" y="1"/>
                    <a:pt x="2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Google Shape;2277;p17"/>
            <p:cNvSpPr/>
            <p:nvPr/>
          </p:nvSpPr>
          <p:spPr>
            <a:xfrm>
              <a:off x="5338150" y="3193075"/>
              <a:ext cx="14025" cy="14050"/>
            </a:xfrm>
            <a:custGeom>
              <a:avLst/>
              <a:gdLst/>
              <a:ahLst/>
              <a:cxnLst/>
              <a:rect l="l" t="t" r="r" b="b"/>
              <a:pathLst>
                <a:path w="561" h="562" extrusionOk="0">
                  <a:moveTo>
                    <a:pt x="263" y="1"/>
                  </a:moveTo>
                  <a:cubicBezTo>
                    <a:pt x="120" y="1"/>
                    <a:pt x="13" y="120"/>
                    <a:pt x="1" y="263"/>
                  </a:cubicBezTo>
                  <a:lnTo>
                    <a:pt x="1" y="298"/>
                  </a:lnTo>
                  <a:cubicBezTo>
                    <a:pt x="1" y="446"/>
                    <a:pt x="131" y="561"/>
                    <a:pt x="277" y="561"/>
                  </a:cubicBezTo>
                  <a:cubicBezTo>
                    <a:pt x="284" y="561"/>
                    <a:pt x="291" y="561"/>
                    <a:pt x="298" y="560"/>
                  </a:cubicBezTo>
                  <a:cubicBezTo>
                    <a:pt x="322" y="560"/>
                    <a:pt x="358" y="548"/>
                    <a:pt x="382" y="548"/>
                  </a:cubicBezTo>
                  <a:cubicBezTo>
                    <a:pt x="489" y="501"/>
                    <a:pt x="560" y="394"/>
                    <a:pt x="560" y="263"/>
                  </a:cubicBezTo>
                  <a:cubicBezTo>
                    <a:pt x="560" y="96"/>
                    <a:pt x="429" y="1"/>
                    <a:pt x="26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78" name="Google Shape;2278;p1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4">
    <p:spTree>
      <p:nvGrpSpPr>
        <p:cNvPr id="1" name="Shape 2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80" name="Google Shape;2280;p18"/>
          <p:cNvGrpSpPr/>
          <p:nvPr/>
        </p:nvGrpSpPr>
        <p:grpSpPr>
          <a:xfrm rot="-5400000" flipH="1">
            <a:off x="6004605" y="2028406"/>
            <a:ext cx="1834029" cy="4444824"/>
            <a:chOff x="5728375" y="1492875"/>
            <a:chExt cx="1308525" cy="3171250"/>
          </a:xfrm>
        </p:grpSpPr>
        <p:sp>
          <p:nvSpPr>
            <p:cNvPr id="2281" name="Google Shape;2281;p18"/>
            <p:cNvSpPr/>
            <p:nvPr/>
          </p:nvSpPr>
          <p:spPr>
            <a:xfrm>
              <a:off x="6942225" y="2835900"/>
              <a:ext cx="625" cy="925"/>
            </a:xfrm>
            <a:custGeom>
              <a:avLst/>
              <a:gdLst/>
              <a:ahLst/>
              <a:cxnLst/>
              <a:rect l="l" t="t" r="r" b="b"/>
              <a:pathLst>
                <a:path w="25" h="37" extrusionOk="0">
                  <a:moveTo>
                    <a:pt x="24" y="0"/>
                  </a:moveTo>
                  <a:lnTo>
                    <a:pt x="24" y="0"/>
                  </a:lnTo>
                  <a:cubicBezTo>
                    <a:pt x="12" y="12"/>
                    <a:pt x="12" y="24"/>
                    <a:pt x="0" y="36"/>
                  </a:cubicBezTo>
                  <a:cubicBezTo>
                    <a:pt x="12" y="36"/>
                    <a:pt x="12" y="24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Google Shape;2282;p18"/>
            <p:cNvSpPr/>
            <p:nvPr/>
          </p:nvSpPr>
          <p:spPr>
            <a:xfrm>
              <a:off x="6942225" y="283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Google Shape;2283;p18"/>
            <p:cNvSpPr/>
            <p:nvPr/>
          </p:nvSpPr>
          <p:spPr>
            <a:xfrm>
              <a:off x="6945500" y="2844825"/>
              <a:ext cx="42300" cy="133375"/>
            </a:xfrm>
            <a:custGeom>
              <a:avLst/>
              <a:gdLst/>
              <a:ahLst/>
              <a:cxnLst/>
              <a:rect l="l" t="t" r="r" b="b"/>
              <a:pathLst>
                <a:path w="1692" h="5335" extrusionOk="0">
                  <a:moveTo>
                    <a:pt x="346" y="0"/>
                  </a:moveTo>
                  <a:lnTo>
                    <a:pt x="203" y="12"/>
                  </a:lnTo>
                  <a:lnTo>
                    <a:pt x="0" y="453"/>
                  </a:lnTo>
                  <a:lnTo>
                    <a:pt x="1215" y="5263"/>
                  </a:lnTo>
                  <a:lnTo>
                    <a:pt x="1691" y="5334"/>
                  </a:lnTo>
                  <a:lnTo>
                    <a:pt x="1691" y="5334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Google Shape;2284;p18"/>
            <p:cNvSpPr/>
            <p:nvPr/>
          </p:nvSpPr>
          <p:spPr>
            <a:xfrm>
              <a:off x="6943725" y="2835300"/>
              <a:ext cx="300" cy="25"/>
            </a:xfrm>
            <a:custGeom>
              <a:avLst/>
              <a:gdLst/>
              <a:ahLst/>
              <a:cxnLst/>
              <a:rect l="l" t="t" r="r" b="b"/>
              <a:pathLst>
                <a:path w="12" h="1" extrusionOk="0">
                  <a:moveTo>
                    <a:pt x="0" y="0"/>
                  </a:moveTo>
                  <a:lnTo>
                    <a:pt x="0" y="0"/>
                  </a:lnTo>
                  <a:cubicBezTo>
                    <a:pt x="12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Google Shape;2285;p18"/>
            <p:cNvSpPr/>
            <p:nvPr/>
          </p:nvSpPr>
          <p:spPr>
            <a:xfrm>
              <a:off x="6945500" y="2834575"/>
              <a:ext cx="625" cy="150"/>
            </a:xfrm>
            <a:custGeom>
              <a:avLst/>
              <a:gdLst/>
              <a:ahLst/>
              <a:cxnLst/>
              <a:rect l="l" t="t" r="r" b="b"/>
              <a:pathLst>
                <a:path w="25" h="6" extrusionOk="0">
                  <a:moveTo>
                    <a:pt x="15" y="0"/>
                  </a:moveTo>
                  <a:cubicBezTo>
                    <a:pt x="11" y="0"/>
                    <a:pt x="8" y="6"/>
                    <a:pt x="0" y="6"/>
                  </a:cubicBezTo>
                  <a:lnTo>
                    <a:pt x="24" y="6"/>
                  </a:lnTo>
                  <a:cubicBezTo>
                    <a:pt x="20" y="2"/>
                    <a:pt x="18" y="0"/>
                    <a:pt x="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Google Shape;2286;p18"/>
            <p:cNvSpPr/>
            <p:nvPr/>
          </p:nvSpPr>
          <p:spPr>
            <a:xfrm>
              <a:off x="6943125" y="2835625"/>
              <a:ext cx="550" cy="300"/>
            </a:xfrm>
            <a:custGeom>
              <a:avLst/>
              <a:gdLst/>
              <a:ahLst/>
              <a:cxnLst/>
              <a:rect l="l" t="t" r="r" b="b"/>
              <a:pathLst>
                <a:path w="22" h="12" extrusionOk="0">
                  <a:moveTo>
                    <a:pt x="16" y="1"/>
                  </a:moveTo>
                  <a:cubicBezTo>
                    <a:pt x="13" y="1"/>
                    <a:pt x="8" y="3"/>
                    <a:pt x="0" y="11"/>
                  </a:cubicBezTo>
                  <a:cubicBezTo>
                    <a:pt x="16" y="11"/>
                    <a:pt x="21" y="1"/>
                    <a:pt x="1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Google Shape;2287;p18"/>
            <p:cNvSpPr/>
            <p:nvPr/>
          </p:nvSpPr>
          <p:spPr>
            <a:xfrm>
              <a:off x="6978825" y="2988300"/>
              <a:ext cx="57175" cy="218500"/>
            </a:xfrm>
            <a:custGeom>
              <a:avLst/>
              <a:gdLst/>
              <a:ahLst/>
              <a:cxnLst/>
              <a:rect l="l" t="t" r="r" b="b"/>
              <a:pathLst>
                <a:path w="2287" h="8740" extrusionOk="0">
                  <a:moveTo>
                    <a:pt x="1" y="0"/>
                  </a:moveTo>
                  <a:lnTo>
                    <a:pt x="2227" y="8739"/>
                  </a:lnTo>
                  <a:cubicBezTo>
                    <a:pt x="2239" y="8728"/>
                    <a:pt x="2251" y="8704"/>
                    <a:pt x="2287" y="8692"/>
                  </a:cubicBezTo>
                  <a:lnTo>
                    <a:pt x="2287" y="7180"/>
                  </a:lnTo>
                  <a:lnTo>
                    <a:pt x="477" y="7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Google Shape;2288;p18"/>
            <p:cNvSpPr/>
            <p:nvPr/>
          </p:nvSpPr>
          <p:spPr>
            <a:xfrm>
              <a:off x="6796675" y="2972825"/>
              <a:ext cx="91400" cy="176525"/>
            </a:xfrm>
            <a:custGeom>
              <a:avLst/>
              <a:gdLst/>
              <a:ahLst/>
              <a:cxnLst/>
              <a:rect l="l" t="t" r="r" b="b"/>
              <a:pathLst>
                <a:path w="3656" h="7061" extrusionOk="0">
                  <a:moveTo>
                    <a:pt x="3203" y="0"/>
                  </a:moveTo>
                  <a:lnTo>
                    <a:pt x="0" y="6632"/>
                  </a:lnTo>
                  <a:lnTo>
                    <a:pt x="286" y="7061"/>
                  </a:lnTo>
                  <a:lnTo>
                    <a:pt x="3656" y="48"/>
                  </a:lnTo>
                  <a:lnTo>
                    <a:pt x="3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Google Shape;2289;p18"/>
            <p:cNvSpPr/>
            <p:nvPr/>
          </p:nvSpPr>
          <p:spPr>
            <a:xfrm>
              <a:off x="6629100" y="3150225"/>
              <a:ext cx="168775" cy="337550"/>
            </a:xfrm>
            <a:custGeom>
              <a:avLst/>
              <a:gdLst/>
              <a:ahLst/>
              <a:cxnLst/>
              <a:rect l="l" t="t" r="r" b="b"/>
              <a:pathLst>
                <a:path w="6751" h="13502" extrusionOk="0">
                  <a:moveTo>
                    <a:pt x="6465" y="0"/>
                  </a:moveTo>
                  <a:lnTo>
                    <a:pt x="0" y="13359"/>
                  </a:lnTo>
                  <a:cubicBezTo>
                    <a:pt x="155" y="13359"/>
                    <a:pt x="274" y="13419"/>
                    <a:pt x="381" y="13502"/>
                  </a:cubicBezTo>
                  <a:lnTo>
                    <a:pt x="464" y="13442"/>
                  </a:lnTo>
                  <a:lnTo>
                    <a:pt x="6751" y="429"/>
                  </a:lnTo>
                  <a:lnTo>
                    <a:pt x="646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Google Shape;2290;p18"/>
            <p:cNvSpPr/>
            <p:nvPr/>
          </p:nvSpPr>
          <p:spPr>
            <a:xfrm>
              <a:off x="6945500" y="2834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Google Shape;2291;p18"/>
            <p:cNvSpPr/>
            <p:nvPr/>
          </p:nvSpPr>
          <p:spPr>
            <a:xfrm>
              <a:off x="6943725" y="2835300"/>
              <a:ext cx="0" cy="625"/>
            </a:xfrm>
            <a:custGeom>
              <a:avLst/>
              <a:gdLst/>
              <a:ahLst/>
              <a:cxnLst/>
              <a:rect l="l" t="t" r="r" b="b"/>
              <a:pathLst>
                <a:path h="25" extrusionOk="0">
                  <a:moveTo>
                    <a:pt x="0" y="24"/>
                  </a:moveTo>
                  <a:cubicBezTo>
                    <a:pt x="0" y="24"/>
                    <a:pt x="0" y="0"/>
                    <a:pt x="0" y="24"/>
                  </a:cubicBezTo>
                  <a:cubicBezTo>
                    <a:pt x="0" y="0"/>
                    <a:pt x="0" y="0"/>
                    <a:pt x="0" y="24"/>
                  </a:cubicBezTo>
                  <a:cubicBezTo>
                    <a:pt x="0" y="0"/>
                    <a:pt x="0" y="0"/>
                    <a:pt x="0" y="24"/>
                  </a:cubicBezTo>
                  <a:cubicBezTo>
                    <a:pt x="0" y="0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Google Shape;2292;p18"/>
            <p:cNvSpPr/>
            <p:nvPr/>
          </p:nvSpPr>
          <p:spPr>
            <a:xfrm>
              <a:off x="6942225" y="283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Google Shape;2293;p18"/>
            <p:cNvSpPr/>
            <p:nvPr/>
          </p:nvSpPr>
          <p:spPr>
            <a:xfrm>
              <a:off x="6881800" y="2836500"/>
              <a:ext cx="68775" cy="126825"/>
            </a:xfrm>
            <a:custGeom>
              <a:avLst/>
              <a:gdLst/>
              <a:ahLst/>
              <a:cxnLst/>
              <a:rect l="l" t="t" r="r" b="b"/>
              <a:pathLst>
                <a:path w="2751" h="5073" extrusionOk="0">
                  <a:moveTo>
                    <a:pt x="2429" y="0"/>
                  </a:moveTo>
                  <a:cubicBezTo>
                    <a:pt x="2417" y="0"/>
                    <a:pt x="2417" y="12"/>
                    <a:pt x="2417" y="12"/>
                  </a:cubicBezTo>
                  <a:lnTo>
                    <a:pt x="1" y="5001"/>
                  </a:lnTo>
                  <a:lnTo>
                    <a:pt x="465" y="5072"/>
                  </a:lnTo>
                  <a:lnTo>
                    <a:pt x="2548" y="774"/>
                  </a:lnTo>
                  <a:lnTo>
                    <a:pt x="2751" y="345"/>
                  </a:lnTo>
                  <a:lnTo>
                    <a:pt x="2632" y="357"/>
                  </a:lnTo>
                  <a:cubicBezTo>
                    <a:pt x="2624" y="358"/>
                    <a:pt x="2615" y="358"/>
                    <a:pt x="2607" y="358"/>
                  </a:cubicBezTo>
                  <a:cubicBezTo>
                    <a:pt x="2488" y="358"/>
                    <a:pt x="2394" y="276"/>
                    <a:pt x="2394" y="131"/>
                  </a:cubicBezTo>
                  <a:cubicBezTo>
                    <a:pt x="2394" y="95"/>
                    <a:pt x="2394" y="48"/>
                    <a:pt x="2429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Google Shape;2294;p18"/>
            <p:cNvSpPr/>
            <p:nvPr/>
          </p:nvSpPr>
          <p:spPr>
            <a:xfrm>
              <a:off x="6902350" y="1492875"/>
              <a:ext cx="133950" cy="92000"/>
            </a:xfrm>
            <a:custGeom>
              <a:avLst/>
              <a:gdLst/>
              <a:ahLst/>
              <a:cxnLst/>
              <a:rect l="l" t="t" r="r" b="b"/>
              <a:pathLst>
                <a:path w="5358" h="3680" extrusionOk="0">
                  <a:moveTo>
                    <a:pt x="5358" y="0"/>
                  </a:moveTo>
                  <a:lnTo>
                    <a:pt x="0" y="3275"/>
                  </a:lnTo>
                  <a:lnTo>
                    <a:pt x="202" y="3679"/>
                  </a:lnTo>
                  <a:lnTo>
                    <a:pt x="5358" y="524"/>
                  </a:lnTo>
                  <a:lnTo>
                    <a:pt x="535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Google Shape;2295;p18"/>
            <p:cNvSpPr/>
            <p:nvPr/>
          </p:nvSpPr>
          <p:spPr>
            <a:xfrm>
              <a:off x="6839525" y="1837250"/>
              <a:ext cx="325" cy="925"/>
            </a:xfrm>
            <a:custGeom>
              <a:avLst/>
              <a:gdLst/>
              <a:ahLst/>
              <a:cxnLst/>
              <a:rect l="l" t="t" r="r" b="b"/>
              <a:pathLst>
                <a:path w="13" h="37" extrusionOk="0">
                  <a:moveTo>
                    <a:pt x="13" y="1"/>
                  </a:moveTo>
                  <a:cubicBezTo>
                    <a:pt x="1" y="1"/>
                    <a:pt x="1" y="25"/>
                    <a:pt x="1" y="37"/>
                  </a:cubicBezTo>
                  <a:cubicBezTo>
                    <a:pt x="1" y="25"/>
                    <a:pt x="1" y="13"/>
                    <a:pt x="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Google Shape;2296;p18"/>
            <p:cNvSpPr/>
            <p:nvPr/>
          </p:nvSpPr>
          <p:spPr>
            <a:xfrm>
              <a:off x="6839525" y="1689025"/>
              <a:ext cx="97375" cy="151525"/>
            </a:xfrm>
            <a:custGeom>
              <a:avLst/>
              <a:gdLst/>
              <a:ahLst/>
              <a:cxnLst/>
              <a:rect l="l" t="t" r="r" b="b"/>
              <a:pathLst>
                <a:path w="3895" h="6061" extrusionOk="0">
                  <a:moveTo>
                    <a:pt x="20" y="5898"/>
                  </a:moveTo>
                  <a:cubicBezTo>
                    <a:pt x="13" y="5908"/>
                    <a:pt x="6" y="5919"/>
                    <a:pt x="1" y="5930"/>
                  </a:cubicBezTo>
                  <a:lnTo>
                    <a:pt x="20" y="5898"/>
                  </a:lnTo>
                  <a:close/>
                  <a:moveTo>
                    <a:pt x="3513" y="1"/>
                  </a:moveTo>
                  <a:lnTo>
                    <a:pt x="20" y="5898"/>
                  </a:lnTo>
                  <a:lnTo>
                    <a:pt x="20" y="5898"/>
                  </a:lnTo>
                  <a:cubicBezTo>
                    <a:pt x="42" y="5867"/>
                    <a:pt x="69" y="5844"/>
                    <a:pt x="96" y="5835"/>
                  </a:cubicBezTo>
                  <a:cubicBezTo>
                    <a:pt x="130" y="5818"/>
                    <a:pt x="166" y="5809"/>
                    <a:pt x="201" y="5809"/>
                  </a:cubicBezTo>
                  <a:cubicBezTo>
                    <a:pt x="288" y="5809"/>
                    <a:pt x="368" y="5860"/>
                    <a:pt x="394" y="5954"/>
                  </a:cubicBezTo>
                  <a:lnTo>
                    <a:pt x="441" y="6061"/>
                  </a:lnTo>
                  <a:lnTo>
                    <a:pt x="3894" y="239"/>
                  </a:lnTo>
                  <a:cubicBezTo>
                    <a:pt x="3727" y="191"/>
                    <a:pt x="3597" y="120"/>
                    <a:pt x="35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Google Shape;2297;p18"/>
            <p:cNvSpPr/>
            <p:nvPr/>
          </p:nvSpPr>
          <p:spPr>
            <a:xfrm>
              <a:off x="6838950" y="1834425"/>
              <a:ext cx="124725" cy="258250"/>
            </a:xfrm>
            <a:custGeom>
              <a:avLst/>
              <a:gdLst/>
              <a:ahLst/>
              <a:cxnLst/>
              <a:rect l="l" t="t" r="r" b="b"/>
              <a:pathLst>
                <a:path w="4989" h="10330" extrusionOk="0">
                  <a:moveTo>
                    <a:pt x="212" y="0"/>
                  </a:moveTo>
                  <a:cubicBezTo>
                    <a:pt x="182" y="0"/>
                    <a:pt x="150" y="6"/>
                    <a:pt x="119" y="19"/>
                  </a:cubicBezTo>
                  <a:cubicBezTo>
                    <a:pt x="83" y="31"/>
                    <a:pt x="48" y="66"/>
                    <a:pt x="24" y="102"/>
                  </a:cubicBezTo>
                  <a:cubicBezTo>
                    <a:pt x="24" y="126"/>
                    <a:pt x="0" y="138"/>
                    <a:pt x="0" y="150"/>
                  </a:cubicBezTo>
                  <a:lnTo>
                    <a:pt x="0" y="162"/>
                  </a:lnTo>
                  <a:lnTo>
                    <a:pt x="0" y="197"/>
                  </a:lnTo>
                  <a:lnTo>
                    <a:pt x="0" y="209"/>
                  </a:lnTo>
                  <a:lnTo>
                    <a:pt x="0" y="245"/>
                  </a:lnTo>
                  <a:lnTo>
                    <a:pt x="0" y="257"/>
                  </a:lnTo>
                  <a:cubicBezTo>
                    <a:pt x="0" y="269"/>
                    <a:pt x="24" y="281"/>
                    <a:pt x="24" y="304"/>
                  </a:cubicBezTo>
                  <a:lnTo>
                    <a:pt x="4560" y="10329"/>
                  </a:lnTo>
                  <a:cubicBezTo>
                    <a:pt x="4624" y="10255"/>
                    <a:pt x="4736" y="10209"/>
                    <a:pt x="4845" y="10209"/>
                  </a:cubicBezTo>
                  <a:cubicBezTo>
                    <a:pt x="4857" y="10209"/>
                    <a:pt x="4869" y="10209"/>
                    <a:pt x="4882" y="10210"/>
                  </a:cubicBezTo>
                  <a:cubicBezTo>
                    <a:pt x="4917" y="10210"/>
                    <a:pt x="4965" y="10222"/>
                    <a:pt x="4989" y="10246"/>
                  </a:cubicBezTo>
                  <a:lnTo>
                    <a:pt x="464" y="221"/>
                  </a:lnTo>
                  <a:lnTo>
                    <a:pt x="417" y="126"/>
                  </a:lnTo>
                  <a:cubicBezTo>
                    <a:pt x="373" y="47"/>
                    <a:pt x="297" y="0"/>
                    <a:pt x="21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Google Shape;2298;p18"/>
            <p:cNvSpPr/>
            <p:nvPr/>
          </p:nvSpPr>
          <p:spPr>
            <a:xfrm>
              <a:off x="6945800" y="1529475"/>
              <a:ext cx="90500" cy="135175"/>
            </a:xfrm>
            <a:custGeom>
              <a:avLst/>
              <a:gdLst/>
              <a:ahLst/>
              <a:cxnLst/>
              <a:rect l="l" t="t" r="r" b="b"/>
              <a:pathLst>
                <a:path w="3620" h="5407" extrusionOk="0">
                  <a:moveTo>
                    <a:pt x="3620" y="1"/>
                  </a:moveTo>
                  <a:lnTo>
                    <a:pt x="0" y="5073"/>
                  </a:lnTo>
                  <a:lnTo>
                    <a:pt x="108" y="5263"/>
                  </a:lnTo>
                  <a:cubicBezTo>
                    <a:pt x="179" y="5299"/>
                    <a:pt x="250" y="5335"/>
                    <a:pt x="310" y="5406"/>
                  </a:cubicBezTo>
                  <a:lnTo>
                    <a:pt x="3620" y="775"/>
                  </a:lnTo>
                  <a:lnTo>
                    <a:pt x="362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Google Shape;2299;p18"/>
            <p:cNvSpPr/>
            <p:nvPr/>
          </p:nvSpPr>
          <p:spPr>
            <a:xfrm>
              <a:off x="6951750" y="1681000"/>
              <a:ext cx="84550" cy="169075"/>
            </a:xfrm>
            <a:custGeom>
              <a:avLst/>
              <a:gdLst/>
              <a:ahLst/>
              <a:cxnLst/>
              <a:rect l="l" t="t" r="r" b="b"/>
              <a:pathLst>
                <a:path w="3382" h="6763" extrusionOk="0">
                  <a:moveTo>
                    <a:pt x="286" y="0"/>
                  </a:moveTo>
                  <a:cubicBezTo>
                    <a:pt x="239" y="179"/>
                    <a:pt x="155" y="334"/>
                    <a:pt x="0" y="429"/>
                  </a:cubicBezTo>
                  <a:lnTo>
                    <a:pt x="3382" y="6763"/>
                  </a:lnTo>
                  <a:lnTo>
                    <a:pt x="3382" y="5810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Google Shape;2300;p18"/>
            <p:cNvSpPr/>
            <p:nvPr/>
          </p:nvSpPr>
          <p:spPr>
            <a:xfrm>
              <a:off x="6891325" y="1570800"/>
              <a:ext cx="56875" cy="90275"/>
            </a:xfrm>
            <a:custGeom>
              <a:avLst/>
              <a:gdLst/>
              <a:ahLst/>
              <a:cxnLst/>
              <a:rect l="l" t="t" r="r" b="b"/>
              <a:pathLst>
                <a:path w="2275" h="3611" extrusionOk="0">
                  <a:moveTo>
                    <a:pt x="219" y="1"/>
                  </a:moveTo>
                  <a:cubicBezTo>
                    <a:pt x="185" y="1"/>
                    <a:pt x="151" y="9"/>
                    <a:pt x="120" y="27"/>
                  </a:cubicBezTo>
                  <a:cubicBezTo>
                    <a:pt x="84" y="62"/>
                    <a:pt x="48" y="86"/>
                    <a:pt x="36" y="122"/>
                  </a:cubicBezTo>
                  <a:cubicBezTo>
                    <a:pt x="24" y="146"/>
                    <a:pt x="1" y="193"/>
                    <a:pt x="1" y="241"/>
                  </a:cubicBezTo>
                  <a:cubicBezTo>
                    <a:pt x="72" y="205"/>
                    <a:pt x="143" y="193"/>
                    <a:pt x="215" y="193"/>
                  </a:cubicBezTo>
                  <a:cubicBezTo>
                    <a:pt x="405" y="205"/>
                    <a:pt x="572" y="384"/>
                    <a:pt x="548" y="574"/>
                  </a:cubicBezTo>
                  <a:cubicBezTo>
                    <a:pt x="524" y="717"/>
                    <a:pt x="441" y="836"/>
                    <a:pt x="322" y="872"/>
                  </a:cubicBezTo>
                  <a:lnTo>
                    <a:pt x="1763" y="3587"/>
                  </a:lnTo>
                  <a:cubicBezTo>
                    <a:pt x="1834" y="3560"/>
                    <a:pt x="1906" y="3546"/>
                    <a:pt x="1982" y="3546"/>
                  </a:cubicBezTo>
                  <a:cubicBezTo>
                    <a:pt x="2007" y="3546"/>
                    <a:pt x="2034" y="3548"/>
                    <a:pt x="2060" y="3551"/>
                  </a:cubicBezTo>
                  <a:cubicBezTo>
                    <a:pt x="2132" y="3575"/>
                    <a:pt x="2215" y="3587"/>
                    <a:pt x="2275" y="3610"/>
                  </a:cubicBezTo>
                  <a:lnTo>
                    <a:pt x="2167" y="3420"/>
                  </a:lnTo>
                  <a:lnTo>
                    <a:pt x="643" y="551"/>
                  </a:lnTo>
                  <a:lnTo>
                    <a:pt x="441" y="146"/>
                  </a:lnTo>
                  <a:lnTo>
                    <a:pt x="417" y="122"/>
                  </a:lnTo>
                  <a:cubicBezTo>
                    <a:pt x="375" y="47"/>
                    <a:pt x="298" y="1"/>
                    <a:pt x="21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Google Shape;2301;p18"/>
            <p:cNvSpPr/>
            <p:nvPr/>
          </p:nvSpPr>
          <p:spPr>
            <a:xfrm>
              <a:off x="6967825" y="2063475"/>
              <a:ext cx="68475" cy="40500"/>
            </a:xfrm>
            <a:custGeom>
              <a:avLst/>
              <a:gdLst/>
              <a:ahLst/>
              <a:cxnLst/>
              <a:rect l="l" t="t" r="r" b="b"/>
              <a:pathLst>
                <a:path w="2739" h="1620" extrusionOk="0">
                  <a:moveTo>
                    <a:pt x="2739" y="1"/>
                  </a:moveTo>
                  <a:lnTo>
                    <a:pt x="0" y="1167"/>
                  </a:lnTo>
                  <a:cubicBezTo>
                    <a:pt x="72" y="1263"/>
                    <a:pt x="131" y="1370"/>
                    <a:pt x="119" y="1501"/>
                  </a:cubicBezTo>
                  <a:cubicBezTo>
                    <a:pt x="119" y="1548"/>
                    <a:pt x="108" y="1572"/>
                    <a:pt x="84" y="1620"/>
                  </a:cubicBezTo>
                  <a:lnTo>
                    <a:pt x="2739" y="489"/>
                  </a:lnTo>
                  <a:lnTo>
                    <a:pt x="273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Google Shape;2302;p18"/>
            <p:cNvSpPr/>
            <p:nvPr/>
          </p:nvSpPr>
          <p:spPr>
            <a:xfrm>
              <a:off x="6558850" y="2100100"/>
              <a:ext cx="396200" cy="178025"/>
            </a:xfrm>
            <a:custGeom>
              <a:avLst/>
              <a:gdLst/>
              <a:ahLst/>
              <a:cxnLst/>
              <a:rect l="l" t="t" r="r" b="b"/>
              <a:pathLst>
                <a:path w="15848" h="7121" extrusionOk="0">
                  <a:moveTo>
                    <a:pt x="15657" y="0"/>
                  </a:moveTo>
                  <a:lnTo>
                    <a:pt x="0" y="6703"/>
                  </a:lnTo>
                  <a:cubicBezTo>
                    <a:pt x="95" y="6822"/>
                    <a:pt x="155" y="6965"/>
                    <a:pt x="167" y="7120"/>
                  </a:cubicBezTo>
                  <a:lnTo>
                    <a:pt x="15824" y="417"/>
                  </a:lnTo>
                  <a:cubicBezTo>
                    <a:pt x="15836" y="393"/>
                    <a:pt x="15836" y="357"/>
                    <a:pt x="15847" y="345"/>
                  </a:cubicBezTo>
                  <a:cubicBezTo>
                    <a:pt x="15728" y="274"/>
                    <a:pt x="15657" y="155"/>
                    <a:pt x="1565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Google Shape;2303;p18"/>
            <p:cNvSpPr/>
            <p:nvPr/>
          </p:nvSpPr>
          <p:spPr>
            <a:xfrm>
              <a:off x="6954425" y="2108725"/>
              <a:ext cx="81875" cy="207200"/>
            </a:xfrm>
            <a:custGeom>
              <a:avLst/>
              <a:gdLst/>
              <a:ahLst/>
              <a:cxnLst/>
              <a:rect l="l" t="t" r="r" b="b"/>
              <a:pathLst>
                <a:path w="3275" h="8288" extrusionOk="0">
                  <a:moveTo>
                    <a:pt x="24" y="0"/>
                  </a:moveTo>
                  <a:cubicBezTo>
                    <a:pt x="13" y="36"/>
                    <a:pt x="1" y="48"/>
                    <a:pt x="1" y="60"/>
                  </a:cubicBezTo>
                  <a:cubicBezTo>
                    <a:pt x="1" y="108"/>
                    <a:pt x="1" y="155"/>
                    <a:pt x="13" y="191"/>
                  </a:cubicBezTo>
                  <a:lnTo>
                    <a:pt x="3275" y="8287"/>
                  </a:lnTo>
                  <a:lnTo>
                    <a:pt x="3275" y="7097"/>
                  </a:lnTo>
                  <a:lnTo>
                    <a:pt x="429" y="36"/>
                  </a:lnTo>
                  <a:cubicBezTo>
                    <a:pt x="417" y="36"/>
                    <a:pt x="417" y="12"/>
                    <a:pt x="417" y="12"/>
                  </a:cubicBezTo>
                  <a:cubicBezTo>
                    <a:pt x="358" y="48"/>
                    <a:pt x="286" y="60"/>
                    <a:pt x="203" y="60"/>
                  </a:cubicBezTo>
                  <a:cubicBezTo>
                    <a:pt x="132" y="48"/>
                    <a:pt x="72" y="36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4" name="Google Shape;2304;p18"/>
            <p:cNvSpPr/>
            <p:nvPr/>
          </p:nvSpPr>
          <p:spPr>
            <a:xfrm>
              <a:off x="6559150" y="2280175"/>
              <a:ext cx="477150" cy="150350"/>
            </a:xfrm>
            <a:custGeom>
              <a:avLst/>
              <a:gdLst/>
              <a:ahLst/>
              <a:cxnLst/>
              <a:rect l="l" t="t" r="r" b="b"/>
              <a:pathLst>
                <a:path w="19086" h="6014" extrusionOk="0">
                  <a:moveTo>
                    <a:pt x="167" y="0"/>
                  </a:moveTo>
                  <a:cubicBezTo>
                    <a:pt x="155" y="167"/>
                    <a:pt x="95" y="298"/>
                    <a:pt x="0" y="405"/>
                  </a:cubicBezTo>
                  <a:lnTo>
                    <a:pt x="19086" y="6013"/>
                  </a:lnTo>
                  <a:lnTo>
                    <a:pt x="19086" y="5561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Google Shape;2305;p18"/>
            <p:cNvSpPr/>
            <p:nvPr/>
          </p:nvSpPr>
          <p:spPr>
            <a:xfrm>
              <a:off x="6941625" y="2825775"/>
              <a:ext cx="95275" cy="19700"/>
            </a:xfrm>
            <a:custGeom>
              <a:avLst/>
              <a:gdLst/>
              <a:ahLst/>
              <a:cxnLst/>
              <a:rect l="l" t="t" r="r" b="b"/>
              <a:pathLst>
                <a:path w="3811" h="788" extrusionOk="0">
                  <a:moveTo>
                    <a:pt x="3811" y="0"/>
                  </a:moveTo>
                  <a:lnTo>
                    <a:pt x="227" y="334"/>
                  </a:lnTo>
                  <a:lnTo>
                    <a:pt x="155" y="334"/>
                  </a:lnTo>
                  <a:cubicBezTo>
                    <a:pt x="132" y="334"/>
                    <a:pt x="132" y="358"/>
                    <a:pt x="120" y="358"/>
                  </a:cubicBezTo>
                  <a:cubicBezTo>
                    <a:pt x="120" y="370"/>
                    <a:pt x="108" y="370"/>
                    <a:pt x="108" y="370"/>
                  </a:cubicBezTo>
                  <a:cubicBezTo>
                    <a:pt x="108" y="381"/>
                    <a:pt x="96" y="381"/>
                    <a:pt x="96" y="381"/>
                  </a:cubicBezTo>
                  <a:lnTo>
                    <a:pt x="84" y="405"/>
                  </a:lnTo>
                  <a:lnTo>
                    <a:pt x="60" y="417"/>
                  </a:lnTo>
                  <a:cubicBezTo>
                    <a:pt x="48" y="417"/>
                    <a:pt x="48" y="429"/>
                    <a:pt x="36" y="441"/>
                  </a:cubicBezTo>
                  <a:cubicBezTo>
                    <a:pt x="1" y="489"/>
                    <a:pt x="1" y="536"/>
                    <a:pt x="1" y="584"/>
                  </a:cubicBezTo>
                  <a:cubicBezTo>
                    <a:pt x="1" y="707"/>
                    <a:pt x="105" y="787"/>
                    <a:pt x="216" y="787"/>
                  </a:cubicBezTo>
                  <a:cubicBezTo>
                    <a:pt x="224" y="787"/>
                    <a:pt x="231" y="787"/>
                    <a:pt x="239" y="786"/>
                  </a:cubicBezTo>
                  <a:lnTo>
                    <a:pt x="358" y="774"/>
                  </a:lnTo>
                  <a:lnTo>
                    <a:pt x="501" y="762"/>
                  </a:lnTo>
                  <a:lnTo>
                    <a:pt x="3811" y="441"/>
                  </a:lnTo>
                  <a:lnTo>
                    <a:pt x="381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Google Shape;2306;p18"/>
            <p:cNvSpPr/>
            <p:nvPr/>
          </p:nvSpPr>
          <p:spPr>
            <a:xfrm>
              <a:off x="6649325" y="2926075"/>
              <a:ext cx="386100" cy="71175"/>
            </a:xfrm>
            <a:custGeom>
              <a:avLst/>
              <a:gdLst/>
              <a:ahLst/>
              <a:cxnLst/>
              <a:rect l="l" t="t" r="r" b="b"/>
              <a:pathLst>
                <a:path w="15444" h="2847" extrusionOk="0">
                  <a:moveTo>
                    <a:pt x="1" y="1"/>
                  </a:moveTo>
                  <a:lnTo>
                    <a:pt x="1" y="25"/>
                  </a:lnTo>
                  <a:cubicBezTo>
                    <a:pt x="18" y="20"/>
                    <a:pt x="36" y="17"/>
                    <a:pt x="52" y="17"/>
                  </a:cubicBezTo>
                  <a:cubicBezTo>
                    <a:pt x="117" y="17"/>
                    <a:pt x="175" y="52"/>
                    <a:pt x="203" y="108"/>
                  </a:cubicBezTo>
                  <a:lnTo>
                    <a:pt x="489" y="525"/>
                  </a:lnTo>
                  <a:lnTo>
                    <a:pt x="9097" y="1846"/>
                  </a:lnTo>
                  <a:lnTo>
                    <a:pt x="9550" y="1918"/>
                  </a:lnTo>
                  <a:lnTo>
                    <a:pt x="13169" y="2489"/>
                  </a:lnTo>
                  <a:lnTo>
                    <a:pt x="13645" y="2561"/>
                  </a:lnTo>
                  <a:lnTo>
                    <a:pt x="15443" y="2846"/>
                  </a:lnTo>
                  <a:lnTo>
                    <a:pt x="15443" y="2406"/>
                  </a:lnTo>
                  <a:lnTo>
                    <a:pt x="13526" y="2108"/>
                  </a:lnTo>
                  <a:lnTo>
                    <a:pt x="13050" y="2025"/>
                  </a:lnTo>
                  <a:lnTo>
                    <a:pt x="9752" y="1525"/>
                  </a:lnTo>
                  <a:lnTo>
                    <a:pt x="9288" y="145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Google Shape;2307;p18"/>
            <p:cNvSpPr/>
            <p:nvPr/>
          </p:nvSpPr>
          <p:spPr>
            <a:xfrm>
              <a:off x="6909175" y="3226725"/>
              <a:ext cx="125350" cy="88725"/>
            </a:xfrm>
            <a:custGeom>
              <a:avLst/>
              <a:gdLst/>
              <a:ahLst/>
              <a:cxnLst/>
              <a:rect l="l" t="t" r="r" b="b"/>
              <a:pathLst>
                <a:path w="5014" h="3549" extrusionOk="0">
                  <a:moveTo>
                    <a:pt x="4740" y="0"/>
                  </a:moveTo>
                  <a:lnTo>
                    <a:pt x="1" y="3179"/>
                  </a:lnTo>
                  <a:lnTo>
                    <a:pt x="263" y="3548"/>
                  </a:lnTo>
                  <a:lnTo>
                    <a:pt x="5013" y="357"/>
                  </a:lnTo>
                  <a:cubicBezTo>
                    <a:pt x="4871" y="274"/>
                    <a:pt x="4787" y="155"/>
                    <a:pt x="474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Google Shape;2308;p18"/>
            <p:cNvSpPr/>
            <p:nvPr/>
          </p:nvSpPr>
          <p:spPr>
            <a:xfrm>
              <a:off x="6638625" y="3316900"/>
              <a:ext cx="267900" cy="180400"/>
            </a:xfrm>
            <a:custGeom>
              <a:avLst/>
              <a:gdLst/>
              <a:ahLst/>
              <a:cxnLst/>
              <a:rect l="l" t="t" r="r" b="b"/>
              <a:pathLst>
                <a:path w="10716" h="7216" extrusionOk="0">
                  <a:moveTo>
                    <a:pt x="10573" y="1"/>
                  </a:moveTo>
                  <a:cubicBezTo>
                    <a:pt x="10550" y="196"/>
                    <a:pt x="10372" y="347"/>
                    <a:pt x="10157" y="347"/>
                  </a:cubicBezTo>
                  <a:cubicBezTo>
                    <a:pt x="10149" y="347"/>
                    <a:pt x="10141" y="346"/>
                    <a:pt x="10132" y="346"/>
                  </a:cubicBezTo>
                  <a:cubicBezTo>
                    <a:pt x="10025" y="322"/>
                    <a:pt x="9918" y="287"/>
                    <a:pt x="9858" y="203"/>
                  </a:cubicBezTo>
                  <a:lnTo>
                    <a:pt x="83" y="6775"/>
                  </a:lnTo>
                  <a:lnTo>
                    <a:pt x="0" y="6835"/>
                  </a:lnTo>
                  <a:cubicBezTo>
                    <a:pt x="119" y="6930"/>
                    <a:pt x="203" y="7049"/>
                    <a:pt x="250" y="7216"/>
                  </a:cubicBezTo>
                  <a:lnTo>
                    <a:pt x="10716" y="191"/>
                  </a:lnTo>
                  <a:lnTo>
                    <a:pt x="1057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9" name="Google Shape;2309;p18"/>
            <p:cNvSpPr/>
            <p:nvPr/>
          </p:nvSpPr>
          <p:spPr>
            <a:xfrm>
              <a:off x="6965450" y="3661000"/>
              <a:ext cx="70850" cy="74725"/>
            </a:xfrm>
            <a:custGeom>
              <a:avLst/>
              <a:gdLst/>
              <a:ahLst/>
              <a:cxnLst/>
              <a:rect l="l" t="t" r="r" b="b"/>
              <a:pathLst>
                <a:path w="2834" h="2989" extrusionOk="0">
                  <a:moveTo>
                    <a:pt x="2834" y="0"/>
                  </a:moveTo>
                  <a:lnTo>
                    <a:pt x="0" y="2739"/>
                  </a:lnTo>
                  <a:lnTo>
                    <a:pt x="393" y="2989"/>
                  </a:lnTo>
                  <a:lnTo>
                    <a:pt x="2834" y="631"/>
                  </a:lnTo>
                  <a:lnTo>
                    <a:pt x="283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Google Shape;2310;p18"/>
            <p:cNvSpPr/>
            <p:nvPr/>
          </p:nvSpPr>
          <p:spPr>
            <a:xfrm>
              <a:off x="6647850" y="3864600"/>
              <a:ext cx="184850" cy="181875"/>
            </a:xfrm>
            <a:custGeom>
              <a:avLst/>
              <a:gdLst/>
              <a:ahLst/>
              <a:cxnLst/>
              <a:rect l="l" t="t" r="r" b="b"/>
              <a:pathLst>
                <a:path w="7394" h="7275" extrusionOk="0">
                  <a:moveTo>
                    <a:pt x="7156" y="0"/>
                  </a:moveTo>
                  <a:lnTo>
                    <a:pt x="0" y="6953"/>
                  </a:lnTo>
                  <a:cubicBezTo>
                    <a:pt x="119" y="7025"/>
                    <a:pt x="226" y="7144"/>
                    <a:pt x="310" y="7275"/>
                  </a:cubicBezTo>
                  <a:lnTo>
                    <a:pt x="7394" y="405"/>
                  </a:lnTo>
                  <a:lnTo>
                    <a:pt x="7346" y="322"/>
                  </a:lnTo>
                  <a:cubicBezTo>
                    <a:pt x="7311" y="286"/>
                    <a:pt x="7275" y="238"/>
                    <a:pt x="7263" y="179"/>
                  </a:cubicBezTo>
                  <a:lnTo>
                    <a:pt x="715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Google Shape;2311;p18"/>
            <p:cNvSpPr/>
            <p:nvPr/>
          </p:nvSpPr>
          <p:spPr>
            <a:xfrm>
              <a:off x="6835375" y="3737800"/>
              <a:ext cx="131575" cy="122050"/>
            </a:xfrm>
            <a:custGeom>
              <a:avLst/>
              <a:gdLst/>
              <a:ahLst/>
              <a:cxnLst/>
              <a:rect l="l" t="t" r="r" b="b"/>
              <a:pathLst>
                <a:path w="5263" h="4882" extrusionOk="0">
                  <a:moveTo>
                    <a:pt x="4882" y="0"/>
                  </a:moveTo>
                  <a:lnTo>
                    <a:pt x="0" y="4727"/>
                  </a:lnTo>
                  <a:cubicBezTo>
                    <a:pt x="60" y="4703"/>
                    <a:pt x="119" y="4703"/>
                    <a:pt x="191" y="4703"/>
                  </a:cubicBezTo>
                  <a:cubicBezTo>
                    <a:pt x="310" y="4715"/>
                    <a:pt x="429" y="4775"/>
                    <a:pt x="488" y="4882"/>
                  </a:cubicBezTo>
                  <a:lnTo>
                    <a:pt x="5263" y="250"/>
                  </a:lnTo>
                  <a:lnTo>
                    <a:pt x="488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Google Shape;2312;p18"/>
            <p:cNvSpPr/>
            <p:nvPr/>
          </p:nvSpPr>
          <p:spPr>
            <a:xfrm>
              <a:off x="6647550" y="2926675"/>
              <a:ext cx="388750" cy="587000"/>
            </a:xfrm>
            <a:custGeom>
              <a:avLst/>
              <a:gdLst/>
              <a:ahLst/>
              <a:cxnLst/>
              <a:rect l="l" t="t" r="r" b="b"/>
              <a:pathLst>
                <a:path w="15550" h="23480" extrusionOk="0">
                  <a:moveTo>
                    <a:pt x="96" y="1"/>
                  </a:moveTo>
                  <a:lnTo>
                    <a:pt x="96" y="132"/>
                  </a:lnTo>
                  <a:cubicBezTo>
                    <a:pt x="84" y="251"/>
                    <a:pt x="60" y="358"/>
                    <a:pt x="0" y="441"/>
                  </a:cubicBezTo>
                  <a:lnTo>
                    <a:pt x="5739" y="8954"/>
                  </a:lnTo>
                  <a:lnTo>
                    <a:pt x="6025" y="9383"/>
                  </a:lnTo>
                  <a:lnTo>
                    <a:pt x="6561" y="10181"/>
                  </a:lnTo>
                  <a:lnTo>
                    <a:pt x="6608" y="10181"/>
                  </a:lnTo>
                  <a:cubicBezTo>
                    <a:pt x="6823" y="10192"/>
                    <a:pt x="7001" y="10395"/>
                    <a:pt x="6977" y="10621"/>
                  </a:cubicBezTo>
                  <a:cubicBezTo>
                    <a:pt x="6977" y="10669"/>
                    <a:pt x="6965" y="10692"/>
                    <a:pt x="6942" y="10740"/>
                  </a:cubicBezTo>
                  <a:lnTo>
                    <a:pt x="9918" y="15145"/>
                  </a:lnTo>
                  <a:cubicBezTo>
                    <a:pt x="10121" y="15193"/>
                    <a:pt x="10263" y="15372"/>
                    <a:pt x="10240" y="15574"/>
                  </a:cubicBezTo>
                  <a:lnTo>
                    <a:pt x="10240" y="15610"/>
                  </a:lnTo>
                  <a:lnTo>
                    <a:pt x="10371" y="15800"/>
                  </a:lnTo>
                  <a:lnTo>
                    <a:pt x="15550" y="23480"/>
                  </a:lnTo>
                  <a:lnTo>
                    <a:pt x="15550" y="22682"/>
                  </a:lnTo>
                  <a:lnTo>
                    <a:pt x="10728" y="15550"/>
                  </a:lnTo>
                  <a:lnTo>
                    <a:pt x="10478" y="15181"/>
                  </a:lnTo>
                  <a:lnTo>
                    <a:pt x="6263" y="8907"/>
                  </a:lnTo>
                  <a:lnTo>
                    <a:pt x="5977" y="8478"/>
                  </a:lnTo>
                  <a:lnTo>
                    <a:pt x="596" y="501"/>
                  </a:lnTo>
                  <a:lnTo>
                    <a:pt x="310" y="84"/>
                  </a:lnTo>
                  <a:cubicBezTo>
                    <a:pt x="262" y="25"/>
                    <a:pt x="179" y="1"/>
                    <a:pt x="9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Google Shape;2313;p18"/>
            <p:cNvSpPr/>
            <p:nvPr/>
          </p:nvSpPr>
          <p:spPr>
            <a:xfrm>
              <a:off x="6603800" y="3495625"/>
              <a:ext cx="7450" cy="13000"/>
            </a:xfrm>
            <a:custGeom>
              <a:avLst/>
              <a:gdLst/>
              <a:ahLst/>
              <a:cxnLst/>
              <a:rect l="l" t="t" r="r" b="b"/>
              <a:pathLst>
                <a:path w="298" h="520" extrusionOk="0">
                  <a:moveTo>
                    <a:pt x="237" y="0"/>
                  </a:moveTo>
                  <a:cubicBezTo>
                    <a:pt x="172" y="0"/>
                    <a:pt x="97" y="34"/>
                    <a:pt x="60" y="91"/>
                  </a:cubicBezTo>
                  <a:lnTo>
                    <a:pt x="60" y="115"/>
                  </a:lnTo>
                  <a:cubicBezTo>
                    <a:pt x="0" y="222"/>
                    <a:pt x="36" y="353"/>
                    <a:pt x="143" y="412"/>
                  </a:cubicBezTo>
                  <a:lnTo>
                    <a:pt x="298" y="519"/>
                  </a:lnTo>
                  <a:cubicBezTo>
                    <a:pt x="262" y="412"/>
                    <a:pt x="238" y="305"/>
                    <a:pt x="238" y="198"/>
                  </a:cubicBezTo>
                  <a:cubicBezTo>
                    <a:pt x="238" y="138"/>
                    <a:pt x="262" y="67"/>
                    <a:pt x="286" y="7"/>
                  </a:cubicBezTo>
                  <a:cubicBezTo>
                    <a:pt x="271" y="2"/>
                    <a:pt x="254" y="0"/>
                    <a:pt x="23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Google Shape;2314;p18"/>
            <p:cNvSpPr/>
            <p:nvPr/>
          </p:nvSpPr>
          <p:spPr>
            <a:xfrm>
              <a:off x="6640400" y="3514550"/>
              <a:ext cx="395900" cy="275350"/>
            </a:xfrm>
            <a:custGeom>
              <a:avLst/>
              <a:gdLst/>
              <a:ahLst/>
              <a:cxnLst/>
              <a:rect l="l" t="t" r="r" b="b"/>
              <a:pathLst>
                <a:path w="15836" h="11014" extrusionOk="0">
                  <a:moveTo>
                    <a:pt x="12" y="0"/>
                  </a:moveTo>
                  <a:lnTo>
                    <a:pt x="1" y="12"/>
                  </a:lnTo>
                  <a:lnTo>
                    <a:pt x="477" y="846"/>
                  </a:lnTo>
                  <a:lnTo>
                    <a:pt x="12681" y="8930"/>
                  </a:lnTo>
                  <a:lnTo>
                    <a:pt x="13062" y="9180"/>
                  </a:lnTo>
                  <a:lnTo>
                    <a:pt x="15836" y="11014"/>
                  </a:lnTo>
                  <a:lnTo>
                    <a:pt x="15836" y="10478"/>
                  </a:lnTo>
                  <a:lnTo>
                    <a:pt x="13395" y="8847"/>
                  </a:lnTo>
                  <a:lnTo>
                    <a:pt x="13002" y="859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Google Shape;2315;p18"/>
            <p:cNvSpPr/>
            <p:nvPr/>
          </p:nvSpPr>
          <p:spPr>
            <a:xfrm>
              <a:off x="6841925" y="4224750"/>
              <a:ext cx="194375" cy="153025"/>
            </a:xfrm>
            <a:custGeom>
              <a:avLst/>
              <a:gdLst/>
              <a:ahLst/>
              <a:cxnLst/>
              <a:rect l="l" t="t" r="r" b="b"/>
              <a:pathLst>
                <a:path w="7775" h="6121" extrusionOk="0">
                  <a:moveTo>
                    <a:pt x="560" y="1"/>
                  </a:moveTo>
                  <a:lnTo>
                    <a:pt x="0" y="120"/>
                  </a:lnTo>
                  <a:lnTo>
                    <a:pt x="7775" y="6121"/>
                  </a:lnTo>
                  <a:lnTo>
                    <a:pt x="7775" y="5549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6" name="Google Shape;2316;p18"/>
            <p:cNvSpPr/>
            <p:nvPr/>
          </p:nvSpPr>
          <p:spPr>
            <a:xfrm>
              <a:off x="6649325" y="4070575"/>
              <a:ext cx="195300" cy="148550"/>
            </a:xfrm>
            <a:custGeom>
              <a:avLst/>
              <a:gdLst/>
              <a:ahLst/>
              <a:cxnLst/>
              <a:rect l="l" t="t" r="r" b="b"/>
              <a:pathLst>
                <a:path w="7812" h="5942" extrusionOk="0">
                  <a:moveTo>
                    <a:pt x="263" y="0"/>
                  </a:moveTo>
                  <a:cubicBezTo>
                    <a:pt x="203" y="119"/>
                    <a:pt x="120" y="227"/>
                    <a:pt x="1" y="334"/>
                  </a:cubicBezTo>
                  <a:lnTo>
                    <a:pt x="48" y="405"/>
                  </a:lnTo>
                  <a:lnTo>
                    <a:pt x="7252" y="5942"/>
                  </a:lnTo>
                  <a:lnTo>
                    <a:pt x="7811" y="5811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Google Shape;2317;p18"/>
            <p:cNvSpPr/>
            <p:nvPr/>
          </p:nvSpPr>
          <p:spPr>
            <a:xfrm>
              <a:off x="6831200" y="3872325"/>
              <a:ext cx="180400" cy="298875"/>
            </a:xfrm>
            <a:custGeom>
              <a:avLst/>
              <a:gdLst/>
              <a:ahLst/>
              <a:cxnLst/>
              <a:rect l="l" t="t" r="r" b="b"/>
              <a:pathLst>
                <a:path w="7216" h="11955" extrusionOk="0">
                  <a:moveTo>
                    <a:pt x="0" y="1"/>
                  </a:moveTo>
                  <a:lnTo>
                    <a:pt x="48" y="72"/>
                  </a:lnTo>
                  <a:lnTo>
                    <a:pt x="6823" y="11955"/>
                  </a:lnTo>
                  <a:cubicBezTo>
                    <a:pt x="6918" y="11847"/>
                    <a:pt x="7073" y="11776"/>
                    <a:pt x="7216" y="11764"/>
                  </a:cubicBezTo>
                  <a:lnTo>
                    <a:pt x="4525" y="7025"/>
                  </a:lnTo>
                  <a:cubicBezTo>
                    <a:pt x="4465" y="7061"/>
                    <a:pt x="4394" y="7061"/>
                    <a:pt x="4334" y="7061"/>
                  </a:cubicBezTo>
                  <a:cubicBezTo>
                    <a:pt x="4108" y="7037"/>
                    <a:pt x="3941" y="6847"/>
                    <a:pt x="3965" y="6609"/>
                  </a:cubicBezTo>
                  <a:cubicBezTo>
                    <a:pt x="3977" y="6490"/>
                    <a:pt x="4037" y="6383"/>
                    <a:pt x="4120" y="6323"/>
                  </a:cubicBezTo>
                  <a:lnTo>
                    <a:pt x="548" y="60"/>
                  </a:lnTo>
                  <a:cubicBezTo>
                    <a:pt x="483" y="107"/>
                    <a:pt x="410" y="139"/>
                    <a:pt x="335" y="139"/>
                  </a:cubicBezTo>
                  <a:cubicBezTo>
                    <a:pt x="315" y="139"/>
                    <a:pt x="295" y="137"/>
                    <a:pt x="274" y="132"/>
                  </a:cubicBezTo>
                  <a:cubicBezTo>
                    <a:pt x="167" y="120"/>
                    <a:pt x="60" y="72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Google Shape;2318;p18"/>
            <p:cNvSpPr/>
            <p:nvPr/>
          </p:nvSpPr>
          <p:spPr>
            <a:xfrm>
              <a:off x="6632950" y="3514850"/>
              <a:ext cx="202450" cy="354225"/>
            </a:xfrm>
            <a:custGeom>
              <a:avLst/>
              <a:gdLst/>
              <a:ahLst/>
              <a:cxnLst/>
              <a:rect l="l" t="t" r="r" b="b"/>
              <a:pathLst>
                <a:path w="8098" h="14169" extrusionOk="0">
                  <a:moveTo>
                    <a:pt x="310" y="0"/>
                  </a:moveTo>
                  <a:cubicBezTo>
                    <a:pt x="227" y="84"/>
                    <a:pt x="120" y="143"/>
                    <a:pt x="1" y="179"/>
                  </a:cubicBezTo>
                  <a:lnTo>
                    <a:pt x="1" y="358"/>
                  </a:lnTo>
                  <a:lnTo>
                    <a:pt x="7764" y="13990"/>
                  </a:lnTo>
                  <a:lnTo>
                    <a:pt x="7871" y="14169"/>
                  </a:lnTo>
                  <a:cubicBezTo>
                    <a:pt x="7859" y="14121"/>
                    <a:pt x="7859" y="14062"/>
                    <a:pt x="7859" y="14002"/>
                  </a:cubicBezTo>
                  <a:cubicBezTo>
                    <a:pt x="7859" y="13835"/>
                    <a:pt x="7954" y="13716"/>
                    <a:pt x="8097" y="13657"/>
                  </a:cubicBezTo>
                  <a:lnTo>
                    <a:pt x="787" y="834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9" name="Google Shape;2319;p18"/>
            <p:cNvSpPr/>
            <p:nvPr/>
          </p:nvSpPr>
          <p:spPr>
            <a:xfrm>
              <a:off x="6621650" y="3519025"/>
              <a:ext cx="17000" cy="515550"/>
            </a:xfrm>
            <a:custGeom>
              <a:avLst/>
              <a:gdLst/>
              <a:ahLst/>
              <a:cxnLst/>
              <a:rect l="l" t="t" r="r" b="b"/>
              <a:pathLst>
                <a:path w="680" h="20622" extrusionOk="0">
                  <a:moveTo>
                    <a:pt x="0" y="0"/>
                  </a:moveTo>
                  <a:lnTo>
                    <a:pt x="227" y="20622"/>
                  </a:lnTo>
                  <a:cubicBezTo>
                    <a:pt x="311" y="20605"/>
                    <a:pt x="389" y="20588"/>
                    <a:pt x="470" y="20588"/>
                  </a:cubicBezTo>
                  <a:cubicBezTo>
                    <a:pt x="503" y="20588"/>
                    <a:pt x="537" y="20591"/>
                    <a:pt x="572" y="20598"/>
                  </a:cubicBezTo>
                  <a:cubicBezTo>
                    <a:pt x="596" y="20598"/>
                    <a:pt x="643" y="20610"/>
                    <a:pt x="679" y="20610"/>
                  </a:cubicBezTo>
                  <a:lnTo>
                    <a:pt x="453" y="202"/>
                  </a:lnTo>
                  <a:lnTo>
                    <a:pt x="453" y="24"/>
                  </a:lnTo>
                  <a:cubicBezTo>
                    <a:pt x="387" y="32"/>
                    <a:pt x="333" y="46"/>
                    <a:pt x="278" y="46"/>
                  </a:cubicBezTo>
                  <a:cubicBezTo>
                    <a:pt x="253" y="46"/>
                    <a:pt x="229" y="43"/>
                    <a:pt x="203" y="36"/>
                  </a:cubicBezTo>
                  <a:cubicBezTo>
                    <a:pt x="143" y="36"/>
                    <a:pt x="60" y="24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Google Shape;2320;p18"/>
            <p:cNvSpPr/>
            <p:nvPr/>
          </p:nvSpPr>
          <p:spPr>
            <a:xfrm>
              <a:off x="5767375" y="3510375"/>
              <a:ext cx="852500" cy="922475"/>
            </a:xfrm>
            <a:custGeom>
              <a:avLst/>
              <a:gdLst/>
              <a:ahLst/>
              <a:cxnLst/>
              <a:rect l="l" t="t" r="r" b="b"/>
              <a:pathLst>
                <a:path w="34100" h="36899" extrusionOk="0">
                  <a:moveTo>
                    <a:pt x="33779" y="1"/>
                  </a:moveTo>
                  <a:lnTo>
                    <a:pt x="1" y="36577"/>
                  </a:lnTo>
                  <a:cubicBezTo>
                    <a:pt x="143" y="36672"/>
                    <a:pt x="239" y="36779"/>
                    <a:pt x="334" y="36898"/>
                  </a:cubicBezTo>
                  <a:lnTo>
                    <a:pt x="34100" y="310"/>
                  </a:lnTo>
                  <a:cubicBezTo>
                    <a:pt x="33969" y="239"/>
                    <a:pt x="33862" y="132"/>
                    <a:pt x="3377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Google Shape;2321;p18"/>
            <p:cNvSpPr/>
            <p:nvPr/>
          </p:nvSpPr>
          <p:spPr>
            <a:xfrm>
              <a:off x="6299575" y="4069975"/>
              <a:ext cx="318525" cy="244400"/>
            </a:xfrm>
            <a:custGeom>
              <a:avLst/>
              <a:gdLst/>
              <a:ahLst/>
              <a:cxnLst/>
              <a:rect l="l" t="t" r="r" b="b"/>
              <a:pathLst>
                <a:path w="12741" h="9776" extrusionOk="0">
                  <a:moveTo>
                    <a:pt x="12455" y="1"/>
                  </a:moveTo>
                  <a:lnTo>
                    <a:pt x="1" y="9418"/>
                  </a:lnTo>
                  <a:cubicBezTo>
                    <a:pt x="108" y="9525"/>
                    <a:pt x="191" y="9645"/>
                    <a:pt x="263" y="9776"/>
                  </a:cubicBezTo>
                  <a:lnTo>
                    <a:pt x="12741" y="358"/>
                  </a:lnTo>
                  <a:cubicBezTo>
                    <a:pt x="12622" y="251"/>
                    <a:pt x="12514" y="131"/>
                    <a:pt x="12455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2322;p18"/>
            <p:cNvSpPr/>
            <p:nvPr/>
          </p:nvSpPr>
          <p:spPr>
            <a:xfrm>
              <a:off x="6312675" y="4246175"/>
              <a:ext cx="406325" cy="101975"/>
            </a:xfrm>
            <a:custGeom>
              <a:avLst/>
              <a:gdLst/>
              <a:ahLst/>
              <a:cxnLst/>
              <a:rect l="l" t="t" r="r" b="b"/>
              <a:pathLst>
                <a:path w="16253" h="4079" extrusionOk="0">
                  <a:moveTo>
                    <a:pt x="15931" y="1"/>
                  </a:moveTo>
                  <a:lnTo>
                    <a:pt x="13" y="3620"/>
                  </a:lnTo>
                  <a:cubicBezTo>
                    <a:pt x="25" y="3716"/>
                    <a:pt x="25" y="3799"/>
                    <a:pt x="13" y="3918"/>
                  </a:cubicBezTo>
                  <a:cubicBezTo>
                    <a:pt x="13" y="3966"/>
                    <a:pt x="13" y="4025"/>
                    <a:pt x="1" y="4073"/>
                  </a:cubicBezTo>
                  <a:cubicBezTo>
                    <a:pt x="17" y="4073"/>
                    <a:pt x="38" y="4078"/>
                    <a:pt x="61" y="4078"/>
                  </a:cubicBezTo>
                  <a:cubicBezTo>
                    <a:pt x="72" y="4078"/>
                    <a:pt x="84" y="4077"/>
                    <a:pt x="96" y="4073"/>
                  </a:cubicBezTo>
                  <a:lnTo>
                    <a:pt x="16253" y="394"/>
                  </a:lnTo>
                  <a:cubicBezTo>
                    <a:pt x="16074" y="346"/>
                    <a:pt x="15931" y="203"/>
                    <a:pt x="1593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Google Shape;2323;p18"/>
            <p:cNvSpPr/>
            <p:nvPr/>
          </p:nvSpPr>
          <p:spPr>
            <a:xfrm>
              <a:off x="6728200" y="4251550"/>
              <a:ext cx="2725" cy="2100"/>
            </a:xfrm>
            <a:custGeom>
              <a:avLst/>
              <a:gdLst/>
              <a:ahLst/>
              <a:cxnLst/>
              <a:rect l="l" t="t" r="r" b="b"/>
              <a:pathLst>
                <a:path w="109" h="84" extrusionOk="0">
                  <a:moveTo>
                    <a:pt x="72" y="0"/>
                  </a:moveTo>
                  <a:cubicBezTo>
                    <a:pt x="60" y="24"/>
                    <a:pt x="25" y="60"/>
                    <a:pt x="1" y="84"/>
                  </a:cubicBezTo>
                  <a:lnTo>
                    <a:pt x="108" y="6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Google Shape;2324;p18"/>
            <p:cNvSpPr/>
            <p:nvPr/>
          </p:nvSpPr>
          <p:spPr>
            <a:xfrm>
              <a:off x="6736250" y="4181300"/>
              <a:ext cx="261950" cy="69375"/>
            </a:xfrm>
            <a:custGeom>
              <a:avLst/>
              <a:gdLst/>
              <a:ahLst/>
              <a:cxnLst/>
              <a:rect l="l" t="t" r="r" b="b"/>
              <a:pathLst>
                <a:path w="10478" h="2775" extrusionOk="0">
                  <a:moveTo>
                    <a:pt x="10442" y="0"/>
                  </a:moveTo>
                  <a:lnTo>
                    <a:pt x="4334" y="1382"/>
                  </a:lnTo>
                  <a:lnTo>
                    <a:pt x="3775" y="1513"/>
                  </a:lnTo>
                  <a:lnTo>
                    <a:pt x="0" y="2382"/>
                  </a:lnTo>
                  <a:lnTo>
                    <a:pt x="227" y="2775"/>
                  </a:lnTo>
                  <a:lnTo>
                    <a:pt x="4215" y="1870"/>
                  </a:lnTo>
                  <a:lnTo>
                    <a:pt x="4787" y="1739"/>
                  </a:lnTo>
                  <a:lnTo>
                    <a:pt x="10478" y="441"/>
                  </a:lnTo>
                  <a:cubicBezTo>
                    <a:pt x="10442" y="322"/>
                    <a:pt x="10406" y="203"/>
                    <a:pt x="10418" y="72"/>
                  </a:cubicBezTo>
                  <a:cubicBezTo>
                    <a:pt x="10418" y="36"/>
                    <a:pt x="10442" y="24"/>
                    <a:pt x="1044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Google Shape;2325;p18"/>
            <p:cNvSpPr/>
            <p:nvPr/>
          </p:nvSpPr>
          <p:spPr>
            <a:xfrm>
              <a:off x="6640400" y="4078600"/>
              <a:ext cx="213150" cy="382525"/>
            </a:xfrm>
            <a:custGeom>
              <a:avLst/>
              <a:gdLst/>
              <a:ahLst/>
              <a:cxnLst/>
              <a:rect l="l" t="t" r="r" b="b"/>
              <a:pathLst>
                <a:path w="8526" h="15301" extrusionOk="0">
                  <a:moveTo>
                    <a:pt x="405" y="1"/>
                  </a:moveTo>
                  <a:cubicBezTo>
                    <a:pt x="286" y="84"/>
                    <a:pt x="143" y="156"/>
                    <a:pt x="1" y="191"/>
                  </a:cubicBezTo>
                  <a:lnTo>
                    <a:pt x="3275" y="6275"/>
                  </a:lnTo>
                  <a:lnTo>
                    <a:pt x="3322" y="6275"/>
                  </a:lnTo>
                  <a:cubicBezTo>
                    <a:pt x="3537" y="6311"/>
                    <a:pt x="3703" y="6502"/>
                    <a:pt x="3691" y="6728"/>
                  </a:cubicBezTo>
                  <a:cubicBezTo>
                    <a:pt x="3680" y="6799"/>
                    <a:pt x="3644" y="6859"/>
                    <a:pt x="3620" y="6918"/>
                  </a:cubicBezTo>
                  <a:lnTo>
                    <a:pt x="3644" y="6978"/>
                  </a:lnTo>
                  <a:lnTo>
                    <a:pt x="8121" y="15300"/>
                  </a:lnTo>
                  <a:lnTo>
                    <a:pt x="8180" y="15193"/>
                  </a:lnTo>
                  <a:cubicBezTo>
                    <a:pt x="8204" y="15193"/>
                    <a:pt x="8204" y="15181"/>
                    <a:pt x="8216" y="15157"/>
                  </a:cubicBezTo>
                  <a:lnTo>
                    <a:pt x="8228" y="15146"/>
                  </a:lnTo>
                  <a:lnTo>
                    <a:pt x="8240" y="15134"/>
                  </a:lnTo>
                  <a:cubicBezTo>
                    <a:pt x="8240" y="15122"/>
                    <a:pt x="8263" y="15122"/>
                    <a:pt x="8263" y="15122"/>
                  </a:cubicBezTo>
                  <a:cubicBezTo>
                    <a:pt x="8263" y="15122"/>
                    <a:pt x="8263" y="15098"/>
                    <a:pt x="8275" y="15098"/>
                  </a:cubicBezTo>
                  <a:lnTo>
                    <a:pt x="8287" y="15098"/>
                  </a:lnTo>
                  <a:cubicBezTo>
                    <a:pt x="8287" y="15086"/>
                    <a:pt x="8299" y="15086"/>
                    <a:pt x="8299" y="15086"/>
                  </a:cubicBezTo>
                  <a:lnTo>
                    <a:pt x="8525" y="15026"/>
                  </a:lnTo>
                  <a:lnTo>
                    <a:pt x="4120" y="6871"/>
                  </a:lnTo>
                  <a:lnTo>
                    <a:pt x="3894" y="6466"/>
                  </a:lnTo>
                  <a:lnTo>
                    <a:pt x="441" y="72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Google Shape;2326;p18"/>
            <p:cNvSpPr/>
            <p:nvPr/>
          </p:nvSpPr>
          <p:spPr>
            <a:xfrm>
              <a:off x="6851450" y="4463175"/>
              <a:ext cx="184850" cy="115525"/>
            </a:xfrm>
            <a:custGeom>
              <a:avLst/>
              <a:gdLst/>
              <a:ahLst/>
              <a:cxnLst/>
              <a:rect l="l" t="t" r="r" b="b"/>
              <a:pathLst>
                <a:path w="7394" h="4621" extrusionOk="0">
                  <a:moveTo>
                    <a:pt x="488" y="1"/>
                  </a:moveTo>
                  <a:lnTo>
                    <a:pt x="60" y="108"/>
                  </a:lnTo>
                  <a:lnTo>
                    <a:pt x="0" y="227"/>
                  </a:lnTo>
                  <a:lnTo>
                    <a:pt x="7394" y="4620"/>
                  </a:lnTo>
                  <a:lnTo>
                    <a:pt x="7394" y="4096"/>
                  </a:lnTo>
                  <a:lnTo>
                    <a:pt x="48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Google Shape;2327;p18"/>
            <p:cNvSpPr/>
            <p:nvPr/>
          </p:nvSpPr>
          <p:spPr>
            <a:xfrm>
              <a:off x="6847575" y="4406025"/>
              <a:ext cx="188425" cy="60450"/>
            </a:xfrm>
            <a:custGeom>
              <a:avLst/>
              <a:gdLst/>
              <a:ahLst/>
              <a:cxnLst/>
              <a:rect l="l" t="t" r="r" b="b"/>
              <a:pathLst>
                <a:path w="7537" h="2418" extrusionOk="0">
                  <a:moveTo>
                    <a:pt x="17" y="1997"/>
                  </a:moveTo>
                  <a:cubicBezTo>
                    <a:pt x="11" y="1998"/>
                    <a:pt x="6" y="2000"/>
                    <a:pt x="0" y="2001"/>
                  </a:cubicBezTo>
                  <a:lnTo>
                    <a:pt x="17" y="1997"/>
                  </a:lnTo>
                  <a:close/>
                  <a:moveTo>
                    <a:pt x="7537" y="1"/>
                  </a:moveTo>
                  <a:lnTo>
                    <a:pt x="167" y="1965"/>
                  </a:lnTo>
                  <a:lnTo>
                    <a:pt x="17" y="1997"/>
                  </a:lnTo>
                  <a:lnTo>
                    <a:pt x="17" y="1997"/>
                  </a:lnTo>
                  <a:cubicBezTo>
                    <a:pt x="29" y="1995"/>
                    <a:pt x="43" y="1994"/>
                    <a:pt x="57" y="1994"/>
                  </a:cubicBezTo>
                  <a:cubicBezTo>
                    <a:pt x="92" y="1994"/>
                    <a:pt x="129" y="2002"/>
                    <a:pt x="167" y="2025"/>
                  </a:cubicBezTo>
                  <a:cubicBezTo>
                    <a:pt x="286" y="2084"/>
                    <a:pt x="310" y="2215"/>
                    <a:pt x="250" y="2322"/>
                  </a:cubicBezTo>
                  <a:lnTo>
                    <a:pt x="215" y="2418"/>
                  </a:lnTo>
                  <a:lnTo>
                    <a:pt x="631" y="2299"/>
                  </a:lnTo>
                  <a:lnTo>
                    <a:pt x="7537" y="453"/>
                  </a:lnTo>
                  <a:lnTo>
                    <a:pt x="753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Google Shape;2328;p18"/>
            <p:cNvSpPr/>
            <p:nvPr/>
          </p:nvSpPr>
          <p:spPr>
            <a:xfrm>
              <a:off x="6725825" y="4654575"/>
              <a:ext cx="17300" cy="9550"/>
            </a:xfrm>
            <a:custGeom>
              <a:avLst/>
              <a:gdLst/>
              <a:ahLst/>
              <a:cxnLst/>
              <a:rect l="l" t="t" r="r" b="b"/>
              <a:pathLst>
                <a:path w="692" h="382" extrusionOk="0">
                  <a:moveTo>
                    <a:pt x="227" y="0"/>
                  </a:moveTo>
                  <a:lnTo>
                    <a:pt x="1" y="381"/>
                  </a:lnTo>
                  <a:lnTo>
                    <a:pt x="525" y="381"/>
                  </a:lnTo>
                  <a:lnTo>
                    <a:pt x="691" y="8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Google Shape;2329;p18"/>
            <p:cNvSpPr/>
            <p:nvPr/>
          </p:nvSpPr>
          <p:spPr>
            <a:xfrm>
              <a:off x="6737150" y="4455550"/>
              <a:ext cx="117875" cy="190425"/>
            </a:xfrm>
            <a:custGeom>
              <a:avLst/>
              <a:gdLst/>
              <a:ahLst/>
              <a:cxnLst/>
              <a:rect l="l" t="t" r="r" b="b"/>
              <a:pathLst>
                <a:path w="4715" h="7617" extrusionOk="0">
                  <a:moveTo>
                    <a:pt x="4478" y="0"/>
                  </a:moveTo>
                  <a:cubicBezTo>
                    <a:pt x="4455" y="0"/>
                    <a:pt x="4430" y="3"/>
                    <a:pt x="4405" y="8"/>
                  </a:cubicBezTo>
                  <a:cubicBezTo>
                    <a:pt x="4405" y="20"/>
                    <a:pt x="4382" y="20"/>
                    <a:pt x="4382" y="20"/>
                  </a:cubicBezTo>
                  <a:lnTo>
                    <a:pt x="4370" y="20"/>
                  </a:lnTo>
                  <a:lnTo>
                    <a:pt x="4358" y="32"/>
                  </a:lnTo>
                  <a:cubicBezTo>
                    <a:pt x="4358" y="56"/>
                    <a:pt x="4346" y="56"/>
                    <a:pt x="4346" y="56"/>
                  </a:cubicBezTo>
                  <a:lnTo>
                    <a:pt x="4334" y="68"/>
                  </a:lnTo>
                  <a:lnTo>
                    <a:pt x="4310" y="79"/>
                  </a:lnTo>
                  <a:cubicBezTo>
                    <a:pt x="4298" y="79"/>
                    <a:pt x="4298" y="91"/>
                    <a:pt x="4286" y="115"/>
                  </a:cubicBezTo>
                  <a:lnTo>
                    <a:pt x="4227" y="222"/>
                  </a:lnTo>
                  <a:lnTo>
                    <a:pt x="0" y="7521"/>
                  </a:lnTo>
                  <a:lnTo>
                    <a:pt x="453" y="7616"/>
                  </a:lnTo>
                  <a:lnTo>
                    <a:pt x="4548" y="508"/>
                  </a:lnTo>
                  <a:lnTo>
                    <a:pt x="4608" y="389"/>
                  </a:lnTo>
                  <a:lnTo>
                    <a:pt x="4655" y="318"/>
                  </a:lnTo>
                  <a:cubicBezTo>
                    <a:pt x="4715" y="210"/>
                    <a:pt x="4667" y="79"/>
                    <a:pt x="4560" y="20"/>
                  </a:cubicBezTo>
                  <a:cubicBezTo>
                    <a:pt x="4539" y="6"/>
                    <a:pt x="4510" y="0"/>
                    <a:pt x="447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0" name="Google Shape;2330;p18"/>
            <p:cNvSpPr/>
            <p:nvPr/>
          </p:nvSpPr>
          <p:spPr>
            <a:xfrm>
              <a:off x="6337975" y="4576300"/>
              <a:ext cx="3900" cy="5375"/>
            </a:xfrm>
            <a:custGeom>
              <a:avLst/>
              <a:gdLst/>
              <a:ahLst/>
              <a:cxnLst/>
              <a:rect l="l" t="t" r="r" b="b"/>
              <a:pathLst>
                <a:path w="156" h="215" extrusionOk="0">
                  <a:moveTo>
                    <a:pt x="1" y="0"/>
                  </a:moveTo>
                  <a:lnTo>
                    <a:pt x="1" y="0"/>
                  </a:lnTo>
                  <a:cubicBezTo>
                    <a:pt x="13" y="95"/>
                    <a:pt x="72" y="179"/>
                    <a:pt x="156" y="214"/>
                  </a:cubicBezTo>
                  <a:lnTo>
                    <a:pt x="156" y="4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Google Shape;2331;p18"/>
            <p:cNvSpPr/>
            <p:nvPr/>
          </p:nvSpPr>
          <p:spPr>
            <a:xfrm>
              <a:off x="6410025" y="4583425"/>
              <a:ext cx="434000" cy="80700"/>
            </a:xfrm>
            <a:custGeom>
              <a:avLst/>
              <a:gdLst/>
              <a:ahLst/>
              <a:cxnLst/>
              <a:rect l="l" t="t" r="r" b="b"/>
              <a:pathLst>
                <a:path w="17360" h="3228" extrusionOk="0">
                  <a:moveTo>
                    <a:pt x="107" y="1"/>
                  </a:moveTo>
                  <a:cubicBezTo>
                    <a:pt x="95" y="144"/>
                    <a:pt x="60" y="298"/>
                    <a:pt x="0" y="429"/>
                  </a:cubicBezTo>
                  <a:lnTo>
                    <a:pt x="12859" y="2846"/>
                  </a:lnTo>
                  <a:lnTo>
                    <a:pt x="13323" y="2930"/>
                  </a:lnTo>
                  <a:lnTo>
                    <a:pt x="14931" y="3227"/>
                  </a:lnTo>
                  <a:lnTo>
                    <a:pt x="17359" y="3227"/>
                  </a:lnTo>
                  <a:lnTo>
                    <a:pt x="13561" y="2513"/>
                  </a:lnTo>
                  <a:lnTo>
                    <a:pt x="13097" y="2418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2" name="Google Shape;2332;p18"/>
            <p:cNvSpPr/>
            <p:nvPr/>
          </p:nvSpPr>
          <p:spPr>
            <a:xfrm>
              <a:off x="5778675" y="4344125"/>
              <a:ext cx="436700" cy="105675"/>
            </a:xfrm>
            <a:custGeom>
              <a:avLst/>
              <a:gdLst/>
              <a:ahLst/>
              <a:cxnLst/>
              <a:rect l="l" t="t" r="r" b="b"/>
              <a:pathLst>
                <a:path w="17468" h="4227" extrusionOk="0">
                  <a:moveTo>
                    <a:pt x="17384" y="0"/>
                  </a:moveTo>
                  <a:lnTo>
                    <a:pt x="1" y="3786"/>
                  </a:lnTo>
                  <a:cubicBezTo>
                    <a:pt x="25" y="3905"/>
                    <a:pt x="60" y="4048"/>
                    <a:pt x="49" y="4179"/>
                  </a:cubicBezTo>
                  <a:lnTo>
                    <a:pt x="49" y="4227"/>
                  </a:lnTo>
                  <a:lnTo>
                    <a:pt x="17467" y="429"/>
                  </a:lnTo>
                  <a:cubicBezTo>
                    <a:pt x="17432" y="286"/>
                    <a:pt x="17396" y="155"/>
                    <a:pt x="1738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3" name="Google Shape;2333;p18"/>
            <p:cNvSpPr/>
            <p:nvPr/>
          </p:nvSpPr>
          <p:spPr>
            <a:xfrm>
              <a:off x="5778975" y="4449775"/>
              <a:ext cx="566475" cy="127425"/>
            </a:xfrm>
            <a:custGeom>
              <a:avLst/>
              <a:gdLst/>
              <a:ahLst/>
              <a:cxnLst/>
              <a:rect l="l" t="t" r="r" b="b"/>
              <a:pathLst>
                <a:path w="22659" h="5097" extrusionOk="0">
                  <a:moveTo>
                    <a:pt x="48" y="1"/>
                  </a:moveTo>
                  <a:cubicBezTo>
                    <a:pt x="37" y="72"/>
                    <a:pt x="13" y="132"/>
                    <a:pt x="1" y="191"/>
                  </a:cubicBezTo>
                  <a:lnTo>
                    <a:pt x="691" y="596"/>
                  </a:lnTo>
                  <a:lnTo>
                    <a:pt x="22373" y="5061"/>
                  </a:lnTo>
                  <a:lnTo>
                    <a:pt x="22539" y="5097"/>
                  </a:lnTo>
                  <a:cubicBezTo>
                    <a:pt x="22551" y="4942"/>
                    <a:pt x="22575" y="4799"/>
                    <a:pt x="22658" y="4656"/>
                  </a:cubicBezTo>
                  <a:lnTo>
                    <a:pt x="4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4" name="Google Shape;2334;p18"/>
            <p:cNvSpPr/>
            <p:nvPr/>
          </p:nvSpPr>
          <p:spPr>
            <a:xfrm>
              <a:off x="6395425" y="4603375"/>
              <a:ext cx="42600" cy="60750"/>
            </a:xfrm>
            <a:custGeom>
              <a:avLst/>
              <a:gdLst/>
              <a:ahLst/>
              <a:cxnLst/>
              <a:rect l="l" t="t" r="r" b="b"/>
              <a:pathLst>
                <a:path w="1704" h="2430" extrusionOk="0">
                  <a:moveTo>
                    <a:pt x="346" y="0"/>
                  </a:moveTo>
                  <a:cubicBezTo>
                    <a:pt x="239" y="120"/>
                    <a:pt x="144" y="215"/>
                    <a:pt x="1" y="286"/>
                  </a:cubicBezTo>
                  <a:lnTo>
                    <a:pt x="1191" y="2429"/>
                  </a:lnTo>
                  <a:lnTo>
                    <a:pt x="1703" y="2429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5" name="Google Shape;2335;p18"/>
            <p:cNvSpPr/>
            <p:nvPr/>
          </p:nvSpPr>
          <p:spPr>
            <a:xfrm>
              <a:off x="6271300" y="4385800"/>
              <a:ext cx="100350" cy="163725"/>
            </a:xfrm>
            <a:custGeom>
              <a:avLst/>
              <a:gdLst/>
              <a:ahLst/>
              <a:cxnLst/>
              <a:rect l="l" t="t" r="r" b="b"/>
              <a:pathLst>
                <a:path w="4014" h="6549" extrusionOk="0">
                  <a:moveTo>
                    <a:pt x="429" y="0"/>
                  </a:moveTo>
                  <a:cubicBezTo>
                    <a:pt x="298" y="60"/>
                    <a:pt x="144" y="107"/>
                    <a:pt x="1" y="131"/>
                  </a:cubicBezTo>
                  <a:lnTo>
                    <a:pt x="3585" y="6548"/>
                  </a:lnTo>
                  <a:cubicBezTo>
                    <a:pt x="3716" y="6477"/>
                    <a:pt x="3870" y="6429"/>
                    <a:pt x="4013" y="6406"/>
                  </a:cubicBezTo>
                  <a:lnTo>
                    <a:pt x="42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6" name="Google Shape;2336;p18"/>
            <p:cNvSpPr/>
            <p:nvPr/>
          </p:nvSpPr>
          <p:spPr>
            <a:xfrm>
              <a:off x="5772725" y="4454250"/>
              <a:ext cx="364950" cy="209875"/>
            </a:xfrm>
            <a:custGeom>
              <a:avLst/>
              <a:gdLst/>
              <a:ahLst/>
              <a:cxnLst/>
              <a:rect l="l" t="t" r="r" b="b"/>
              <a:pathLst>
                <a:path w="14598" h="8395" extrusionOk="0">
                  <a:moveTo>
                    <a:pt x="239" y="0"/>
                  </a:moveTo>
                  <a:cubicBezTo>
                    <a:pt x="179" y="155"/>
                    <a:pt x="108" y="286"/>
                    <a:pt x="1" y="393"/>
                  </a:cubicBezTo>
                  <a:lnTo>
                    <a:pt x="13705" y="8394"/>
                  </a:lnTo>
                  <a:lnTo>
                    <a:pt x="14598" y="8394"/>
                  </a:lnTo>
                  <a:lnTo>
                    <a:pt x="918" y="417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2337;p18"/>
            <p:cNvSpPr/>
            <p:nvPr/>
          </p:nvSpPr>
          <p:spPr>
            <a:xfrm>
              <a:off x="6341850" y="4544475"/>
              <a:ext cx="72350" cy="71050"/>
            </a:xfrm>
            <a:custGeom>
              <a:avLst/>
              <a:gdLst/>
              <a:ahLst/>
              <a:cxnLst/>
              <a:rect l="l" t="t" r="r" b="b"/>
              <a:pathLst>
                <a:path w="2894" h="2842" extrusionOk="0">
                  <a:moveTo>
                    <a:pt x="1417" y="1"/>
                  </a:moveTo>
                  <a:cubicBezTo>
                    <a:pt x="1338" y="1"/>
                    <a:pt x="1261" y="15"/>
                    <a:pt x="1179" y="23"/>
                  </a:cubicBezTo>
                  <a:cubicBezTo>
                    <a:pt x="1036" y="59"/>
                    <a:pt x="882" y="94"/>
                    <a:pt x="751" y="166"/>
                  </a:cubicBezTo>
                  <a:cubicBezTo>
                    <a:pt x="465" y="321"/>
                    <a:pt x="239" y="559"/>
                    <a:pt x="108" y="856"/>
                  </a:cubicBezTo>
                  <a:cubicBezTo>
                    <a:pt x="60" y="987"/>
                    <a:pt x="24" y="1142"/>
                    <a:pt x="1" y="1285"/>
                  </a:cubicBezTo>
                  <a:lnTo>
                    <a:pt x="1" y="1297"/>
                  </a:lnTo>
                  <a:lnTo>
                    <a:pt x="1" y="1464"/>
                  </a:lnTo>
                  <a:cubicBezTo>
                    <a:pt x="36" y="2178"/>
                    <a:pt x="584" y="2773"/>
                    <a:pt x="1298" y="2833"/>
                  </a:cubicBezTo>
                  <a:cubicBezTo>
                    <a:pt x="1351" y="2839"/>
                    <a:pt x="1403" y="2842"/>
                    <a:pt x="1455" y="2842"/>
                  </a:cubicBezTo>
                  <a:cubicBezTo>
                    <a:pt x="1707" y="2842"/>
                    <a:pt x="1946" y="2771"/>
                    <a:pt x="2144" y="2642"/>
                  </a:cubicBezTo>
                  <a:cubicBezTo>
                    <a:pt x="2287" y="2571"/>
                    <a:pt x="2382" y="2476"/>
                    <a:pt x="2489" y="2345"/>
                  </a:cubicBezTo>
                  <a:cubicBezTo>
                    <a:pt x="2584" y="2225"/>
                    <a:pt x="2656" y="2106"/>
                    <a:pt x="2715" y="1975"/>
                  </a:cubicBezTo>
                  <a:cubicBezTo>
                    <a:pt x="2775" y="1833"/>
                    <a:pt x="2799" y="1690"/>
                    <a:pt x="2822" y="1535"/>
                  </a:cubicBezTo>
                  <a:cubicBezTo>
                    <a:pt x="2894" y="761"/>
                    <a:pt x="2310" y="82"/>
                    <a:pt x="1525" y="11"/>
                  </a:cubicBezTo>
                  <a:cubicBezTo>
                    <a:pt x="1488" y="4"/>
                    <a:pt x="1452" y="1"/>
                    <a:pt x="141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Google Shape;2338;p18"/>
            <p:cNvSpPr/>
            <p:nvPr/>
          </p:nvSpPr>
          <p:spPr>
            <a:xfrm>
              <a:off x="6212375" y="4289200"/>
              <a:ext cx="100625" cy="100600"/>
            </a:xfrm>
            <a:custGeom>
              <a:avLst/>
              <a:gdLst/>
              <a:ahLst/>
              <a:cxnLst/>
              <a:rect l="l" t="t" r="r" b="b"/>
              <a:pathLst>
                <a:path w="4025" h="4024" extrusionOk="0">
                  <a:moveTo>
                    <a:pt x="2038" y="1"/>
                  </a:moveTo>
                  <a:cubicBezTo>
                    <a:pt x="1006" y="1"/>
                    <a:pt x="115" y="796"/>
                    <a:pt x="24" y="1840"/>
                  </a:cubicBezTo>
                  <a:cubicBezTo>
                    <a:pt x="0" y="1959"/>
                    <a:pt x="0" y="2078"/>
                    <a:pt x="24" y="2197"/>
                  </a:cubicBezTo>
                  <a:cubicBezTo>
                    <a:pt x="36" y="2352"/>
                    <a:pt x="60" y="2495"/>
                    <a:pt x="108" y="2626"/>
                  </a:cubicBezTo>
                  <a:cubicBezTo>
                    <a:pt x="358" y="3376"/>
                    <a:pt x="1036" y="3935"/>
                    <a:pt x="1846" y="4019"/>
                  </a:cubicBezTo>
                  <a:cubicBezTo>
                    <a:pt x="1890" y="4022"/>
                    <a:pt x="1934" y="4023"/>
                    <a:pt x="1978" y="4023"/>
                  </a:cubicBezTo>
                  <a:cubicBezTo>
                    <a:pt x="2107" y="4023"/>
                    <a:pt x="2230" y="4010"/>
                    <a:pt x="2346" y="3983"/>
                  </a:cubicBezTo>
                  <a:cubicBezTo>
                    <a:pt x="2501" y="3971"/>
                    <a:pt x="2655" y="3924"/>
                    <a:pt x="2786" y="3864"/>
                  </a:cubicBezTo>
                  <a:cubicBezTo>
                    <a:pt x="3417" y="3602"/>
                    <a:pt x="3894" y="3031"/>
                    <a:pt x="4013" y="2328"/>
                  </a:cubicBezTo>
                  <a:cubicBezTo>
                    <a:pt x="4013" y="2292"/>
                    <a:pt x="4025" y="2233"/>
                    <a:pt x="4025" y="2185"/>
                  </a:cubicBezTo>
                  <a:lnTo>
                    <a:pt x="4025" y="1899"/>
                  </a:lnTo>
                  <a:cubicBezTo>
                    <a:pt x="3989" y="1578"/>
                    <a:pt x="3906" y="1257"/>
                    <a:pt x="3739" y="995"/>
                  </a:cubicBezTo>
                  <a:cubicBezTo>
                    <a:pt x="3667" y="864"/>
                    <a:pt x="3572" y="745"/>
                    <a:pt x="3465" y="637"/>
                  </a:cubicBezTo>
                  <a:cubicBezTo>
                    <a:pt x="3144" y="292"/>
                    <a:pt x="2703" y="54"/>
                    <a:pt x="2191" y="6"/>
                  </a:cubicBezTo>
                  <a:cubicBezTo>
                    <a:pt x="2140" y="2"/>
                    <a:pt x="2089" y="1"/>
                    <a:pt x="203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9" name="Google Shape;2339;p18"/>
            <p:cNvSpPr/>
            <p:nvPr/>
          </p:nvSpPr>
          <p:spPr>
            <a:xfrm>
              <a:off x="6886575" y="1575550"/>
              <a:ext cx="19050" cy="17950"/>
            </a:xfrm>
            <a:custGeom>
              <a:avLst/>
              <a:gdLst/>
              <a:ahLst/>
              <a:cxnLst/>
              <a:rect l="l" t="t" r="r" b="b"/>
              <a:pathLst>
                <a:path w="762" h="718" extrusionOk="0">
                  <a:moveTo>
                    <a:pt x="367" y="0"/>
                  </a:moveTo>
                  <a:cubicBezTo>
                    <a:pt x="308" y="0"/>
                    <a:pt x="251" y="22"/>
                    <a:pt x="202" y="51"/>
                  </a:cubicBezTo>
                  <a:cubicBezTo>
                    <a:pt x="95" y="111"/>
                    <a:pt x="36" y="206"/>
                    <a:pt x="24" y="325"/>
                  </a:cubicBezTo>
                  <a:cubicBezTo>
                    <a:pt x="0" y="539"/>
                    <a:pt x="155" y="706"/>
                    <a:pt x="345" y="718"/>
                  </a:cubicBezTo>
                  <a:cubicBezTo>
                    <a:pt x="405" y="718"/>
                    <a:pt x="464" y="706"/>
                    <a:pt x="512" y="682"/>
                  </a:cubicBezTo>
                  <a:cubicBezTo>
                    <a:pt x="631" y="646"/>
                    <a:pt x="714" y="539"/>
                    <a:pt x="738" y="384"/>
                  </a:cubicBezTo>
                  <a:cubicBezTo>
                    <a:pt x="762" y="194"/>
                    <a:pt x="595" y="15"/>
                    <a:pt x="405" y="3"/>
                  </a:cubicBezTo>
                  <a:cubicBezTo>
                    <a:pt x="392" y="1"/>
                    <a:pt x="380" y="0"/>
                    <a:pt x="3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Google Shape;2340;p18"/>
            <p:cNvSpPr/>
            <p:nvPr/>
          </p:nvSpPr>
          <p:spPr>
            <a:xfrm>
              <a:off x="6612725" y="2909675"/>
              <a:ext cx="36925" cy="36225"/>
            </a:xfrm>
            <a:custGeom>
              <a:avLst/>
              <a:gdLst/>
              <a:ahLst/>
              <a:cxnLst/>
              <a:rect l="l" t="t" r="r" b="b"/>
              <a:pathLst>
                <a:path w="1477" h="1449" extrusionOk="0">
                  <a:moveTo>
                    <a:pt x="765" y="1"/>
                  </a:moveTo>
                  <a:cubicBezTo>
                    <a:pt x="380" y="1"/>
                    <a:pt x="59" y="291"/>
                    <a:pt x="36" y="669"/>
                  </a:cubicBezTo>
                  <a:cubicBezTo>
                    <a:pt x="0" y="1074"/>
                    <a:pt x="298" y="1419"/>
                    <a:pt x="703" y="1443"/>
                  </a:cubicBezTo>
                  <a:cubicBezTo>
                    <a:pt x="732" y="1446"/>
                    <a:pt x="761" y="1448"/>
                    <a:pt x="790" y="1448"/>
                  </a:cubicBezTo>
                  <a:cubicBezTo>
                    <a:pt x="1039" y="1448"/>
                    <a:pt x="1252" y="1312"/>
                    <a:pt x="1369" y="1109"/>
                  </a:cubicBezTo>
                  <a:cubicBezTo>
                    <a:pt x="1429" y="1014"/>
                    <a:pt x="1465" y="907"/>
                    <a:pt x="1477" y="788"/>
                  </a:cubicBezTo>
                  <a:cubicBezTo>
                    <a:pt x="1477" y="752"/>
                    <a:pt x="1477" y="705"/>
                    <a:pt x="1465" y="657"/>
                  </a:cubicBezTo>
                  <a:lnTo>
                    <a:pt x="1465" y="645"/>
                  </a:lnTo>
                  <a:cubicBezTo>
                    <a:pt x="1417" y="312"/>
                    <a:pt x="1167" y="38"/>
                    <a:pt x="810" y="2"/>
                  </a:cubicBezTo>
                  <a:cubicBezTo>
                    <a:pt x="795" y="1"/>
                    <a:pt x="780" y="1"/>
                    <a:pt x="7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1" name="Google Shape;2341;p18"/>
            <p:cNvSpPr/>
            <p:nvPr/>
          </p:nvSpPr>
          <p:spPr>
            <a:xfrm>
              <a:off x="6607950" y="4033250"/>
              <a:ext cx="50925" cy="50550"/>
            </a:xfrm>
            <a:custGeom>
              <a:avLst/>
              <a:gdLst/>
              <a:ahLst/>
              <a:cxnLst/>
              <a:rect l="l" t="t" r="r" b="b"/>
              <a:pathLst>
                <a:path w="2037" h="2022" extrusionOk="0">
                  <a:moveTo>
                    <a:pt x="1019" y="1"/>
                  </a:moveTo>
                  <a:cubicBezTo>
                    <a:pt x="930" y="1"/>
                    <a:pt x="843" y="14"/>
                    <a:pt x="763" y="41"/>
                  </a:cubicBezTo>
                  <a:cubicBezTo>
                    <a:pt x="358" y="148"/>
                    <a:pt x="48" y="505"/>
                    <a:pt x="13" y="934"/>
                  </a:cubicBezTo>
                  <a:cubicBezTo>
                    <a:pt x="1" y="1124"/>
                    <a:pt x="25" y="1291"/>
                    <a:pt x="108" y="1458"/>
                  </a:cubicBezTo>
                  <a:cubicBezTo>
                    <a:pt x="179" y="1600"/>
                    <a:pt x="275" y="1720"/>
                    <a:pt x="394" y="1815"/>
                  </a:cubicBezTo>
                  <a:cubicBezTo>
                    <a:pt x="537" y="1934"/>
                    <a:pt x="727" y="2005"/>
                    <a:pt x="941" y="2017"/>
                  </a:cubicBezTo>
                  <a:cubicBezTo>
                    <a:pt x="969" y="2020"/>
                    <a:pt x="997" y="2021"/>
                    <a:pt x="1024" y="2021"/>
                  </a:cubicBezTo>
                  <a:cubicBezTo>
                    <a:pt x="1110" y="2021"/>
                    <a:pt x="1187" y="2006"/>
                    <a:pt x="1251" y="1970"/>
                  </a:cubicBezTo>
                  <a:cubicBezTo>
                    <a:pt x="1406" y="1946"/>
                    <a:pt x="1537" y="1874"/>
                    <a:pt x="1656" y="1779"/>
                  </a:cubicBezTo>
                  <a:cubicBezTo>
                    <a:pt x="1775" y="1696"/>
                    <a:pt x="1858" y="1589"/>
                    <a:pt x="1918" y="1470"/>
                  </a:cubicBezTo>
                  <a:cubicBezTo>
                    <a:pt x="1977" y="1350"/>
                    <a:pt x="2013" y="1219"/>
                    <a:pt x="2025" y="1077"/>
                  </a:cubicBezTo>
                  <a:cubicBezTo>
                    <a:pt x="2037" y="874"/>
                    <a:pt x="2001" y="660"/>
                    <a:pt x="1894" y="505"/>
                  </a:cubicBezTo>
                  <a:cubicBezTo>
                    <a:pt x="1799" y="362"/>
                    <a:pt x="1703" y="267"/>
                    <a:pt x="1584" y="172"/>
                  </a:cubicBezTo>
                  <a:cubicBezTo>
                    <a:pt x="1465" y="100"/>
                    <a:pt x="1346" y="53"/>
                    <a:pt x="1203" y="29"/>
                  </a:cubicBezTo>
                  <a:cubicBezTo>
                    <a:pt x="1179" y="29"/>
                    <a:pt x="1132" y="5"/>
                    <a:pt x="1108" y="5"/>
                  </a:cubicBezTo>
                  <a:cubicBezTo>
                    <a:pt x="1078" y="2"/>
                    <a:pt x="1049" y="1"/>
                    <a:pt x="101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Google Shape;2342;p18"/>
            <p:cNvSpPr/>
            <p:nvPr/>
          </p:nvSpPr>
          <p:spPr>
            <a:xfrm>
              <a:off x="6996400" y="4166875"/>
              <a:ext cx="36325" cy="36000"/>
            </a:xfrm>
            <a:custGeom>
              <a:avLst/>
              <a:gdLst/>
              <a:ahLst/>
              <a:cxnLst/>
              <a:rect l="l" t="t" r="r" b="b"/>
              <a:pathLst>
                <a:path w="1453" h="1440" extrusionOk="0">
                  <a:moveTo>
                    <a:pt x="733" y="1"/>
                  </a:moveTo>
                  <a:cubicBezTo>
                    <a:pt x="700" y="1"/>
                    <a:pt x="671" y="6"/>
                    <a:pt x="631" y="6"/>
                  </a:cubicBezTo>
                  <a:cubicBezTo>
                    <a:pt x="465" y="18"/>
                    <a:pt x="334" y="101"/>
                    <a:pt x="227" y="196"/>
                  </a:cubicBezTo>
                  <a:cubicBezTo>
                    <a:pt x="119" y="304"/>
                    <a:pt x="60" y="423"/>
                    <a:pt x="36" y="577"/>
                  </a:cubicBezTo>
                  <a:cubicBezTo>
                    <a:pt x="36" y="601"/>
                    <a:pt x="12" y="613"/>
                    <a:pt x="12" y="649"/>
                  </a:cubicBezTo>
                  <a:cubicBezTo>
                    <a:pt x="0" y="780"/>
                    <a:pt x="36" y="899"/>
                    <a:pt x="84" y="1030"/>
                  </a:cubicBezTo>
                  <a:cubicBezTo>
                    <a:pt x="191" y="1256"/>
                    <a:pt x="405" y="1423"/>
                    <a:pt x="667" y="1435"/>
                  </a:cubicBezTo>
                  <a:cubicBezTo>
                    <a:pt x="696" y="1438"/>
                    <a:pt x="724" y="1440"/>
                    <a:pt x="752" y="1440"/>
                  </a:cubicBezTo>
                  <a:cubicBezTo>
                    <a:pt x="1119" y="1440"/>
                    <a:pt x="1419" y="1156"/>
                    <a:pt x="1441" y="780"/>
                  </a:cubicBezTo>
                  <a:cubicBezTo>
                    <a:pt x="1453" y="399"/>
                    <a:pt x="1155" y="42"/>
                    <a:pt x="786" y="6"/>
                  </a:cubicBezTo>
                  <a:cubicBezTo>
                    <a:pt x="766" y="2"/>
                    <a:pt x="749" y="1"/>
                    <a:pt x="73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Google Shape;2343;p18"/>
            <p:cNvSpPr/>
            <p:nvPr/>
          </p:nvSpPr>
          <p:spPr>
            <a:xfrm>
              <a:off x="6710350" y="4394000"/>
              <a:ext cx="37225" cy="35950"/>
            </a:xfrm>
            <a:custGeom>
              <a:avLst/>
              <a:gdLst/>
              <a:ahLst/>
              <a:cxnLst/>
              <a:rect l="l" t="t" r="r" b="b"/>
              <a:pathLst>
                <a:path w="1489" h="1438" extrusionOk="0">
                  <a:moveTo>
                    <a:pt x="737" y="0"/>
                  </a:moveTo>
                  <a:cubicBezTo>
                    <a:pt x="370" y="0"/>
                    <a:pt x="70" y="284"/>
                    <a:pt x="48" y="660"/>
                  </a:cubicBezTo>
                  <a:cubicBezTo>
                    <a:pt x="1" y="1053"/>
                    <a:pt x="298" y="1398"/>
                    <a:pt x="703" y="1434"/>
                  </a:cubicBezTo>
                  <a:cubicBezTo>
                    <a:pt x="724" y="1436"/>
                    <a:pt x="746" y="1437"/>
                    <a:pt x="767" y="1437"/>
                  </a:cubicBezTo>
                  <a:cubicBezTo>
                    <a:pt x="1133" y="1437"/>
                    <a:pt x="1443" y="1151"/>
                    <a:pt x="1477" y="779"/>
                  </a:cubicBezTo>
                  <a:cubicBezTo>
                    <a:pt x="1489" y="386"/>
                    <a:pt x="1203" y="41"/>
                    <a:pt x="822" y="5"/>
                  </a:cubicBezTo>
                  <a:cubicBezTo>
                    <a:pt x="793" y="2"/>
                    <a:pt x="765" y="0"/>
                    <a:pt x="73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Google Shape;2344;p18"/>
            <p:cNvSpPr/>
            <p:nvPr/>
          </p:nvSpPr>
          <p:spPr>
            <a:xfrm>
              <a:off x="6609750" y="3484075"/>
              <a:ext cx="35725" cy="35675"/>
            </a:xfrm>
            <a:custGeom>
              <a:avLst/>
              <a:gdLst/>
              <a:ahLst/>
              <a:cxnLst/>
              <a:rect l="l" t="t" r="r" b="b"/>
              <a:pathLst>
                <a:path w="1429" h="1427" extrusionOk="0">
                  <a:moveTo>
                    <a:pt x="700" y="1"/>
                  </a:moveTo>
                  <a:cubicBezTo>
                    <a:pt x="418" y="1"/>
                    <a:pt x="158" y="184"/>
                    <a:pt x="60" y="458"/>
                  </a:cubicBezTo>
                  <a:cubicBezTo>
                    <a:pt x="48" y="517"/>
                    <a:pt x="24" y="577"/>
                    <a:pt x="24" y="648"/>
                  </a:cubicBezTo>
                  <a:cubicBezTo>
                    <a:pt x="0" y="755"/>
                    <a:pt x="36" y="850"/>
                    <a:pt x="60" y="958"/>
                  </a:cubicBezTo>
                  <a:cubicBezTo>
                    <a:pt x="84" y="993"/>
                    <a:pt x="84" y="1005"/>
                    <a:pt x="95" y="1041"/>
                  </a:cubicBezTo>
                  <a:cubicBezTo>
                    <a:pt x="155" y="1172"/>
                    <a:pt x="274" y="1279"/>
                    <a:pt x="405" y="1350"/>
                  </a:cubicBezTo>
                  <a:cubicBezTo>
                    <a:pt x="417" y="1362"/>
                    <a:pt x="453" y="1362"/>
                    <a:pt x="465" y="1374"/>
                  </a:cubicBezTo>
                  <a:cubicBezTo>
                    <a:pt x="524" y="1398"/>
                    <a:pt x="584" y="1422"/>
                    <a:pt x="655" y="1422"/>
                  </a:cubicBezTo>
                  <a:cubicBezTo>
                    <a:pt x="683" y="1425"/>
                    <a:pt x="710" y="1427"/>
                    <a:pt x="736" y="1427"/>
                  </a:cubicBezTo>
                  <a:cubicBezTo>
                    <a:pt x="799" y="1427"/>
                    <a:pt x="858" y="1418"/>
                    <a:pt x="917" y="1410"/>
                  </a:cubicBezTo>
                  <a:cubicBezTo>
                    <a:pt x="1036" y="1374"/>
                    <a:pt x="1155" y="1315"/>
                    <a:pt x="1227" y="1243"/>
                  </a:cubicBezTo>
                  <a:lnTo>
                    <a:pt x="1238" y="1231"/>
                  </a:lnTo>
                  <a:cubicBezTo>
                    <a:pt x="1346" y="1112"/>
                    <a:pt x="1417" y="958"/>
                    <a:pt x="1429" y="779"/>
                  </a:cubicBezTo>
                  <a:cubicBezTo>
                    <a:pt x="1429" y="684"/>
                    <a:pt x="1429" y="600"/>
                    <a:pt x="1405" y="517"/>
                  </a:cubicBezTo>
                  <a:cubicBezTo>
                    <a:pt x="1358" y="362"/>
                    <a:pt x="1262" y="231"/>
                    <a:pt x="1143" y="148"/>
                  </a:cubicBezTo>
                  <a:cubicBezTo>
                    <a:pt x="1048" y="65"/>
                    <a:pt x="917" y="29"/>
                    <a:pt x="774" y="5"/>
                  </a:cubicBezTo>
                  <a:cubicBezTo>
                    <a:pt x="749" y="2"/>
                    <a:pt x="724" y="1"/>
                    <a:pt x="70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Google Shape;2345;p18"/>
            <p:cNvSpPr/>
            <p:nvPr/>
          </p:nvSpPr>
          <p:spPr>
            <a:xfrm>
              <a:off x="7027050" y="3205875"/>
              <a:ext cx="8950" cy="31275"/>
            </a:xfrm>
            <a:custGeom>
              <a:avLst/>
              <a:gdLst/>
              <a:ahLst/>
              <a:cxnLst/>
              <a:rect l="l" t="t" r="r" b="b"/>
              <a:pathLst>
                <a:path w="358" h="1251" extrusionOk="0">
                  <a:moveTo>
                    <a:pt x="358" y="1"/>
                  </a:moveTo>
                  <a:cubicBezTo>
                    <a:pt x="334" y="25"/>
                    <a:pt x="310" y="36"/>
                    <a:pt x="298" y="48"/>
                  </a:cubicBezTo>
                  <a:cubicBezTo>
                    <a:pt x="132" y="167"/>
                    <a:pt x="13" y="346"/>
                    <a:pt x="1" y="572"/>
                  </a:cubicBezTo>
                  <a:cubicBezTo>
                    <a:pt x="1" y="656"/>
                    <a:pt x="1" y="751"/>
                    <a:pt x="25" y="834"/>
                  </a:cubicBezTo>
                  <a:cubicBezTo>
                    <a:pt x="72" y="989"/>
                    <a:pt x="179" y="1108"/>
                    <a:pt x="275" y="1215"/>
                  </a:cubicBezTo>
                  <a:cubicBezTo>
                    <a:pt x="310" y="1227"/>
                    <a:pt x="322" y="1239"/>
                    <a:pt x="358" y="1251"/>
                  </a:cubicBezTo>
                  <a:lnTo>
                    <a:pt x="358" y="1"/>
                  </a:ln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Google Shape;2346;p18"/>
            <p:cNvSpPr/>
            <p:nvPr/>
          </p:nvSpPr>
          <p:spPr>
            <a:xfrm>
              <a:off x="6923175" y="1659900"/>
              <a:ext cx="35750" cy="35150"/>
            </a:xfrm>
            <a:custGeom>
              <a:avLst/>
              <a:gdLst/>
              <a:ahLst/>
              <a:cxnLst/>
              <a:rect l="l" t="t" r="r" b="b"/>
              <a:pathLst>
                <a:path w="1430" h="1406" extrusionOk="0">
                  <a:moveTo>
                    <a:pt x="681" y="1"/>
                  </a:moveTo>
                  <a:cubicBezTo>
                    <a:pt x="607" y="1"/>
                    <a:pt x="536" y="18"/>
                    <a:pt x="477" y="35"/>
                  </a:cubicBezTo>
                  <a:cubicBezTo>
                    <a:pt x="227" y="130"/>
                    <a:pt x="24" y="344"/>
                    <a:pt x="12" y="642"/>
                  </a:cubicBezTo>
                  <a:cubicBezTo>
                    <a:pt x="0" y="844"/>
                    <a:pt x="60" y="1035"/>
                    <a:pt x="179" y="1166"/>
                  </a:cubicBezTo>
                  <a:cubicBezTo>
                    <a:pt x="262" y="1285"/>
                    <a:pt x="405" y="1356"/>
                    <a:pt x="548" y="1392"/>
                  </a:cubicBezTo>
                  <a:cubicBezTo>
                    <a:pt x="584" y="1392"/>
                    <a:pt x="608" y="1404"/>
                    <a:pt x="655" y="1404"/>
                  </a:cubicBezTo>
                  <a:cubicBezTo>
                    <a:pt x="677" y="1405"/>
                    <a:pt x="698" y="1406"/>
                    <a:pt x="720" y="1406"/>
                  </a:cubicBezTo>
                  <a:cubicBezTo>
                    <a:pt x="874" y="1406"/>
                    <a:pt x="1016" y="1367"/>
                    <a:pt x="1132" y="1273"/>
                  </a:cubicBezTo>
                  <a:cubicBezTo>
                    <a:pt x="1263" y="1178"/>
                    <a:pt x="1370" y="1023"/>
                    <a:pt x="1394" y="844"/>
                  </a:cubicBezTo>
                  <a:cubicBezTo>
                    <a:pt x="1394" y="820"/>
                    <a:pt x="1417" y="797"/>
                    <a:pt x="1417" y="761"/>
                  </a:cubicBezTo>
                  <a:cubicBezTo>
                    <a:pt x="1429" y="546"/>
                    <a:pt x="1334" y="332"/>
                    <a:pt x="1191" y="189"/>
                  </a:cubicBezTo>
                  <a:cubicBezTo>
                    <a:pt x="1132" y="130"/>
                    <a:pt x="1060" y="82"/>
                    <a:pt x="977" y="46"/>
                  </a:cubicBezTo>
                  <a:cubicBezTo>
                    <a:pt x="917" y="35"/>
                    <a:pt x="846" y="11"/>
                    <a:pt x="774" y="11"/>
                  </a:cubicBezTo>
                  <a:cubicBezTo>
                    <a:pt x="743" y="4"/>
                    <a:pt x="712" y="1"/>
                    <a:pt x="68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Google Shape;2347;p18"/>
            <p:cNvSpPr/>
            <p:nvPr/>
          </p:nvSpPr>
          <p:spPr>
            <a:xfrm>
              <a:off x="6526400" y="2260750"/>
              <a:ext cx="36625" cy="35900"/>
            </a:xfrm>
            <a:custGeom>
              <a:avLst/>
              <a:gdLst/>
              <a:ahLst/>
              <a:cxnLst/>
              <a:rect l="l" t="t" r="r" b="b"/>
              <a:pathLst>
                <a:path w="1465" h="1436" extrusionOk="0">
                  <a:moveTo>
                    <a:pt x="756" y="1"/>
                  </a:moveTo>
                  <a:cubicBezTo>
                    <a:pt x="382" y="1"/>
                    <a:pt x="82" y="287"/>
                    <a:pt x="48" y="658"/>
                  </a:cubicBezTo>
                  <a:cubicBezTo>
                    <a:pt x="0" y="1063"/>
                    <a:pt x="298" y="1408"/>
                    <a:pt x="703" y="1432"/>
                  </a:cubicBezTo>
                  <a:cubicBezTo>
                    <a:pt x="727" y="1435"/>
                    <a:pt x="751" y="1436"/>
                    <a:pt x="775" y="1436"/>
                  </a:cubicBezTo>
                  <a:cubicBezTo>
                    <a:pt x="986" y="1436"/>
                    <a:pt x="1182" y="1343"/>
                    <a:pt x="1310" y="1182"/>
                  </a:cubicBezTo>
                  <a:cubicBezTo>
                    <a:pt x="1405" y="1075"/>
                    <a:pt x="1465" y="944"/>
                    <a:pt x="1465" y="765"/>
                  </a:cubicBezTo>
                  <a:lnTo>
                    <a:pt x="1465" y="754"/>
                  </a:lnTo>
                  <a:lnTo>
                    <a:pt x="1465" y="682"/>
                  </a:lnTo>
                  <a:cubicBezTo>
                    <a:pt x="1453" y="515"/>
                    <a:pt x="1393" y="384"/>
                    <a:pt x="1298" y="265"/>
                  </a:cubicBezTo>
                  <a:cubicBezTo>
                    <a:pt x="1179" y="123"/>
                    <a:pt x="1012" y="27"/>
                    <a:pt x="822" y="3"/>
                  </a:cubicBezTo>
                  <a:cubicBezTo>
                    <a:pt x="800" y="2"/>
                    <a:pt x="778" y="1"/>
                    <a:pt x="75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8" name="Google Shape;2348;p18"/>
            <p:cNvSpPr/>
            <p:nvPr/>
          </p:nvSpPr>
          <p:spPr>
            <a:xfrm>
              <a:off x="5728375" y="4421425"/>
              <a:ext cx="51825" cy="50475"/>
            </a:xfrm>
            <a:custGeom>
              <a:avLst/>
              <a:gdLst/>
              <a:ahLst/>
              <a:cxnLst/>
              <a:rect l="l" t="t" r="r" b="b"/>
              <a:pathLst>
                <a:path w="2073" h="2019" extrusionOk="0">
                  <a:moveTo>
                    <a:pt x="1045" y="0"/>
                  </a:moveTo>
                  <a:cubicBezTo>
                    <a:pt x="521" y="0"/>
                    <a:pt x="71" y="402"/>
                    <a:pt x="48" y="932"/>
                  </a:cubicBezTo>
                  <a:cubicBezTo>
                    <a:pt x="1" y="1492"/>
                    <a:pt x="418" y="1980"/>
                    <a:pt x="965" y="2016"/>
                  </a:cubicBezTo>
                  <a:cubicBezTo>
                    <a:pt x="992" y="2018"/>
                    <a:pt x="1019" y="2019"/>
                    <a:pt x="1046" y="2019"/>
                  </a:cubicBezTo>
                  <a:cubicBezTo>
                    <a:pt x="1333" y="2019"/>
                    <a:pt x="1579" y="1903"/>
                    <a:pt x="1775" y="1718"/>
                  </a:cubicBezTo>
                  <a:cubicBezTo>
                    <a:pt x="1870" y="1611"/>
                    <a:pt x="1965" y="1480"/>
                    <a:pt x="2013" y="1325"/>
                  </a:cubicBezTo>
                  <a:cubicBezTo>
                    <a:pt x="2037" y="1266"/>
                    <a:pt x="2037" y="1194"/>
                    <a:pt x="2061" y="1135"/>
                  </a:cubicBezTo>
                  <a:lnTo>
                    <a:pt x="2061" y="1123"/>
                  </a:lnTo>
                  <a:lnTo>
                    <a:pt x="2061" y="1075"/>
                  </a:lnTo>
                  <a:cubicBezTo>
                    <a:pt x="2072" y="944"/>
                    <a:pt x="2061" y="813"/>
                    <a:pt x="2013" y="671"/>
                  </a:cubicBezTo>
                  <a:cubicBezTo>
                    <a:pt x="1977" y="599"/>
                    <a:pt x="1942" y="528"/>
                    <a:pt x="1894" y="456"/>
                  </a:cubicBezTo>
                  <a:cubicBezTo>
                    <a:pt x="1822" y="337"/>
                    <a:pt x="1703" y="218"/>
                    <a:pt x="1561" y="135"/>
                  </a:cubicBezTo>
                  <a:cubicBezTo>
                    <a:pt x="1430" y="63"/>
                    <a:pt x="1275" y="16"/>
                    <a:pt x="1132" y="4"/>
                  </a:cubicBezTo>
                  <a:cubicBezTo>
                    <a:pt x="1103" y="1"/>
                    <a:pt x="1074" y="0"/>
                    <a:pt x="104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9" name="Google Shape;2349;p18"/>
            <p:cNvSpPr/>
            <p:nvPr/>
          </p:nvSpPr>
          <p:spPr>
            <a:xfrm>
              <a:off x="6710950" y="4235475"/>
              <a:ext cx="20850" cy="20600"/>
            </a:xfrm>
            <a:custGeom>
              <a:avLst/>
              <a:gdLst/>
              <a:ahLst/>
              <a:cxnLst/>
              <a:rect l="l" t="t" r="r" b="b"/>
              <a:pathLst>
                <a:path w="834" h="824" extrusionOk="0">
                  <a:moveTo>
                    <a:pt x="405" y="0"/>
                  </a:moveTo>
                  <a:cubicBezTo>
                    <a:pt x="203" y="0"/>
                    <a:pt x="24" y="155"/>
                    <a:pt x="0" y="369"/>
                  </a:cubicBezTo>
                  <a:lnTo>
                    <a:pt x="0" y="417"/>
                  </a:lnTo>
                  <a:cubicBezTo>
                    <a:pt x="24" y="608"/>
                    <a:pt x="143" y="762"/>
                    <a:pt x="322" y="810"/>
                  </a:cubicBezTo>
                  <a:cubicBezTo>
                    <a:pt x="334" y="822"/>
                    <a:pt x="358" y="822"/>
                    <a:pt x="381" y="822"/>
                  </a:cubicBezTo>
                  <a:cubicBezTo>
                    <a:pt x="394" y="823"/>
                    <a:pt x="406" y="824"/>
                    <a:pt x="418" y="824"/>
                  </a:cubicBezTo>
                  <a:cubicBezTo>
                    <a:pt x="520" y="824"/>
                    <a:pt x="604" y="780"/>
                    <a:pt x="679" y="727"/>
                  </a:cubicBezTo>
                  <a:cubicBezTo>
                    <a:pt x="703" y="703"/>
                    <a:pt x="739" y="667"/>
                    <a:pt x="750" y="643"/>
                  </a:cubicBezTo>
                  <a:cubicBezTo>
                    <a:pt x="798" y="584"/>
                    <a:pt x="822" y="524"/>
                    <a:pt x="822" y="453"/>
                  </a:cubicBezTo>
                  <a:cubicBezTo>
                    <a:pt x="834" y="227"/>
                    <a:pt x="679" y="36"/>
                    <a:pt x="45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Google Shape;2350;p18"/>
            <p:cNvSpPr/>
            <p:nvPr/>
          </p:nvSpPr>
          <p:spPr>
            <a:xfrm>
              <a:off x="6828225" y="3855375"/>
              <a:ext cx="21150" cy="20450"/>
            </a:xfrm>
            <a:custGeom>
              <a:avLst/>
              <a:gdLst/>
              <a:ahLst/>
              <a:cxnLst/>
              <a:rect l="l" t="t" r="r" b="b"/>
              <a:pathLst>
                <a:path w="846" h="818" extrusionOk="0">
                  <a:moveTo>
                    <a:pt x="465" y="0"/>
                  </a:moveTo>
                  <a:cubicBezTo>
                    <a:pt x="393" y="0"/>
                    <a:pt x="334" y="12"/>
                    <a:pt x="274" y="24"/>
                  </a:cubicBezTo>
                  <a:lnTo>
                    <a:pt x="250" y="24"/>
                  </a:lnTo>
                  <a:cubicBezTo>
                    <a:pt x="119" y="83"/>
                    <a:pt x="36" y="203"/>
                    <a:pt x="12" y="369"/>
                  </a:cubicBezTo>
                  <a:cubicBezTo>
                    <a:pt x="0" y="429"/>
                    <a:pt x="12" y="488"/>
                    <a:pt x="36" y="536"/>
                  </a:cubicBezTo>
                  <a:cubicBezTo>
                    <a:pt x="60" y="595"/>
                    <a:pt x="96" y="631"/>
                    <a:pt x="119" y="679"/>
                  </a:cubicBezTo>
                  <a:cubicBezTo>
                    <a:pt x="191" y="774"/>
                    <a:pt x="286" y="810"/>
                    <a:pt x="369" y="810"/>
                  </a:cubicBezTo>
                  <a:cubicBezTo>
                    <a:pt x="392" y="815"/>
                    <a:pt x="415" y="817"/>
                    <a:pt x="438" y="817"/>
                  </a:cubicBezTo>
                  <a:cubicBezTo>
                    <a:pt x="521" y="817"/>
                    <a:pt x="599" y="785"/>
                    <a:pt x="655" y="738"/>
                  </a:cubicBezTo>
                  <a:cubicBezTo>
                    <a:pt x="762" y="679"/>
                    <a:pt x="822" y="572"/>
                    <a:pt x="834" y="441"/>
                  </a:cubicBezTo>
                  <a:cubicBezTo>
                    <a:pt x="846" y="357"/>
                    <a:pt x="822" y="250"/>
                    <a:pt x="762" y="179"/>
                  </a:cubicBezTo>
                  <a:cubicBezTo>
                    <a:pt x="703" y="72"/>
                    <a:pt x="596" y="12"/>
                    <a:pt x="46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Google Shape;2351;p18"/>
            <p:cNvSpPr/>
            <p:nvPr/>
          </p:nvSpPr>
          <p:spPr>
            <a:xfrm>
              <a:off x="6930325" y="4028600"/>
              <a:ext cx="21450" cy="20575"/>
            </a:xfrm>
            <a:custGeom>
              <a:avLst/>
              <a:gdLst/>
              <a:ahLst/>
              <a:cxnLst/>
              <a:rect l="l" t="t" r="r" b="b"/>
              <a:pathLst>
                <a:path w="858" h="823" extrusionOk="0">
                  <a:moveTo>
                    <a:pt x="476" y="1"/>
                  </a:moveTo>
                  <a:cubicBezTo>
                    <a:pt x="357" y="1"/>
                    <a:pt x="250" y="36"/>
                    <a:pt x="179" y="96"/>
                  </a:cubicBezTo>
                  <a:cubicBezTo>
                    <a:pt x="84" y="155"/>
                    <a:pt x="24" y="251"/>
                    <a:pt x="12" y="370"/>
                  </a:cubicBezTo>
                  <a:cubicBezTo>
                    <a:pt x="0" y="608"/>
                    <a:pt x="143" y="810"/>
                    <a:pt x="381" y="822"/>
                  </a:cubicBezTo>
                  <a:cubicBezTo>
                    <a:pt x="453" y="822"/>
                    <a:pt x="512" y="810"/>
                    <a:pt x="572" y="786"/>
                  </a:cubicBezTo>
                  <a:cubicBezTo>
                    <a:pt x="727" y="751"/>
                    <a:pt x="834" y="608"/>
                    <a:pt x="846" y="453"/>
                  </a:cubicBezTo>
                  <a:cubicBezTo>
                    <a:pt x="857" y="215"/>
                    <a:pt x="679" y="12"/>
                    <a:pt x="47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18"/>
            <p:cNvSpPr/>
            <p:nvPr/>
          </p:nvSpPr>
          <p:spPr>
            <a:xfrm>
              <a:off x="6984800" y="3178775"/>
              <a:ext cx="21450" cy="20600"/>
            </a:xfrm>
            <a:custGeom>
              <a:avLst/>
              <a:gdLst/>
              <a:ahLst/>
              <a:cxnLst/>
              <a:rect l="l" t="t" r="r" b="b"/>
              <a:pathLst>
                <a:path w="858" h="824" extrusionOk="0">
                  <a:moveTo>
                    <a:pt x="440" y="1"/>
                  </a:moveTo>
                  <a:cubicBezTo>
                    <a:pt x="225" y="1"/>
                    <a:pt x="47" y="152"/>
                    <a:pt x="24" y="370"/>
                  </a:cubicBezTo>
                  <a:cubicBezTo>
                    <a:pt x="0" y="608"/>
                    <a:pt x="155" y="799"/>
                    <a:pt x="393" y="823"/>
                  </a:cubicBezTo>
                  <a:cubicBezTo>
                    <a:pt x="402" y="823"/>
                    <a:pt x="411" y="823"/>
                    <a:pt x="420" y="823"/>
                  </a:cubicBezTo>
                  <a:cubicBezTo>
                    <a:pt x="646" y="823"/>
                    <a:pt x="822" y="682"/>
                    <a:pt x="834" y="442"/>
                  </a:cubicBezTo>
                  <a:cubicBezTo>
                    <a:pt x="857" y="204"/>
                    <a:pt x="703" y="13"/>
                    <a:pt x="464" y="1"/>
                  </a:cubicBezTo>
                  <a:cubicBezTo>
                    <a:pt x="456" y="1"/>
                    <a:pt x="448" y="1"/>
                    <a:pt x="44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2353;p18"/>
            <p:cNvSpPr/>
            <p:nvPr/>
          </p:nvSpPr>
          <p:spPr>
            <a:xfrm>
              <a:off x="6950250" y="2089625"/>
              <a:ext cx="20875" cy="20600"/>
            </a:xfrm>
            <a:custGeom>
              <a:avLst/>
              <a:gdLst/>
              <a:ahLst/>
              <a:cxnLst/>
              <a:rect l="l" t="t" r="r" b="b"/>
              <a:pathLst>
                <a:path w="835" h="824" extrusionOk="0">
                  <a:moveTo>
                    <a:pt x="410" y="1"/>
                  </a:moveTo>
                  <a:cubicBezTo>
                    <a:pt x="287" y="1"/>
                    <a:pt x="183" y="47"/>
                    <a:pt x="108" y="121"/>
                  </a:cubicBezTo>
                  <a:cubicBezTo>
                    <a:pt x="49" y="205"/>
                    <a:pt x="1" y="276"/>
                    <a:pt x="1" y="383"/>
                  </a:cubicBezTo>
                  <a:lnTo>
                    <a:pt x="1" y="419"/>
                  </a:lnTo>
                  <a:cubicBezTo>
                    <a:pt x="1" y="574"/>
                    <a:pt x="72" y="693"/>
                    <a:pt x="191" y="764"/>
                  </a:cubicBezTo>
                  <a:cubicBezTo>
                    <a:pt x="239" y="800"/>
                    <a:pt x="299" y="824"/>
                    <a:pt x="370" y="824"/>
                  </a:cubicBezTo>
                  <a:cubicBezTo>
                    <a:pt x="441" y="824"/>
                    <a:pt x="525" y="812"/>
                    <a:pt x="584" y="776"/>
                  </a:cubicBezTo>
                  <a:cubicBezTo>
                    <a:pt x="692" y="741"/>
                    <a:pt x="751" y="657"/>
                    <a:pt x="787" y="574"/>
                  </a:cubicBezTo>
                  <a:cubicBezTo>
                    <a:pt x="811" y="538"/>
                    <a:pt x="822" y="502"/>
                    <a:pt x="822" y="455"/>
                  </a:cubicBezTo>
                  <a:cubicBezTo>
                    <a:pt x="834" y="324"/>
                    <a:pt x="787" y="217"/>
                    <a:pt x="703" y="121"/>
                  </a:cubicBezTo>
                  <a:cubicBezTo>
                    <a:pt x="656" y="98"/>
                    <a:pt x="608" y="50"/>
                    <a:pt x="549" y="38"/>
                  </a:cubicBezTo>
                  <a:cubicBezTo>
                    <a:pt x="525" y="26"/>
                    <a:pt x="489" y="2"/>
                    <a:pt x="453" y="2"/>
                  </a:cubicBezTo>
                  <a:cubicBezTo>
                    <a:pt x="439" y="1"/>
                    <a:pt x="424" y="1"/>
                    <a:pt x="4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2354;p18"/>
            <p:cNvSpPr/>
            <p:nvPr/>
          </p:nvSpPr>
          <p:spPr>
            <a:xfrm>
              <a:off x="6882700" y="3304975"/>
              <a:ext cx="21450" cy="20600"/>
            </a:xfrm>
            <a:custGeom>
              <a:avLst/>
              <a:gdLst/>
              <a:ahLst/>
              <a:cxnLst/>
              <a:rect l="l" t="t" r="r" b="b"/>
              <a:pathLst>
                <a:path w="858" h="824" extrusionOk="0">
                  <a:moveTo>
                    <a:pt x="425" y="1"/>
                  </a:moveTo>
                  <a:cubicBezTo>
                    <a:pt x="200" y="1"/>
                    <a:pt x="24" y="142"/>
                    <a:pt x="12" y="371"/>
                  </a:cubicBezTo>
                  <a:cubicBezTo>
                    <a:pt x="0" y="490"/>
                    <a:pt x="36" y="597"/>
                    <a:pt x="119" y="680"/>
                  </a:cubicBezTo>
                  <a:cubicBezTo>
                    <a:pt x="179" y="764"/>
                    <a:pt x="274" y="799"/>
                    <a:pt x="381" y="823"/>
                  </a:cubicBezTo>
                  <a:cubicBezTo>
                    <a:pt x="391" y="824"/>
                    <a:pt x="400" y="824"/>
                    <a:pt x="410" y="824"/>
                  </a:cubicBezTo>
                  <a:cubicBezTo>
                    <a:pt x="623" y="824"/>
                    <a:pt x="799" y="694"/>
                    <a:pt x="834" y="478"/>
                  </a:cubicBezTo>
                  <a:lnTo>
                    <a:pt x="834" y="442"/>
                  </a:lnTo>
                  <a:cubicBezTo>
                    <a:pt x="857" y="252"/>
                    <a:pt x="727" y="61"/>
                    <a:pt x="512" y="13"/>
                  </a:cubicBezTo>
                  <a:cubicBezTo>
                    <a:pt x="500" y="2"/>
                    <a:pt x="476" y="2"/>
                    <a:pt x="453" y="2"/>
                  </a:cubicBezTo>
                  <a:cubicBezTo>
                    <a:pt x="443" y="1"/>
                    <a:pt x="434" y="1"/>
                    <a:pt x="42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2355;p18"/>
            <p:cNvSpPr/>
            <p:nvPr/>
          </p:nvSpPr>
          <p:spPr>
            <a:xfrm>
              <a:off x="6801125" y="3180575"/>
              <a:ext cx="21475" cy="20600"/>
            </a:xfrm>
            <a:custGeom>
              <a:avLst/>
              <a:gdLst/>
              <a:ahLst/>
              <a:cxnLst/>
              <a:rect l="l" t="t" r="r" b="b"/>
              <a:pathLst>
                <a:path w="859" h="824" extrusionOk="0">
                  <a:moveTo>
                    <a:pt x="418" y="1"/>
                  </a:moveTo>
                  <a:cubicBezTo>
                    <a:pt x="203" y="1"/>
                    <a:pt x="25" y="155"/>
                    <a:pt x="13" y="370"/>
                  </a:cubicBezTo>
                  <a:cubicBezTo>
                    <a:pt x="1" y="620"/>
                    <a:pt x="144" y="810"/>
                    <a:pt x="382" y="822"/>
                  </a:cubicBezTo>
                  <a:cubicBezTo>
                    <a:pt x="392" y="823"/>
                    <a:pt x="402" y="823"/>
                    <a:pt x="412" y="823"/>
                  </a:cubicBezTo>
                  <a:cubicBezTo>
                    <a:pt x="579" y="823"/>
                    <a:pt x="731" y="730"/>
                    <a:pt x="799" y="572"/>
                  </a:cubicBezTo>
                  <a:cubicBezTo>
                    <a:pt x="822" y="536"/>
                    <a:pt x="834" y="489"/>
                    <a:pt x="834" y="453"/>
                  </a:cubicBezTo>
                  <a:cubicBezTo>
                    <a:pt x="858" y="227"/>
                    <a:pt x="703" y="25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56" name="Google Shape;2356;p18"/>
          <p:cNvGrpSpPr/>
          <p:nvPr/>
        </p:nvGrpSpPr>
        <p:grpSpPr>
          <a:xfrm rot="5400000" flipH="1">
            <a:off x="1305405" y="-1305407"/>
            <a:ext cx="1834029" cy="4444824"/>
            <a:chOff x="5728375" y="1492875"/>
            <a:chExt cx="1308525" cy="3171250"/>
          </a:xfrm>
        </p:grpSpPr>
        <p:sp>
          <p:nvSpPr>
            <p:cNvPr id="2357" name="Google Shape;2357;p18"/>
            <p:cNvSpPr/>
            <p:nvPr/>
          </p:nvSpPr>
          <p:spPr>
            <a:xfrm>
              <a:off x="6942225" y="2835900"/>
              <a:ext cx="625" cy="925"/>
            </a:xfrm>
            <a:custGeom>
              <a:avLst/>
              <a:gdLst/>
              <a:ahLst/>
              <a:cxnLst/>
              <a:rect l="l" t="t" r="r" b="b"/>
              <a:pathLst>
                <a:path w="25" h="37" extrusionOk="0">
                  <a:moveTo>
                    <a:pt x="24" y="0"/>
                  </a:moveTo>
                  <a:lnTo>
                    <a:pt x="24" y="0"/>
                  </a:lnTo>
                  <a:cubicBezTo>
                    <a:pt x="12" y="12"/>
                    <a:pt x="12" y="24"/>
                    <a:pt x="0" y="36"/>
                  </a:cubicBezTo>
                  <a:cubicBezTo>
                    <a:pt x="12" y="36"/>
                    <a:pt x="12" y="24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2358;p18"/>
            <p:cNvSpPr/>
            <p:nvPr/>
          </p:nvSpPr>
          <p:spPr>
            <a:xfrm>
              <a:off x="6942225" y="283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Google Shape;2359;p18"/>
            <p:cNvSpPr/>
            <p:nvPr/>
          </p:nvSpPr>
          <p:spPr>
            <a:xfrm>
              <a:off x="6945500" y="2844825"/>
              <a:ext cx="42300" cy="133375"/>
            </a:xfrm>
            <a:custGeom>
              <a:avLst/>
              <a:gdLst/>
              <a:ahLst/>
              <a:cxnLst/>
              <a:rect l="l" t="t" r="r" b="b"/>
              <a:pathLst>
                <a:path w="1692" h="5335" extrusionOk="0">
                  <a:moveTo>
                    <a:pt x="346" y="0"/>
                  </a:moveTo>
                  <a:lnTo>
                    <a:pt x="203" y="12"/>
                  </a:lnTo>
                  <a:lnTo>
                    <a:pt x="0" y="453"/>
                  </a:lnTo>
                  <a:lnTo>
                    <a:pt x="1215" y="5263"/>
                  </a:lnTo>
                  <a:lnTo>
                    <a:pt x="1691" y="5334"/>
                  </a:lnTo>
                  <a:lnTo>
                    <a:pt x="1691" y="5334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Google Shape;2360;p18"/>
            <p:cNvSpPr/>
            <p:nvPr/>
          </p:nvSpPr>
          <p:spPr>
            <a:xfrm>
              <a:off x="6943725" y="2835300"/>
              <a:ext cx="300" cy="25"/>
            </a:xfrm>
            <a:custGeom>
              <a:avLst/>
              <a:gdLst/>
              <a:ahLst/>
              <a:cxnLst/>
              <a:rect l="l" t="t" r="r" b="b"/>
              <a:pathLst>
                <a:path w="12" h="1" extrusionOk="0">
                  <a:moveTo>
                    <a:pt x="0" y="0"/>
                  </a:moveTo>
                  <a:lnTo>
                    <a:pt x="0" y="0"/>
                  </a:lnTo>
                  <a:cubicBezTo>
                    <a:pt x="12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18"/>
            <p:cNvSpPr/>
            <p:nvPr/>
          </p:nvSpPr>
          <p:spPr>
            <a:xfrm>
              <a:off x="6945500" y="2834575"/>
              <a:ext cx="625" cy="150"/>
            </a:xfrm>
            <a:custGeom>
              <a:avLst/>
              <a:gdLst/>
              <a:ahLst/>
              <a:cxnLst/>
              <a:rect l="l" t="t" r="r" b="b"/>
              <a:pathLst>
                <a:path w="25" h="6" extrusionOk="0">
                  <a:moveTo>
                    <a:pt x="15" y="0"/>
                  </a:moveTo>
                  <a:cubicBezTo>
                    <a:pt x="11" y="0"/>
                    <a:pt x="8" y="6"/>
                    <a:pt x="0" y="6"/>
                  </a:cubicBezTo>
                  <a:lnTo>
                    <a:pt x="24" y="6"/>
                  </a:lnTo>
                  <a:cubicBezTo>
                    <a:pt x="20" y="2"/>
                    <a:pt x="18" y="0"/>
                    <a:pt x="15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2362;p18"/>
            <p:cNvSpPr/>
            <p:nvPr/>
          </p:nvSpPr>
          <p:spPr>
            <a:xfrm>
              <a:off x="6943125" y="2835625"/>
              <a:ext cx="550" cy="300"/>
            </a:xfrm>
            <a:custGeom>
              <a:avLst/>
              <a:gdLst/>
              <a:ahLst/>
              <a:cxnLst/>
              <a:rect l="l" t="t" r="r" b="b"/>
              <a:pathLst>
                <a:path w="22" h="12" extrusionOk="0">
                  <a:moveTo>
                    <a:pt x="16" y="1"/>
                  </a:moveTo>
                  <a:cubicBezTo>
                    <a:pt x="13" y="1"/>
                    <a:pt x="8" y="3"/>
                    <a:pt x="0" y="11"/>
                  </a:cubicBezTo>
                  <a:cubicBezTo>
                    <a:pt x="16" y="11"/>
                    <a:pt x="21" y="1"/>
                    <a:pt x="1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2363;p18"/>
            <p:cNvSpPr/>
            <p:nvPr/>
          </p:nvSpPr>
          <p:spPr>
            <a:xfrm>
              <a:off x="6978825" y="2988300"/>
              <a:ext cx="57175" cy="218500"/>
            </a:xfrm>
            <a:custGeom>
              <a:avLst/>
              <a:gdLst/>
              <a:ahLst/>
              <a:cxnLst/>
              <a:rect l="l" t="t" r="r" b="b"/>
              <a:pathLst>
                <a:path w="2287" h="8740" extrusionOk="0">
                  <a:moveTo>
                    <a:pt x="1" y="0"/>
                  </a:moveTo>
                  <a:lnTo>
                    <a:pt x="2227" y="8739"/>
                  </a:lnTo>
                  <a:cubicBezTo>
                    <a:pt x="2239" y="8728"/>
                    <a:pt x="2251" y="8704"/>
                    <a:pt x="2287" y="8692"/>
                  </a:cubicBezTo>
                  <a:lnTo>
                    <a:pt x="2287" y="7180"/>
                  </a:lnTo>
                  <a:lnTo>
                    <a:pt x="477" y="7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Google Shape;2364;p18"/>
            <p:cNvSpPr/>
            <p:nvPr/>
          </p:nvSpPr>
          <p:spPr>
            <a:xfrm>
              <a:off x="6796675" y="2972825"/>
              <a:ext cx="91400" cy="176525"/>
            </a:xfrm>
            <a:custGeom>
              <a:avLst/>
              <a:gdLst/>
              <a:ahLst/>
              <a:cxnLst/>
              <a:rect l="l" t="t" r="r" b="b"/>
              <a:pathLst>
                <a:path w="3656" h="7061" extrusionOk="0">
                  <a:moveTo>
                    <a:pt x="3203" y="0"/>
                  </a:moveTo>
                  <a:lnTo>
                    <a:pt x="0" y="6632"/>
                  </a:lnTo>
                  <a:lnTo>
                    <a:pt x="286" y="7061"/>
                  </a:lnTo>
                  <a:lnTo>
                    <a:pt x="3656" y="48"/>
                  </a:lnTo>
                  <a:lnTo>
                    <a:pt x="320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Google Shape;2365;p18"/>
            <p:cNvSpPr/>
            <p:nvPr/>
          </p:nvSpPr>
          <p:spPr>
            <a:xfrm>
              <a:off x="6629100" y="3150225"/>
              <a:ext cx="168775" cy="337550"/>
            </a:xfrm>
            <a:custGeom>
              <a:avLst/>
              <a:gdLst/>
              <a:ahLst/>
              <a:cxnLst/>
              <a:rect l="l" t="t" r="r" b="b"/>
              <a:pathLst>
                <a:path w="6751" h="13502" extrusionOk="0">
                  <a:moveTo>
                    <a:pt x="6465" y="0"/>
                  </a:moveTo>
                  <a:lnTo>
                    <a:pt x="0" y="13359"/>
                  </a:lnTo>
                  <a:cubicBezTo>
                    <a:pt x="155" y="13359"/>
                    <a:pt x="274" y="13419"/>
                    <a:pt x="381" y="13502"/>
                  </a:cubicBezTo>
                  <a:lnTo>
                    <a:pt x="464" y="13442"/>
                  </a:lnTo>
                  <a:lnTo>
                    <a:pt x="6751" y="429"/>
                  </a:lnTo>
                  <a:lnTo>
                    <a:pt x="6465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Google Shape;2366;p18"/>
            <p:cNvSpPr/>
            <p:nvPr/>
          </p:nvSpPr>
          <p:spPr>
            <a:xfrm>
              <a:off x="6945500" y="2834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Google Shape;2367;p18"/>
            <p:cNvSpPr/>
            <p:nvPr/>
          </p:nvSpPr>
          <p:spPr>
            <a:xfrm>
              <a:off x="6943725" y="2835300"/>
              <a:ext cx="0" cy="625"/>
            </a:xfrm>
            <a:custGeom>
              <a:avLst/>
              <a:gdLst/>
              <a:ahLst/>
              <a:cxnLst/>
              <a:rect l="l" t="t" r="r" b="b"/>
              <a:pathLst>
                <a:path h="25" extrusionOk="0">
                  <a:moveTo>
                    <a:pt x="0" y="24"/>
                  </a:moveTo>
                  <a:cubicBezTo>
                    <a:pt x="0" y="24"/>
                    <a:pt x="0" y="0"/>
                    <a:pt x="0" y="24"/>
                  </a:cubicBezTo>
                  <a:cubicBezTo>
                    <a:pt x="0" y="0"/>
                    <a:pt x="0" y="0"/>
                    <a:pt x="0" y="24"/>
                  </a:cubicBezTo>
                  <a:cubicBezTo>
                    <a:pt x="0" y="0"/>
                    <a:pt x="0" y="0"/>
                    <a:pt x="0" y="24"/>
                  </a:cubicBezTo>
                  <a:cubicBezTo>
                    <a:pt x="0" y="0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2368;p18"/>
            <p:cNvSpPr/>
            <p:nvPr/>
          </p:nvSpPr>
          <p:spPr>
            <a:xfrm>
              <a:off x="6942225" y="283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Google Shape;2369;p18"/>
            <p:cNvSpPr/>
            <p:nvPr/>
          </p:nvSpPr>
          <p:spPr>
            <a:xfrm>
              <a:off x="6881800" y="2836500"/>
              <a:ext cx="68775" cy="126825"/>
            </a:xfrm>
            <a:custGeom>
              <a:avLst/>
              <a:gdLst/>
              <a:ahLst/>
              <a:cxnLst/>
              <a:rect l="l" t="t" r="r" b="b"/>
              <a:pathLst>
                <a:path w="2751" h="5073" extrusionOk="0">
                  <a:moveTo>
                    <a:pt x="2429" y="0"/>
                  </a:moveTo>
                  <a:cubicBezTo>
                    <a:pt x="2417" y="0"/>
                    <a:pt x="2417" y="12"/>
                    <a:pt x="2417" y="12"/>
                  </a:cubicBezTo>
                  <a:lnTo>
                    <a:pt x="1" y="5001"/>
                  </a:lnTo>
                  <a:lnTo>
                    <a:pt x="465" y="5072"/>
                  </a:lnTo>
                  <a:lnTo>
                    <a:pt x="2548" y="774"/>
                  </a:lnTo>
                  <a:lnTo>
                    <a:pt x="2751" y="345"/>
                  </a:lnTo>
                  <a:lnTo>
                    <a:pt x="2632" y="357"/>
                  </a:lnTo>
                  <a:cubicBezTo>
                    <a:pt x="2624" y="358"/>
                    <a:pt x="2615" y="358"/>
                    <a:pt x="2607" y="358"/>
                  </a:cubicBezTo>
                  <a:cubicBezTo>
                    <a:pt x="2488" y="358"/>
                    <a:pt x="2394" y="276"/>
                    <a:pt x="2394" y="131"/>
                  </a:cubicBezTo>
                  <a:cubicBezTo>
                    <a:pt x="2394" y="95"/>
                    <a:pt x="2394" y="48"/>
                    <a:pt x="2429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2370;p18"/>
            <p:cNvSpPr/>
            <p:nvPr/>
          </p:nvSpPr>
          <p:spPr>
            <a:xfrm>
              <a:off x="6902350" y="1492875"/>
              <a:ext cx="133950" cy="92000"/>
            </a:xfrm>
            <a:custGeom>
              <a:avLst/>
              <a:gdLst/>
              <a:ahLst/>
              <a:cxnLst/>
              <a:rect l="l" t="t" r="r" b="b"/>
              <a:pathLst>
                <a:path w="5358" h="3680" extrusionOk="0">
                  <a:moveTo>
                    <a:pt x="5358" y="0"/>
                  </a:moveTo>
                  <a:lnTo>
                    <a:pt x="0" y="3275"/>
                  </a:lnTo>
                  <a:lnTo>
                    <a:pt x="202" y="3679"/>
                  </a:lnTo>
                  <a:lnTo>
                    <a:pt x="5358" y="524"/>
                  </a:lnTo>
                  <a:lnTo>
                    <a:pt x="5358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Google Shape;2371;p18"/>
            <p:cNvSpPr/>
            <p:nvPr/>
          </p:nvSpPr>
          <p:spPr>
            <a:xfrm>
              <a:off x="6839525" y="1837250"/>
              <a:ext cx="325" cy="925"/>
            </a:xfrm>
            <a:custGeom>
              <a:avLst/>
              <a:gdLst/>
              <a:ahLst/>
              <a:cxnLst/>
              <a:rect l="l" t="t" r="r" b="b"/>
              <a:pathLst>
                <a:path w="13" h="37" extrusionOk="0">
                  <a:moveTo>
                    <a:pt x="13" y="1"/>
                  </a:moveTo>
                  <a:cubicBezTo>
                    <a:pt x="1" y="1"/>
                    <a:pt x="1" y="25"/>
                    <a:pt x="1" y="37"/>
                  </a:cubicBezTo>
                  <a:cubicBezTo>
                    <a:pt x="1" y="25"/>
                    <a:pt x="1" y="13"/>
                    <a:pt x="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Google Shape;2372;p18"/>
            <p:cNvSpPr/>
            <p:nvPr/>
          </p:nvSpPr>
          <p:spPr>
            <a:xfrm>
              <a:off x="6839525" y="1689025"/>
              <a:ext cx="97375" cy="151525"/>
            </a:xfrm>
            <a:custGeom>
              <a:avLst/>
              <a:gdLst/>
              <a:ahLst/>
              <a:cxnLst/>
              <a:rect l="l" t="t" r="r" b="b"/>
              <a:pathLst>
                <a:path w="3895" h="6061" extrusionOk="0">
                  <a:moveTo>
                    <a:pt x="20" y="5898"/>
                  </a:moveTo>
                  <a:cubicBezTo>
                    <a:pt x="13" y="5908"/>
                    <a:pt x="6" y="5919"/>
                    <a:pt x="1" y="5930"/>
                  </a:cubicBezTo>
                  <a:lnTo>
                    <a:pt x="20" y="5898"/>
                  </a:lnTo>
                  <a:close/>
                  <a:moveTo>
                    <a:pt x="3513" y="1"/>
                  </a:moveTo>
                  <a:lnTo>
                    <a:pt x="20" y="5898"/>
                  </a:lnTo>
                  <a:lnTo>
                    <a:pt x="20" y="5898"/>
                  </a:lnTo>
                  <a:cubicBezTo>
                    <a:pt x="42" y="5867"/>
                    <a:pt x="69" y="5844"/>
                    <a:pt x="96" y="5835"/>
                  </a:cubicBezTo>
                  <a:cubicBezTo>
                    <a:pt x="130" y="5818"/>
                    <a:pt x="166" y="5809"/>
                    <a:pt x="201" y="5809"/>
                  </a:cubicBezTo>
                  <a:cubicBezTo>
                    <a:pt x="288" y="5809"/>
                    <a:pt x="368" y="5860"/>
                    <a:pt x="394" y="5954"/>
                  </a:cubicBezTo>
                  <a:lnTo>
                    <a:pt x="441" y="6061"/>
                  </a:lnTo>
                  <a:lnTo>
                    <a:pt x="3894" y="239"/>
                  </a:lnTo>
                  <a:cubicBezTo>
                    <a:pt x="3727" y="191"/>
                    <a:pt x="3597" y="120"/>
                    <a:pt x="3513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2373;p18"/>
            <p:cNvSpPr/>
            <p:nvPr/>
          </p:nvSpPr>
          <p:spPr>
            <a:xfrm>
              <a:off x="6838950" y="1834425"/>
              <a:ext cx="124725" cy="258250"/>
            </a:xfrm>
            <a:custGeom>
              <a:avLst/>
              <a:gdLst/>
              <a:ahLst/>
              <a:cxnLst/>
              <a:rect l="l" t="t" r="r" b="b"/>
              <a:pathLst>
                <a:path w="4989" h="10330" extrusionOk="0">
                  <a:moveTo>
                    <a:pt x="212" y="0"/>
                  </a:moveTo>
                  <a:cubicBezTo>
                    <a:pt x="182" y="0"/>
                    <a:pt x="150" y="6"/>
                    <a:pt x="119" y="19"/>
                  </a:cubicBezTo>
                  <a:cubicBezTo>
                    <a:pt x="83" y="31"/>
                    <a:pt x="48" y="66"/>
                    <a:pt x="24" y="102"/>
                  </a:cubicBezTo>
                  <a:cubicBezTo>
                    <a:pt x="24" y="126"/>
                    <a:pt x="0" y="138"/>
                    <a:pt x="0" y="150"/>
                  </a:cubicBezTo>
                  <a:lnTo>
                    <a:pt x="0" y="162"/>
                  </a:lnTo>
                  <a:lnTo>
                    <a:pt x="0" y="197"/>
                  </a:lnTo>
                  <a:lnTo>
                    <a:pt x="0" y="209"/>
                  </a:lnTo>
                  <a:lnTo>
                    <a:pt x="0" y="245"/>
                  </a:lnTo>
                  <a:lnTo>
                    <a:pt x="0" y="257"/>
                  </a:lnTo>
                  <a:cubicBezTo>
                    <a:pt x="0" y="269"/>
                    <a:pt x="24" y="281"/>
                    <a:pt x="24" y="304"/>
                  </a:cubicBezTo>
                  <a:lnTo>
                    <a:pt x="4560" y="10329"/>
                  </a:lnTo>
                  <a:cubicBezTo>
                    <a:pt x="4624" y="10255"/>
                    <a:pt x="4736" y="10209"/>
                    <a:pt x="4845" y="10209"/>
                  </a:cubicBezTo>
                  <a:cubicBezTo>
                    <a:pt x="4857" y="10209"/>
                    <a:pt x="4869" y="10209"/>
                    <a:pt x="4882" y="10210"/>
                  </a:cubicBezTo>
                  <a:cubicBezTo>
                    <a:pt x="4917" y="10210"/>
                    <a:pt x="4965" y="10222"/>
                    <a:pt x="4989" y="10246"/>
                  </a:cubicBezTo>
                  <a:lnTo>
                    <a:pt x="464" y="221"/>
                  </a:lnTo>
                  <a:lnTo>
                    <a:pt x="417" y="126"/>
                  </a:lnTo>
                  <a:cubicBezTo>
                    <a:pt x="373" y="47"/>
                    <a:pt x="297" y="0"/>
                    <a:pt x="21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Google Shape;2374;p18"/>
            <p:cNvSpPr/>
            <p:nvPr/>
          </p:nvSpPr>
          <p:spPr>
            <a:xfrm>
              <a:off x="6945800" y="1529475"/>
              <a:ext cx="90500" cy="135175"/>
            </a:xfrm>
            <a:custGeom>
              <a:avLst/>
              <a:gdLst/>
              <a:ahLst/>
              <a:cxnLst/>
              <a:rect l="l" t="t" r="r" b="b"/>
              <a:pathLst>
                <a:path w="3620" h="5407" extrusionOk="0">
                  <a:moveTo>
                    <a:pt x="3620" y="1"/>
                  </a:moveTo>
                  <a:lnTo>
                    <a:pt x="0" y="5073"/>
                  </a:lnTo>
                  <a:lnTo>
                    <a:pt x="108" y="5263"/>
                  </a:lnTo>
                  <a:cubicBezTo>
                    <a:pt x="179" y="5299"/>
                    <a:pt x="250" y="5335"/>
                    <a:pt x="310" y="5406"/>
                  </a:cubicBezTo>
                  <a:lnTo>
                    <a:pt x="3620" y="775"/>
                  </a:lnTo>
                  <a:lnTo>
                    <a:pt x="362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Google Shape;2375;p18"/>
            <p:cNvSpPr/>
            <p:nvPr/>
          </p:nvSpPr>
          <p:spPr>
            <a:xfrm>
              <a:off x="6951750" y="1681000"/>
              <a:ext cx="84550" cy="169075"/>
            </a:xfrm>
            <a:custGeom>
              <a:avLst/>
              <a:gdLst/>
              <a:ahLst/>
              <a:cxnLst/>
              <a:rect l="l" t="t" r="r" b="b"/>
              <a:pathLst>
                <a:path w="3382" h="6763" extrusionOk="0">
                  <a:moveTo>
                    <a:pt x="286" y="0"/>
                  </a:moveTo>
                  <a:cubicBezTo>
                    <a:pt x="239" y="179"/>
                    <a:pt x="155" y="334"/>
                    <a:pt x="0" y="429"/>
                  </a:cubicBezTo>
                  <a:lnTo>
                    <a:pt x="3382" y="6763"/>
                  </a:lnTo>
                  <a:lnTo>
                    <a:pt x="3382" y="5810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Google Shape;2376;p18"/>
            <p:cNvSpPr/>
            <p:nvPr/>
          </p:nvSpPr>
          <p:spPr>
            <a:xfrm>
              <a:off x="6891325" y="1570800"/>
              <a:ext cx="56875" cy="90275"/>
            </a:xfrm>
            <a:custGeom>
              <a:avLst/>
              <a:gdLst/>
              <a:ahLst/>
              <a:cxnLst/>
              <a:rect l="l" t="t" r="r" b="b"/>
              <a:pathLst>
                <a:path w="2275" h="3611" extrusionOk="0">
                  <a:moveTo>
                    <a:pt x="219" y="1"/>
                  </a:moveTo>
                  <a:cubicBezTo>
                    <a:pt x="185" y="1"/>
                    <a:pt x="151" y="9"/>
                    <a:pt x="120" y="27"/>
                  </a:cubicBezTo>
                  <a:cubicBezTo>
                    <a:pt x="84" y="62"/>
                    <a:pt x="48" y="86"/>
                    <a:pt x="36" y="122"/>
                  </a:cubicBezTo>
                  <a:cubicBezTo>
                    <a:pt x="24" y="146"/>
                    <a:pt x="1" y="193"/>
                    <a:pt x="1" y="241"/>
                  </a:cubicBezTo>
                  <a:cubicBezTo>
                    <a:pt x="72" y="205"/>
                    <a:pt x="143" y="193"/>
                    <a:pt x="215" y="193"/>
                  </a:cubicBezTo>
                  <a:cubicBezTo>
                    <a:pt x="405" y="205"/>
                    <a:pt x="572" y="384"/>
                    <a:pt x="548" y="574"/>
                  </a:cubicBezTo>
                  <a:cubicBezTo>
                    <a:pt x="524" y="717"/>
                    <a:pt x="441" y="836"/>
                    <a:pt x="322" y="872"/>
                  </a:cubicBezTo>
                  <a:lnTo>
                    <a:pt x="1763" y="3587"/>
                  </a:lnTo>
                  <a:cubicBezTo>
                    <a:pt x="1834" y="3560"/>
                    <a:pt x="1906" y="3546"/>
                    <a:pt x="1982" y="3546"/>
                  </a:cubicBezTo>
                  <a:cubicBezTo>
                    <a:pt x="2007" y="3546"/>
                    <a:pt x="2034" y="3548"/>
                    <a:pt x="2060" y="3551"/>
                  </a:cubicBezTo>
                  <a:cubicBezTo>
                    <a:pt x="2132" y="3575"/>
                    <a:pt x="2215" y="3587"/>
                    <a:pt x="2275" y="3610"/>
                  </a:cubicBezTo>
                  <a:lnTo>
                    <a:pt x="2167" y="3420"/>
                  </a:lnTo>
                  <a:lnTo>
                    <a:pt x="643" y="551"/>
                  </a:lnTo>
                  <a:lnTo>
                    <a:pt x="441" y="146"/>
                  </a:lnTo>
                  <a:lnTo>
                    <a:pt x="417" y="122"/>
                  </a:lnTo>
                  <a:cubicBezTo>
                    <a:pt x="375" y="47"/>
                    <a:pt x="298" y="1"/>
                    <a:pt x="21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Google Shape;2377;p18"/>
            <p:cNvSpPr/>
            <p:nvPr/>
          </p:nvSpPr>
          <p:spPr>
            <a:xfrm>
              <a:off x="6967825" y="2063475"/>
              <a:ext cx="68475" cy="40500"/>
            </a:xfrm>
            <a:custGeom>
              <a:avLst/>
              <a:gdLst/>
              <a:ahLst/>
              <a:cxnLst/>
              <a:rect l="l" t="t" r="r" b="b"/>
              <a:pathLst>
                <a:path w="2739" h="1620" extrusionOk="0">
                  <a:moveTo>
                    <a:pt x="2739" y="1"/>
                  </a:moveTo>
                  <a:lnTo>
                    <a:pt x="0" y="1167"/>
                  </a:lnTo>
                  <a:cubicBezTo>
                    <a:pt x="72" y="1263"/>
                    <a:pt x="131" y="1370"/>
                    <a:pt x="119" y="1501"/>
                  </a:cubicBezTo>
                  <a:cubicBezTo>
                    <a:pt x="119" y="1548"/>
                    <a:pt x="108" y="1572"/>
                    <a:pt x="84" y="1620"/>
                  </a:cubicBezTo>
                  <a:lnTo>
                    <a:pt x="2739" y="489"/>
                  </a:lnTo>
                  <a:lnTo>
                    <a:pt x="2739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Google Shape;2378;p18"/>
            <p:cNvSpPr/>
            <p:nvPr/>
          </p:nvSpPr>
          <p:spPr>
            <a:xfrm>
              <a:off x="6558850" y="2100100"/>
              <a:ext cx="396200" cy="178025"/>
            </a:xfrm>
            <a:custGeom>
              <a:avLst/>
              <a:gdLst/>
              <a:ahLst/>
              <a:cxnLst/>
              <a:rect l="l" t="t" r="r" b="b"/>
              <a:pathLst>
                <a:path w="15848" h="7121" extrusionOk="0">
                  <a:moveTo>
                    <a:pt x="15657" y="0"/>
                  </a:moveTo>
                  <a:lnTo>
                    <a:pt x="0" y="6703"/>
                  </a:lnTo>
                  <a:cubicBezTo>
                    <a:pt x="95" y="6822"/>
                    <a:pt x="155" y="6965"/>
                    <a:pt x="167" y="7120"/>
                  </a:cubicBezTo>
                  <a:lnTo>
                    <a:pt x="15824" y="417"/>
                  </a:lnTo>
                  <a:cubicBezTo>
                    <a:pt x="15836" y="393"/>
                    <a:pt x="15836" y="357"/>
                    <a:pt x="15847" y="345"/>
                  </a:cubicBezTo>
                  <a:cubicBezTo>
                    <a:pt x="15728" y="274"/>
                    <a:pt x="15657" y="155"/>
                    <a:pt x="1565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Google Shape;2379;p18"/>
            <p:cNvSpPr/>
            <p:nvPr/>
          </p:nvSpPr>
          <p:spPr>
            <a:xfrm>
              <a:off x="6954425" y="2108725"/>
              <a:ext cx="81875" cy="207200"/>
            </a:xfrm>
            <a:custGeom>
              <a:avLst/>
              <a:gdLst/>
              <a:ahLst/>
              <a:cxnLst/>
              <a:rect l="l" t="t" r="r" b="b"/>
              <a:pathLst>
                <a:path w="3275" h="8288" extrusionOk="0">
                  <a:moveTo>
                    <a:pt x="24" y="0"/>
                  </a:moveTo>
                  <a:cubicBezTo>
                    <a:pt x="13" y="36"/>
                    <a:pt x="1" y="48"/>
                    <a:pt x="1" y="60"/>
                  </a:cubicBezTo>
                  <a:cubicBezTo>
                    <a:pt x="1" y="108"/>
                    <a:pt x="1" y="155"/>
                    <a:pt x="13" y="191"/>
                  </a:cubicBezTo>
                  <a:lnTo>
                    <a:pt x="3275" y="8287"/>
                  </a:lnTo>
                  <a:lnTo>
                    <a:pt x="3275" y="7097"/>
                  </a:lnTo>
                  <a:lnTo>
                    <a:pt x="429" y="36"/>
                  </a:lnTo>
                  <a:cubicBezTo>
                    <a:pt x="417" y="36"/>
                    <a:pt x="417" y="12"/>
                    <a:pt x="417" y="12"/>
                  </a:cubicBezTo>
                  <a:cubicBezTo>
                    <a:pt x="358" y="48"/>
                    <a:pt x="286" y="60"/>
                    <a:pt x="203" y="60"/>
                  </a:cubicBezTo>
                  <a:cubicBezTo>
                    <a:pt x="132" y="48"/>
                    <a:pt x="72" y="36"/>
                    <a:pt x="2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Google Shape;2380;p18"/>
            <p:cNvSpPr/>
            <p:nvPr/>
          </p:nvSpPr>
          <p:spPr>
            <a:xfrm>
              <a:off x="6559150" y="2280175"/>
              <a:ext cx="477150" cy="150350"/>
            </a:xfrm>
            <a:custGeom>
              <a:avLst/>
              <a:gdLst/>
              <a:ahLst/>
              <a:cxnLst/>
              <a:rect l="l" t="t" r="r" b="b"/>
              <a:pathLst>
                <a:path w="19086" h="6014" extrusionOk="0">
                  <a:moveTo>
                    <a:pt x="167" y="0"/>
                  </a:moveTo>
                  <a:cubicBezTo>
                    <a:pt x="155" y="167"/>
                    <a:pt x="95" y="298"/>
                    <a:pt x="0" y="405"/>
                  </a:cubicBezTo>
                  <a:lnTo>
                    <a:pt x="19086" y="6013"/>
                  </a:lnTo>
                  <a:lnTo>
                    <a:pt x="19086" y="5561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Google Shape;2381;p18"/>
            <p:cNvSpPr/>
            <p:nvPr/>
          </p:nvSpPr>
          <p:spPr>
            <a:xfrm>
              <a:off x="6941625" y="2825775"/>
              <a:ext cx="95275" cy="19700"/>
            </a:xfrm>
            <a:custGeom>
              <a:avLst/>
              <a:gdLst/>
              <a:ahLst/>
              <a:cxnLst/>
              <a:rect l="l" t="t" r="r" b="b"/>
              <a:pathLst>
                <a:path w="3811" h="788" extrusionOk="0">
                  <a:moveTo>
                    <a:pt x="3811" y="0"/>
                  </a:moveTo>
                  <a:lnTo>
                    <a:pt x="227" y="334"/>
                  </a:lnTo>
                  <a:lnTo>
                    <a:pt x="155" y="334"/>
                  </a:lnTo>
                  <a:cubicBezTo>
                    <a:pt x="132" y="334"/>
                    <a:pt x="132" y="358"/>
                    <a:pt x="120" y="358"/>
                  </a:cubicBezTo>
                  <a:cubicBezTo>
                    <a:pt x="120" y="370"/>
                    <a:pt x="108" y="370"/>
                    <a:pt x="108" y="370"/>
                  </a:cubicBezTo>
                  <a:cubicBezTo>
                    <a:pt x="108" y="381"/>
                    <a:pt x="96" y="381"/>
                    <a:pt x="96" y="381"/>
                  </a:cubicBezTo>
                  <a:lnTo>
                    <a:pt x="84" y="405"/>
                  </a:lnTo>
                  <a:lnTo>
                    <a:pt x="60" y="417"/>
                  </a:lnTo>
                  <a:cubicBezTo>
                    <a:pt x="48" y="417"/>
                    <a:pt x="48" y="429"/>
                    <a:pt x="36" y="441"/>
                  </a:cubicBezTo>
                  <a:cubicBezTo>
                    <a:pt x="1" y="489"/>
                    <a:pt x="1" y="536"/>
                    <a:pt x="1" y="584"/>
                  </a:cubicBezTo>
                  <a:cubicBezTo>
                    <a:pt x="1" y="707"/>
                    <a:pt x="105" y="787"/>
                    <a:pt x="216" y="787"/>
                  </a:cubicBezTo>
                  <a:cubicBezTo>
                    <a:pt x="224" y="787"/>
                    <a:pt x="231" y="787"/>
                    <a:pt x="239" y="786"/>
                  </a:cubicBezTo>
                  <a:lnTo>
                    <a:pt x="358" y="774"/>
                  </a:lnTo>
                  <a:lnTo>
                    <a:pt x="501" y="762"/>
                  </a:lnTo>
                  <a:lnTo>
                    <a:pt x="3811" y="441"/>
                  </a:lnTo>
                  <a:lnTo>
                    <a:pt x="381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Google Shape;2382;p18"/>
            <p:cNvSpPr/>
            <p:nvPr/>
          </p:nvSpPr>
          <p:spPr>
            <a:xfrm>
              <a:off x="6649325" y="2926075"/>
              <a:ext cx="386100" cy="71175"/>
            </a:xfrm>
            <a:custGeom>
              <a:avLst/>
              <a:gdLst/>
              <a:ahLst/>
              <a:cxnLst/>
              <a:rect l="l" t="t" r="r" b="b"/>
              <a:pathLst>
                <a:path w="15444" h="2847" extrusionOk="0">
                  <a:moveTo>
                    <a:pt x="1" y="1"/>
                  </a:moveTo>
                  <a:lnTo>
                    <a:pt x="1" y="25"/>
                  </a:lnTo>
                  <a:cubicBezTo>
                    <a:pt x="18" y="20"/>
                    <a:pt x="36" y="17"/>
                    <a:pt x="52" y="17"/>
                  </a:cubicBezTo>
                  <a:cubicBezTo>
                    <a:pt x="117" y="17"/>
                    <a:pt x="175" y="52"/>
                    <a:pt x="203" y="108"/>
                  </a:cubicBezTo>
                  <a:lnTo>
                    <a:pt x="489" y="525"/>
                  </a:lnTo>
                  <a:lnTo>
                    <a:pt x="9097" y="1846"/>
                  </a:lnTo>
                  <a:lnTo>
                    <a:pt x="9550" y="1918"/>
                  </a:lnTo>
                  <a:lnTo>
                    <a:pt x="13169" y="2489"/>
                  </a:lnTo>
                  <a:lnTo>
                    <a:pt x="13645" y="2561"/>
                  </a:lnTo>
                  <a:lnTo>
                    <a:pt x="15443" y="2846"/>
                  </a:lnTo>
                  <a:lnTo>
                    <a:pt x="15443" y="2406"/>
                  </a:lnTo>
                  <a:lnTo>
                    <a:pt x="13526" y="2108"/>
                  </a:lnTo>
                  <a:lnTo>
                    <a:pt x="13050" y="2025"/>
                  </a:lnTo>
                  <a:lnTo>
                    <a:pt x="9752" y="1525"/>
                  </a:lnTo>
                  <a:lnTo>
                    <a:pt x="9288" y="145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Google Shape;2383;p18"/>
            <p:cNvSpPr/>
            <p:nvPr/>
          </p:nvSpPr>
          <p:spPr>
            <a:xfrm>
              <a:off x="6909175" y="3226725"/>
              <a:ext cx="125350" cy="88725"/>
            </a:xfrm>
            <a:custGeom>
              <a:avLst/>
              <a:gdLst/>
              <a:ahLst/>
              <a:cxnLst/>
              <a:rect l="l" t="t" r="r" b="b"/>
              <a:pathLst>
                <a:path w="5014" h="3549" extrusionOk="0">
                  <a:moveTo>
                    <a:pt x="4740" y="0"/>
                  </a:moveTo>
                  <a:lnTo>
                    <a:pt x="1" y="3179"/>
                  </a:lnTo>
                  <a:lnTo>
                    <a:pt x="263" y="3548"/>
                  </a:lnTo>
                  <a:lnTo>
                    <a:pt x="5013" y="357"/>
                  </a:lnTo>
                  <a:cubicBezTo>
                    <a:pt x="4871" y="274"/>
                    <a:pt x="4787" y="155"/>
                    <a:pt x="474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Google Shape;2384;p18"/>
            <p:cNvSpPr/>
            <p:nvPr/>
          </p:nvSpPr>
          <p:spPr>
            <a:xfrm>
              <a:off x="6638625" y="3316900"/>
              <a:ext cx="267900" cy="180400"/>
            </a:xfrm>
            <a:custGeom>
              <a:avLst/>
              <a:gdLst/>
              <a:ahLst/>
              <a:cxnLst/>
              <a:rect l="l" t="t" r="r" b="b"/>
              <a:pathLst>
                <a:path w="10716" h="7216" extrusionOk="0">
                  <a:moveTo>
                    <a:pt x="10573" y="1"/>
                  </a:moveTo>
                  <a:cubicBezTo>
                    <a:pt x="10550" y="196"/>
                    <a:pt x="10372" y="347"/>
                    <a:pt x="10157" y="347"/>
                  </a:cubicBezTo>
                  <a:cubicBezTo>
                    <a:pt x="10149" y="347"/>
                    <a:pt x="10141" y="346"/>
                    <a:pt x="10132" y="346"/>
                  </a:cubicBezTo>
                  <a:cubicBezTo>
                    <a:pt x="10025" y="322"/>
                    <a:pt x="9918" y="287"/>
                    <a:pt x="9858" y="203"/>
                  </a:cubicBezTo>
                  <a:lnTo>
                    <a:pt x="83" y="6775"/>
                  </a:lnTo>
                  <a:lnTo>
                    <a:pt x="0" y="6835"/>
                  </a:lnTo>
                  <a:cubicBezTo>
                    <a:pt x="119" y="6930"/>
                    <a:pt x="203" y="7049"/>
                    <a:pt x="250" y="7216"/>
                  </a:cubicBezTo>
                  <a:lnTo>
                    <a:pt x="10716" y="191"/>
                  </a:lnTo>
                  <a:lnTo>
                    <a:pt x="10573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Google Shape;2385;p18"/>
            <p:cNvSpPr/>
            <p:nvPr/>
          </p:nvSpPr>
          <p:spPr>
            <a:xfrm>
              <a:off x="6965450" y="3661000"/>
              <a:ext cx="70850" cy="74725"/>
            </a:xfrm>
            <a:custGeom>
              <a:avLst/>
              <a:gdLst/>
              <a:ahLst/>
              <a:cxnLst/>
              <a:rect l="l" t="t" r="r" b="b"/>
              <a:pathLst>
                <a:path w="2834" h="2989" extrusionOk="0">
                  <a:moveTo>
                    <a:pt x="2834" y="0"/>
                  </a:moveTo>
                  <a:lnTo>
                    <a:pt x="0" y="2739"/>
                  </a:lnTo>
                  <a:lnTo>
                    <a:pt x="393" y="2989"/>
                  </a:lnTo>
                  <a:lnTo>
                    <a:pt x="2834" y="631"/>
                  </a:lnTo>
                  <a:lnTo>
                    <a:pt x="2834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Google Shape;2386;p18"/>
            <p:cNvSpPr/>
            <p:nvPr/>
          </p:nvSpPr>
          <p:spPr>
            <a:xfrm>
              <a:off x="6647850" y="3864600"/>
              <a:ext cx="184850" cy="181875"/>
            </a:xfrm>
            <a:custGeom>
              <a:avLst/>
              <a:gdLst/>
              <a:ahLst/>
              <a:cxnLst/>
              <a:rect l="l" t="t" r="r" b="b"/>
              <a:pathLst>
                <a:path w="7394" h="7275" extrusionOk="0">
                  <a:moveTo>
                    <a:pt x="7156" y="0"/>
                  </a:moveTo>
                  <a:lnTo>
                    <a:pt x="0" y="6953"/>
                  </a:lnTo>
                  <a:cubicBezTo>
                    <a:pt x="119" y="7025"/>
                    <a:pt x="226" y="7144"/>
                    <a:pt x="310" y="7275"/>
                  </a:cubicBezTo>
                  <a:lnTo>
                    <a:pt x="7394" y="405"/>
                  </a:lnTo>
                  <a:lnTo>
                    <a:pt x="7346" y="322"/>
                  </a:lnTo>
                  <a:cubicBezTo>
                    <a:pt x="7311" y="286"/>
                    <a:pt x="7275" y="238"/>
                    <a:pt x="7263" y="179"/>
                  </a:cubicBezTo>
                  <a:lnTo>
                    <a:pt x="715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Google Shape;2387;p18"/>
            <p:cNvSpPr/>
            <p:nvPr/>
          </p:nvSpPr>
          <p:spPr>
            <a:xfrm>
              <a:off x="6835375" y="3737800"/>
              <a:ext cx="131575" cy="122050"/>
            </a:xfrm>
            <a:custGeom>
              <a:avLst/>
              <a:gdLst/>
              <a:ahLst/>
              <a:cxnLst/>
              <a:rect l="l" t="t" r="r" b="b"/>
              <a:pathLst>
                <a:path w="5263" h="4882" extrusionOk="0">
                  <a:moveTo>
                    <a:pt x="4882" y="0"/>
                  </a:moveTo>
                  <a:lnTo>
                    <a:pt x="0" y="4727"/>
                  </a:lnTo>
                  <a:cubicBezTo>
                    <a:pt x="60" y="4703"/>
                    <a:pt x="119" y="4703"/>
                    <a:pt x="191" y="4703"/>
                  </a:cubicBezTo>
                  <a:cubicBezTo>
                    <a:pt x="310" y="4715"/>
                    <a:pt x="429" y="4775"/>
                    <a:pt x="488" y="4882"/>
                  </a:cubicBezTo>
                  <a:lnTo>
                    <a:pt x="5263" y="250"/>
                  </a:lnTo>
                  <a:lnTo>
                    <a:pt x="488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Google Shape;2388;p18"/>
            <p:cNvSpPr/>
            <p:nvPr/>
          </p:nvSpPr>
          <p:spPr>
            <a:xfrm>
              <a:off x="6647550" y="2926675"/>
              <a:ext cx="388750" cy="587000"/>
            </a:xfrm>
            <a:custGeom>
              <a:avLst/>
              <a:gdLst/>
              <a:ahLst/>
              <a:cxnLst/>
              <a:rect l="l" t="t" r="r" b="b"/>
              <a:pathLst>
                <a:path w="15550" h="23480" extrusionOk="0">
                  <a:moveTo>
                    <a:pt x="96" y="1"/>
                  </a:moveTo>
                  <a:lnTo>
                    <a:pt x="96" y="132"/>
                  </a:lnTo>
                  <a:cubicBezTo>
                    <a:pt x="84" y="251"/>
                    <a:pt x="60" y="358"/>
                    <a:pt x="0" y="441"/>
                  </a:cubicBezTo>
                  <a:lnTo>
                    <a:pt x="5739" y="8954"/>
                  </a:lnTo>
                  <a:lnTo>
                    <a:pt x="6025" y="9383"/>
                  </a:lnTo>
                  <a:lnTo>
                    <a:pt x="6561" y="10181"/>
                  </a:lnTo>
                  <a:lnTo>
                    <a:pt x="6608" y="10181"/>
                  </a:lnTo>
                  <a:cubicBezTo>
                    <a:pt x="6823" y="10192"/>
                    <a:pt x="7001" y="10395"/>
                    <a:pt x="6977" y="10621"/>
                  </a:cubicBezTo>
                  <a:cubicBezTo>
                    <a:pt x="6977" y="10669"/>
                    <a:pt x="6965" y="10692"/>
                    <a:pt x="6942" y="10740"/>
                  </a:cubicBezTo>
                  <a:lnTo>
                    <a:pt x="9918" y="15145"/>
                  </a:lnTo>
                  <a:cubicBezTo>
                    <a:pt x="10121" y="15193"/>
                    <a:pt x="10263" y="15372"/>
                    <a:pt x="10240" y="15574"/>
                  </a:cubicBezTo>
                  <a:lnTo>
                    <a:pt x="10240" y="15610"/>
                  </a:lnTo>
                  <a:lnTo>
                    <a:pt x="10371" y="15800"/>
                  </a:lnTo>
                  <a:lnTo>
                    <a:pt x="15550" y="23480"/>
                  </a:lnTo>
                  <a:lnTo>
                    <a:pt x="15550" y="22682"/>
                  </a:lnTo>
                  <a:lnTo>
                    <a:pt x="10728" y="15550"/>
                  </a:lnTo>
                  <a:lnTo>
                    <a:pt x="10478" y="15181"/>
                  </a:lnTo>
                  <a:lnTo>
                    <a:pt x="6263" y="8907"/>
                  </a:lnTo>
                  <a:lnTo>
                    <a:pt x="5977" y="8478"/>
                  </a:lnTo>
                  <a:lnTo>
                    <a:pt x="596" y="501"/>
                  </a:lnTo>
                  <a:lnTo>
                    <a:pt x="310" y="84"/>
                  </a:lnTo>
                  <a:cubicBezTo>
                    <a:pt x="262" y="25"/>
                    <a:pt x="179" y="1"/>
                    <a:pt x="96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Google Shape;2389;p18"/>
            <p:cNvSpPr/>
            <p:nvPr/>
          </p:nvSpPr>
          <p:spPr>
            <a:xfrm>
              <a:off x="6603800" y="3495625"/>
              <a:ext cx="7450" cy="13000"/>
            </a:xfrm>
            <a:custGeom>
              <a:avLst/>
              <a:gdLst/>
              <a:ahLst/>
              <a:cxnLst/>
              <a:rect l="l" t="t" r="r" b="b"/>
              <a:pathLst>
                <a:path w="298" h="520" extrusionOk="0">
                  <a:moveTo>
                    <a:pt x="237" y="0"/>
                  </a:moveTo>
                  <a:cubicBezTo>
                    <a:pt x="172" y="0"/>
                    <a:pt x="97" y="34"/>
                    <a:pt x="60" y="91"/>
                  </a:cubicBezTo>
                  <a:lnTo>
                    <a:pt x="60" y="115"/>
                  </a:lnTo>
                  <a:cubicBezTo>
                    <a:pt x="0" y="222"/>
                    <a:pt x="36" y="353"/>
                    <a:pt x="143" y="412"/>
                  </a:cubicBezTo>
                  <a:lnTo>
                    <a:pt x="298" y="519"/>
                  </a:lnTo>
                  <a:cubicBezTo>
                    <a:pt x="262" y="412"/>
                    <a:pt x="238" y="305"/>
                    <a:pt x="238" y="198"/>
                  </a:cubicBezTo>
                  <a:cubicBezTo>
                    <a:pt x="238" y="138"/>
                    <a:pt x="262" y="67"/>
                    <a:pt x="286" y="7"/>
                  </a:cubicBezTo>
                  <a:cubicBezTo>
                    <a:pt x="271" y="2"/>
                    <a:pt x="254" y="0"/>
                    <a:pt x="237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Google Shape;2390;p18"/>
            <p:cNvSpPr/>
            <p:nvPr/>
          </p:nvSpPr>
          <p:spPr>
            <a:xfrm>
              <a:off x="6640400" y="3514550"/>
              <a:ext cx="395900" cy="275350"/>
            </a:xfrm>
            <a:custGeom>
              <a:avLst/>
              <a:gdLst/>
              <a:ahLst/>
              <a:cxnLst/>
              <a:rect l="l" t="t" r="r" b="b"/>
              <a:pathLst>
                <a:path w="15836" h="11014" extrusionOk="0">
                  <a:moveTo>
                    <a:pt x="12" y="0"/>
                  </a:moveTo>
                  <a:lnTo>
                    <a:pt x="1" y="12"/>
                  </a:lnTo>
                  <a:lnTo>
                    <a:pt x="477" y="846"/>
                  </a:lnTo>
                  <a:lnTo>
                    <a:pt x="12681" y="8930"/>
                  </a:lnTo>
                  <a:lnTo>
                    <a:pt x="13062" y="9180"/>
                  </a:lnTo>
                  <a:lnTo>
                    <a:pt x="15836" y="11014"/>
                  </a:lnTo>
                  <a:lnTo>
                    <a:pt x="15836" y="10478"/>
                  </a:lnTo>
                  <a:lnTo>
                    <a:pt x="13395" y="8847"/>
                  </a:lnTo>
                  <a:lnTo>
                    <a:pt x="13002" y="859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Google Shape;2391;p18"/>
            <p:cNvSpPr/>
            <p:nvPr/>
          </p:nvSpPr>
          <p:spPr>
            <a:xfrm>
              <a:off x="6841925" y="4224750"/>
              <a:ext cx="194375" cy="153025"/>
            </a:xfrm>
            <a:custGeom>
              <a:avLst/>
              <a:gdLst/>
              <a:ahLst/>
              <a:cxnLst/>
              <a:rect l="l" t="t" r="r" b="b"/>
              <a:pathLst>
                <a:path w="7775" h="6121" extrusionOk="0">
                  <a:moveTo>
                    <a:pt x="560" y="1"/>
                  </a:moveTo>
                  <a:lnTo>
                    <a:pt x="0" y="120"/>
                  </a:lnTo>
                  <a:lnTo>
                    <a:pt x="7775" y="6121"/>
                  </a:lnTo>
                  <a:lnTo>
                    <a:pt x="7775" y="5549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Google Shape;2392;p18"/>
            <p:cNvSpPr/>
            <p:nvPr/>
          </p:nvSpPr>
          <p:spPr>
            <a:xfrm>
              <a:off x="6649325" y="4070575"/>
              <a:ext cx="195300" cy="148550"/>
            </a:xfrm>
            <a:custGeom>
              <a:avLst/>
              <a:gdLst/>
              <a:ahLst/>
              <a:cxnLst/>
              <a:rect l="l" t="t" r="r" b="b"/>
              <a:pathLst>
                <a:path w="7812" h="5942" extrusionOk="0">
                  <a:moveTo>
                    <a:pt x="263" y="0"/>
                  </a:moveTo>
                  <a:cubicBezTo>
                    <a:pt x="203" y="119"/>
                    <a:pt x="120" y="227"/>
                    <a:pt x="1" y="334"/>
                  </a:cubicBezTo>
                  <a:lnTo>
                    <a:pt x="48" y="405"/>
                  </a:lnTo>
                  <a:lnTo>
                    <a:pt x="7252" y="5942"/>
                  </a:lnTo>
                  <a:lnTo>
                    <a:pt x="7811" y="5811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Google Shape;2393;p18"/>
            <p:cNvSpPr/>
            <p:nvPr/>
          </p:nvSpPr>
          <p:spPr>
            <a:xfrm>
              <a:off x="6831200" y="3872325"/>
              <a:ext cx="180400" cy="298875"/>
            </a:xfrm>
            <a:custGeom>
              <a:avLst/>
              <a:gdLst/>
              <a:ahLst/>
              <a:cxnLst/>
              <a:rect l="l" t="t" r="r" b="b"/>
              <a:pathLst>
                <a:path w="7216" h="11955" extrusionOk="0">
                  <a:moveTo>
                    <a:pt x="0" y="1"/>
                  </a:moveTo>
                  <a:lnTo>
                    <a:pt x="48" y="72"/>
                  </a:lnTo>
                  <a:lnTo>
                    <a:pt x="6823" y="11955"/>
                  </a:lnTo>
                  <a:cubicBezTo>
                    <a:pt x="6918" y="11847"/>
                    <a:pt x="7073" y="11776"/>
                    <a:pt x="7216" y="11764"/>
                  </a:cubicBezTo>
                  <a:lnTo>
                    <a:pt x="4525" y="7025"/>
                  </a:lnTo>
                  <a:cubicBezTo>
                    <a:pt x="4465" y="7061"/>
                    <a:pt x="4394" y="7061"/>
                    <a:pt x="4334" y="7061"/>
                  </a:cubicBezTo>
                  <a:cubicBezTo>
                    <a:pt x="4108" y="7037"/>
                    <a:pt x="3941" y="6847"/>
                    <a:pt x="3965" y="6609"/>
                  </a:cubicBezTo>
                  <a:cubicBezTo>
                    <a:pt x="3977" y="6490"/>
                    <a:pt x="4037" y="6383"/>
                    <a:pt x="4120" y="6323"/>
                  </a:cubicBezTo>
                  <a:lnTo>
                    <a:pt x="548" y="60"/>
                  </a:lnTo>
                  <a:cubicBezTo>
                    <a:pt x="483" y="107"/>
                    <a:pt x="410" y="139"/>
                    <a:pt x="335" y="139"/>
                  </a:cubicBezTo>
                  <a:cubicBezTo>
                    <a:pt x="315" y="139"/>
                    <a:pt x="295" y="137"/>
                    <a:pt x="274" y="132"/>
                  </a:cubicBezTo>
                  <a:cubicBezTo>
                    <a:pt x="167" y="120"/>
                    <a:pt x="60" y="72"/>
                    <a:pt x="0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18"/>
            <p:cNvSpPr/>
            <p:nvPr/>
          </p:nvSpPr>
          <p:spPr>
            <a:xfrm>
              <a:off x="6632950" y="3514850"/>
              <a:ext cx="202450" cy="354225"/>
            </a:xfrm>
            <a:custGeom>
              <a:avLst/>
              <a:gdLst/>
              <a:ahLst/>
              <a:cxnLst/>
              <a:rect l="l" t="t" r="r" b="b"/>
              <a:pathLst>
                <a:path w="8098" h="14169" extrusionOk="0">
                  <a:moveTo>
                    <a:pt x="310" y="0"/>
                  </a:moveTo>
                  <a:cubicBezTo>
                    <a:pt x="227" y="84"/>
                    <a:pt x="120" y="143"/>
                    <a:pt x="1" y="179"/>
                  </a:cubicBezTo>
                  <a:lnTo>
                    <a:pt x="1" y="358"/>
                  </a:lnTo>
                  <a:lnTo>
                    <a:pt x="7764" y="13990"/>
                  </a:lnTo>
                  <a:lnTo>
                    <a:pt x="7871" y="14169"/>
                  </a:lnTo>
                  <a:cubicBezTo>
                    <a:pt x="7859" y="14121"/>
                    <a:pt x="7859" y="14062"/>
                    <a:pt x="7859" y="14002"/>
                  </a:cubicBezTo>
                  <a:cubicBezTo>
                    <a:pt x="7859" y="13835"/>
                    <a:pt x="7954" y="13716"/>
                    <a:pt x="8097" y="13657"/>
                  </a:cubicBezTo>
                  <a:lnTo>
                    <a:pt x="787" y="834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5" name="Google Shape;2395;p18"/>
            <p:cNvSpPr/>
            <p:nvPr/>
          </p:nvSpPr>
          <p:spPr>
            <a:xfrm>
              <a:off x="6621650" y="3519025"/>
              <a:ext cx="17000" cy="515550"/>
            </a:xfrm>
            <a:custGeom>
              <a:avLst/>
              <a:gdLst/>
              <a:ahLst/>
              <a:cxnLst/>
              <a:rect l="l" t="t" r="r" b="b"/>
              <a:pathLst>
                <a:path w="680" h="20622" extrusionOk="0">
                  <a:moveTo>
                    <a:pt x="0" y="0"/>
                  </a:moveTo>
                  <a:lnTo>
                    <a:pt x="227" y="20622"/>
                  </a:lnTo>
                  <a:cubicBezTo>
                    <a:pt x="311" y="20605"/>
                    <a:pt x="389" y="20588"/>
                    <a:pt x="470" y="20588"/>
                  </a:cubicBezTo>
                  <a:cubicBezTo>
                    <a:pt x="503" y="20588"/>
                    <a:pt x="537" y="20591"/>
                    <a:pt x="572" y="20598"/>
                  </a:cubicBezTo>
                  <a:cubicBezTo>
                    <a:pt x="596" y="20598"/>
                    <a:pt x="643" y="20610"/>
                    <a:pt x="679" y="20610"/>
                  </a:cubicBezTo>
                  <a:lnTo>
                    <a:pt x="453" y="202"/>
                  </a:lnTo>
                  <a:lnTo>
                    <a:pt x="453" y="24"/>
                  </a:lnTo>
                  <a:cubicBezTo>
                    <a:pt x="387" y="32"/>
                    <a:pt x="333" y="46"/>
                    <a:pt x="278" y="46"/>
                  </a:cubicBezTo>
                  <a:cubicBezTo>
                    <a:pt x="253" y="46"/>
                    <a:pt x="229" y="43"/>
                    <a:pt x="203" y="36"/>
                  </a:cubicBezTo>
                  <a:cubicBezTo>
                    <a:pt x="143" y="36"/>
                    <a:pt x="60" y="24"/>
                    <a:pt x="0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6" name="Google Shape;2396;p18"/>
            <p:cNvSpPr/>
            <p:nvPr/>
          </p:nvSpPr>
          <p:spPr>
            <a:xfrm>
              <a:off x="5767375" y="3510375"/>
              <a:ext cx="852500" cy="922475"/>
            </a:xfrm>
            <a:custGeom>
              <a:avLst/>
              <a:gdLst/>
              <a:ahLst/>
              <a:cxnLst/>
              <a:rect l="l" t="t" r="r" b="b"/>
              <a:pathLst>
                <a:path w="34100" h="36899" extrusionOk="0">
                  <a:moveTo>
                    <a:pt x="33779" y="1"/>
                  </a:moveTo>
                  <a:lnTo>
                    <a:pt x="1" y="36577"/>
                  </a:lnTo>
                  <a:cubicBezTo>
                    <a:pt x="143" y="36672"/>
                    <a:pt x="239" y="36779"/>
                    <a:pt x="334" y="36898"/>
                  </a:cubicBezTo>
                  <a:lnTo>
                    <a:pt x="34100" y="310"/>
                  </a:lnTo>
                  <a:cubicBezTo>
                    <a:pt x="33969" y="239"/>
                    <a:pt x="33862" y="132"/>
                    <a:pt x="33779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7" name="Google Shape;2397;p18"/>
            <p:cNvSpPr/>
            <p:nvPr/>
          </p:nvSpPr>
          <p:spPr>
            <a:xfrm>
              <a:off x="6299575" y="4069975"/>
              <a:ext cx="318525" cy="244400"/>
            </a:xfrm>
            <a:custGeom>
              <a:avLst/>
              <a:gdLst/>
              <a:ahLst/>
              <a:cxnLst/>
              <a:rect l="l" t="t" r="r" b="b"/>
              <a:pathLst>
                <a:path w="12741" h="9776" extrusionOk="0">
                  <a:moveTo>
                    <a:pt x="12455" y="1"/>
                  </a:moveTo>
                  <a:lnTo>
                    <a:pt x="1" y="9418"/>
                  </a:lnTo>
                  <a:cubicBezTo>
                    <a:pt x="108" y="9525"/>
                    <a:pt x="191" y="9645"/>
                    <a:pt x="263" y="9776"/>
                  </a:cubicBezTo>
                  <a:lnTo>
                    <a:pt x="12741" y="358"/>
                  </a:lnTo>
                  <a:cubicBezTo>
                    <a:pt x="12622" y="251"/>
                    <a:pt x="12514" y="131"/>
                    <a:pt x="12455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18"/>
            <p:cNvSpPr/>
            <p:nvPr/>
          </p:nvSpPr>
          <p:spPr>
            <a:xfrm>
              <a:off x="6312675" y="4246175"/>
              <a:ext cx="406325" cy="101975"/>
            </a:xfrm>
            <a:custGeom>
              <a:avLst/>
              <a:gdLst/>
              <a:ahLst/>
              <a:cxnLst/>
              <a:rect l="l" t="t" r="r" b="b"/>
              <a:pathLst>
                <a:path w="16253" h="4079" extrusionOk="0">
                  <a:moveTo>
                    <a:pt x="15931" y="1"/>
                  </a:moveTo>
                  <a:lnTo>
                    <a:pt x="13" y="3620"/>
                  </a:lnTo>
                  <a:cubicBezTo>
                    <a:pt x="25" y="3716"/>
                    <a:pt x="25" y="3799"/>
                    <a:pt x="13" y="3918"/>
                  </a:cubicBezTo>
                  <a:cubicBezTo>
                    <a:pt x="13" y="3966"/>
                    <a:pt x="13" y="4025"/>
                    <a:pt x="1" y="4073"/>
                  </a:cubicBezTo>
                  <a:cubicBezTo>
                    <a:pt x="17" y="4073"/>
                    <a:pt x="38" y="4078"/>
                    <a:pt x="61" y="4078"/>
                  </a:cubicBezTo>
                  <a:cubicBezTo>
                    <a:pt x="72" y="4078"/>
                    <a:pt x="84" y="4077"/>
                    <a:pt x="96" y="4073"/>
                  </a:cubicBezTo>
                  <a:lnTo>
                    <a:pt x="16253" y="394"/>
                  </a:lnTo>
                  <a:cubicBezTo>
                    <a:pt x="16074" y="346"/>
                    <a:pt x="15931" y="203"/>
                    <a:pt x="15931" y="1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" name="Google Shape;2399;p18"/>
            <p:cNvSpPr/>
            <p:nvPr/>
          </p:nvSpPr>
          <p:spPr>
            <a:xfrm>
              <a:off x="6728200" y="4251550"/>
              <a:ext cx="2725" cy="2100"/>
            </a:xfrm>
            <a:custGeom>
              <a:avLst/>
              <a:gdLst/>
              <a:ahLst/>
              <a:cxnLst/>
              <a:rect l="l" t="t" r="r" b="b"/>
              <a:pathLst>
                <a:path w="109" h="84" extrusionOk="0">
                  <a:moveTo>
                    <a:pt x="72" y="0"/>
                  </a:moveTo>
                  <a:cubicBezTo>
                    <a:pt x="60" y="24"/>
                    <a:pt x="25" y="60"/>
                    <a:pt x="1" y="84"/>
                  </a:cubicBezTo>
                  <a:lnTo>
                    <a:pt x="108" y="6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" name="Google Shape;2400;p18"/>
            <p:cNvSpPr/>
            <p:nvPr/>
          </p:nvSpPr>
          <p:spPr>
            <a:xfrm>
              <a:off x="6736250" y="4181300"/>
              <a:ext cx="261950" cy="69375"/>
            </a:xfrm>
            <a:custGeom>
              <a:avLst/>
              <a:gdLst/>
              <a:ahLst/>
              <a:cxnLst/>
              <a:rect l="l" t="t" r="r" b="b"/>
              <a:pathLst>
                <a:path w="10478" h="2775" extrusionOk="0">
                  <a:moveTo>
                    <a:pt x="10442" y="0"/>
                  </a:moveTo>
                  <a:lnTo>
                    <a:pt x="4334" y="1382"/>
                  </a:lnTo>
                  <a:lnTo>
                    <a:pt x="3775" y="1513"/>
                  </a:lnTo>
                  <a:lnTo>
                    <a:pt x="0" y="2382"/>
                  </a:lnTo>
                  <a:lnTo>
                    <a:pt x="227" y="2775"/>
                  </a:lnTo>
                  <a:lnTo>
                    <a:pt x="4215" y="1870"/>
                  </a:lnTo>
                  <a:lnTo>
                    <a:pt x="4787" y="1739"/>
                  </a:lnTo>
                  <a:lnTo>
                    <a:pt x="10478" y="441"/>
                  </a:lnTo>
                  <a:cubicBezTo>
                    <a:pt x="10442" y="322"/>
                    <a:pt x="10406" y="203"/>
                    <a:pt x="10418" y="72"/>
                  </a:cubicBezTo>
                  <a:cubicBezTo>
                    <a:pt x="10418" y="36"/>
                    <a:pt x="10442" y="24"/>
                    <a:pt x="10442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" name="Google Shape;2401;p18"/>
            <p:cNvSpPr/>
            <p:nvPr/>
          </p:nvSpPr>
          <p:spPr>
            <a:xfrm>
              <a:off x="6640400" y="4078600"/>
              <a:ext cx="213150" cy="382525"/>
            </a:xfrm>
            <a:custGeom>
              <a:avLst/>
              <a:gdLst/>
              <a:ahLst/>
              <a:cxnLst/>
              <a:rect l="l" t="t" r="r" b="b"/>
              <a:pathLst>
                <a:path w="8526" h="15301" extrusionOk="0">
                  <a:moveTo>
                    <a:pt x="405" y="1"/>
                  </a:moveTo>
                  <a:cubicBezTo>
                    <a:pt x="286" y="84"/>
                    <a:pt x="143" y="156"/>
                    <a:pt x="1" y="191"/>
                  </a:cubicBezTo>
                  <a:lnTo>
                    <a:pt x="3275" y="6275"/>
                  </a:lnTo>
                  <a:lnTo>
                    <a:pt x="3322" y="6275"/>
                  </a:lnTo>
                  <a:cubicBezTo>
                    <a:pt x="3537" y="6311"/>
                    <a:pt x="3703" y="6502"/>
                    <a:pt x="3691" y="6728"/>
                  </a:cubicBezTo>
                  <a:cubicBezTo>
                    <a:pt x="3680" y="6799"/>
                    <a:pt x="3644" y="6859"/>
                    <a:pt x="3620" y="6918"/>
                  </a:cubicBezTo>
                  <a:lnTo>
                    <a:pt x="3644" y="6978"/>
                  </a:lnTo>
                  <a:lnTo>
                    <a:pt x="8121" y="15300"/>
                  </a:lnTo>
                  <a:lnTo>
                    <a:pt x="8180" y="15193"/>
                  </a:lnTo>
                  <a:cubicBezTo>
                    <a:pt x="8204" y="15193"/>
                    <a:pt x="8204" y="15181"/>
                    <a:pt x="8216" y="15157"/>
                  </a:cubicBezTo>
                  <a:lnTo>
                    <a:pt x="8228" y="15146"/>
                  </a:lnTo>
                  <a:lnTo>
                    <a:pt x="8240" y="15134"/>
                  </a:lnTo>
                  <a:cubicBezTo>
                    <a:pt x="8240" y="15122"/>
                    <a:pt x="8263" y="15122"/>
                    <a:pt x="8263" y="15122"/>
                  </a:cubicBezTo>
                  <a:cubicBezTo>
                    <a:pt x="8263" y="15122"/>
                    <a:pt x="8263" y="15098"/>
                    <a:pt x="8275" y="15098"/>
                  </a:cubicBezTo>
                  <a:lnTo>
                    <a:pt x="8287" y="15098"/>
                  </a:lnTo>
                  <a:cubicBezTo>
                    <a:pt x="8287" y="15086"/>
                    <a:pt x="8299" y="15086"/>
                    <a:pt x="8299" y="15086"/>
                  </a:cubicBezTo>
                  <a:lnTo>
                    <a:pt x="8525" y="15026"/>
                  </a:lnTo>
                  <a:lnTo>
                    <a:pt x="4120" y="6871"/>
                  </a:lnTo>
                  <a:lnTo>
                    <a:pt x="3894" y="6466"/>
                  </a:lnTo>
                  <a:lnTo>
                    <a:pt x="441" y="72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18"/>
            <p:cNvSpPr/>
            <p:nvPr/>
          </p:nvSpPr>
          <p:spPr>
            <a:xfrm>
              <a:off x="6851450" y="4463175"/>
              <a:ext cx="184850" cy="115525"/>
            </a:xfrm>
            <a:custGeom>
              <a:avLst/>
              <a:gdLst/>
              <a:ahLst/>
              <a:cxnLst/>
              <a:rect l="l" t="t" r="r" b="b"/>
              <a:pathLst>
                <a:path w="7394" h="4621" extrusionOk="0">
                  <a:moveTo>
                    <a:pt x="488" y="1"/>
                  </a:moveTo>
                  <a:lnTo>
                    <a:pt x="60" y="108"/>
                  </a:lnTo>
                  <a:lnTo>
                    <a:pt x="0" y="227"/>
                  </a:lnTo>
                  <a:lnTo>
                    <a:pt x="7394" y="4620"/>
                  </a:lnTo>
                  <a:lnTo>
                    <a:pt x="7394" y="4096"/>
                  </a:lnTo>
                  <a:lnTo>
                    <a:pt x="48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" name="Google Shape;2403;p18"/>
            <p:cNvSpPr/>
            <p:nvPr/>
          </p:nvSpPr>
          <p:spPr>
            <a:xfrm>
              <a:off x="6847575" y="4406025"/>
              <a:ext cx="188425" cy="60450"/>
            </a:xfrm>
            <a:custGeom>
              <a:avLst/>
              <a:gdLst/>
              <a:ahLst/>
              <a:cxnLst/>
              <a:rect l="l" t="t" r="r" b="b"/>
              <a:pathLst>
                <a:path w="7537" h="2418" extrusionOk="0">
                  <a:moveTo>
                    <a:pt x="17" y="1997"/>
                  </a:moveTo>
                  <a:cubicBezTo>
                    <a:pt x="11" y="1998"/>
                    <a:pt x="6" y="2000"/>
                    <a:pt x="0" y="2001"/>
                  </a:cubicBezTo>
                  <a:lnTo>
                    <a:pt x="17" y="1997"/>
                  </a:lnTo>
                  <a:close/>
                  <a:moveTo>
                    <a:pt x="7537" y="1"/>
                  </a:moveTo>
                  <a:lnTo>
                    <a:pt x="167" y="1965"/>
                  </a:lnTo>
                  <a:lnTo>
                    <a:pt x="17" y="1997"/>
                  </a:lnTo>
                  <a:lnTo>
                    <a:pt x="17" y="1997"/>
                  </a:lnTo>
                  <a:cubicBezTo>
                    <a:pt x="29" y="1995"/>
                    <a:pt x="43" y="1994"/>
                    <a:pt x="57" y="1994"/>
                  </a:cubicBezTo>
                  <a:cubicBezTo>
                    <a:pt x="92" y="1994"/>
                    <a:pt x="129" y="2002"/>
                    <a:pt x="167" y="2025"/>
                  </a:cubicBezTo>
                  <a:cubicBezTo>
                    <a:pt x="286" y="2084"/>
                    <a:pt x="310" y="2215"/>
                    <a:pt x="250" y="2322"/>
                  </a:cubicBezTo>
                  <a:lnTo>
                    <a:pt x="215" y="2418"/>
                  </a:lnTo>
                  <a:lnTo>
                    <a:pt x="631" y="2299"/>
                  </a:lnTo>
                  <a:lnTo>
                    <a:pt x="7537" y="453"/>
                  </a:lnTo>
                  <a:lnTo>
                    <a:pt x="753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Google Shape;2404;p18"/>
            <p:cNvSpPr/>
            <p:nvPr/>
          </p:nvSpPr>
          <p:spPr>
            <a:xfrm>
              <a:off x="6725825" y="4654575"/>
              <a:ext cx="17300" cy="9550"/>
            </a:xfrm>
            <a:custGeom>
              <a:avLst/>
              <a:gdLst/>
              <a:ahLst/>
              <a:cxnLst/>
              <a:rect l="l" t="t" r="r" b="b"/>
              <a:pathLst>
                <a:path w="692" h="382" extrusionOk="0">
                  <a:moveTo>
                    <a:pt x="227" y="0"/>
                  </a:moveTo>
                  <a:lnTo>
                    <a:pt x="1" y="381"/>
                  </a:lnTo>
                  <a:lnTo>
                    <a:pt x="525" y="381"/>
                  </a:lnTo>
                  <a:lnTo>
                    <a:pt x="691" y="8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Google Shape;2405;p18"/>
            <p:cNvSpPr/>
            <p:nvPr/>
          </p:nvSpPr>
          <p:spPr>
            <a:xfrm>
              <a:off x="6737150" y="4455550"/>
              <a:ext cx="117875" cy="190425"/>
            </a:xfrm>
            <a:custGeom>
              <a:avLst/>
              <a:gdLst/>
              <a:ahLst/>
              <a:cxnLst/>
              <a:rect l="l" t="t" r="r" b="b"/>
              <a:pathLst>
                <a:path w="4715" h="7617" extrusionOk="0">
                  <a:moveTo>
                    <a:pt x="4478" y="0"/>
                  </a:moveTo>
                  <a:cubicBezTo>
                    <a:pt x="4455" y="0"/>
                    <a:pt x="4430" y="3"/>
                    <a:pt x="4405" y="8"/>
                  </a:cubicBezTo>
                  <a:cubicBezTo>
                    <a:pt x="4405" y="20"/>
                    <a:pt x="4382" y="20"/>
                    <a:pt x="4382" y="20"/>
                  </a:cubicBezTo>
                  <a:lnTo>
                    <a:pt x="4370" y="20"/>
                  </a:lnTo>
                  <a:lnTo>
                    <a:pt x="4358" y="32"/>
                  </a:lnTo>
                  <a:cubicBezTo>
                    <a:pt x="4358" y="56"/>
                    <a:pt x="4346" y="56"/>
                    <a:pt x="4346" y="56"/>
                  </a:cubicBezTo>
                  <a:lnTo>
                    <a:pt x="4334" y="68"/>
                  </a:lnTo>
                  <a:lnTo>
                    <a:pt x="4310" y="79"/>
                  </a:lnTo>
                  <a:cubicBezTo>
                    <a:pt x="4298" y="79"/>
                    <a:pt x="4298" y="91"/>
                    <a:pt x="4286" y="115"/>
                  </a:cubicBezTo>
                  <a:lnTo>
                    <a:pt x="4227" y="222"/>
                  </a:lnTo>
                  <a:lnTo>
                    <a:pt x="0" y="7521"/>
                  </a:lnTo>
                  <a:lnTo>
                    <a:pt x="453" y="7616"/>
                  </a:lnTo>
                  <a:lnTo>
                    <a:pt x="4548" y="508"/>
                  </a:lnTo>
                  <a:lnTo>
                    <a:pt x="4608" y="389"/>
                  </a:lnTo>
                  <a:lnTo>
                    <a:pt x="4655" y="318"/>
                  </a:lnTo>
                  <a:cubicBezTo>
                    <a:pt x="4715" y="210"/>
                    <a:pt x="4667" y="79"/>
                    <a:pt x="4560" y="20"/>
                  </a:cubicBezTo>
                  <a:cubicBezTo>
                    <a:pt x="4539" y="6"/>
                    <a:pt x="4510" y="0"/>
                    <a:pt x="4478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2406;p18"/>
            <p:cNvSpPr/>
            <p:nvPr/>
          </p:nvSpPr>
          <p:spPr>
            <a:xfrm>
              <a:off x="6337975" y="4576300"/>
              <a:ext cx="3900" cy="5375"/>
            </a:xfrm>
            <a:custGeom>
              <a:avLst/>
              <a:gdLst/>
              <a:ahLst/>
              <a:cxnLst/>
              <a:rect l="l" t="t" r="r" b="b"/>
              <a:pathLst>
                <a:path w="156" h="215" extrusionOk="0">
                  <a:moveTo>
                    <a:pt x="1" y="0"/>
                  </a:moveTo>
                  <a:lnTo>
                    <a:pt x="1" y="0"/>
                  </a:lnTo>
                  <a:cubicBezTo>
                    <a:pt x="13" y="95"/>
                    <a:pt x="72" y="179"/>
                    <a:pt x="156" y="214"/>
                  </a:cubicBezTo>
                  <a:lnTo>
                    <a:pt x="156" y="4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Google Shape;2407;p18"/>
            <p:cNvSpPr/>
            <p:nvPr/>
          </p:nvSpPr>
          <p:spPr>
            <a:xfrm>
              <a:off x="6410025" y="4583425"/>
              <a:ext cx="434000" cy="80700"/>
            </a:xfrm>
            <a:custGeom>
              <a:avLst/>
              <a:gdLst/>
              <a:ahLst/>
              <a:cxnLst/>
              <a:rect l="l" t="t" r="r" b="b"/>
              <a:pathLst>
                <a:path w="17360" h="3228" extrusionOk="0">
                  <a:moveTo>
                    <a:pt x="107" y="1"/>
                  </a:moveTo>
                  <a:cubicBezTo>
                    <a:pt x="95" y="144"/>
                    <a:pt x="60" y="298"/>
                    <a:pt x="0" y="429"/>
                  </a:cubicBezTo>
                  <a:lnTo>
                    <a:pt x="12859" y="2846"/>
                  </a:lnTo>
                  <a:lnTo>
                    <a:pt x="13323" y="2930"/>
                  </a:lnTo>
                  <a:lnTo>
                    <a:pt x="14931" y="3227"/>
                  </a:lnTo>
                  <a:lnTo>
                    <a:pt x="17359" y="3227"/>
                  </a:lnTo>
                  <a:lnTo>
                    <a:pt x="13561" y="2513"/>
                  </a:lnTo>
                  <a:lnTo>
                    <a:pt x="13097" y="2418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Google Shape;2408;p18"/>
            <p:cNvSpPr/>
            <p:nvPr/>
          </p:nvSpPr>
          <p:spPr>
            <a:xfrm>
              <a:off x="5778675" y="4344125"/>
              <a:ext cx="436700" cy="105675"/>
            </a:xfrm>
            <a:custGeom>
              <a:avLst/>
              <a:gdLst/>
              <a:ahLst/>
              <a:cxnLst/>
              <a:rect l="l" t="t" r="r" b="b"/>
              <a:pathLst>
                <a:path w="17468" h="4227" extrusionOk="0">
                  <a:moveTo>
                    <a:pt x="17384" y="0"/>
                  </a:moveTo>
                  <a:lnTo>
                    <a:pt x="1" y="3786"/>
                  </a:lnTo>
                  <a:cubicBezTo>
                    <a:pt x="25" y="3905"/>
                    <a:pt x="60" y="4048"/>
                    <a:pt x="49" y="4179"/>
                  </a:cubicBezTo>
                  <a:lnTo>
                    <a:pt x="49" y="4227"/>
                  </a:lnTo>
                  <a:lnTo>
                    <a:pt x="17467" y="429"/>
                  </a:lnTo>
                  <a:cubicBezTo>
                    <a:pt x="17432" y="286"/>
                    <a:pt x="17396" y="155"/>
                    <a:pt x="17384" y="0"/>
                  </a:cubicBez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2409;p18"/>
            <p:cNvSpPr/>
            <p:nvPr/>
          </p:nvSpPr>
          <p:spPr>
            <a:xfrm>
              <a:off x="5778975" y="4449775"/>
              <a:ext cx="566475" cy="127425"/>
            </a:xfrm>
            <a:custGeom>
              <a:avLst/>
              <a:gdLst/>
              <a:ahLst/>
              <a:cxnLst/>
              <a:rect l="l" t="t" r="r" b="b"/>
              <a:pathLst>
                <a:path w="22659" h="5097" extrusionOk="0">
                  <a:moveTo>
                    <a:pt x="48" y="1"/>
                  </a:moveTo>
                  <a:cubicBezTo>
                    <a:pt x="37" y="72"/>
                    <a:pt x="13" y="132"/>
                    <a:pt x="1" y="191"/>
                  </a:cubicBezTo>
                  <a:lnTo>
                    <a:pt x="691" y="596"/>
                  </a:lnTo>
                  <a:lnTo>
                    <a:pt x="22373" y="5061"/>
                  </a:lnTo>
                  <a:lnTo>
                    <a:pt x="22539" y="5097"/>
                  </a:lnTo>
                  <a:cubicBezTo>
                    <a:pt x="22551" y="4942"/>
                    <a:pt x="22575" y="4799"/>
                    <a:pt x="22658" y="4656"/>
                  </a:cubicBezTo>
                  <a:lnTo>
                    <a:pt x="48" y="1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2410;p18"/>
            <p:cNvSpPr/>
            <p:nvPr/>
          </p:nvSpPr>
          <p:spPr>
            <a:xfrm>
              <a:off x="6395425" y="4603375"/>
              <a:ext cx="42600" cy="60750"/>
            </a:xfrm>
            <a:custGeom>
              <a:avLst/>
              <a:gdLst/>
              <a:ahLst/>
              <a:cxnLst/>
              <a:rect l="l" t="t" r="r" b="b"/>
              <a:pathLst>
                <a:path w="1704" h="2430" extrusionOk="0">
                  <a:moveTo>
                    <a:pt x="346" y="0"/>
                  </a:moveTo>
                  <a:cubicBezTo>
                    <a:pt x="239" y="120"/>
                    <a:pt x="144" y="215"/>
                    <a:pt x="1" y="286"/>
                  </a:cubicBezTo>
                  <a:lnTo>
                    <a:pt x="1191" y="2429"/>
                  </a:lnTo>
                  <a:lnTo>
                    <a:pt x="1703" y="2429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2411;p18"/>
            <p:cNvSpPr/>
            <p:nvPr/>
          </p:nvSpPr>
          <p:spPr>
            <a:xfrm>
              <a:off x="6271300" y="4385800"/>
              <a:ext cx="100350" cy="163725"/>
            </a:xfrm>
            <a:custGeom>
              <a:avLst/>
              <a:gdLst/>
              <a:ahLst/>
              <a:cxnLst/>
              <a:rect l="l" t="t" r="r" b="b"/>
              <a:pathLst>
                <a:path w="4014" h="6549" extrusionOk="0">
                  <a:moveTo>
                    <a:pt x="429" y="0"/>
                  </a:moveTo>
                  <a:cubicBezTo>
                    <a:pt x="298" y="60"/>
                    <a:pt x="144" y="107"/>
                    <a:pt x="1" y="131"/>
                  </a:cubicBezTo>
                  <a:lnTo>
                    <a:pt x="3585" y="6548"/>
                  </a:lnTo>
                  <a:cubicBezTo>
                    <a:pt x="3716" y="6477"/>
                    <a:pt x="3870" y="6429"/>
                    <a:pt x="4013" y="6406"/>
                  </a:cubicBezTo>
                  <a:lnTo>
                    <a:pt x="42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2412;p18"/>
            <p:cNvSpPr/>
            <p:nvPr/>
          </p:nvSpPr>
          <p:spPr>
            <a:xfrm>
              <a:off x="5772725" y="4454250"/>
              <a:ext cx="364950" cy="209875"/>
            </a:xfrm>
            <a:custGeom>
              <a:avLst/>
              <a:gdLst/>
              <a:ahLst/>
              <a:cxnLst/>
              <a:rect l="l" t="t" r="r" b="b"/>
              <a:pathLst>
                <a:path w="14598" h="8395" extrusionOk="0">
                  <a:moveTo>
                    <a:pt x="239" y="0"/>
                  </a:moveTo>
                  <a:cubicBezTo>
                    <a:pt x="179" y="155"/>
                    <a:pt x="108" y="286"/>
                    <a:pt x="1" y="393"/>
                  </a:cubicBezTo>
                  <a:lnTo>
                    <a:pt x="13705" y="8394"/>
                  </a:lnTo>
                  <a:lnTo>
                    <a:pt x="14598" y="8394"/>
                  </a:lnTo>
                  <a:lnTo>
                    <a:pt x="918" y="417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BD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18"/>
            <p:cNvSpPr/>
            <p:nvPr/>
          </p:nvSpPr>
          <p:spPr>
            <a:xfrm>
              <a:off x="6341850" y="4544475"/>
              <a:ext cx="72350" cy="71050"/>
            </a:xfrm>
            <a:custGeom>
              <a:avLst/>
              <a:gdLst/>
              <a:ahLst/>
              <a:cxnLst/>
              <a:rect l="l" t="t" r="r" b="b"/>
              <a:pathLst>
                <a:path w="2894" h="2842" extrusionOk="0">
                  <a:moveTo>
                    <a:pt x="1417" y="1"/>
                  </a:moveTo>
                  <a:cubicBezTo>
                    <a:pt x="1338" y="1"/>
                    <a:pt x="1261" y="15"/>
                    <a:pt x="1179" y="23"/>
                  </a:cubicBezTo>
                  <a:cubicBezTo>
                    <a:pt x="1036" y="59"/>
                    <a:pt x="882" y="94"/>
                    <a:pt x="751" y="166"/>
                  </a:cubicBezTo>
                  <a:cubicBezTo>
                    <a:pt x="465" y="321"/>
                    <a:pt x="239" y="559"/>
                    <a:pt x="108" y="856"/>
                  </a:cubicBezTo>
                  <a:cubicBezTo>
                    <a:pt x="60" y="987"/>
                    <a:pt x="24" y="1142"/>
                    <a:pt x="1" y="1285"/>
                  </a:cubicBezTo>
                  <a:lnTo>
                    <a:pt x="1" y="1297"/>
                  </a:lnTo>
                  <a:lnTo>
                    <a:pt x="1" y="1464"/>
                  </a:lnTo>
                  <a:cubicBezTo>
                    <a:pt x="36" y="2178"/>
                    <a:pt x="584" y="2773"/>
                    <a:pt x="1298" y="2833"/>
                  </a:cubicBezTo>
                  <a:cubicBezTo>
                    <a:pt x="1351" y="2839"/>
                    <a:pt x="1403" y="2842"/>
                    <a:pt x="1455" y="2842"/>
                  </a:cubicBezTo>
                  <a:cubicBezTo>
                    <a:pt x="1707" y="2842"/>
                    <a:pt x="1946" y="2771"/>
                    <a:pt x="2144" y="2642"/>
                  </a:cubicBezTo>
                  <a:cubicBezTo>
                    <a:pt x="2287" y="2571"/>
                    <a:pt x="2382" y="2476"/>
                    <a:pt x="2489" y="2345"/>
                  </a:cubicBezTo>
                  <a:cubicBezTo>
                    <a:pt x="2584" y="2225"/>
                    <a:pt x="2656" y="2106"/>
                    <a:pt x="2715" y="1975"/>
                  </a:cubicBezTo>
                  <a:cubicBezTo>
                    <a:pt x="2775" y="1833"/>
                    <a:pt x="2799" y="1690"/>
                    <a:pt x="2822" y="1535"/>
                  </a:cubicBezTo>
                  <a:cubicBezTo>
                    <a:pt x="2894" y="761"/>
                    <a:pt x="2310" y="82"/>
                    <a:pt x="1525" y="11"/>
                  </a:cubicBezTo>
                  <a:cubicBezTo>
                    <a:pt x="1488" y="4"/>
                    <a:pt x="1452" y="1"/>
                    <a:pt x="1417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2414;p18"/>
            <p:cNvSpPr/>
            <p:nvPr/>
          </p:nvSpPr>
          <p:spPr>
            <a:xfrm>
              <a:off x="6212375" y="4289200"/>
              <a:ext cx="100625" cy="100600"/>
            </a:xfrm>
            <a:custGeom>
              <a:avLst/>
              <a:gdLst/>
              <a:ahLst/>
              <a:cxnLst/>
              <a:rect l="l" t="t" r="r" b="b"/>
              <a:pathLst>
                <a:path w="4025" h="4024" extrusionOk="0">
                  <a:moveTo>
                    <a:pt x="2038" y="1"/>
                  </a:moveTo>
                  <a:cubicBezTo>
                    <a:pt x="1006" y="1"/>
                    <a:pt x="115" y="796"/>
                    <a:pt x="24" y="1840"/>
                  </a:cubicBezTo>
                  <a:cubicBezTo>
                    <a:pt x="0" y="1959"/>
                    <a:pt x="0" y="2078"/>
                    <a:pt x="24" y="2197"/>
                  </a:cubicBezTo>
                  <a:cubicBezTo>
                    <a:pt x="36" y="2352"/>
                    <a:pt x="60" y="2495"/>
                    <a:pt x="108" y="2626"/>
                  </a:cubicBezTo>
                  <a:cubicBezTo>
                    <a:pt x="358" y="3376"/>
                    <a:pt x="1036" y="3935"/>
                    <a:pt x="1846" y="4019"/>
                  </a:cubicBezTo>
                  <a:cubicBezTo>
                    <a:pt x="1890" y="4022"/>
                    <a:pt x="1934" y="4023"/>
                    <a:pt x="1978" y="4023"/>
                  </a:cubicBezTo>
                  <a:cubicBezTo>
                    <a:pt x="2107" y="4023"/>
                    <a:pt x="2230" y="4010"/>
                    <a:pt x="2346" y="3983"/>
                  </a:cubicBezTo>
                  <a:cubicBezTo>
                    <a:pt x="2501" y="3971"/>
                    <a:pt x="2655" y="3924"/>
                    <a:pt x="2786" y="3864"/>
                  </a:cubicBezTo>
                  <a:cubicBezTo>
                    <a:pt x="3417" y="3602"/>
                    <a:pt x="3894" y="3031"/>
                    <a:pt x="4013" y="2328"/>
                  </a:cubicBezTo>
                  <a:cubicBezTo>
                    <a:pt x="4013" y="2292"/>
                    <a:pt x="4025" y="2233"/>
                    <a:pt x="4025" y="2185"/>
                  </a:cubicBezTo>
                  <a:lnTo>
                    <a:pt x="4025" y="1899"/>
                  </a:lnTo>
                  <a:cubicBezTo>
                    <a:pt x="3989" y="1578"/>
                    <a:pt x="3906" y="1257"/>
                    <a:pt x="3739" y="995"/>
                  </a:cubicBezTo>
                  <a:cubicBezTo>
                    <a:pt x="3667" y="864"/>
                    <a:pt x="3572" y="745"/>
                    <a:pt x="3465" y="637"/>
                  </a:cubicBezTo>
                  <a:cubicBezTo>
                    <a:pt x="3144" y="292"/>
                    <a:pt x="2703" y="54"/>
                    <a:pt x="2191" y="6"/>
                  </a:cubicBezTo>
                  <a:cubicBezTo>
                    <a:pt x="2140" y="2"/>
                    <a:pt x="2089" y="1"/>
                    <a:pt x="2038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18"/>
            <p:cNvSpPr/>
            <p:nvPr/>
          </p:nvSpPr>
          <p:spPr>
            <a:xfrm>
              <a:off x="6886575" y="1575550"/>
              <a:ext cx="19050" cy="17950"/>
            </a:xfrm>
            <a:custGeom>
              <a:avLst/>
              <a:gdLst/>
              <a:ahLst/>
              <a:cxnLst/>
              <a:rect l="l" t="t" r="r" b="b"/>
              <a:pathLst>
                <a:path w="762" h="718" extrusionOk="0">
                  <a:moveTo>
                    <a:pt x="367" y="0"/>
                  </a:moveTo>
                  <a:cubicBezTo>
                    <a:pt x="308" y="0"/>
                    <a:pt x="251" y="22"/>
                    <a:pt x="202" y="51"/>
                  </a:cubicBezTo>
                  <a:cubicBezTo>
                    <a:pt x="95" y="111"/>
                    <a:pt x="36" y="206"/>
                    <a:pt x="24" y="325"/>
                  </a:cubicBezTo>
                  <a:cubicBezTo>
                    <a:pt x="0" y="539"/>
                    <a:pt x="155" y="706"/>
                    <a:pt x="345" y="718"/>
                  </a:cubicBezTo>
                  <a:cubicBezTo>
                    <a:pt x="405" y="718"/>
                    <a:pt x="464" y="706"/>
                    <a:pt x="512" y="682"/>
                  </a:cubicBezTo>
                  <a:cubicBezTo>
                    <a:pt x="631" y="646"/>
                    <a:pt x="714" y="539"/>
                    <a:pt x="738" y="384"/>
                  </a:cubicBezTo>
                  <a:cubicBezTo>
                    <a:pt x="762" y="194"/>
                    <a:pt x="595" y="15"/>
                    <a:pt x="405" y="3"/>
                  </a:cubicBezTo>
                  <a:cubicBezTo>
                    <a:pt x="392" y="1"/>
                    <a:pt x="380" y="0"/>
                    <a:pt x="36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18"/>
            <p:cNvSpPr/>
            <p:nvPr/>
          </p:nvSpPr>
          <p:spPr>
            <a:xfrm>
              <a:off x="6612725" y="2909675"/>
              <a:ext cx="36925" cy="36225"/>
            </a:xfrm>
            <a:custGeom>
              <a:avLst/>
              <a:gdLst/>
              <a:ahLst/>
              <a:cxnLst/>
              <a:rect l="l" t="t" r="r" b="b"/>
              <a:pathLst>
                <a:path w="1477" h="1449" extrusionOk="0">
                  <a:moveTo>
                    <a:pt x="765" y="1"/>
                  </a:moveTo>
                  <a:cubicBezTo>
                    <a:pt x="380" y="1"/>
                    <a:pt x="59" y="291"/>
                    <a:pt x="36" y="669"/>
                  </a:cubicBezTo>
                  <a:cubicBezTo>
                    <a:pt x="0" y="1074"/>
                    <a:pt x="298" y="1419"/>
                    <a:pt x="703" y="1443"/>
                  </a:cubicBezTo>
                  <a:cubicBezTo>
                    <a:pt x="732" y="1446"/>
                    <a:pt x="761" y="1448"/>
                    <a:pt x="790" y="1448"/>
                  </a:cubicBezTo>
                  <a:cubicBezTo>
                    <a:pt x="1039" y="1448"/>
                    <a:pt x="1252" y="1312"/>
                    <a:pt x="1369" y="1109"/>
                  </a:cubicBezTo>
                  <a:cubicBezTo>
                    <a:pt x="1429" y="1014"/>
                    <a:pt x="1465" y="907"/>
                    <a:pt x="1477" y="788"/>
                  </a:cubicBezTo>
                  <a:cubicBezTo>
                    <a:pt x="1477" y="752"/>
                    <a:pt x="1477" y="705"/>
                    <a:pt x="1465" y="657"/>
                  </a:cubicBezTo>
                  <a:lnTo>
                    <a:pt x="1465" y="645"/>
                  </a:lnTo>
                  <a:cubicBezTo>
                    <a:pt x="1417" y="312"/>
                    <a:pt x="1167" y="38"/>
                    <a:pt x="810" y="2"/>
                  </a:cubicBezTo>
                  <a:cubicBezTo>
                    <a:pt x="795" y="1"/>
                    <a:pt x="780" y="1"/>
                    <a:pt x="7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18"/>
            <p:cNvSpPr/>
            <p:nvPr/>
          </p:nvSpPr>
          <p:spPr>
            <a:xfrm>
              <a:off x="6607950" y="4033250"/>
              <a:ext cx="50925" cy="50550"/>
            </a:xfrm>
            <a:custGeom>
              <a:avLst/>
              <a:gdLst/>
              <a:ahLst/>
              <a:cxnLst/>
              <a:rect l="l" t="t" r="r" b="b"/>
              <a:pathLst>
                <a:path w="2037" h="2022" extrusionOk="0">
                  <a:moveTo>
                    <a:pt x="1019" y="1"/>
                  </a:moveTo>
                  <a:cubicBezTo>
                    <a:pt x="930" y="1"/>
                    <a:pt x="843" y="14"/>
                    <a:pt x="763" y="41"/>
                  </a:cubicBezTo>
                  <a:cubicBezTo>
                    <a:pt x="358" y="148"/>
                    <a:pt x="48" y="505"/>
                    <a:pt x="13" y="934"/>
                  </a:cubicBezTo>
                  <a:cubicBezTo>
                    <a:pt x="1" y="1124"/>
                    <a:pt x="25" y="1291"/>
                    <a:pt x="108" y="1458"/>
                  </a:cubicBezTo>
                  <a:cubicBezTo>
                    <a:pt x="179" y="1600"/>
                    <a:pt x="275" y="1720"/>
                    <a:pt x="394" y="1815"/>
                  </a:cubicBezTo>
                  <a:cubicBezTo>
                    <a:pt x="537" y="1934"/>
                    <a:pt x="727" y="2005"/>
                    <a:pt x="941" y="2017"/>
                  </a:cubicBezTo>
                  <a:cubicBezTo>
                    <a:pt x="969" y="2020"/>
                    <a:pt x="997" y="2021"/>
                    <a:pt x="1024" y="2021"/>
                  </a:cubicBezTo>
                  <a:cubicBezTo>
                    <a:pt x="1110" y="2021"/>
                    <a:pt x="1187" y="2006"/>
                    <a:pt x="1251" y="1970"/>
                  </a:cubicBezTo>
                  <a:cubicBezTo>
                    <a:pt x="1406" y="1946"/>
                    <a:pt x="1537" y="1874"/>
                    <a:pt x="1656" y="1779"/>
                  </a:cubicBezTo>
                  <a:cubicBezTo>
                    <a:pt x="1775" y="1696"/>
                    <a:pt x="1858" y="1589"/>
                    <a:pt x="1918" y="1470"/>
                  </a:cubicBezTo>
                  <a:cubicBezTo>
                    <a:pt x="1977" y="1350"/>
                    <a:pt x="2013" y="1219"/>
                    <a:pt x="2025" y="1077"/>
                  </a:cubicBezTo>
                  <a:cubicBezTo>
                    <a:pt x="2037" y="874"/>
                    <a:pt x="2001" y="660"/>
                    <a:pt x="1894" y="505"/>
                  </a:cubicBezTo>
                  <a:cubicBezTo>
                    <a:pt x="1799" y="362"/>
                    <a:pt x="1703" y="267"/>
                    <a:pt x="1584" y="172"/>
                  </a:cubicBezTo>
                  <a:cubicBezTo>
                    <a:pt x="1465" y="100"/>
                    <a:pt x="1346" y="53"/>
                    <a:pt x="1203" y="29"/>
                  </a:cubicBezTo>
                  <a:cubicBezTo>
                    <a:pt x="1179" y="29"/>
                    <a:pt x="1132" y="5"/>
                    <a:pt x="1108" y="5"/>
                  </a:cubicBezTo>
                  <a:cubicBezTo>
                    <a:pt x="1078" y="2"/>
                    <a:pt x="1049" y="1"/>
                    <a:pt x="1019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18"/>
            <p:cNvSpPr/>
            <p:nvPr/>
          </p:nvSpPr>
          <p:spPr>
            <a:xfrm>
              <a:off x="6996400" y="4166875"/>
              <a:ext cx="36325" cy="36000"/>
            </a:xfrm>
            <a:custGeom>
              <a:avLst/>
              <a:gdLst/>
              <a:ahLst/>
              <a:cxnLst/>
              <a:rect l="l" t="t" r="r" b="b"/>
              <a:pathLst>
                <a:path w="1453" h="1440" extrusionOk="0">
                  <a:moveTo>
                    <a:pt x="733" y="1"/>
                  </a:moveTo>
                  <a:cubicBezTo>
                    <a:pt x="700" y="1"/>
                    <a:pt x="671" y="6"/>
                    <a:pt x="631" y="6"/>
                  </a:cubicBezTo>
                  <a:cubicBezTo>
                    <a:pt x="465" y="18"/>
                    <a:pt x="334" y="101"/>
                    <a:pt x="227" y="196"/>
                  </a:cubicBezTo>
                  <a:cubicBezTo>
                    <a:pt x="119" y="304"/>
                    <a:pt x="60" y="423"/>
                    <a:pt x="36" y="577"/>
                  </a:cubicBezTo>
                  <a:cubicBezTo>
                    <a:pt x="36" y="601"/>
                    <a:pt x="12" y="613"/>
                    <a:pt x="12" y="649"/>
                  </a:cubicBezTo>
                  <a:cubicBezTo>
                    <a:pt x="0" y="780"/>
                    <a:pt x="36" y="899"/>
                    <a:pt x="84" y="1030"/>
                  </a:cubicBezTo>
                  <a:cubicBezTo>
                    <a:pt x="191" y="1256"/>
                    <a:pt x="405" y="1423"/>
                    <a:pt x="667" y="1435"/>
                  </a:cubicBezTo>
                  <a:cubicBezTo>
                    <a:pt x="696" y="1438"/>
                    <a:pt x="724" y="1440"/>
                    <a:pt x="752" y="1440"/>
                  </a:cubicBezTo>
                  <a:cubicBezTo>
                    <a:pt x="1119" y="1440"/>
                    <a:pt x="1419" y="1156"/>
                    <a:pt x="1441" y="780"/>
                  </a:cubicBezTo>
                  <a:cubicBezTo>
                    <a:pt x="1453" y="399"/>
                    <a:pt x="1155" y="42"/>
                    <a:pt x="786" y="6"/>
                  </a:cubicBezTo>
                  <a:cubicBezTo>
                    <a:pt x="766" y="2"/>
                    <a:pt x="749" y="1"/>
                    <a:pt x="733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2419;p18"/>
            <p:cNvSpPr/>
            <p:nvPr/>
          </p:nvSpPr>
          <p:spPr>
            <a:xfrm>
              <a:off x="6710350" y="4394000"/>
              <a:ext cx="37225" cy="35950"/>
            </a:xfrm>
            <a:custGeom>
              <a:avLst/>
              <a:gdLst/>
              <a:ahLst/>
              <a:cxnLst/>
              <a:rect l="l" t="t" r="r" b="b"/>
              <a:pathLst>
                <a:path w="1489" h="1438" extrusionOk="0">
                  <a:moveTo>
                    <a:pt x="737" y="0"/>
                  </a:moveTo>
                  <a:cubicBezTo>
                    <a:pt x="370" y="0"/>
                    <a:pt x="70" y="284"/>
                    <a:pt x="48" y="660"/>
                  </a:cubicBezTo>
                  <a:cubicBezTo>
                    <a:pt x="1" y="1053"/>
                    <a:pt x="298" y="1398"/>
                    <a:pt x="703" y="1434"/>
                  </a:cubicBezTo>
                  <a:cubicBezTo>
                    <a:pt x="724" y="1436"/>
                    <a:pt x="746" y="1437"/>
                    <a:pt x="767" y="1437"/>
                  </a:cubicBezTo>
                  <a:cubicBezTo>
                    <a:pt x="1133" y="1437"/>
                    <a:pt x="1443" y="1151"/>
                    <a:pt x="1477" y="779"/>
                  </a:cubicBezTo>
                  <a:cubicBezTo>
                    <a:pt x="1489" y="386"/>
                    <a:pt x="1203" y="41"/>
                    <a:pt x="822" y="5"/>
                  </a:cubicBezTo>
                  <a:cubicBezTo>
                    <a:pt x="793" y="2"/>
                    <a:pt x="765" y="0"/>
                    <a:pt x="737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2420;p18"/>
            <p:cNvSpPr/>
            <p:nvPr/>
          </p:nvSpPr>
          <p:spPr>
            <a:xfrm>
              <a:off x="6609750" y="3484075"/>
              <a:ext cx="35725" cy="35675"/>
            </a:xfrm>
            <a:custGeom>
              <a:avLst/>
              <a:gdLst/>
              <a:ahLst/>
              <a:cxnLst/>
              <a:rect l="l" t="t" r="r" b="b"/>
              <a:pathLst>
                <a:path w="1429" h="1427" extrusionOk="0">
                  <a:moveTo>
                    <a:pt x="700" y="1"/>
                  </a:moveTo>
                  <a:cubicBezTo>
                    <a:pt x="418" y="1"/>
                    <a:pt x="158" y="184"/>
                    <a:pt x="60" y="458"/>
                  </a:cubicBezTo>
                  <a:cubicBezTo>
                    <a:pt x="48" y="517"/>
                    <a:pt x="24" y="577"/>
                    <a:pt x="24" y="648"/>
                  </a:cubicBezTo>
                  <a:cubicBezTo>
                    <a:pt x="0" y="755"/>
                    <a:pt x="36" y="850"/>
                    <a:pt x="60" y="958"/>
                  </a:cubicBezTo>
                  <a:cubicBezTo>
                    <a:pt x="84" y="993"/>
                    <a:pt x="84" y="1005"/>
                    <a:pt x="95" y="1041"/>
                  </a:cubicBezTo>
                  <a:cubicBezTo>
                    <a:pt x="155" y="1172"/>
                    <a:pt x="274" y="1279"/>
                    <a:pt x="405" y="1350"/>
                  </a:cubicBezTo>
                  <a:cubicBezTo>
                    <a:pt x="417" y="1362"/>
                    <a:pt x="453" y="1362"/>
                    <a:pt x="465" y="1374"/>
                  </a:cubicBezTo>
                  <a:cubicBezTo>
                    <a:pt x="524" y="1398"/>
                    <a:pt x="584" y="1422"/>
                    <a:pt x="655" y="1422"/>
                  </a:cubicBezTo>
                  <a:cubicBezTo>
                    <a:pt x="683" y="1425"/>
                    <a:pt x="710" y="1427"/>
                    <a:pt x="736" y="1427"/>
                  </a:cubicBezTo>
                  <a:cubicBezTo>
                    <a:pt x="799" y="1427"/>
                    <a:pt x="858" y="1418"/>
                    <a:pt x="917" y="1410"/>
                  </a:cubicBezTo>
                  <a:cubicBezTo>
                    <a:pt x="1036" y="1374"/>
                    <a:pt x="1155" y="1315"/>
                    <a:pt x="1227" y="1243"/>
                  </a:cubicBezTo>
                  <a:lnTo>
                    <a:pt x="1238" y="1231"/>
                  </a:lnTo>
                  <a:cubicBezTo>
                    <a:pt x="1346" y="1112"/>
                    <a:pt x="1417" y="958"/>
                    <a:pt x="1429" y="779"/>
                  </a:cubicBezTo>
                  <a:cubicBezTo>
                    <a:pt x="1429" y="684"/>
                    <a:pt x="1429" y="600"/>
                    <a:pt x="1405" y="517"/>
                  </a:cubicBezTo>
                  <a:cubicBezTo>
                    <a:pt x="1358" y="362"/>
                    <a:pt x="1262" y="231"/>
                    <a:pt x="1143" y="148"/>
                  </a:cubicBezTo>
                  <a:cubicBezTo>
                    <a:pt x="1048" y="65"/>
                    <a:pt x="917" y="29"/>
                    <a:pt x="774" y="5"/>
                  </a:cubicBezTo>
                  <a:cubicBezTo>
                    <a:pt x="749" y="2"/>
                    <a:pt x="724" y="1"/>
                    <a:pt x="70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2421;p18"/>
            <p:cNvSpPr/>
            <p:nvPr/>
          </p:nvSpPr>
          <p:spPr>
            <a:xfrm>
              <a:off x="7027050" y="3205875"/>
              <a:ext cx="8950" cy="31275"/>
            </a:xfrm>
            <a:custGeom>
              <a:avLst/>
              <a:gdLst/>
              <a:ahLst/>
              <a:cxnLst/>
              <a:rect l="l" t="t" r="r" b="b"/>
              <a:pathLst>
                <a:path w="358" h="1251" extrusionOk="0">
                  <a:moveTo>
                    <a:pt x="358" y="1"/>
                  </a:moveTo>
                  <a:cubicBezTo>
                    <a:pt x="334" y="25"/>
                    <a:pt x="310" y="36"/>
                    <a:pt x="298" y="48"/>
                  </a:cubicBezTo>
                  <a:cubicBezTo>
                    <a:pt x="132" y="167"/>
                    <a:pt x="13" y="346"/>
                    <a:pt x="1" y="572"/>
                  </a:cubicBezTo>
                  <a:cubicBezTo>
                    <a:pt x="1" y="656"/>
                    <a:pt x="1" y="751"/>
                    <a:pt x="25" y="834"/>
                  </a:cubicBezTo>
                  <a:cubicBezTo>
                    <a:pt x="72" y="989"/>
                    <a:pt x="179" y="1108"/>
                    <a:pt x="275" y="1215"/>
                  </a:cubicBezTo>
                  <a:cubicBezTo>
                    <a:pt x="310" y="1227"/>
                    <a:pt x="322" y="1239"/>
                    <a:pt x="358" y="1251"/>
                  </a:cubicBezTo>
                  <a:lnTo>
                    <a:pt x="358" y="1"/>
                  </a:ln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18"/>
            <p:cNvSpPr/>
            <p:nvPr/>
          </p:nvSpPr>
          <p:spPr>
            <a:xfrm>
              <a:off x="6923175" y="1659900"/>
              <a:ext cx="35750" cy="35150"/>
            </a:xfrm>
            <a:custGeom>
              <a:avLst/>
              <a:gdLst/>
              <a:ahLst/>
              <a:cxnLst/>
              <a:rect l="l" t="t" r="r" b="b"/>
              <a:pathLst>
                <a:path w="1430" h="1406" extrusionOk="0">
                  <a:moveTo>
                    <a:pt x="681" y="1"/>
                  </a:moveTo>
                  <a:cubicBezTo>
                    <a:pt x="607" y="1"/>
                    <a:pt x="536" y="18"/>
                    <a:pt x="477" y="35"/>
                  </a:cubicBezTo>
                  <a:cubicBezTo>
                    <a:pt x="227" y="130"/>
                    <a:pt x="24" y="344"/>
                    <a:pt x="12" y="642"/>
                  </a:cubicBezTo>
                  <a:cubicBezTo>
                    <a:pt x="0" y="844"/>
                    <a:pt x="60" y="1035"/>
                    <a:pt x="179" y="1166"/>
                  </a:cubicBezTo>
                  <a:cubicBezTo>
                    <a:pt x="262" y="1285"/>
                    <a:pt x="405" y="1356"/>
                    <a:pt x="548" y="1392"/>
                  </a:cubicBezTo>
                  <a:cubicBezTo>
                    <a:pt x="584" y="1392"/>
                    <a:pt x="608" y="1404"/>
                    <a:pt x="655" y="1404"/>
                  </a:cubicBezTo>
                  <a:cubicBezTo>
                    <a:pt x="677" y="1405"/>
                    <a:pt x="698" y="1406"/>
                    <a:pt x="720" y="1406"/>
                  </a:cubicBezTo>
                  <a:cubicBezTo>
                    <a:pt x="874" y="1406"/>
                    <a:pt x="1016" y="1367"/>
                    <a:pt x="1132" y="1273"/>
                  </a:cubicBezTo>
                  <a:cubicBezTo>
                    <a:pt x="1263" y="1178"/>
                    <a:pt x="1370" y="1023"/>
                    <a:pt x="1394" y="844"/>
                  </a:cubicBezTo>
                  <a:cubicBezTo>
                    <a:pt x="1394" y="820"/>
                    <a:pt x="1417" y="797"/>
                    <a:pt x="1417" y="761"/>
                  </a:cubicBezTo>
                  <a:cubicBezTo>
                    <a:pt x="1429" y="546"/>
                    <a:pt x="1334" y="332"/>
                    <a:pt x="1191" y="189"/>
                  </a:cubicBezTo>
                  <a:cubicBezTo>
                    <a:pt x="1132" y="130"/>
                    <a:pt x="1060" y="82"/>
                    <a:pt x="977" y="46"/>
                  </a:cubicBezTo>
                  <a:cubicBezTo>
                    <a:pt x="917" y="35"/>
                    <a:pt x="846" y="11"/>
                    <a:pt x="774" y="11"/>
                  </a:cubicBezTo>
                  <a:cubicBezTo>
                    <a:pt x="743" y="4"/>
                    <a:pt x="712" y="1"/>
                    <a:pt x="681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2423;p18"/>
            <p:cNvSpPr/>
            <p:nvPr/>
          </p:nvSpPr>
          <p:spPr>
            <a:xfrm>
              <a:off x="6526400" y="2260750"/>
              <a:ext cx="36625" cy="35900"/>
            </a:xfrm>
            <a:custGeom>
              <a:avLst/>
              <a:gdLst/>
              <a:ahLst/>
              <a:cxnLst/>
              <a:rect l="l" t="t" r="r" b="b"/>
              <a:pathLst>
                <a:path w="1465" h="1436" extrusionOk="0">
                  <a:moveTo>
                    <a:pt x="756" y="1"/>
                  </a:moveTo>
                  <a:cubicBezTo>
                    <a:pt x="382" y="1"/>
                    <a:pt x="82" y="287"/>
                    <a:pt x="48" y="658"/>
                  </a:cubicBezTo>
                  <a:cubicBezTo>
                    <a:pt x="0" y="1063"/>
                    <a:pt x="298" y="1408"/>
                    <a:pt x="703" y="1432"/>
                  </a:cubicBezTo>
                  <a:cubicBezTo>
                    <a:pt x="727" y="1435"/>
                    <a:pt x="751" y="1436"/>
                    <a:pt x="775" y="1436"/>
                  </a:cubicBezTo>
                  <a:cubicBezTo>
                    <a:pt x="986" y="1436"/>
                    <a:pt x="1182" y="1343"/>
                    <a:pt x="1310" y="1182"/>
                  </a:cubicBezTo>
                  <a:cubicBezTo>
                    <a:pt x="1405" y="1075"/>
                    <a:pt x="1465" y="944"/>
                    <a:pt x="1465" y="765"/>
                  </a:cubicBezTo>
                  <a:lnTo>
                    <a:pt x="1465" y="754"/>
                  </a:lnTo>
                  <a:lnTo>
                    <a:pt x="1465" y="682"/>
                  </a:lnTo>
                  <a:cubicBezTo>
                    <a:pt x="1453" y="515"/>
                    <a:pt x="1393" y="384"/>
                    <a:pt x="1298" y="265"/>
                  </a:cubicBezTo>
                  <a:cubicBezTo>
                    <a:pt x="1179" y="123"/>
                    <a:pt x="1012" y="27"/>
                    <a:pt x="822" y="3"/>
                  </a:cubicBezTo>
                  <a:cubicBezTo>
                    <a:pt x="800" y="2"/>
                    <a:pt x="778" y="1"/>
                    <a:pt x="75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4" name="Google Shape;2424;p18"/>
            <p:cNvSpPr/>
            <p:nvPr/>
          </p:nvSpPr>
          <p:spPr>
            <a:xfrm>
              <a:off x="5728375" y="4421425"/>
              <a:ext cx="51825" cy="50475"/>
            </a:xfrm>
            <a:custGeom>
              <a:avLst/>
              <a:gdLst/>
              <a:ahLst/>
              <a:cxnLst/>
              <a:rect l="l" t="t" r="r" b="b"/>
              <a:pathLst>
                <a:path w="2073" h="2019" extrusionOk="0">
                  <a:moveTo>
                    <a:pt x="1045" y="0"/>
                  </a:moveTo>
                  <a:cubicBezTo>
                    <a:pt x="521" y="0"/>
                    <a:pt x="71" y="402"/>
                    <a:pt x="48" y="932"/>
                  </a:cubicBezTo>
                  <a:cubicBezTo>
                    <a:pt x="1" y="1492"/>
                    <a:pt x="418" y="1980"/>
                    <a:pt x="965" y="2016"/>
                  </a:cubicBezTo>
                  <a:cubicBezTo>
                    <a:pt x="992" y="2018"/>
                    <a:pt x="1019" y="2019"/>
                    <a:pt x="1046" y="2019"/>
                  </a:cubicBezTo>
                  <a:cubicBezTo>
                    <a:pt x="1333" y="2019"/>
                    <a:pt x="1579" y="1903"/>
                    <a:pt x="1775" y="1718"/>
                  </a:cubicBezTo>
                  <a:cubicBezTo>
                    <a:pt x="1870" y="1611"/>
                    <a:pt x="1965" y="1480"/>
                    <a:pt x="2013" y="1325"/>
                  </a:cubicBezTo>
                  <a:cubicBezTo>
                    <a:pt x="2037" y="1266"/>
                    <a:pt x="2037" y="1194"/>
                    <a:pt x="2061" y="1135"/>
                  </a:cubicBezTo>
                  <a:lnTo>
                    <a:pt x="2061" y="1123"/>
                  </a:lnTo>
                  <a:lnTo>
                    <a:pt x="2061" y="1075"/>
                  </a:lnTo>
                  <a:cubicBezTo>
                    <a:pt x="2072" y="944"/>
                    <a:pt x="2061" y="813"/>
                    <a:pt x="2013" y="671"/>
                  </a:cubicBezTo>
                  <a:cubicBezTo>
                    <a:pt x="1977" y="599"/>
                    <a:pt x="1942" y="528"/>
                    <a:pt x="1894" y="456"/>
                  </a:cubicBezTo>
                  <a:cubicBezTo>
                    <a:pt x="1822" y="337"/>
                    <a:pt x="1703" y="218"/>
                    <a:pt x="1561" y="135"/>
                  </a:cubicBezTo>
                  <a:cubicBezTo>
                    <a:pt x="1430" y="63"/>
                    <a:pt x="1275" y="16"/>
                    <a:pt x="1132" y="4"/>
                  </a:cubicBezTo>
                  <a:cubicBezTo>
                    <a:pt x="1103" y="1"/>
                    <a:pt x="1074" y="0"/>
                    <a:pt x="104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2425;p18"/>
            <p:cNvSpPr/>
            <p:nvPr/>
          </p:nvSpPr>
          <p:spPr>
            <a:xfrm>
              <a:off x="6710950" y="4235475"/>
              <a:ext cx="20850" cy="20600"/>
            </a:xfrm>
            <a:custGeom>
              <a:avLst/>
              <a:gdLst/>
              <a:ahLst/>
              <a:cxnLst/>
              <a:rect l="l" t="t" r="r" b="b"/>
              <a:pathLst>
                <a:path w="834" h="824" extrusionOk="0">
                  <a:moveTo>
                    <a:pt x="405" y="0"/>
                  </a:moveTo>
                  <a:cubicBezTo>
                    <a:pt x="203" y="0"/>
                    <a:pt x="24" y="155"/>
                    <a:pt x="0" y="369"/>
                  </a:cubicBezTo>
                  <a:lnTo>
                    <a:pt x="0" y="417"/>
                  </a:lnTo>
                  <a:cubicBezTo>
                    <a:pt x="24" y="608"/>
                    <a:pt x="143" y="762"/>
                    <a:pt x="322" y="810"/>
                  </a:cubicBezTo>
                  <a:cubicBezTo>
                    <a:pt x="334" y="822"/>
                    <a:pt x="358" y="822"/>
                    <a:pt x="381" y="822"/>
                  </a:cubicBezTo>
                  <a:cubicBezTo>
                    <a:pt x="394" y="823"/>
                    <a:pt x="406" y="824"/>
                    <a:pt x="418" y="824"/>
                  </a:cubicBezTo>
                  <a:cubicBezTo>
                    <a:pt x="520" y="824"/>
                    <a:pt x="604" y="780"/>
                    <a:pt x="679" y="727"/>
                  </a:cubicBezTo>
                  <a:cubicBezTo>
                    <a:pt x="703" y="703"/>
                    <a:pt x="739" y="667"/>
                    <a:pt x="750" y="643"/>
                  </a:cubicBezTo>
                  <a:cubicBezTo>
                    <a:pt x="798" y="584"/>
                    <a:pt x="822" y="524"/>
                    <a:pt x="822" y="453"/>
                  </a:cubicBezTo>
                  <a:cubicBezTo>
                    <a:pt x="834" y="227"/>
                    <a:pt x="679" y="36"/>
                    <a:pt x="453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2426;p18"/>
            <p:cNvSpPr/>
            <p:nvPr/>
          </p:nvSpPr>
          <p:spPr>
            <a:xfrm>
              <a:off x="6828225" y="3855375"/>
              <a:ext cx="21150" cy="20450"/>
            </a:xfrm>
            <a:custGeom>
              <a:avLst/>
              <a:gdLst/>
              <a:ahLst/>
              <a:cxnLst/>
              <a:rect l="l" t="t" r="r" b="b"/>
              <a:pathLst>
                <a:path w="846" h="818" extrusionOk="0">
                  <a:moveTo>
                    <a:pt x="465" y="0"/>
                  </a:moveTo>
                  <a:cubicBezTo>
                    <a:pt x="393" y="0"/>
                    <a:pt x="334" y="12"/>
                    <a:pt x="274" y="24"/>
                  </a:cubicBezTo>
                  <a:lnTo>
                    <a:pt x="250" y="24"/>
                  </a:lnTo>
                  <a:cubicBezTo>
                    <a:pt x="119" y="83"/>
                    <a:pt x="36" y="203"/>
                    <a:pt x="12" y="369"/>
                  </a:cubicBezTo>
                  <a:cubicBezTo>
                    <a:pt x="0" y="429"/>
                    <a:pt x="12" y="488"/>
                    <a:pt x="36" y="536"/>
                  </a:cubicBezTo>
                  <a:cubicBezTo>
                    <a:pt x="60" y="595"/>
                    <a:pt x="96" y="631"/>
                    <a:pt x="119" y="679"/>
                  </a:cubicBezTo>
                  <a:cubicBezTo>
                    <a:pt x="191" y="774"/>
                    <a:pt x="286" y="810"/>
                    <a:pt x="369" y="810"/>
                  </a:cubicBezTo>
                  <a:cubicBezTo>
                    <a:pt x="392" y="815"/>
                    <a:pt x="415" y="817"/>
                    <a:pt x="438" y="817"/>
                  </a:cubicBezTo>
                  <a:cubicBezTo>
                    <a:pt x="521" y="817"/>
                    <a:pt x="599" y="785"/>
                    <a:pt x="655" y="738"/>
                  </a:cubicBezTo>
                  <a:cubicBezTo>
                    <a:pt x="762" y="679"/>
                    <a:pt x="822" y="572"/>
                    <a:pt x="834" y="441"/>
                  </a:cubicBezTo>
                  <a:cubicBezTo>
                    <a:pt x="846" y="357"/>
                    <a:pt x="822" y="250"/>
                    <a:pt x="762" y="179"/>
                  </a:cubicBezTo>
                  <a:cubicBezTo>
                    <a:pt x="703" y="72"/>
                    <a:pt x="596" y="12"/>
                    <a:pt x="465" y="0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Google Shape;2427;p18"/>
            <p:cNvSpPr/>
            <p:nvPr/>
          </p:nvSpPr>
          <p:spPr>
            <a:xfrm>
              <a:off x="6930325" y="4028600"/>
              <a:ext cx="21450" cy="20575"/>
            </a:xfrm>
            <a:custGeom>
              <a:avLst/>
              <a:gdLst/>
              <a:ahLst/>
              <a:cxnLst/>
              <a:rect l="l" t="t" r="r" b="b"/>
              <a:pathLst>
                <a:path w="858" h="823" extrusionOk="0">
                  <a:moveTo>
                    <a:pt x="476" y="1"/>
                  </a:moveTo>
                  <a:cubicBezTo>
                    <a:pt x="357" y="1"/>
                    <a:pt x="250" y="36"/>
                    <a:pt x="179" y="96"/>
                  </a:cubicBezTo>
                  <a:cubicBezTo>
                    <a:pt x="84" y="155"/>
                    <a:pt x="24" y="251"/>
                    <a:pt x="12" y="370"/>
                  </a:cubicBezTo>
                  <a:cubicBezTo>
                    <a:pt x="0" y="608"/>
                    <a:pt x="143" y="810"/>
                    <a:pt x="381" y="822"/>
                  </a:cubicBezTo>
                  <a:cubicBezTo>
                    <a:pt x="453" y="822"/>
                    <a:pt x="512" y="810"/>
                    <a:pt x="572" y="786"/>
                  </a:cubicBezTo>
                  <a:cubicBezTo>
                    <a:pt x="727" y="751"/>
                    <a:pt x="834" y="608"/>
                    <a:pt x="846" y="453"/>
                  </a:cubicBezTo>
                  <a:cubicBezTo>
                    <a:pt x="857" y="215"/>
                    <a:pt x="679" y="12"/>
                    <a:pt x="476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Google Shape;2428;p18"/>
            <p:cNvSpPr/>
            <p:nvPr/>
          </p:nvSpPr>
          <p:spPr>
            <a:xfrm>
              <a:off x="6984800" y="3178775"/>
              <a:ext cx="21450" cy="20600"/>
            </a:xfrm>
            <a:custGeom>
              <a:avLst/>
              <a:gdLst/>
              <a:ahLst/>
              <a:cxnLst/>
              <a:rect l="l" t="t" r="r" b="b"/>
              <a:pathLst>
                <a:path w="858" h="824" extrusionOk="0">
                  <a:moveTo>
                    <a:pt x="440" y="1"/>
                  </a:moveTo>
                  <a:cubicBezTo>
                    <a:pt x="225" y="1"/>
                    <a:pt x="47" y="152"/>
                    <a:pt x="24" y="370"/>
                  </a:cubicBezTo>
                  <a:cubicBezTo>
                    <a:pt x="0" y="608"/>
                    <a:pt x="155" y="799"/>
                    <a:pt x="393" y="823"/>
                  </a:cubicBezTo>
                  <a:cubicBezTo>
                    <a:pt x="402" y="823"/>
                    <a:pt x="411" y="823"/>
                    <a:pt x="420" y="823"/>
                  </a:cubicBezTo>
                  <a:cubicBezTo>
                    <a:pt x="646" y="823"/>
                    <a:pt x="822" y="682"/>
                    <a:pt x="834" y="442"/>
                  </a:cubicBezTo>
                  <a:cubicBezTo>
                    <a:pt x="857" y="204"/>
                    <a:pt x="703" y="13"/>
                    <a:pt x="464" y="1"/>
                  </a:cubicBezTo>
                  <a:cubicBezTo>
                    <a:pt x="456" y="1"/>
                    <a:pt x="448" y="1"/>
                    <a:pt x="44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Google Shape;2429;p18"/>
            <p:cNvSpPr/>
            <p:nvPr/>
          </p:nvSpPr>
          <p:spPr>
            <a:xfrm>
              <a:off x="6950250" y="2089625"/>
              <a:ext cx="20875" cy="20600"/>
            </a:xfrm>
            <a:custGeom>
              <a:avLst/>
              <a:gdLst/>
              <a:ahLst/>
              <a:cxnLst/>
              <a:rect l="l" t="t" r="r" b="b"/>
              <a:pathLst>
                <a:path w="835" h="824" extrusionOk="0">
                  <a:moveTo>
                    <a:pt x="410" y="1"/>
                  </a:moveTo>
                  <a:cubicBezTo>
                    <a:pt x="287" y="1"/>
                    <a:pt x="183" y="47"/>
                    <a:pt x="108" y="121"/>
                  </a:cubicBezTo>
                  <a:cubicBezTo>
                    <a:pt x="49" y="205"/>
                    <a:pt x="1" y="276"/>
                    <a:pt x="1" y="383"/>
                  </a:cubicBezTo>
                  <a:lnTo>
                    <a:pt x="1" y="419"/>
                  </a:lnTo>
                  <a:cubicBezTo>
                    <a:pt x="1" y="574"/>
                    <a:pt x="72" y="693"/>
                    <a:pt x="191" y="764"/>
                  </a:cubicBezTo>
                  <a:cubicBezTo>
                    <a:pt x="239" y="800"/>
                    <a:pt x="299" y="824"/>
                    <a:pt x="370" y="824"/>
                  </a:cubicBezTo>
                  <a:cubicBezTo>
                    <a:pt x="441" y="824"/>
                    <a:pt x="525" y="812"/>
                    <a:pt x="584" y="776"/>
                  </a:cubicBezTo>
                  <a:cubicBezTo>
                    <a:pt x="692" y="741"/>
                    <a:pt x="751" y="657"/>
                    <a:pt x="787" y="574"/>
                  </a:cubicBezTo>
                  <a:cubicBezTo>
                    <a:pt x="811" y="538"/>
                    <a:pt x="822" y="502"/>
                    <a:pt x="822" y="455"/>
                  </a:cubicBezTo>
                  <a:cubicBezTo>
                    <a:pt x="834" y="324"/>
                    <a:pt x="787" y="217"/>
                    <a:pt x="703" y="121"/>
                  </a:cubicBezTo>
                  <a:cubicBezTo>
                    <a:pt x="656" y="98"/>
                    <a:pt x="608" y="50"/>
                    <a:pt x="549" y="38"/>
                  </a:cubicBezTo>
                  <a:cubicBezTo>
                    <a:pt x="525" y="26"/>
                    <a:pt x="489" y="2"/>
                    <a:pt x="453" y="2"/>
                  </a:cubicBezTo>
                  <a:cubicBezTo>
                    <a:pt x="439" y="1"/>
                    <a:pt x="424" y="1"/>
                    <a:pt x="410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2430;p18"/>
            <p:cNvSpPr/>
            <p:nvPr/>
          </p:nvSpPr>
          <p:spPr>
            <a:xfrm>
              <a:off x="6882700" y="3304975"/>
              <a:ext cx="21450" cy="20600"/>
            </a:xfrm>
            <a:custGeom>
              <a:avLst/>
              <a:gdLst/>
              <a:ahLst/>
              <a:cxnLst/>
              <a:rect l="l" t="t" r="r" b="b"/>
              <a:pathLst>
                <a:path w="858" h="824" extrusionOk="0">
                  <a:moveTo>
                    <a:pt x="425" y="1"/>
                  </a:moveTo>
                  <a:cubicBezTo>
                    <a:pt x="200" y="1"/>
                    <a:pt x="24" y="142"/>
                    <a:pt x="12" y="371"/>
                  </a:cubicBezTo>
                  <a:cubicBezTo>
                    <a:pt x="0" y="490"/>
                    <a:pt x="36" y="597"/>
                    <a:pt x="119" y="680"/>
                  </a:cubicBezTo>
                  <a:cubicBezTo>
                    <a:pt x="179" y="764"/>
                    <a:pt x="274" y="799"/>
                    <a:pt x="381" y="823"/>
                  </a:cubicBezTo>
                  <a:cubicBezTo>
                    <a:pt x="391" y="824"/>
                    <a:pt x="400" y="824"/>
                    <a:pt x="410" y="824"/>
                  </a:cubicBezTo>
                  <a:cubicBezTo>
                    <a:pt x="623" y="824"/>
                    <a:pt x="799" y="694"/>
                    <a:pt x="834" y="478"/>
                  </a:cubicBezTo>
                  <a:lnTo>
                    <a:pt x="834" y="442"/>
                  </a:lnTo>
                  <a:cubicBezTo>
                    <a:pt x="857" y="252"/>
                    <a:pt x="727" y="61"/>
                    <a:pt x="512" y="13"/>
                  </a:cubicBezTo>
                  <a:cubicBezTo>
                    <a:pt x="500" y="2"/>
                    <a:pt x="476" y="2"/>
                    <a:pt x="453" y="2"/>
                  </a:cubicBezTo>
                  <a:cubicBezTo>
                    <a:pt x="443" y="1"/>
                    <a:pt x="434" y="1"/>
                    <a:pt x="42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Google Shape;2431;p18"/>
            <p:cNvSpPr/>
            <p:nvPr/>
          </p:nvSpPr>
          <p:spPr>
            <a:xfrm>
              <a:off x="6801125" y="3180575"/>
              <a:ext cx="21475" cy="20600"/>
            </a:xfrm>
            <a:custGeom>
              <a:avLst/>
              <a:gdLst/>
              <a:ahLst/>
              <a:cxnLst/>
              <a:rect l="l" t="t" r="r" b="b"/>
              <a:pathLst>
                <a:path w="859" h="824" extrusionOk="0">
                  <a:moveTo>
                    <a:pt x="418" y="1"/>
                  </a:moveTo>
                  <a:cubicBezTo>
                    <a:pt x="203" y="1"/>
                    <a:pt x="25" y="155"/>
                    <a:pt x="13" y="370"/>
                  </a:cubicBezTo>
                  <a:cubicBezTo>
                    <a:pt x="1" y="620"/>
                    <a:pt x="144" y="810"/>
                    <a:pt x="382" y="822"/>
                  </a:cubicBezTo>
                  <a:cubicBezTo>
                    <a:pt x="392" y="823"/>
                    <a:pt x="402" y="823"/>
                    <a:pt x="412" y="823"/>
                  </a:cubicBezTo>
                  <a:cubicBezTo>
                    <a:pt x="579" y="823"/>
                    <a:pt x="731" y="730"/>
                    <a:pt x="799" y="572"/>
                  </a:cubicBezTo>
                  <a:cubicBezTo>
                    <a:pt x="822" y="536"/>
                    <a:pt x="834" y="489"/>
                    <a:pt x="834" y="453"/>
                  </a:cubicBezTo>
                  <a:cubicBezTo>
                    <a:pt x="858" y="227"/>
                    <a:pt x="703" y="25"/>
                    <a:pt x="465" y="1"/>
                  </a:cubicBezTo>
                  <a:close/>
                </a:path>
              </a:pathLst>
            </a:custGeom>
            <a:solidFill>
              <a:srgbClr val="8E04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32" name="Google Shape;2432;p18"/>
          <p:cNvSpPr txBox="1">
            <a:spLocks noGrp="1"/>
          </p:cNvSpPr>
          <p:nvPr>
            <p:ph type="title"/>
          </p:nvPr>
        </p:nvSpPr>
        <p:spPr>
          <a:xfrm>
            <a:off x="720000" y="1642350"/>
            <a:ext cx="348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433" name="Google Shape;2433;p18"/>
          <p:cNvSpPr txBox="1">
            <a:spLocks noGrp="1"/>
          </p:cNvSpPr>
          <p:nvPr>
            <p:ph type="subTitle" idx="1"/>
          </p:nvPr>
        </p:nvSpPr>
        <p:spPr>
          <a:xfrm>
            <a:off x="720000" y="2215050"/>
            <a:ext cx="3487200" cy="10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9F9F9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Black Han Sans"/>
              <a:buNone/>
              <a:defRPr sz="3500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Black Han Sans"/>
              <a:buNone/>
              <a:defRPr sz="3500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Black Han Sans"/>
              <a:buNone/>
              <a:defRPr sz="3500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Black Han Sans"/>
              <a:buNone/>
              <a:defRPr sz="3500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Black Han Sans"/>
              <a:buNone/>
              <a:defRPr sz="3500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Black Han Sans"/>
              <a:buNone/>
              <a:defRPr sz="3500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Black Han Sans"/>
              <a:buNone/>
              <a:defRPr sz="3500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Black Han Sans"/>
              <a:buNone/>
              <a:defRPr sz="3500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Black Han Sans"/>
              <a:buNone/>
              <a:defRPr sz="3500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BeeZee"/>
              <a:buChar char="●"/>
              <a:defRPr sz="1600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BeeZee"/>
              <a:buChar char="○"/>
              <a:defRPr sz="1600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BeeZee"/>
              <a:buChar char="■"/>
              <a:defRPr sz="1600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defRPr>
            </a:lvl3pPr>
            <a:lvl4pPr marL="1828800" lvl="3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BeeZee"/>
              <a:buChar char="●"/>
              <a:defRPr sz="1600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defRPr>
            </a:lvl4pPr>
            <a:lvl5pPr marL="2286000" lvl="4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BeeZee"/>
              <a:buChar char="○"/>
              <a:defRPr sz="1600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defRPr>
            </a:lvl5pPr>
            <a:lvl6pPr marL="2743200" lvl="5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BeeZee"/>
              <a:buChar char="■"/>
              <a:defRPr sz="1600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defRPr>
            </a:lvl6pPr>
            <a:lvl7pPr marL="3200400" lvl="6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BeeZee"/>
              <a:buChar char="●"/>
              <a:defRPr sz="1600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defRPr>
            </a:lvl7pPr>
            <a:lvl8pPr marL="3657600" lvl="7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BeeZee"/>
              <a:buChar char="○"/>
              <a:defRPr sz="1600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ABeeZee"/>
              <a:buChar char="■"/>
              <a:defRPr sz="1600">
                <a:solidFill>
                  <a:schemeClr val="dk1"/>
                </a:solidFill>
                <a:latin typeface="ABeeZee"/>
                <a:ea typeface="ABeeZee"/>
                <a:cs typeface="ABeeZee"/>
                <a:sym typeface="ABeeZe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4" r:id="rId4"/>
    <p:sldLayoutId id="2147483658" r:id="rId5"/>
    <p:sldLayoutId id="2147483659" r:id="rId6"/>
    <p:sldLayoutId id="2147483661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3" r:id="rId15"/>
    <p:sldLayoutId id="2147483674" r:id="rId16"/>
    <p:sldLayoutId id="2147483675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sp32.net/" TargetMode="External"/><Relationship Id="rId7" Type="http://schemas.openxmlformats.org/officeDocument/2006/relationships/hyperlink" Target="https://how2electronics.com/esp32-fingerprint-sensor-security-system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randomnerdtutorials.com/esp32-client-server-wi-fi/" TargetMode="External"/><Relationship Id="rId5" Type="http://schemas.openxmlformats.org/officeDocument/2006/relationships/hyperlink" Target="https://github.com/espressif/esp32-camera" TargetMode="External"/><Relationship Id="rId4" Type="http://schemas.openxmlformats.org/officeDocument/2006/relationships/hyperlink" Target="https://randomnerdtutorials.com/esp32-cam-video-streaming-face-recognition-arduino-id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6" name="Google Shape;4336;p33"/>
          <p:cNvSpPr txBox="1">
            <a:spLocks noGrp="1"/>
          </p:cNvSpPr>
          <p:nvPr>
            <p:ph type="ctrTitle"/>
          </p:nvPr>
        </p:nvSpPr>
        <p:spPr>
          <a:xfrm>
            <a:off x="3639669" y="1194200"/>
            <a:ext cx="4849500" cy="24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 smtClean="0"/>
              <a:t>PERFICIENT</a:t>
            </a:r>
            <a:br>
              <a:rPr lang="en-US" dirty="0" smtClean="0"/>
            </a:br>
            <a:r>
              <a:rPr lang="en" sz="4400" dirty="0" smtClean="0"/>
              <a:t>SMART COMPANY</a:t>
            </a:r>
            <a:endParaRPr sz="4400" dirty="0"/>
          </a:p>
        </p:txBody>
      </p:sp>
      <p:pic>
        <p:nvPicPr>
          <p:cNvPr id="4338" name="Google Shape;4338;p33"/>
          <p:cNvPicPr preferRelativeResize="0"/>
          <p:nvPr/>
        </p:nvPicPr>
        <p:blipFill rotWithShape="1">
          <a:blip r:embed="rId3">
            <a:alphaModFix/>
          </a:blip>
          <a:srcRect l="31656" r="1627"/>
          <a:stretch/>
        </p:blipFill>
        <p:spPr>
          <a:xfrm>
            <a:off x="735794" y="1405000"/>
            <a:ext cx="2539800" cy="25377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4339" name="Google Shape;4339;p33"/>
          <p:cNvSpPr/>
          <p:nvPr/>
        </p:nvSpPr>
        <p:spPr>
          <a:xfrm>
            <a:off x="654831" y="1250000"/>
            <a:ext cx="2807100" cy="2807100"/>
          </a:xfrm>
          <a:prstGeom prst="arc">
            <a:avLst>
              <a:gd name="adj1" fmla="val 16200000"/>
              <a:gd name="adj2" fmla="val 0"/>
            </a:avLst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ESP32</a:t>
            </a:r>
            <a:endParaRPr lang="en-US" dirty="0"/>
          </a:p>
        </p:txBody>
      </p:sp>
      <p:pic>
        <p:nvPicPr>
          <p:cNvPr id="11" name="صورة 10" descr="WhatsApp Image 2023-01-15 at 05.49.4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872" y="1932709"/>
            <a:ext cx="4696691" cy="300297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4551;p44"/>
          <p:cNvSpPr txBox="1">
            <a:spLocks noGrp="1"/>
          </p:cNvSpPr>
          <p:nvPr>
            <p:ph type="title" idx="2"/>
          </p:nvPr>
        </p:nvSpPr>
        <p:spPr>
          <a:xfrm>
            <a:off x="453632" y="1405009"/>
            <a:ext cx="4502832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 smtClean="0">
                <a:solidFill>
                  <a:schemeClr val="tx1"/>
                </a:solidFill>
              </a:rPr>
              <a:t>Built-in Wi-Fi and bluetooth!</a:t>
            </a:r>
            <a:endParaRPr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27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ESP32 CAM</a:t>
            </a:r>
            <a:endParaRPr lang="en-US" dirty="0"/>
          </a:p>
        </p:txBody>
      </p:sp>
      <p:sp>
        <p:nvSpPr>
          <p:cNvPr id="12" name="Google Shape;4551;p44"/>
          <p:cNvSpPr txBox="1">
            <a:spLocks noGrp="1"/>
          </p:cNvSpPr>
          <p:nvPr>
            <p:ph type="title" idx="2"/>
          </p:nvPr>
        </p:nvSpPr>
        <p:spPr>
          <a:xfrm>
            <a:off x="453632" y="1405009"/>
            <a:ext cx="4502832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 smtClean="0">
                <a:solidFill>
                  <a:schemeClr val="tx1"/>
                </a:solidFill>
              </a:rPr>
              <a:t>Small low price camera</a:t>
            </a:r>
            <a:endParaRPr sz="1800" dirty="0">
              <a:solidFill>
                <a:schemeClr val="tx1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576" y="2208124"/>
            <a:ext cx="5744441" cy="262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507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GSM</a:t>
            </a:r>
            <a:endParaRPr lang="en-US" dirty="0"/>
          </a:p>
        </p:txBody>
      </p:sp>
      <p:sp>
        <p:nvSpPr>
          <p:cNvPr id="12" name="Google Shape;4551;p44"/>
          <p:cNvSpPr txBox="1">
            <a:spLocks noGrp="1"/>
          </p:cNvSpPr>
          <p:nvPr>
            <p:ph type="title" idx="2"/>
          </p:nvPr>
        </p:nvSpPr>
        <p:spPr>
          <a:xfrm>
            <a:off x="453632" y="1405009"/>
            <a:ext cx="4502832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Make real SMS’s and calls</a:t>
            </a:r>
            <a:endParaRPr sz="1800" dirty="0">
              <a:solidFill>
                <a:schemeClr val="tx1"/>
              </a:solidFill>
            </a:endParaRPr>
          </a:p>
        </p:txBody>
      </p:sp>
      <p:pic>
        <p:nvPicPr>
          <p:cNvPr id="5" name="صورة 4" descr="WhatsApp Image 2023-01-15 at 10.14.0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7" t="9557" r="9462" b="25571"/>
          <a:stretch>
            <a:fillRect/>
          </a:stretch>
        </p:blipFill>
        <p:spPr bwMode="auto">
          <a:xfrm rot="-5400000">
            <a:off x="3223133" y="1598253"/>
            <a:ext cx="2935432" cy="3604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6558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1" name="Google Shape;4871;p53"/>
          <p:cNvSpPr txBox="1">
            <a:spLocks noGrp="1"/>
          </p:cNvSpPr>
          <p:nvPr>
            <p:ph type="title"/>
          </p:nvPr>
        </p:nvSpPr>
        <p:spPr>
          <a:xfrm>
            <a:off x="2812729" y="2385356"/>
            <a:ext cx="3509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/>
              <a:t>Sensors</a:t>
            </a:r>
            <a:endParaRPr sz="4000" dirty="0"/>
          </a:p>
        </p:txBody>
      </p:sp>
      <p:sp>
        <p:nvSpPr>
          <p:cNvPr id="4872" name="Google Shape;4872;p53"/>
          <p:cNvSpPr txBox="1">
            <a:spLocks noGrp="1"/>
          </p:cNvSpPr>
          <p:nvPr>
            <p:ph type="title" idx="2"/>
          </p:nvPr>
        </p:nvSpPr>
        <p:spPr>
          <a:xfrm>
            <a:off x="1024125" y="1657576"/>
            <a:ext cx="21402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IR sensor</a:t>
            </a:r>
            <a:endParaRPr dirty="0"/>
          </a:p>
        </p:txBody>
      </p:sp>
      <p:sp>
        <p:nvSpPr>
          <p:cNvPr id="4873" name="Google Shape;4873;p53"/>
          <p:cNvSpPr txBox="1">
            <a:spLocks noGrp="1"/>
          </p:cNvSpPr>
          <p:nvPr>
            <p:ph type="subTitle" idx="1"/>
          </p:nvPr>
        </p:nvSpPr>
        <p:spPr>
          <a:xfrm>
            <a:off x="1024125" y="1970225"/>
            <a:ext cx="21402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F</a:t>
            </a:r>
            <a:r>
              <a:rPr lang="en" dirty="0" smtClean="0"/>
              <a:t>or the visitors</a:t>
            </a:r>
            <a:endParaRPr dirty="0"/>
          </a:p>
        </p:txBody>
      </p:sp>
      <p:sp>
        <p:nvSpPr>
          <p:cNvPr id="4874" name="Google Shape;4874;p53"/>
          <p:cNvSpPr txBox="1">
            <a:spLocks noGrp="1"/>
          </p:cNvSpPr>
          <p:nvPr>
            <p:ph type="title" idx="3"/>
          </p:nvPr>
        </p:nvSpPr>
        <p:spPr>
          <a:xfrm>
            <a:off x="6083934" y="1684925"/>
            <a:ext cx="2878168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F</a:t>
            </a:r>
            <a:r>
              <a:rPr lang="en-US" dirty="0" err="1" smtClean="0"/>
              <a:t>i</a:t>
            </a:r>
            <a:r>
              <a:rPr lang="en" dirty="0" smtClean="0"/>
              <a:t>ngerprint sensor</a:t>
            </a:r>
            <a:endParaRPr dirty="0"/>
          </a:p>
        </p:txBody>
      </p:sp>
      <p:sp>
        <p:nvSpPr>
          <p:cNvPr id="4875" name="Google Shape;4875;p53"/>
          <p:cNvSpPr txBox="1">
            <a:spLocks noGrp="1"/>
          </p:cNvSpPr>
          <p:nvPr>
            <p:ph type="subTitle" idx="4"/>
          </p:nvPr>
        </p:nvSpPr>
        <p:spPr>
          <a:xfrm>
            <a:off x="6452919" y="1993433"/>
            <a:ext cx="21402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For the back door lock</a:t>
            </a:r>
            <a:endParaRPr dirty="0"/>
          </a:p>
        </p:txBody>
      </p:sp>
      <p:sp>
        <p:nvSpPr>
          <p:cNvPr id="4876" name="Google Shape;4876;p53"/>
          <p:cNvSpPr txBox="1">
            <a:spLocks noGrp="1"/>
          </p:cNvSpPr>
          <p:nvPr>
            <p:ph type="title" idx="5"/>
          </p:nvPr>
        </p:nvSpPr>
        <p:spPr>
          <a:xfrm>
            <a:off x="1080482" y="4108709"/>
            <a:ext cx="21402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MQ-5 sensor</a:t>
            </a:r>
            <a:endParaRPr dirty="0"/>
          </a:p>
        </p:txBody>
      </p:sp>
      <p:sp>
        <p:nvSpPr>
          <p:cNvPr id="4877" name="Google Shape;4877;p53"/>
          <p:cNvSpPr txBox="1">
            <a:spLocks noGrp="1"/>
          </p:cNvSpPr>
          <p:nvPr>
            <p:ph type="subTitle" idx="6"/>
          </p:nvPr>
        </p:nvSpPr>
        <p:spPr>
          <a:xfrm>
            <a:off x="1079168" y="4463440"/>
            <a:ext cx="21402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Gas and smoke sensor</a:t>
            </a:r>
            <a:endParaRPr dirty="0"/>
          </a:p>
        </p:txBody>
      </p:sp>
      <p:sp>
        <p:nvSpPr>
          <p:cNvPr id="4878" name="Google Shape;4878;p53"/>
          <p:cNvSpPr txBox="1">
            <a:spLocks noGrp="1"/>
          </p:cNvSpPr>
          <p:nvPr>
            <p:ph type="title" idx="7"/>
          </p:nvPr>
        </p:nvSpPr>
        <p:spPr>
          <a:xfrm>
            <a:off x="6029436" y="4108158"/>
            <a:ext cx="21402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Dht11</a:t>
            </a:r>
            <a:endParaRPr dirty="0"/>
          </a:p>
        </p:txBody>
      </p:sp>
      <p:sp>
        <p:nvSpPr>
          <p:cNvPr id="4879" name="Google Shape;4879;p53"/>
          <p:cNvSpPr txBox="1">
            <a:spLocks noGrp="1"/>
          </p:cNvSpPr>
          <p:nvPr>
            <p:ph type="subTitle" idx="8"/>
          </p:nvPr>
        </p:nvSpPr>
        <p:spPr>
          <a:xfrm>
            <a:off x="6029436" y="4538045"/>
            <a:ext cx="21402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Tempreture sensor</a:t>
            </a:r>
            <a:endParaRPr dirty="0"/>
          </a:p>
        </p:txBody>
      </p:sp>
      <p:pic>
        <p:nvPicPr>
          <p:cNvPr id="59" name="صورة 5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107" y="3024435"/>
            <a:ext cx="1774138" cy="1136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صورة 59" descr="MQ2-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209" y="3180848"/>
            <a:ext cx="1172032" cy="980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3953" y="408221"/>
            <a:ext cx="2000543" cy="1271022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8359" y="355160"/>
            <a:ext cx="1809317" cy="135839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1" name="Google Shape;4871;p53"/>
          <p:cNvSpPr txBox="1">
            <a:spLocks noGrp="1"/>
          </p:cNvSpPr>
          <p:nvPr>
            <p:ph type="title"/>
          </p:nvPr>
        </p:nvSpPr>
        <p:spPr>
          <a:xfrm>
            <a:off x="2680241" y="648295"/>
            <a:ext cx="380563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 smtClean="0"/>
              <a:t>Parking System</a:t>
            </a:r>
            <a:endParaRPr sz="3200" dirty="0"/>
          </a:p>
        </p:txBody>
      </p:sp>
      <p:sp>
        <p:nvSpPr>
          <p:cNvPr id="4872" name="Google Shape;4872;p53"/>
          <p:cNvSpPr txBox="1">
            <a:spLocks noGrp="1"/>
          </p:cNvSpPr>
          <p:nvPr>
            <p:ph type="title" idx="2"/>
          </p:nvPr>
        </p:nvSpPr>
        <p:spPr>
          <a:xfrm>
            <a:off x="3611461" y="3796684"/>
            <a:ext cx="21402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NodeMCU</a:t>
            </a:r>
            <a:endParaRPr dirty="0"/>
          </a:p>
        </p:txBody>
      </p:sp>
      <p:sp>
        <p:nvSpPr>
          <p:cNvPr id="4873" name="Google Shape;4873;p53"/>
          <p:cNvSpPr txBox="1">
            <a:spLocks noGrp="1"/>
          </p:cNvSpPr>
          <p:nvPr>
            <p:ph type="subTitle" idx="1"/>
          </p:nvPr>
        </p:nvSpPr>
        <p:spPr>
          <a:xfrm>
            <a:off x="3611461" y="4109333"/>
            <a:ext cx="21402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Main Controller with Wi-Fi connection</a:t>
            </a:r>
            <a:endParaRPr dirty="0"/>
          </a:p>
        </p:txBody>
      </p:sp>
      <p:sp>
        <p:nvSpPr>
          <p:cNvPr id="4874" name="Google Shape;4874;p53"/>
          <p:cNvSpPr txBox="1">
            <a:spLocks noGrp="1"/>
          </p:cNvSpPr>
          <p:nvPr>
            <p:ph type="title" idx="3"/>
          </p:nvPr>
        </p:nvSpPr>
        <p:spPr>
          <a:xfrm>
            <a:off x="6083933" y="3870555"/>
            <a:ext cx="2878168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RFID</a:t>
            </a:r>
            <a:endParaRPr dirty="0"/>
          </a:p>
        </p:txBody>
      </p:sp>
      <p:sp>
        <p:nvSpPr>
          <p:cNvPr id="4876" name="Google Shape;4876;p53"/>
          <p:cNvSpPr txBox="1">
            <a:spLocks noGrp="1"/>
          </p:cNvSpPr>
          <p:nvPr>
            <p:ph type="title" idx="5"/>
          </p:nvPr>
        </p:nvSpPr>
        <p:spPr>
          <a:xfrm>
            <a:off x="522111" y="3818351"/>
            <a:ext cx="21402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Servo motor</a:t>
            </a:r>
            <a:endParaRPr dirty="0"/>
          </a:p>
        </p:txBody>
      </p:sp>
      <p:pic>
        <p:nvPicPr>
          <p:cNvPr id="20" name="صورة 1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417" y="2014372"/>
            <a:ext cx="2870288" cy="1782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590" y="2375130"/>
            <a:ext cx="1885950" cy="1495425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1749" y="2177434"/>
            <a:ext cx="2181225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982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9" name="Google Shape;4579;p47"/>
          <p:cNvSpPr txBox="1">
            <a:spLocks noGrp="1"/>
          </p:cNvSpPr>
          <p:nvPr>
            <p:ph type="title"/>
          </p:nvPr>
        </p:nvSpPr>
        <p:spPr>
          <a:xfrm>
            <a:off x="-623825" y="1913684"/>
            <a:ext cx="4741200" cy="162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RESULTS</a:t>
            </a:r>
            <a:endParaRPr dirty="0"/>
          </a:p>
        </p:txBody>
      </p:sp>
      <p:pic>
        <p:nvPicPr>
          <p:cNvPr id="4581" name="Google Shape;4581;p47"/>
          <p:cNvPicPr preferRelativeResize="0"/>
          <p:nvPr/>
        </p:nvPicPr>
        <p:blipFill rotWithShape="1">
          <a:blip r:embed="rId3">
            <a:alphaModFix/>
          </a:blip>
          <a:srcRect l="17535" t="18771" r="28275"/>
          <a:stretch/>
        </p:blipFill>
        <p:spPr>
          <a:xfrm>
            <a:off x="5740016" y="1312785"/>
            <a:ext cx="2569200" cy="25668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4582" name="Google Shape;4582;p47"/>
          <p:cNvSpPr/>
          <p:nvPr/>
        </p:nvSpPr>
        <p:spPr>
          <a:xfrm>
            <a:off x="5580563" y="1153300"/>
            <a:ext cx="2888400" cy="2888400"/>
          </a:xfrm>
          <a:prstGeom prst="arc">
            <a:avLst>
              <a:gd name="adj1" fmla="val 16200000"/>
              <a:gd name="adj2" fmla="val 0"/>
            </a:avLst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8" t="20202" b="9091"/>
          <a:stretch/>
        </p:blipFill>
        <p:spPr>
          <a:xfrm rot="16200000">
            <a:off x="2160299" y="-548395"/>
            <a:ext cx="4750665" cy="589164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35" name="Google Shape;4935;p55"/>
          <p:cNvGrpSpPr/>
          <p:nvPr/>
        </p:nvGrpSpPr>
        <p:grpSpPr>
          <a:xfrm>
            <a:off x="4461223" y="961341"/>
            <a:ext cx="3963058" cy="3244207"/>
            <a:chOff x="4461223" y="961341"/>
            <a:chExt cx="3963058" cy="3244207"/>
          </a:xfrm>
        </p:grpSpPr>
        <p:grpSp>
          <p:nvGrpSpPr>
            <p:cNvPr id="4936" name="Google Shape;4936;p55"/>
            <p:cNvGrpSpPr/>
            <p:nvPr/>
          </p:nvGrpSpPr>
          <p:grpSpPr>
            <a:xfrm>
              <a:off x="4461223" y="961341"/>
              <a:ext cx="3963058" cy="3244207"/>
              <a:chOff x="4461223" y="961341"/>
              <a:chExt cx="3963058" cy="3244207"/>
            </a:xfrm>
          </p:grpSpPr>
          <p:sp>
            <p:nvSpPr>
              <p:cNvPr id="4937" name="Google Shape;4937;p55"/>
              <p:cNvSpPr/>
              <p:nvPr/>
            </p:nvSpPr>
            <p:spPr>
              <a:xfrm>
                <a:off x="5938481" y="3689295"/>
                <a:ext cx="1004717" cy="432294"/>
              </a:xfrm>
              <a:custGeom>
                <a:avLst/>
                <a:gdLst/>
                <a:ahLst/>
                <a:cxnLst/>
                <a:rect l="l" t="t" r="r" b="b"/>
                <a:pathLst>
                  <a:path w="1244231" h="535349" extrusionOk="0">
                    <a:moveTo>
                      <a:pt x="1244231" y="535349"/>
                    </a:moveTo>
                    <a:lnTo>
                      <a:pt x="0" y="535349"/>
                    </a:lnTo>
                    <a:lnTo>
                      <a:pt x="71183" y="0"/>
                    </a:lnTo>
                    <a:lnTo>
                      <a:pt x="1183208" y="0"/>
                    </a:lnTo>
                    <a:close/>
                  </a:path>
                </a:pathLst>
              </a:custGeom>
              <a:solidFill>
                <a:schemeClr val="lt1"/>
              </a:solidFill>
              <a:ln w="19050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/>
              </a:p>
            </p:txBody>
          </p:sp>
          <p:sp>
            <p:nvSpPr>
              <p:cNvPr id="4938" name="Google Shape;4938;p55"/>
              <p:cNvSpPr/>
              <p:nvPr/>
            </p:nvSpPr>
            <p:spPr>
              <a:xfrm>
                <a:off x="4461223" y="3323794"/>
                <a:ext cx="3962996" cy="365500"/>
              </a:xfrm>
              <a:custGeom>
                <a:avLst/>
                <a:gdLst/>
                <a:ahLst/>
                <a:cxnLst/>
                <a:rect l="l" t="t" r="r" b="b"/>
                <a:pathLst>
                  <a:path w="4907273" h="452589" extrusionOk="0">
                    <a:moveTo>
                      <a:pt x="0" y="0"/>
                    </a:moveTo>
                    <a:lnTo>
                      <a:pt x="0" y="330568"/>
                    </a:lnTo>
                    <a:cubicBezTo>
                      <a:pt x="0" y="397662"/>
                      <a:pt x="54902" y="452589"/>
                      <a:pt x="122059" y="452589"/>
                    </a:cubicBezTo>
                    <a:lnTo>
                      <a:pt x="4785290" y="452589"/>
                    </a:lnTo>
                    <a:cubicBezTo>
                      <a:pt x="4852352" y="452589"/>
                      <a:pt x="4907273" y="397662"/>
                      <a:pt x="4907273" y="330568"/>
                    </a:cubicBezTo>
                    <a:lnTo>
                      <a:pt x="4907273" y="0"/>
                    </a:lnTo>
                    <a:close/>
                  </a:path>
                </a:pathLst>
              </a:custGeom>
              <a:solidFill>
                <a:schemeClr val="lt1"/>
              </a:solidFill>
              <a:ln w="19050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/>
              </a:p>
            </p:txBody>
          </p:sp>
          <p:sp>
            <p:nvSpPr>
              <p:cNvPr id="4939" name="Google Shape;4939;p55"/>
              <p:cNvSpPr/>
              <p:nvPr/>
            </p:nvSpPr>
            <p:spPr>
              <a:xfrm>
                <a:off x="5761950" y="4121088"/>
                <a:ext cx="1358158" cy="42774"/>
              </a:xfrm>
              <a:custGeom>
                <a:avLst/>
                <a:gdLst/>
                <a:ahLst/>
                <a:cxnLst/>
                <a:rect l="l" t="t" r="r" b="b"/>
                <a:pathLst>
                  <a:path w="1681930" h="52971" extrusionOk="0">
                    <a:moveTo>
                      <a:pt x="218865" y="0"/>
                    </a:moveTo>
                    <a:lnTo>
                      <a:pt x="1463097" y="0"/>
                    </a:lnTo>
                    <a:lnTo>
                      <a:pt x="1681930" y="51727"/>
                    </a:lnTo>
                    <a:lnTo>
                      <a:pt x="0" y="52971"/>
                    </a:lnTo>
                    <a:close/>
                  </a:path>
                </a:pathLst>
              </a:custGeom>
              <a:solidFill>
                <a:schemeClr val="lt1"/>
              </a:solidFill>
              <a:ln w="19050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/>
              </a:p>
            </p:txBody>
          </p:sp>
          <p:sp>
            <p:nvSpPr>
              <p:cNvPr id="4940" name="Google Shape;4940;p55"/>
              <p:cNvSpPr/>
              <p:nvPr/>
            </p:nvSpPr>
            <p:spPr>
              <a:xfrm>
                <a:off x="5762300" y="4162789"/>
                <a:ext cx="1357815" cy="42760"/>
              </a:xfrm>
              <a:custGeom>
                <a:avLst/>
                <a:gdLst/>
                <a:ahLst/>
                <a:cxnLst/>
                <a:rect l="l" t="t" r="r" b="b"/>
                <a:pathLst>
                  <a:path w="1681505" h="28746" extrusionOk="0">
                    <a:moveTo>
                      <a:pt x="1670050" y="28746"/>
                    </a:moveTo>
                    <a:lnTo>
                      <a:pt x="10998" y="28746"/>
                    </a:lnTo>
                    <a:lnTo>
                      <a:pt x="0" y="1244"/>
                    </a:lnTo>
                    <a:lnTo>
                      <a:pt x="1681505" y="0"/>
                    </a:lnTo>
                    <a:close/>
                  </a:path>
                </a:pathLst>
              </a:custGeom>
              <a:solidFill>
                <a:schemeClr val="lt1"/>
              </a:solidFill>
              <a:ln w="19050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/>
              </a:p>
            </p:txBody>
          </p:sp>
          <p:sp>
            <p:nvSpPr>
              <p:cNvPr id="4941" name="Google Shape;4941;p55"/>
              <p:cNvSpPr/>
              <p:nvPr/>
            </p:nvSpPr>
            <p:spPr>
              <a:xfrm>
                <a:off x="6369831" y="3447510"/>
                <a:ext cx="140997" cy="141002"/>
              </a:xfrm>
              <a:custGeom>
                <a:avLst/>
                <a:gdLst/>
                <a:ahLst/>
                <a:cxnLst/>
                <a:rect l="l" t="t" r="r" b="b"/>
                <a:pathLst>
                  <a:path w="174593" h="174599" extrusionOk="0">
                    <a:moveTo>
                      <a:pt x="174593" y="87325"/>
                    </a:moveTo>
                    <a:cubicBezTo>
                      <a:pt x="174593" y="135521"/>
                      <a:pt x="135515" y="174599"/>
                      <a:pt x="87312" y="174599"/>
                    </a:cubicBezTo>
                    <a:cubicBezTo>
                      <a:pt x="39039" y="174599"/>
                      <a:pt x="0" y="135521"/>
                      <a:pt x="0" y="87325"/>
                    </a:cubicBezTo>
                    <a:cubicBezTo>
                      <a:pt x="0" y="39090"/>
                      <a:pt x="39039" y="0"/>
                      <a:pt x="87312" y="0"/>
                    </a:cubicBezTo>
                    <a:cubicBezTo>
                      <a:pt x="135515" y="0"/>
                      <a:pt x="174593" y="39090"/>
                      <a:pt x="174593" y="87325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/>
              </a:p>
            </p:txBody>
          </p:sp>
          <p:sp>
            <p:nvSpPr>
              <p:cNvPr id="4942" name="Google Shape;4942;p55"/>
              <p:cNvSpPr/>
              <p:nvPr/>
            </p:nvSpPr>
            <p:spPr>
              <a:xfrm>
                <a:off x="4461286" y="961341"/>
                <a:ext cx="3962996" cy="2365477"/>
              </a:xfrm>
              <a:custGeom>
                <a:avLst/>
                <a:gdLst/>
                <a:ahLst/>
                <a:cxnLst/>
                <a:rect l="l" t="t" r="r" b="b"/>
                <a:pathLst>
                  <a:path w="4907273" h="2929108" extrusionOk="0">
                    <a:moveTo>
                      <a:pt x="4907273" y="122040"/>
                    </a:moveTo>
                    <a:cubicBezTo>
                      <a:pt x="4907273" y="54921"/>
                      <a:pt x="4852358" y="0"/>
                      <a:pt x="4785290" y="0"/>
                    </a:cubicBezTo>
                    <a:lnTo>
                      <a:pt x="122059" y="0"/>
                    </a:lnTo>
                    <a:cubicBezTo>
                      <a:pt x="54908" y="0"/>
                      <a:pt x="0" y="54921"/>
                      <a:pt x="0" y="122040"/>
                    </a:cubicBezTo>
                    <a:lnTo>
                      <a:pt x="0" y="2929108"/>
                    </a:lnTo>
                    <a:lnTo>
                      <a:pt x="4907273" y="2929108"/>
                    </a:lnTo>
                    <a:close/>
                  </a:path>
                </a:pathLst>
              </a:custGeom>
              <a:solidFill>
                <a:schemeClr val="lt1"/>
              </a:solidFill>
              <a:ln w="19050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/>
              </a:p>
            </p:txBody>
          </p:sp>
        </p:grpSp>
        <p:pic>
          <p:nvPicPr>
            <p:cNvPr id="4943" name="Google Shape;4943;p5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699151" y="1222850"/>
              <a:ext cx="3487201" cy="1961551"/>
            </a:xfrm>
            <a:prstGeom prst="rect">
              <a:avLst/>
            </a:prstGeom>
            <a:noFill/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</p:pic>
      </p:grpSp>
      <p:sp>
        <p:nvSpPr>
          <p:cNvPr id="4944" name="Google Shape;4944;p55"/>
          <p:cNvSpPr txBox="1">
            <a:spLocks noGrp="1"/>
          </p:cNvSpPr>
          <p:nvPr>
            <p:ph type="title"/>
          </p:nvPr>
        </p:nvSpPr>
        <p:spPr>
          <a:xfrm>
            <a:off x="387491" y="2144079"/>
            <a:ext cx="348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/>
              <a:t>LIVE DEMO</a:t>
            </a:r>
            <a:endParaRPr sz="40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7118" y="1633280"/>
            <a:ext cx="2149234" cy="117369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" name="Google Shape;5120;p59"/>
          <p:cNvSpPr txBox="1">
            <a:spLocks noGrp="1"/>
          </p:cNvSpPr>
          <p:nvPr>
            <p:ph type="subTitle" idx="1"/>
          </p:nvPr>
        </p:nvSpPr>
        <p:spPr>
          <a:xfrm>
            <a:off x="2854650" y="1133425"/>
            <a:ext cx="3434700" cy="14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youremail@freepik.com </a:t>
            </a:r>
            <a:endParaRPr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+91  620 421 838 </a:t>
            </a:r>
            <a:endParaRPr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yourcompany.com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5121" name="Google Shape;5121;p59"/>
          <p:cNvSpPr txBox="1"/>
          <p:nvPr/>
        </p:nvSpPr>
        <p:spPr>
          <a:xfrm>
            <a:off x="2470075" y="4078800"/>
            <a:ext cx="4203900" cy="43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Black Han Sans"/>
                <a:ea typeface="Black Han Sans"/>
                <a:cs typeface="Black Han Sans"/>
                <a:sym typeface="Black Han Sans"/>
              </a:rPr>
              <a:t>PLEASE KEEP THIS SLIDE FOR ATTRIBUTION</a:t>
            </a:r>
            <a:endParaRPr sz="1200">
              <a:solidFill>
                <a:schemeClr val="dk1"/>
              </a:solidFill>
              <a:latin typeface="Black Han Sans"/>
              <a:ea typeface="Black Han Sans"/>
              <a:cs typeface="Black Han Sans"/>
              <a:sym typeface="Black Han Sans"/>
            </a:endParaRPr>
          </a:p>
        </p:txBody>
      </p:sp>
      <p:sp>
        <p:nvSpPr>
          <p:cNvPr id="5122" name="Google Shape;5122;p5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83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</a:t>
            </a:r>
            <a:endParaRPr dirty="0"/>
          </a:p>
        </p:txBody>
      </p:sp>
      <p:sp>
        <p:nvSpPr>
          <p:cNvPr id="5123" name="Google Shape;5123;p59"/>
          <p:cNvSpPr/>
          <p:nvPr/>
        </p:nvSpPr>
        <p:spPr>
          <a:xfrm>
            <a:off x="3847726" y="2779265"/>
            <a:ext cx="407383" cy="407383"/>
          </a:xfrm>
          <a:custGeom>
            <a:avLst/>
            <a:gdLst/>
            <a:ahLst/>
            <a:cxnLst/>
            <a:rect l="l" t="t" r="r" b="b"/>
            <a:pathLst>
              <a:path w="19982" h="19982" extrusionOk="0">
                <a:moveTo>
                  <a:pt x="14602" y="3500"/>
                </a:moveTo>
                <a:cubicBezTo>
                  <a:pt x="15137" y="3500"/>
                  <a:pt x="15682" y="3563"/>
                  <a:pt x="16247" y="3689"/>
                </a:cubicBezTo>
                <a:cubicBezTo>
                  <a:pt x="16179" y="4154"/>
                  <a:pt x="16095" y="4705"/>
                  <a:pt x="16033" y="5120"/>
                </a:cubicBezTo>
                <a:cubicBezTo>
                  <a:pt x="15810" y="5075"/>
                  <a:pt x="15484" y="5035"/>
                  <a:pt x="15150" y="5035"/>
                </a:cubicBezTo>
                <a:cubicBezTo>
                  <a:pt x="14968" y="5035"/>
                  <a:pt x="14783" y="5047"/>
                  <a:pt x="14611" y="5076"/>
                </a:cubicBezTo>
                <a:cubicBezTo>
                  <a:pt x="13536" y="5258"/>
                  <a:pt x="12918" y="5925"/>
                  <a:pt x="12918" y="6907"/>
                </a:cubicBezTo>
                <a:lnTo>
                  <a:pt x="12918" y="8819"/>
                </a:lnTo>
                <a:cubicBezTo>
                  <a:pt x="12918" y="9143"/>
                  <a:pt x="13180" y="9405"/>
                  <a:pt x="13504" y="9405"/>
                </a:cubicBezTo>
                <a:lnTo>
                  <a:pt x="15681" y="9405"/>
                </a:lnTo>
                <a:lnTo>
                  <a:pt x="15388" y="10576"/>
                </a:lnTo>
                <a:lnTo>
                  <a:pt x="13504" y="10576"/>
                </a:lnTo>
                <a:cubicBezTo>
                  <a:pt x="13180" y="10576"/>
                  <a:pt x="12918" y="10838"/>
                  <a:pt x="12918" y="11161"/>
                </a:cubicBezTo>
                <a:lnTo>
                  <a:pt x="12918" y="18811"/>
                </a:lnTo>
                <a:lnTo>
                  <a:pt x="11162" y="18811"/>
                </a:lnTo>
                <a:lnTo>
                  <a:pt x="11162" y="11161"/>
                </a:lnTo>
                <a:cubicBezTo>
                  <a:pt x="11162" y="10838"/>
                  <a:pt x="10900" y="10576"/>
                  <a:pt x="10576" y="10576"/>
                </a:cubicBezTo>
                <a:lnTo>
                  <a:pt x="9407" y="10576"/>
                </a:lnTo>
                <a:lnTo>
                  <a:pt x="9407" y="9405"/>
                </a:lnTo>
                <a:lnTo>
                  <a:pt x="10576" y="9405"/>
                </a:lnTo>
                <a:cubicBezTo>
                  <a:pt x="10900" y="9405"/>
                  <a:pt x="11162" y="9143"/>
                  <a:pt x="11162" y="8821"/>
                </a:cubicBezTo>
                <a:cubicBezTo>
                  <a:pt x="11162" y="7215"/>
                  <a:pt x="11162" y="6481"/>
                  <a:pt x="11162" y="6143"/>
                </a:cubicBezTo>
                <a:cubicBezTo>
                  <a:pt x="11162" y="5520"/>
                  <a:pt x="11163" y="4843"/>
                  <a:pt x="11770" y="4324"/>
                </a:cubicBezTo>
                <a:cubicBezTo>
                  <a:pt x="12234" y="3928"/>
                  <a:pt x="12823" y="3687"/>
                  <a:pt x="13628" y="3571"/>
                </a:cubicBezTo>
                <a:cubicBezTo>
                  <a:pt x="13950" y="3524"/>
                  <a:pt x="14274" y="3500"/>
                  <a:pt x="14602" y="3500"/>
                </a:cubicBezTo>
                <a:close/>
                <a:moveTo>
                  <a:pt x="17017" y="1170"/>
                </a:moveTo>
                <a:cubicBezTo>
                  <a:pt x="17990" y="1170"/>
                  <a:pt x="18811" y="1975"/>
                  <a:pt x="18811" y="2927"/>
                </a:cubicBezTo>
                <a:lnTo>
                  <a:pt x="18811" y="17056"/>
                </a:lnTo>
                <a:cubicBezTo>
                  <a:pt x="18811" y="18023"/>
                  <a:pt x="18024" y="18811"/>
                  <a:pt x="17056" y="18811"/>
                </a:cubicBezTo>
                <a:lnTo>
                  <a:pt x="14089" y="18811"/>
                </a:lnTo>
                <a:lnTo>
                  <a:pt x="14089" y="11747"/>
                </a:lnTo>
                <a:lnTo>
                  <a:pt x="15846" y="11747"/>
                </a:lnTo>
                <a:cubicBezTo>
                  <a:pt x="16115" y="11747"/>
                  <a:pt x="16348" y="11565"/>
                  <a:pt x="16414" y="11305"/>
                </a:cubicBezTo>
                <a:lnTo>
                  <a:pt x="16999" y="8963"/>
                </a:lnTo>
                <a:cubicBezTo>
                  <a:pt x="17042" y="8787"/>
                  <a:pt x="17003" y="8602"/>
                  <a:pt x="16893" y="8460"/>
                </a:cubicBezTo>
                <a:cubicBezTo>
                  <a:pt x="16782" y="8317"/>
                  <a:pt x="16612" y="8235"/>
                  <a:pt x="16431" y="8235"/>
                </a:cubicBezTo>
                <a:lnTo>
                  <a:pt x="14089" y="8235"/>
                </a:lnTo>
                <a:lnTo>
                  <a:pt x="14089" y="6909"/>
                </a:lnTo>
                <a:cubicBezTo>
                  <a:pt x="14089" y="6638"/>
                  <a:pt x="14144" y="6343"/>
                  <a:pt x="14808" y="6229"/>
                </a:cubicBezTo>
                <a:cubicBezTo>
                  <a:pt x="14936" y="6208"/>
                  <a:pt x="15061" y="6199"/>
                  <a:pt x="15182" y="6199"/>
                </a:cubicBezTo>
                <a:cubicBezTo>
                  <a:pt x="15552" y="6199"/>
                  <a:pt x="15890" y="6283"/>
                  <a:pt x="16198" y="6360"/>
                </a:cubicBezTo>
                <a:cubicBezTo>
                  <a:pt x="16304" y="6387"/>
                  <a:pt x="16415" y="6421"/>
                  <a:pt x="16532" y="6421"/>
                </a:cubicBezTo>
                <a:cubicBezTo>
                  <a:pt x="16632" y="6421"/>
                  <a:pt x="16736" y="6396"/>
                  <a:pt x="16847" y="6321"/>
                </a:cubicBezTo>
                <a:cubicBezTo>
                  <a:pt x="16983" y="6229"/>
                  <a:pt x="17074" y="6084"/>
                  <a:pt x="17098" y="5923"/>
                </a:cubicBezTo>
                <a:cubicBezTo>
                  <a:pt x="17098" y="5923"/>
                  <a:pt x="17362" y="4156"/>
                  <a:pt x="17482" y="3339"/>
                </a:cubicBezTo>
                <a:cubicBezTo>
                  <a:pt x="17525" y="3049"/>
                  <a:pt x="17346" y="2769"/>
                  <a:pt x="17063" y="2690"/>
                </a:cubicBezTo>
                <a:cubicBezTo>
                  <a:pt x="16267" y="2463"/>
                  <a:pt x="15346" y="2343"/>
                  <a:pt x="14504" y="2343"/>
                </a:cubicBezTo>
                <a:cubicBezTo>
                  <a:pt x="14137" y="2343"/>
                  <a:pt x="13786" y="2365"/>
                  <a:pt x="13467" y="2412"/>
                </a:cubicBezTo>
                <a:cubicBezTo>
                  <a:pt x="12434" y="2562"/>
                  <a:pt x="11646" y="2888"/>
                  <a:pt x="11009" y="3434"/>
                </a:cubicBezTo>
                <a:cubicBezTo>
                  <a:pt x="10121" y="4193"/>
                  <a:pt x="10010" y="5168"/>
                  <a:pt x="9999" y="5833"/>
                </a:cubicBezTo>
                <a:cubicBezTo>
                  <a:pt x="9999" y="5847"/>
                  <a:pt x="9999" y="7029"/>
                  <a:pt x="9999" y="8235"/>
                </a:cubicBezTo>
                <a:lnTo>
                  <a:pt x="8821" y="8235"/>
                </a:lnTo>
                <a:cubicBezTo>
                  <a:pt x="8497" y="8235"/>
                  <a:pt x="8236" y="8497"/>
                  <a:pt x="8236" y="8819"/>
                </a:cubicBezTo>
                <a:lnTo>
                  <a:pt x="8236" y="11161"/>
                </a:lnTo>
                <a:cubicBezTo>
                  <a:pt x="8236" y="11485"/>
                  <a:pt x="8497" y="11747"/>
                  <a:pt x="8821" y="11747"/>
                </a:cubicBezTo>
                <a:lnTo>
                  <a:pt x="9991" y="11747"/>
                </a:lnTo>
                <a:lnTo>
                  <a:pt x="9991" y="18811"/>
                </a:lnTo>
                <a:lnTo>
                  <a:pt x="2927" y="18811"/>
                </a:lnTo>
                <a:cubicBezTo>
                  <a:pt x="1959" y="18811"/>
                  <a:pt x="1172" y="18023"/>
                  <a:pt x="1172" y="17054"/>
                </a:cubicBezTo>
                <a:lnTo>
                  <a:pt x="1172" y="2927"/>
                </a:lnTo>
                <a:cubicBezTo>
                  <a:pt x="1172" y="1959"/>
                  <a:pt x="1959" y="1170"/>
                  <a:pt x="2927" y="1170"/>
                </a:cubicBezTo>
                <a:close/>
                <a:moveTo>
                  <a:pt x="2927" y="1"/>
                </a:moveTo>
                <a:cubicBezTo>
                  <a:pt x="1314" y="1"/>
                  <a:pt x="1" y="1313"/>
                  <a:pt x="1" y="2927"/>
                </a:cubicBezTo>
                <a:lnTo>
                  <a:pt x="1" y="17056"/>
                </a:lnTo>
                <a:cubicBezTo>
                  <a:pt x="1" y="18669"/>
                  <a:pt x="1314" y="19982"/>
                  <a:pt x="2927" y="19982"/>
                </a:cubicBezTo>
                <a:lnTo>
                  <a:pt x="17054" y="19982"/>
                </a:lnTo>
                <a:cubicBezTo>
                  <a:pt x="18669" y="19982"/>
                  <a:pt x="19982" y="18669"/>
                  <a:pt x="19982" y="17056"/>
                </a:cubicBezTo>
                <a:lnTo>
                  <a:pt x="19982" y="2927"/>
                </a:lnTo>
                <a:cubicBezTo>
                  <a:pt x="19982" y="2145"/>
                  <a:pt x="19669" y="1409"/>
                  <a:pt x="19101" y="853"/>
                </a:cubicBezTo>
                <a:cubicBezTo>
                  <a:pt x="18538" y="303"/>
                  <a:pt x="17797" y="1"/>
                  <a:pt x="1701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24" name="Google Shape;5124;p59"/>
          <p:cNvGrpSpPr/>
          <p:nvPr/>
        </p:nvGrpSpPr>
        <p:grpSpPr>
          <a:xfrm>
            <a:off x="4368267" y="2779203"/>
            <a:ext cx="407432" cy="407391"/>
            <a:chOff x="812101" y="2571761"/>
            <a:chExt cx="417066" cy="417024"/>
          </a:xfrm>
        </p:grpSpPr>
        <p:sp>
          <p:nvSpPr>
            <p:cNvPr id="5125" name="Google Shape;5125;p59"/>
            <p:cNvSpPr/>
            <p:nvPr/>
          </p:nvSpPr>
          <p:spPr>
            <a:xfrm>
              <a:off x="935084" y="2694744"/>
              <a:ext cx="171071" cy="171071"/>
            </a:xfrm>
            <a:custGeom>
              <a:avLst/>
              <a:gdLst/>
              <a:ahLst/>
              <a:cxnLst/>
              <a:rect l="l" t="t" r="r" b="b"/>
              <a:pathLst>
                <a:path w="8197" h="8197" extrusionOk="0">
                  <a:moveTo>
                    <a:pt x="4099" y="1171"/>
                  </a:moveTo>
                  <a:cubicBezTo>
                    <a:pt x="5712" y="1171"/>
                    <a:pt x="7027" y="2484"/>
                    <a:pt x="7027" y="4097"/>
                  </a:cubicBezTo>
                  <a:cubicBezTo>
                    <a:pt x="7027" y="5712"/>
                    <a:pt x="5712" y="7025"/>
                    <a:pt x="4099" y="7025"/>
                  </a:cubicBezTo>
                  <a:cubicBezTo>
                    <a:pt x="2486" y="7025"/>
                    <a:pt x="1171" y="5712"/>
                    <a:pt x="1171" y="4097"/>
                  </a:cubicBezTo>
                  <a:cubicBezTo>
                    <a:pt x="1171" y="2484"/>
                    <a:pt x="2486" y="1171"/>
                    <a:pt x="4099" y="1171"/>
                  </a:cubicBezTo>
                  <a:close/>
                  <a:moveTo>
                    <a:pt x="4099" y="0"/>
                  </a:moveTo>
                  <a:cubicBezTo>
                    <a:pt x="1840" y="0"/>
                    <a:pt x="0" y="1838"/>
                    <a:pt x="0" y="4097"/>
                  </a:cubicBezTo>
                  <a:cubicBezTo>
                    <a:pt x="0" y="6358"/>
                    <a:pt x="1840" y="8196"/>
                    <a:pt x="4099" y="8196"/>
                  </a:cubicBezTo>
                  <a:cubicBezTo>
                    <a:pt x="6358" y="8196"/>
                    <a:pt x="8196" y="6358"/>
                    <a:pt x="8196" y="4097"/>
                  </a:cubicBezTo>
                  <a:cubicBezTo>
                    <a:pt x="8196" y="1838"/>
                    <a:pt x="6358" y="0"/>
                    <a:pt x="409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6" name="Google Shape;5126;p59"/>
            <p:cNvSpPr/>
            <p:nvPr/>
          </p:nvSpPr>
          <p:spPr>
            <a:xfrm>
              <a:off x="860977" y="2620616"/>
              <a:ext cx="319311" cy="319290"/>
            </a:xfrm>
            <a:custGeom>
              <a:avLst/>
              <a:gdLst/>
              <a:ahLst/>
              <a:cxnLst/>
              <a:rect l="l" t="t" r="r" b="b"/>
              <a:pathLst>
                <a:path w="15300" h="15299" extrusionOk="0">
                  <a:moveTo>
                    <a:pt x="12333" y="1171"/>
                  </a:moveTo>
                  <a:cubicBezTo>
                    <a:pt x="13306" y="1171"/>
                    <a:pt x="14128" y="1994"/>
                    <a:pt x="14128" y="2967"/>
                  </a:cubicBezTo>
                  <a:lnTo>
                    <a:pt x="14128" y="12334"/>
                  </a:lnTo>
                  <a:cubicBezTo>
                    <a:pt x="14128" y="13307"/>
                    <a:pt x="13306" y="14129"/>
                    <a:pt x="12333" y="14129"/>
                  </a:cubicBezTo>
                  <a:lnTo>
                    <a:pt x="2968" y="14129"/>
                  </a:lnTo>
                  <a:cubicBezTo>
                    <a:pt x="1993" y="14129"/>
                    <a:pt x="1172" y="13307"/>
                    <a:pt x="1172" y="12334"/>
                  </a:cubicBezTo>
                  <a:lnTo>
                    <a:pt x="1172" y="2967"/>
                  </a:lnTo>
                  <a:cubicBezTo>
                    <a:pt x="1172" y="1994"/>
                    <a:pt x="1993" y="1171"/>
                    <a:pt x="2968" y="1171"/>
                  </a:cubicBezTo>
                  <a:close/>
                  <a:moveTo>
                    <a:pt x="2968" y="0"/>
                  </a:moveTo>
                  <a:cubicBezTo>
                    <a:pt x="1351" y="0"/>
                    <a:pt x="1" y="1346"/>
                    <a:pt x="1" y="2967"/>
                  </a:cubicBezTo>
                  <a:lnTo>
                    <a:pt x="1" y="12334"/>
                  </a:lnTo>
                  <a:cubicBezTo>
                    <a:pt x="1" y="13952"/>
                    <a:pt x="1349" y="15299"/>
                    <a:pt x="2968" y="15299"/>
                  </a:cubicBezTo>
                  <a:lnTo>
                    <a:pt x="12333" y="15299"/>
                  </a:lnTo>
                  <a:cubicBezTo>
                    <a:pt x="13953" y="15299"/>
                    <a:pt x="15299" y="13951"/>
                    <a:pt x="15299" y="12334"/>
                  </a:cubicBezTo>
                  <a:lnTo>
                    <a:pt x="15299" y="2967"/>
                  </a:lnTo>
                  <a:cubicBezTo>
                    <a:pt x="15299" y="1345"/>
                    <a:pt x="13948" y="0"/>
                    <a:pt x="123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7" name="Google Shape;5127;p59"/>
            <p:cNvSpPr/>
            <p:nvPr/>
          </p:nvSpPr>
          <p:spPr>
            <a:xfrm>
              <a:off x="812101" y="2571761"/>
              <a:ext cx="417066" cy="417024"/>
            </a:xfrm>
            <a:custGeom>
              <a:avLst/>
              <a:gdLst/>
              <a:ahLst/>
              <a:cxnLst/>
              <a:rect l="l" t="t" r="r" b="b"/>
              <a:pathLst>
                <a:path w="19984" h="19982" extrusionOk="0">
                  <a:moveTo>
                    <a:pt x="17056" y="1172"/>
                  </a:moveTo>
                  <a:cubicBezTo>
                    <a:pt x="18025" y="1172"/>
                    <a:pt x="18812" y="1959"/>
                    <a:pt x="18812" y="2927"/>
                  </a:cubicBezTo>
                  <a:lnTo>
                    <a:pt x="18812" y="17056"/>
                  </a:lnTo>
                  <a:cubicBezTo>
                    <a:pt x="18812" y="18023"/>
                    <a:pt x="18025" y="18811"/>
                    <a:pt x="17056" y="18811"/>
                  </a:cubicBezTo>
                  <a:lnTo>
                    <a:pt x="2928" y="18811"/>
                  </a:lnTo>
                  <a:cubicBezTo>
                    <a:pt x="1961" y="18811"/>
                    <a:pt x="1172" y="18023"/>
                    <a:pt x="1172" y="17056"/>
                  </a:cubicBezTo>
                  <a:lnTo>
                    <a:pt x="1172" y="2927"/>
                  </a:lnTo>
                  <a:cubicBezTo>
                    <a:pt x="1172" y="1959"/>
                    <a:pt x="1961" y="1172"/>
                    <a:pt x="2928" y="1172"/>
                  </a:cubicBezTo>
                  <a:close/>
                  <a:moveTo>
                    <a:pt x="2928" y="1"/>
                  </a:moveTo>
                  <a:cubicBezTo>
                    <a:pt x="1313" y="1"/>
                    <a:pt x="1" y="1313"/>
                    <a:pt x="1" y="2927"/>
                  </a:cubicBezTo>
                  <a:lnTo>
                    <a:pt x="1" y="17056"/>
                  </a:lnTo>
                  <a:cubicBezTo>
                    <a:pt x="1" y="18669"/>
                    <a:pt x="1313" y="19982"/>
                    <a:pt x="2928" y="19982"/>
                  </a:cubicBezTo>
                  <a:lnTo>
                    <a:pt x="17056" y="19982"/>
                  </a:lnTo>
                  <a:cubicBezTo>
                    <a:pt x="18669" y="19982"/>
                    <a:pt x="19984" y="18669"/>
                    <a:pt x="19984" y="17056"/>
                  </a:cubicBezTo>
                  <a:lnTo>
                    <a:pt x="19984" y="2927"/>
                  </a:lnTo>
                  <a:cubicBezTo>
                    <a:pt x="19984" y="1313"/>
                    <a:pt x="18669" y="1"/>
                    <a:pt x="1705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8" name="Google Shape;5128;p59"/>
            <p:cNvSpPr/>
            <p:nvPr/>
          </p:nvSpPr>
          <p:spPr>
            <a:xfrm>
              <a:off x="1081712" y="2670306"/>
              <a:ext cx="48878" cy="48898"/>
            </a:xfrm>
            <a:custGeom>
              <a:avLst/>
              <a:gdLst/>
              <a:ahLst/>
              <a:cxnLst/>
              <a:rect l="l" t="t" r="r" b="b"/>
              <a:pathLst>
                <a:path w="2342" h="2343" extrusionOk="0">
                  <a:moveTo>
                    <a:pt x="1170" y="0"/>
                  </a:moveTo>
                  <a:cubicBezTo>
                    <a:pt x="524" y="0"/>
                    <a:pt x="1" y="526"/>
                    <a:pt x="1" y="1171"/>
                  </a:cubicBezTo>
                  <a:cubicBezTo>
                    <a:pt x="1" y="1817"/>
                    <a:pt x="524" y="2342"/>
                    <a:pt x="1170" y="2342"/>
                  </a:cubicBezTo>
                  <a:cubicBezTo>
                    <a:pt x="1816" y="2342"/>
                    <a:pt x="2341" y="1817"/>
                    <a:pt x="2341" y="1171"/>
                  </a:cubicBezTo>
                  <a:cubicBezTo>
                    <a:pt x="2341" y="526"/>
                    <a:pt x="1816" y="0"/>
                    <a:pt x="11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29" name="Google Shape;5129;p59"/>
          <p:cNvGrpSpPr/>
          <p:nvPr/>
        </p:nvGrpSpPr>
        <p:grpSpPr>
          <a:xfrm>
            <a:off x="4888861" y="2779203"/>
            <a:ext cx="407391" cy="407391"/>
            <a:chOff x="1323129" y="2571761"/>
            <a:chExt cx="417024" cy="417024"/>
          </a:xfrm>
        </p:grpSpPr>
        <p:sp>
          <p:nvSpPr>
            <p:cNvPr id="5130" name="Google Shape;5130;p59"/>
            <p:cNvSpPr/>
            <p:nvPr/>
          </p:nvSpPr>
          <p:spPr>
            <a:xfrm>
              <a:off x="1385007" y="2719183"/>
              <a:ext cx="73337" cy="219907"/>
            </a:xfrm>
            <a:custGeom>
              <a:avLst/>
              <a:gdLst/>
              <a:ahLst/>
              <a:cxnLst/>
              <a:rect l="l" t="t" r="r" b="b"/>
              <a:pathLst>
                <a:path w="3514" h="10537" extrusionOk="0">
                  <a:moveTo>
                    <a:pt x="2342" y="1171"/>
                  </a:moveTo>
                  <a:lnTo>
                    <a:pt x="2342" y="9367"/>
                  </a:lnTo>
                  <a:lnTo>
                    <a:pt x="1171" y="9367"/>
                  </a:lnTo>
                  <a:lnTo>
                    <a:pt x="1171" y="1171"/>
                  </a:lnTo>
                  <a:close/>
                  <a:moveTo>
                    <a:pt x="586" y="0"/>
                  </a:moveTo>
                  <a:cubicBezTo>
                    <a:pt x="264" y="0"/>
                    <a:pt x="0" y="262"/>
                    <a:pt x="0" y="586"/>
                  </a:cubicBezTo>
                  <a:lnTo>
                    <a:pt x="0" y="9951"/>
                  </a:lnTo>
                  <a:cubicBezTo>
                    <a:pt x="0" y="10275"/>
                    <a:pt x="264" y="10537"/>
                    <a:pt x="586" y="10537"/>
                  </a:cubicBezTo>
                  <a:lnTo>
                    <a:pt x="2928" y="10537"/>
                  </a:lnTo>
                  <a:cubicBezTo>
                    <a:pt x="3252" y="10537"/>
                    <a:pt x="3514" y="10275"/>
                    <a:pt x="3514" y="9951"/>
                  </a:cubicBezTo>
                  <a:lnTo>
                    <a:pt x="3514" y="586"/>
                  </a:lnTo>
                  <a:cubicBezTo>
                    <a:pt x="3514" y="262"/>
                    <a:pt x="3252" y="0"/>
                    <a:pt x="29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1" name="Google Shape;5131;p59"/>
            <p:cNvSpPr/>
            <p:nvPr/>
          </p:nvSpPr>
          <p:spPr>
            <a:xfrm>
              <a:off x="1385007" y="2621430"/>
              <a:ext cx="73337" cy="73337"/>
            </a:xfrm>
            <a:custGeom>
              <a:avLst/>
              <a:gdLst/>
              <a:ahLst/>
              <a:cxnLst/>
              <a:rect l="l" t="t" r="r" b="b"/>
              <a:pathLst>
                <a:path w="3514" h="3514" extrusionOk="0">
                  <a:moveTo>
                    <a:pt x="1757" y="1171"/>
                  </a:moveTo>
                  <a:cubicBezTo>
                    <a:pt x="2081" y="1171"/>
                    <a:pt x="2342" y="1435"/>
                    <a:pt x="2342" y="1757"/>
                  </a:cubicBezTo>
                  <a:cubicBezTo>
                    <a:pt x="2342" y="2080"/>
                    <a:pt x="2081" y="2342"/>
                    <a:pt x="1757" y="2342"/>
                  </a:cubicBezTo>
                  <a:cubicBezTo>
                    <a:pt x="1435" y="2342"/>
                    <a:pt x="1171" y="2080"/>
                    <a:pt x="1171" y="1757"/>
                  </a:cubicBezTo>
                  <a:cubicBezTo>
                    <a:pt x="1171" y="1435"/>
                    <a:pt x="1435" y="1171"/>
                    <a:pt x="1757" y="1171"/>
                  </a:cubicBezTo>
                  <a:close/>
                  <a:moveTo>
                    <a:pt x="1757" y="0"/>
                  </a:moveTo>
                  <a:cubicBezTo>
                    <a:pt x="789" y="0"/>
                    <a:pt x="0" y="789"/>
                    <a:pt x="0" y="1757"/>
                  </a:cubicBezTo>
                  <a:cubicBezTo>
                    <a:pt x="0" y="2726"/>
                    <a:pt x="789" y="3513"/>
                    <a:pt x="1757" y="3513"/>
                  </a:cubicBezTo>
                  <a:cubicBezTo>
                    <a:pt x="2726" y="3513"/>
                    <a:pt x="3514" y="2726"/>
                    <a:pt x="3514" y="1757"/>
                  </a:cubicBezTo>
                  <a:cubicBezTo>
                    <a:pt x="3514" y="789"/>
                    <a:pt x="2726" y="0"/>
                    <a:pt x="17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2" name="Google Shape;5132;p59"/>
            <p:cNvSpPr/>
            <p:nvPr/>
          </p:nvSpPr>
          <p:spPr>
            <a:xfrm>
              <a:off x="1482759" y="2718786"/>
              <a:ext cx="195510" cy="220304"/>
            </a:xfrm>
            <a:custGeom>
              <a:avLst/>
              <a:gdLst/>
              <a:ahLst/>
              <a:cxnLst/>
              <a:rect l="l" t="t" r="r" b="b"/>
              <a:pathLst>
                <a:path w="9368" h="10556" extrusionOk="0">
                  <a:moveTo>
                    <a:pt x="5559" y="1173"/>
                  </a:moveTo>
                  <a:cubicBezTo>
                    <a:pt x="5720" y="1173"/>
                    <a:pt x="5883" y="1186"/>
                    <a:pt x="6044" y="1212"/>
                  </a:cubicBezTo>
                  <a:cubicBezTo>
                    <a:pt x="7422" y="1435"/>
                    <a:pt x="8196" y="2535"/>
                    <a:pt x="8196" y="3669"/>
                  </a:cubicBezTo>
                  <a:lnTo>
                    <a:pt x="8196" y="9386"/>
                  </a:lnTo>
                  <a:lnTo>
                    <a:pt x="7025" y="9386"/>
                  </a:lnTo>
                  <a:lnTo>
                    <a:pt x="7025" y="4702"/>
                  </a:lnTo>
                  <a:cubicBezTo>
                    <a:pt x="7025" y="3411"/>
                    <a:pt x="5975" y="2360"/>
                    <a:pt x="4683" y="2360"/>
                  </a:cubicBezTo>
                  <a:cubicBezTo>
                    <a:pt x="3392" y="2360"/>
                    <a:pt x="2341" y="3411"/>
                    <a:pt x="2341" y="4702"/>
                  </a:cubicBezTo>
                  <a:lnTo>
                    <a:pt x="2341" y="9386"/>
                  </a:lnTo>
                  <a:lnTo>
                    <a:pt x="1170" y="9386"/>
                  </a:lnTo>
                  <a:lnTo>
                    <a:pt x="1170" y="1190"/>
                  </a:lnTo>
                  <a:lnTo>
                    <a:pt x="2341" y="1190"/>
                  </a:lnTo>
                  <a:lnTo>
                    <a:pt x="2341" y="1776"/>
                  </a:lnTo>
                  <a:cubicBezTo>
                    <a:pt x="2341" y="2011"/>
                    <a:pt x="2484" y="2225"/>
                    <a:pt x="2704" y="2316"/>
                  </a:cubicBezTo>
                  <a:cubicBezTo>
                    <a:pt x="2776" y="2346"/>
                    <a:pt x="2852" y="2361"/>
                    <a:pt x="2928" y="2361"/>
                  </a:cubicBezTo>
                  <a:cubicBezTo>
                    <a:pt x="3080" y="2361"/>
                    <a:pt x="3229" y="2301"/>
                    <a:pt x="3341" y="2190"/>
                  </a:cubicBezTo>
                  <a:lnTo>
                    <a:pt x="3615" y="1916"/>
                  </a:lnTo>
                  <a:cubicBezTo>
                    <a:pt x="4086" y="1443"/>
                    <a:pt x="4813" y="1173"/>
                    <a:pt x="5559" y="1173"/>
                  </a:cubicBezTo>
                  <a:close/>
                  <a:moveTo>
                    <a:pt x="5553" y="0"/>
                  </a:moveTo>
                  <a:cubicBezTo>
                    <a:pt x="4823" y="0"/>
                    <a:pt x="4110" y="189"/>
                    <a:pt x="3509" y="536"/>
                  </a:cubicBezTo>
                  <a:cubicBezTo>
                    <a:pt x="3475" y="246"/>
                    <a:pt x="3227" y="19"/>
                    <a:pt x="2927" y="19"/>
                  </a:cubicBezTo>
                  <a:lnTo>
                    <a:pt x="586" y="19"/>
                  </a:lnTo>
                  <a:cubicBezTo>
                    <a:pt x="262" y="19"/>
                    <a:pt x="1" y="281"/>
                    <a:pt x="1" y="605"/>
                  </a:cubicBezTo>
                  <a:lnTo>
                    <a:pt x="1" y="9970"/>
                  </a:lnTo>
                  <a:cubicBezTo>
                    <a:pt x="1" y="10294"/>
                    <a:pt x="262" y="10556"/>
                    <a:pt x="586" y="10556"/>
                  </a:cubicBezTo>
                  <a:lnTo>
                    <a:pt x="2927" y="10556"/>
                  </a:lnTo>
                  <a:cubicBezTo>
                    <a:pt x="3250" y="10556"/>
                    <a:pt x="3512" y="10294"/>
                    <a:pt x="3512" y="9970"/>
                  </a:cubicBezTo>
                  <a:lnTo>
                    <a:pt x="3512" y="4702"/>
                  </a:lnTo>
                  <a:cubicBezTo>
                    <a:pt x="3512" y="4056"/>
                    <a:pt x="4038" y="3531"/>
                    <a:pt x="4683" y="3531"/>
                  </a:cubicBezTo>
                  <a:cubicBezTo>
                    <a:pt x="5329" y="3531"/>
                    <a:pt x="5854" y="4056"/>
                    <a:pt x="5854" y="4702"/>
                  </a:cubicBezTo>
                  <a:lnTo>
                    <a:pt x="5854" y="9970"/>
                  </a:lnTo>
                  <a:cubicBezTo>
                    <a:pt x="5854" y="10294"/>
                    <a:pt x="6116" y="10556"/>
                    <a:pt x="6440" y="10556"/>
                  </a:cubicBezTo>
                  <a:lnTo>
                    <a:pt x="8782" y="10556"/>
                  </a:lnTo>
                  <a:cubicBezTo>
                    <a:pt x="9104" y="10556"/>
                    <a:pt x="9368" y="10294"/>
                    <a:pt x="9368" y="9970"/>
                  </a:cubicBezTo>
                  <a:lnTo>
                    <a:pt x="9368" y="3669"/>
                  </a:lnTo>
                  <a:cubicBezTo>
                    <a:pt x="9368" y="1921"/>
                    <a:pt x="8131" y="364"/>
                    <a:pt x="6231" y="55"/>
                  </a:cubicBezTo>
                  <a:cubicBezTo>
                    <a:pt x="6005" y="18"/>
                    <a:pt x="5779" y="0"/>
                    <a:pt x="55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3" name="Google Shape;5133;p59"/>
            <p:cNvSpPr/>
            <p:nvPr/>
          </p:nvSpPr>
          <p:spPr>
            <a:xfrm>
              <a:off x="1323129" y="2571761"/>
              <a:ext cx="417024" cy="417024"/>
            </a:xfrm>
            <a:custGeom>
              <a:avLst/>
              <a:gdLst/>
              <a:ahLst/>
              <a:cxnLst/>
              <a:rect l="l" t="t" r="r" b="b"/>
              <a:pathLst>
                <a:path w="19982" h="19982" extrusionOk="0">
                  <a:moveTo>
                    <a:pt x="17015" y="1170"/>
                  </a:moveTo>
                  <a:cubicBezTo>
                    <a:pt x="17989" y="1170"/>
                    <a:pt x="18810" y="1993"/>
                    <a:pt x="18810" y="2966"/>
                  </a:cubicBezTo>
                  <a:lnTo>
                    <a:pt x="18810" y="17015"/>
                  </a:lnTo>
                  <a:cubicBezTo>
                    <a:pt x="18810" y="17990"/>
                    <a:pt x="17989" y="18811"/>
                    <a:pt x="17015" y="18811"/>
                  </a:cubicBezTo>
                  <a:lnTo>
                    <a:pt x="2965" y="18811"/>
                  </a:lnTo>
                  <a:cubicBezTo>
                    <a:pt x="1992" y="18811"/>
                    <a:pt x="1170" y="17990"/>
                    <a:pt x="1170" y="17015"/>
                  </a:cubicBezTo>
                  <a:lnTo>
                    <a:pt x="1170" y="2966"/>
                  </a:lnTo>
                  <a:cubicBezTo>
                    <a:pt x="1170" y="1993"/>
                    <a:pt x="1992" y="1170"/>
                    <a:pt x="2965" y="1170"/>
                  </a:cubicBezTo>
                  <a:close/>
                  <a:moveTo>
                    <a:pt x="2965" y="1"/>
                  </a:moveTo>
                  <a:cubicBezTo>
                    <a:pt x="1347" y="1"/>
                    <a:pt x="0" y="1349"/>
                    <a:pt x="0" y="2966"/>
                  </a:cubicBezTo>
                  <a:lnTo>
                    <a:pt x="0" y="17015"/>
                  </a:lnTo>
                  <a:cubicBezTo>
                    <a:pt x="0" y="18635"/>
                    <a:pt x="1348" y="19982"/>
                    <a:pt x="2965" y="19982"/>
                  </a:cubicBezTo>
                  <a:lnTo>
                    <a:pt x="17017" y="19982"/>
                  </a:lnTo>
                  <a:cubicBezTo>
                    <a:pt x="18635" y="19982"/>
                    <a:pt x="19981" y="18634"/>
                    <a:pt x="19981" y="17015"/>
                  </a:cubicBezTo>
                  <a:lnTo>
                    <a:pt x="19981" y="2966"/>
                  </a:lnTo>
                  <a:cubicBezTo>
                    <a:pt x="19981" y="1347"/>
                    <a:pt x="18633" y="1"/>
                    <a:pt x="1701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ستطيل 1"/>
          <p:cNvSpPr/>
          <p:nvPr/>
        </p:nvSpPr>
        <p:spPr>
          <a:xfrm>
            <a:off x="1034971" y="1558629"/>
            <a:ext cx="7481455" cy="31588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b="1" dirty="0">
                <a:solidFill>
                  <a:schemeClr val="tx1"/>
                </a:solidFill>
                <a:latin typeface="Bradley Hand ITC" panose="03070402050302030203" pitchFamily="66" charset="0"/>
                <a:ea typeface="Source Sans Pro"/>
                <a:cs typeface="Source Sans Pro"/>
                <a:sym typeface="Source Sans Pro"/>
              </a:rPr>
              <a:t>First thanks to GOD to reach this point,</a:t>
            </a:r>
          </a:p>
          <a:p>
            <a:pPr lvl="0" algn="ctr"/>
            <a:endParaRPr lang="en-US" sz="2000" b="1" dirty="0">
              <a:solidFill>
                <a:schemeClr val="tx1"/>
              </a:solidFill>
              <a:latin typeface="Bradley Hand ITC" panose="03070402050302030203" pitchFamily="66" charset="0"/>
              <a:ea typeface="Source Sans Pro"/>
              <a:cs typeface="Source Sans Pro"/>
              <a:sym typeface="Source Sans Pro"/>
            </a:endParaRPr>
          </a:p>
          <a:p>
            <a:pPr algn="ctr"/>
            <a:r>
              <a:rPr lang="en-US" sz="2000" b="1" dirty="0">
                <a:solidFill>
                  <a:schemeClr val="tx1"/>
                </a:solidFill>
                <a:latin typeface="Bradley Hand ITC" panose="03070402050302030203" pitchFamily="66" charset="0"/>
                <a:ea typeface="Source Sans Pro"/>
                <a:cs typeface="Source Sans Pro"/>
                <a:sym typeface="Source Sans Pro"/>
              </a:rPr>
              <a:t>We would like to thank our </a:t>
            </a:r>
            <a:r>
              <a:rPr lang="en-US" sz="2000" b="1" i="1" dirty="0">
                <a:solidFill>
                  <a:schemeClr val="tx1"/>
                </a:solidFill>
                <a:latin typeface="Bradley Hand ITC" panose="03070402050302030203" pitchFamily="66" charset="0"/>
              </a:rPr>
              <a:t>Supervisors</a:t>
            </a:r>
            <a:r>
              <a:rPr lang="en-US" sz="2000" b="1" dirty="0" smtClean="0">
                <a:solidFill>
                  <a:schemeClr val="tx1"/>
                </a:solidFill>
                <a:latin typeface="Bradley Hand ITC" panose="03070402050302030203" pitchFamily="66" charset="0"/>
                <a:ea typeface="Source Sans Pro"/>
                <a:cs typeface="Source Sans Pro"/>
                <a:sym typeface="Source Sans Pro"/>
              </a:rPr>
              <a:t>,</a:t>
            </a:r>
            <a:r>
              <a:rPr lang="en-US" sz="2000" b="1" dirty="0">
                <a:latin typeface="Bradley Hand ITC" panose="03070402050302030203" pitchFamily="66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Bradley Hand ITC" panose="03070402050302030203" pitchFamily="66" charset="0"/>
              </a:rPr>
              <a:t>Dr. Emad Natsheh </a:t>
            </a:r>
            <a:r>
              <a:rPr lang="en-US" sz="2000" b="1" dirty="0" smtClean="0">
                <a:solidFill>
                  <a:schemeClr val="tx1"/>
                </a:solidFill>
                <a:latin typeface="Bradley Hand ITC" panose="03070402050302030203" pitchFamily="66" charset="0"/>
              </a:rPr>
              <a:t>and </a:t>
            </a:r>
            <a:r>
              <a:rPr lang="en-US" sz="2000" b="1" dirty="0">
                <a:solidFill>
                  <a:schemeClr val="tx1"/>
                </a:solidFill>
                <a:latin typeface="Bradley Hand ITC" panose="03070402050302030203" pitchFamily="66" charset="0"/>
              </a:rPr>
              <a:t> Dr. Suleiman Abu </a:t>
            </a:r>
            <a:r>
              <a:rPr lang="en-US" sz="2000" b="1" dirty="0" err="1" smtClean="0">
                <a:solidFill>
                  <a:schemeClr val="tx1"/>
                </a:solidFill>
                <a:latin typeface="Bradley Hand ITC" panose="03070402050302030203" pitchFamily="66" charset="0"/>
              </a:rPr>
              <a:t>Kharmeh</a:t>
            </a:r>
            <a:r>
              <a:rPr lang="en-US" sz="2000" b="1" dirty="0" smtClean="0">
                <a:solidFill>
                  <a:schemeClr val="tx1"/>
                </a:solidFill>
                <a:latin typeface="Bradley Hand ITC" panose="03070402050302030203" pitchFamily="66" charset="0"/>
                <a:ea typeface="Source Sans Pro"/>
                <a:cs typeface="Source Sans Pro"/>
                <a:sym typeface="Source Sans Pro"/>
              </a:rPr>
              <a:t>, </a:t>
            </a:r>
            <a:r>
              <a:rPr lang="en-US" sz="2000" b="1" dirty="0">
                <a:solidFill>
                  <a:schemeClr val="tx1"/>
                </a:solidFill>
                <a:latin typeface="Bradley Hand ITC" panose="03070402050302030203" pitchFamily="66" charset="0"/>
                <a:ea typeface="Source Sans Pro"/>
                <a:cs typeface="Source Sans Pro"/>
                <a:sym typeface="Source Sans Pro"/>
              </a:rPr>
              <a:t>for standing with us in the whole process</a:t>
            </a:r>
          </a:p>
          <a:p>
            <a:pPr lvl="0" algn="ctr"/>
            <a:endParaRPr lang="en-US" sz="2000" b="1" dirty="0">
              <a:solidFill>
                <a:schemeClr val="tx1"/>
              </a:solidFill>
              <a:latin typeface="Bradley Hand ITC" panose="03070402050302030203" pitchFamily="66" charset="0"/>
              <a:ea typeface="Source Sans Pro"/>
              <a:cs typeface="Source Sans Pro"/>
              <a:sym typeface="Source Sans Pro"/>
            </a:endParaRPr>
          </a:p>
          <a:p>
            <a:pPr lvl="0" algn="ctr"/>
            <a:r>
              <a:rPr lang="en-US" sz="2000" b="1" dirty="0">
                <a:solidFill>
                  <a:schemeClr val="tx1"/>
                </a:solidFill>
                <a:latin typeface="Bradley Hand ITC" panose="03070402050302030203" pitchFamily="66" charset="0"/>
                <a:ea typeface="Source Sans Pro"/>
                <a:cs typeface="Source Sans Pro"/>
                <a:sym typeface="Source Sans Pro"/>
              </a:rPr>
              <a:t>We are grateful to the entire Computer Engineering Department, Our families, and friends.</a:t>
            </a:r>
            <a:endParaRPr lang="en-US" sz="2000" b="1" dirty="0">
              <a:solidFill>
                <a:schemeClr val="tx1"/>
              </a:solidFill>
              <a:latin typeface="Bradley Hand ITC" panose="03070402050302030203" pitchFamily="66" charset="0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" name="Google Shape;5744;p6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RESOURCES</a:t>
            </a:r>
            <a:endParaRPr dirty="0"/>
          </a:p>
        </p:txBody>
      </p:sp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2505392" y="2770981"/>
          <a:ext cx="4133215" cy="171450"/>
        </p:xfrm>
        <a:graphic>
          <a:graphicData uri="http://schemas.openxmlformats.org/drawingml/2006/table">
            <a:tbl>
              <a:tblPr firstRow="1" firstCol="1" bandRow="1">
                <a:tableStyleId>{086854CC-AD83-40D2-ABE0-011CF219FAFB}</a:tableStyleId>
              </a:tblPr>
              <a:tblGrid>
                <a:gridCol w="413321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7036" y="1108991"/>
            <a:ext cx="8956964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[1]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Prathapagiri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Dilip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and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Eethamakula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Kosalendra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"Wi-Fi Door Lock System Using ESP32 CAM Based on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IoT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."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kumimoji="0" lang="en-US" altLang="en-US" sz="12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International journal of analytical and experimental modal analysis. XIII. 20002003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(2021).</a:t>
            </a:r>
            <a:endParaRPr kumimoji="0" lang="en-US" alt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[2]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Kamelia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Lia, et al. "Door-automation system using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bluetooth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-based android for mobile phone." </a:t>
            </a:r>
            <a:r>
              <a:rPr kumimoji="0" lang="en-US" altLang="en-US" sz="12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ARPN Journal of Engineering and Applied Sciences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9.10 (2014): 1759-1762.</a:t>
            </a:r>
            <a:endParaRPr kumimoji="0" lang="en-US" alt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[3] </a:t>
            </a:r>
            <a:r>
              <a:rPr kumimoji="0" lang="en-US" alt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Kaustubh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Dhondge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Kaushik </a:t>
            </a:r>
            <a:r>
              <a:rPr kumimoji="0" lang="en-US" alt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Ayinala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Baek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-Young Choi </a:t>
            </a:r>
            <a:r>
              <a:rPr kumimoji="0" lang="en-US" alt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Sejun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Song, “Infrared Optical Wireless Communication for Smart Door Locks Using Smart phones”, 12th International Conference on Mobile Ad-Hoc and Sensor Networks, 2016.</a:t>
            </a:r>
            <a:endParaRPr kumimoji="0" lang="en-US" alt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[4]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Shrivastava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Ashish, et al. "GSM based gas leakage detection system." </a:t>
            </a:r>
            <a:r>
              <a:rPr kumimoji="0" lang="en-US" altLang="en-US" sz="12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International Journal of Technical Research and Applications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1.2 (2013): 42-45.</a:t>
            </a:r>
            <a:endParaRPr kumimoji="0" lang="en-US" alt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[5] </a:t>
            </a:r>
            <a:r>
              <a:rPr kumimoji="0" lang="en-US" altLang="en-US" sz="1600" b="0" i="0" u="sng" strike="noStrike" cap="none" normalizeH="0" baseline="0" dirty="0" smtClean="0">
                <a:ln>
                  <a:noFill/>
                </a:ln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http://esp32.net/</a:t>
            </a:r>
            <a:endParaRPr kumimoji="0" lang="en-US" alt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[6] </a:t>
            </a:r>
            <a:r>
              <a:rPr kumimoji="0" lang="en-US" altLang="en-US" sz="1600" b="0" i="0" u="sng" strike="noStrike" cap="none" normalizeH="0" baseline="0" dirty="0" smtClean="0">
                <a:ln>
                  <a:noFill/>
                </a:ln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https://randomnerdtutorials.com/esp32-cam-video-streaming-face-recognition-arduino-ide/</a:t>
            </a:r>
            <a:endParaRPr kumimoji="0" lang="en-US" alt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[7] </a:t>
            </a:r>
            <a:r>
              <a:rPr kumimoji="0" lang="en-US" altLang="en-US" sz="1600" b="0" i="0" u="sng" strike="noStrike" cap="none" normalizeH="0" baseline="0" dirty="0" smtClean="0">
                <a:ln>
                  <a:noFill/>
                </a:ln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https://github.com/espressif/esp32-camera</a:t>
            </a:r>
            <a:endParaRPr kumimoji="0" lang="en-US" alt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[8] </a:t>
            </a:r>
            <a:r>
              <a:rPr kumimoji="0" lang="en-US" altLang="en-US" sz="1600" b="0" i="0" u="sng" strike="noStrike" cap="none" normalizeH="0" baseline="0" dirty="0" smtClean="0">
                <a:ln>
                  <a:noFill/>
                </a:ln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https://randomnerdtutorials.com/esp32-client-server-wi-fi/</a:t>
            </a:r>
            <a:endParaRPr kumimoji="0" lang="en-US" alt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[9] </a:t>
            </a:r>
            <a:r>
              <a:rPr kumimoji="0" lang="en-US" altLang="en-US" sz="1600" b="0" i="0" u="sng" strike="noStrike" cap="none" normalizeH="0" baseline="0" dirty="0" smtClean="0">
                <a:ln>
                  <a:noFill/>
                </a:ln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7"/>
              </a:rPr>
              <a:t>https://how2electronics.com/esp32-fingerprint-sensor-security-system/</a:t>
            </a:r>
            <a:endParaRPr kumimoji="0" lang="en-US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5" name="Google Shape;5105;p58"/>
          <p:cNvSpPr txBox="1">
            <a:spLocks noGrp="1"/>
          </p:cNvSpPr>
          <p:nvPr>
            <p:ph type="title"/>
          </p:nvPr>
        </p:nvSpPr>
        <p:spPr>
          <a:xfrm>
            <a:off x="2954045" y="1123341"/>
            <a:ext cx="557559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sz="3200" b="1" dirty="0">
                <a:solidFill>
                  <a:schemeClr val="tx1"/>
                </a:solidFill>
              </a:rPr>
              <a:t>Presenters</a:t>
            </a:r>
            <a:endParaRPr sz="3200" dirty="0">
              <a:solidFill>
                <a:schemeClr val="tx1"/>
              </a:solidFill>
            </a:endParaRPr>
          </a:p>
        </p:txBody>
      </p:sp>
      <p:sp>
        <p:nvSpPr>
          <p:cNvPr id="5106" name="Google Shape;5106;p58"/>
          <p:cNvSpPr txBox="1">
            <a:spLocks noGrp="1"/>
          </p:cNvSpPr>
          <p:nvPr>
            <p:ph type="title" idx="2"/>
          </p:nvPr>
        </p:nvSpPr>
        <p:spPr>
          <a:xfrm>
            <a:off x="4654673" y="1696041"/>
            <a:ext cx="25761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Dana Ramadan</a:t>
            </a:r>
            <a:endParaRPr dirty="0"/>
          </a:p>
        </p:txBody>
      </p:sp>
      <p:sp>
        <p:nvSpPr>
          <p:cNvPr id="5108" name="Google Shape;5108;p58"/>
          <p:cNvSpPr txBox="1">
            <a:spLocks noGrp="1"/>
          </p:cNvSpPr>
          <p:nvPr>
            <p:ph type="title" idx="3"/>
          </p:nvPr>
        </p:nvSpPr>
        <p:spPr>
          <a:xfrm>
            <a:off x="4529983" y="2071791"/>
            <a:ext cx="25761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Sana’ Zetawi</a:t>
            </a:r>
            <a:endParaRPr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512" y="944541"/>
            <a:ext cx="3067050" cy="3086100"/>
          </a:xfrm>
          <a:prstGeom prst="rect">
            <a:avLst/>
          </a:prstGeom>
        </p:spPr>
      </p:pic>
      <p:sp>
        <p:nvSpPr>
          <p:cNvPr id="20" name="Google Shape;5105;p58"/>
          <p:cNvSpPr txBox="1">
            <a:spLocks noGrp="1"/>
          </p:cNvSpPr>
          <p:nvPr>
            <p:ph type="title"/>
          </p:nvPr>
        </p:nvSpPr>
        <p:spPr>
          <a:xfrm>
            <a:off x="3154927" y="2599491"/>
            <a:ext cx="557559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200" dirty="0">
                <a:solidFill>
                  <a:schemeClr val="tx1"/>
                </a:solidFill>
              </a:rPr>
              <a:t>Supervisors</a:t>
            </a:r>
            <a:endParaRPr sz="3200" dirty="0">
              <a:solidFill>
                <a:schemeClr val="tx1"/>
              </a:solidFill>
            </a:endParaRPr>
          </a:p>
        </p:txBody>
      </p:sp>
      <p:sp>
        <p:nvSpPr>
          <p:cNvPr id="21" name="Google Shape;5108;p58"/>
          <p:cNvSpPr txBox="1">
            <a:spLocks noGrp="1"/>
          </p:cNvSpPr>
          <p:nvPr>
            <p:ph type="title" idx="3"/>
          </p:nvPr>
        </p:nvSpPr>
        <p:spPr>
          <a:xfrm>
            <a:off x="4529982" y="3239091"/>
            <a:ext cx="3099521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Dr. Emad Natsheh </a:t>
            </a:r>
          </a:p>
        </p:txBody>
      </p:sp>
      <p:sp>
        <p:nvSpPr>
          <p:cNvPr id="22" name="Google Shape;5108;p58"/>
          <p:cNvSpPr txBox="1">
            <a:spLocks noGrp="1"/>
          </p:cNvSpPr>
          <p:nvPr>
            <p:ph type="title" idx="3"/>
          </p:nvPr>
        </p:nvSpPr>
        <p:spPr>
          <a:xfrm>
            <a:off x="4529982" y="3699891"/>
            <a:ext cx="4312681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 Dr. Suleiman Abu </a:t>
            </a:r>
            <a:r>
              <a:rPr lang="en-US" dirty="0" err="1"/>
              <a:t>Kharmeh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0" name="Google Shape;4350;p3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4351" name="Google Shape;4351;p35"/>
          <p:cNvSpPr txBox="1">
            <a:spLocks noGrp="1"/>
          </p:cNvSpPr>
          <p:nvPr>
            <p:ph type="title" idx="2"/>
          </p:nvPr>
        </p:nvSpPr>
        <p:spPr>
          <a:xfrm>
            <a:off x="3679432" y="1785700"/>
            <a:ext cx="2970600" cy="79124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The Idea</a:t>
            </a:r>
            <a:br>
              <a:rPr lang="en" dirty="0" smtClean="0"/>
            </a:br>
            <a:r>
              <a:rPr lang="en" sz="1600" dirty="0" smtClean="0">
                <a:solidFill>
                  <a:schemeClr val="tx1"/>
                </a:solidFill>
              </a:rPr>
              <a:t>problems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4355" name="Google Shape;4355;p35"/>
          <p:cNvSpPr txBox="1">
            <a:spLocks noGrp="1"/>
          </p:cNvSpPr>
          <p:nvPr>
            <p:ph type="title" idx="5"/>
          </p:nvPr>
        </p:nvSpPr>
        <p:spPr>
          <a:xfrm>
            <a:off x="3679432" y="2770350"/>
            <a:ext cx="3434100" cy="8045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/>
              <a:t>MAJOR </a:t>
            </a:r>
            <a:r>
              <a:rPr lang="en-US" dirty="0" smtClean="0"/>
              <a:t>FEATURES</a:t>
            </a:r>
            <a:br>
              <a:rPr lang="en-US" dirty="0" smtClean="0"/>
            </a:br>
            <a:r>
              <a:rPr lang="en-US" sz="1600" dirty="0" smtClean="0">
                <a:solidFill>
                  <a:schemeClr val="tx1"/>
                </a:solidFill>
              </a:rPr>
              <a:t>solutions</a:t>
            </a:r>
            <a:endParaRPr sz="1800" dirty="0">
              <a:solidFill>
                <a:schemeClr val="tx1"/>
              </a:solidFill>
            </a:endParaRPr>
          </a:p>
        </p:txBody>
      </p:sp>
      <p:sp>
        <p:nvSpPr>
          <p:cNvPr id="4357" name="Google Shape;4357;p35"/>
          <p:cNvSpPr txBox="1">
            <a:spLocks noGrp="1"/>
          </p:cNvSpPr>
          <p:nvPr>
            <p:ph type="title" idx="7"/>
          </p:nvPr>
        </p:nvSpPr>
        <p:spPr>
          <a:xfrm>
            <a:off x="3679432" y="3850122"/>
            <a:ext cx="26265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RESULTS</a:t>
            </a:r>
            <a:endParaRPr dirty="0"/>
          </a:p>
        </p:txBody>
      </p:sp>
      <p:sp>
        <p:nvSpPr>
          <p:cNvPr id="4359" name="Google Shape;4359;p35"/>
          <p:cNvSpPr txBox="1">
            <a:spLocks noGrp="1"/>
          </p:cNvSpPr>
          <p:nvPr>
            <p:ph type="title" idx="9"/>
          </p:nvPr>
        </p:nvSpPr>
        <p:spPr>
          <a:xfrm>
            <a:off x="2845432" y="1605966"/>
            <a:ext cx="8340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4361" name="Google Shape;4361;p35"/>
          <p:cNvSpPr txBox="1">
            <a:spLocks noGrp="1"/>
          </p:cNvSpPr>
          <p:nvPr>
            <p:ph type="title" idx="14"/>
          </p:nvPr>
        </p:nvSpPr>
        <p:spPr>
          <a:xfrm>
            <a:off x="2845432" y="2723766"/>
            <a:ext cx="8340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4362" name="Google Shape;4362;p35"/>
          <p:cNvSpPr txBox="1">
            <a:spLocks noGrp="1"/>
          </p:cNvSpPr>
          <p:nvPr>
            <p:ph type="title" idx="15"/>
          </p:nvPr>
        </p:nvSpPr>
        <p:spPr>
          <a:xfrm>
            <a:off x="2845432" y="3796272"/>
            <a:ext cx="8340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</a:t>
            </a:r>
            <a:r>
              <a:rPr lang="en-US" dirty="0" smtClean="0"/>
              <a:t>3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1" name="Google Shape;4381;p37"/>
          <p:cNvSpPr txBox="1">
            <a:spLocks noGrp="1"/>
          </p:cNvSpPr>
          <p:nvPr>
            <p:ph type="title"/>
          </p:nvPr>
        </p:nvSpPr>
        <p:spPr>
          <a:xfrm>
            <a:off x="622250" y="1934525"/>
            <a:ext cx="3949800" cy="154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PERFICIENT </a:t>
            </a:r>
            <a:r>
              <a:rPr lang="en" dirty="0" smtClean="0"/>
              <a:t>COMPANY</a:t>
            </a:r>
            <a:endParaRPr dirty="0"/>
          </a:p>
        </p:txBody>
      </p:sp>
      <p:sp>
        <p:nvSpPr>
          <p:cNvPr id="4382" name="Google Shape;4382;p37"/>
          <p:cNvSpPr txBox="1">
            <a:spLocks noGrp="1"/>
          </p:cNvSpPr>
          <p:nvPr>
            <p:ph type="title" idx="2"/>
          </p:nvPr>
        </p:nvSpPr>
        <p:spPr>
          <a:xfrm>
            <a:off x="622250" y="953225"/>
            <a:ext cx="5039400" cy="98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01.</a:t>
            </a:r>
            <a:endParaRPr/>
          </a:p>
        </p:txBody>
      </p:sp>
      <p:pic>
        <p:nvPicPr>
          <p:cNvPr id="4384" name="Google Shape;4384;p37"/>
          <p:cNvPicPr preferRelativeResize="0"/>
          <p:nvPr/>
        </p:nvPicPr>
        <p:blipFill rotWithShape="1">
          <a:blip r:embed="rId3">
            <a:alphaModFix/>
          </a:blip>
          <a:srcRect l="16644" r="16644"/>
          <a:stretch/>
        </p:blipFill>
        <p:spPr>
          <a:xfrm>
            <a:off x="5610355" y="1291787"/>
            <a:ext cx="2589000" cy="25866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4385" name="Google Shape;4385;p37"/>
          <p:cNvSpPr/>
          <p:nvPr/>
        </p:nvSpPr>
        <p:spPr>
          <a:xfrm>
            <a:off x="5449675" y="1131075"/>
            <a:ext cx="2910600" cy="2910600"/>
          </a:xfrm>
          <a:prstGeom prst="arc">
            <a:avLst>
              <a:gd name="adj1" fmla="val 16200000"/>
              <a:gd name="adj2" fmla="val 0"/>
            </a:avLst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9" name="Google Shape;4459;p3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Why this idea?</a:t>
            </a:r>
            <a:endParaRPr dirty="0"/>
          </a:p>
        </p:txBody>
      </p:sp>
      <p:sp>
        <p:nvSpPr>
          <p:cNvPr id="4460" name="Google Shape;4460;p39"/>
          <p:cNvSpPr txBox="1">
            <a:spLocks noGrp="1"/>
          </p:cNvSpPr>
          <p:nvPr>
            <p:ph type="title" idx="2"/>
          </p:nvPr>
        </p:nvSpPr>
        <p:spPr>
          <a:xfrm>
            <a:off x="720000" y="2653217"/>
            <a:ext cx="2823641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 smtClean="0"/>
              <a:t>The Era </a:t>
            </a:r>
            <a:r>
              <a:rPr lang="en-US" dirty="0"/>
              <a:t>of </a:t>
            </a:r>
            <a:r>
              <a:rPr lang="en-US" dirty="0" smtClean="0"/>
              <a:t>Speed</a:t>
            </a:r>
            <a:endParaRPr dirty="0"/>
          </a:p>
        </p:txBody>
      </p:sp>
      <p:sp>
        <p:nvSpPr>
          <p:cNvPr id="4461" name="Google Shape;4461;p39"/>
          <p:cNvSpPr txBox="1">
            <a:spLocks noGrp="1"/>
          </p:cNvSpPr>
          <p:nvPr>
            <p:ph type="subTitle" idx="1"/>
          </p:nvPr>
        </p:nvSpPr>
        <p:spPr>
          <a:xfrm>
            <a:off x="893703" y="3007348"/>
            <a:ext cx="2406100" cy="92259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People </a:t>
            </a:r>
            <a:r>
              <a:rPr lang="en-US" dirty="0" smtClean="0"/>
              <a:t>seek to make their lives more comfortable and save time and effort</a:t>
            </a:r>
            <a:endParaRPr dirty="0"/>
          </a:p>
        </p:txBody>
      </p:sp>
      <p:sp>
        <p:nvSpPr>
          <p:cNvPr id="4462" name="Google Shape;4462;p39"/>
          <p:cNvSpPr txBox="1">
            <a:spLocks noGrp="1"/>
          </p:cNvSpPr>
          <p:nvPr>
            <p:ph type="title" idx="3"/>
          </p:nvPr>
        </p:nvSpPr>
        <p:spPr>
          <a:xfrm>
            <a:off x="5534829" y="2717049"/>
            <a:ext cx="2729120" cy="4164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Increase Security</a:t>
            </a:r>
            <a:endParaRPr dirty="0"/>
          </a:p>
        </p:txBody>
      </p:sp>
      <p:sp>
        <p:nvSpPr>
          <p:cNvPr id="4463" name="Google Shape;4463;p39"/>
          <p:cNvSpPr txBox="1">
            <a:spLocks noGrp="1"/>
          </p:cNvSpPr>
          <p:nvPr>
            <p:ph type="subTitle" idx="4"/>
          </p:nvPr>
        </p:nvSpPr>
        <p:spPr>
          <a:xfrm>
            <a:off x="5788224" y="3168784"/>
            <a:ext cx="23619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Increase security in companies is very important</a:t>
            </a:r>
            <a:endParaRPr dirty="0"/>
          </a:p>
        </p:txBody>
      </p:sp>
      <p:grpSp>
        <p:nvGrpSpPr>
          <p:cNvPr id="38" name="Google Shape;5139;p60"/>
          <p:cNvGrpSpPr/>
          <p:nvPr/>
        </p:nvGrpSpPr>
        <p:grpSpPr>
          <a:xfrm>
            <a:off x="1683327" y="2041816"/>
            <a:ext cx="697863" cy="570668"/>
            <a:chOff x="1411061" y="1425463"/>
            <a:chExt cx="373514" cy="360622"/>
          </a:xfrm>
        </p:grpSpPr>
        <p:sp>
          <p:nvSpPr>
            <p:cNvPr id="39" name="Google Shape;5140;p60"/>
            <p:cNvSpPr/>
            <p:nvPr/>
          </p:nvSpPr>
          <p:spPr>
            <a:xfrm>
              <a:off x="1754762" y="1642047"/>
              <a:ext cx="15587" cy="14365"/>
            </a:xfrm>
            <a:custGeom>
              <a:avLst/>
              <a:gdLst/>
              <a:ahLst/>
              <a:cxnLst/>
              <a:rect l="l" t="t" r="r" b="b"/>
              <a:pathLst>
                <a:path w="561" h="517" extrusionOk="0">
                  <a:moveTo>
                    <a:pt x="278" y="0"/>
                  </a:moveTo>
                  <a:cubicBezTo>
                    <a:pt x="161" y="0"/>
                    <a:pt x="46" y="81"/>
                    <a:pt x="25" y="218"/>
                  </a:cubicBezTo>
                  <a:cubicBezTo>
                    <a:pt x="1" y="349"/>
                    <a:pt x="84" y="504"/>
                    <a:pt x="239" y="516"/>
                  </a:cubicBezTo>
                  <a:lnTo>
                    <a:pt x="287" y="516"/>
                  </a:lnTo>
                  <a:cubicBezTo>
                    <a:pt x="406" y="516"/>
                    <a:pt x="501" y="421"/>
                    <a:pt x="537" y="302"/>
                  </a:cubicBezTo>
                  <a:cubicBezTo>
                    <a:pt x="560" y="171"/>
                    <a:pt x="477" y="40"/>
                    <a:pt x="322" y="4"/>
                  </a:cubicBezTo>
                  <a:cubicBezTo>
                    <a:pt x="307" y="1"/>
                    <a:pt x="292" y="0"/>
                    <a:pt x="2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5141;p60"/>
            <p:cNvSpPr/>
            <p:nvPr/>
          </p:nvSpPr>
          <p:spPr>
            <a:xfrm>
              <a:off x="1602278" y="1562332"/>
              <a:ext cx="182297" cy="223419"/>
            </a:xfrm>
            <a:custGeom>
              <a:avLst/>
              <a:gdLst/>
              <a:ahLst/>
              <a:cxnLst/>
              <a:rect l="l" t="t" r="r" b="b"/>
              <a:pathLst>
                <a:path w="6561" h="8041" extrusionOk="0">
                  <a:moveTo>
                    <a:pt x="2941" y="6909"/>
                  </a:moveTo>
                  <a:lnTo>
                    <a:pt x="2941" y="6933"/>
                  </a:lnTo>
                  <a:cubicBezTo>
                    <a:pt x="2989" y="6933"/>
                    <a:pt x="3012" y="6969"/>
                    <a:pt x="3012" y="7016"/>
                  </a:cubicBezTo>
                  <a:lnTo>
                    <a:pt x="3012" y="7445"/>
                  </a:lnTo>
                  <a:cubicBezTo>
                    <a:pt x="3012" y="7493"/>
                    <a:pt x="2989" y="7517"/>
                    <a:pt x="2941" y="7517"/>
                  </a:cubicBezTo>
                  <a:lnTo>
                    <a:pt x="560" y="7517"/>
                  </a:lnTo>
                  <a:cubicBezTo>
                    <a:pt x="512" y="7517"/>
                    <a:pt x="488" y="7493"/>
                    <a:pt x="488" y="7445"/>
                  </a:cubicBezTo>
                  <a:lnTo>
                    <a:pt x="488" y="6981"/>
                  </a:lnTo>
                  <a:cubicBezTo>
                    <a:pt x="488" y="6981"/>
                    <a:pt x="512" y="6909"/>
                    <a:pt x="560" y="6909"/>
                  </a:cubicBezTo>
                  <a:close/>
                  <a:moveTo>
                    <a:pt x="5756" y="0"/>
                  </a:moveTo>
                  <a:cubicBezTo>
                    <a:pt x="5446" y="0"/>
                    <a:pt x="5117" y="190"/>
                    <a:pt x="5025" y="599"/>
                  </a:cubicBezTo>
                  <a:lnTo>
                    <a:pt x="4667" y="2242"/>
                  </a:lnTo>
                  <a:cubicBezTo>
                    <a:pt x="4592" y="2215"/>
                    <a:pt x="4513" y="2201"/>
                    <a:pt x="4435" y="2201"/>
                  </a:cubicBezTo>
                  <a:cubicBezTo>
                    <a:pt x="4241" y="2201"/>
                    <a:pt x="4049" y="2284"/>
                    <a:pt x="3905" y="2444"/>
                  </a:cubicBezTo>
                  <a:lnTo>
                    <a:pt x="3429" y="2992"/>
                  </a:lnTo>
                  <a:cubicBezTo>
                    <a:pt x="3096" y="3397"/>
                    <a:pt x="3096" y="3397"/>
                    <a:pt x="2739" y="3492"/>
                  </a:cubicBezTo>
                  <a:cubicBezTo>
                    <a:pt x="2643" y="3516"/>
                    <a:pt x="2536" y="3528"/>
                    <a:pt x="2417" y="3576"/>
                  </a:cubicBezTo>
                  <a:cubicBezTo>
                    <a:pt x="964" y="4004"/>
                    <a:pt x="381" y="5361"/>
                    <a:pt x="322" y="6469"/>
                  </a:cubicBezTo>
                  <a:cubicBezTo>
                    <a:pt x="131" y="6552"/>
                    <a:pt x="0" y="6766"/>
                    <a:pt x="0" y="7005"/>
                  </a:cubicBezTo>
                  <a:lnTo>
                    <a:pt x="0" y="7457"/>
                  </a:lnTo>
                  <a:cubicBezTo>
                    <a:pt x="0" y="7790"/>
                    <a:pt x="262" y="8040"/>
                    <a:pt x="572" y="8040"/>
                  </a:cubicBezTo>
                  <a:lnTo>
                    <a:pt x="2953" y="8040"/>
                  </a:lnTo>
                  <a:cubicBezTo>
                    <a:pt x="3286" y="8040"/>
                    <a:pt x="3536" y="7778"/>
                    <a:pt x="3536" y="7457"/>
                  </a:cubicBezTo>
                  <a:lnTo>
                    <a:pt x="3536" y="7005"/>
                  </a:lnTo>
                  <a:cubicBezTo>
                    <a:pt x="3536" y="6897"/>
                    <a:pt x="3512" y="6778"/>
                    <a:pt x="3453" y="6683"/>
                  </a:cubicBezTo>
                  <a:lnTo>
                    <a:pt x="4524" y="6112"/>
                  </a:lnTo>
                  <a:cubicBezTo>
                    <a:pt x="5453" y="5588"/>
                    <a:pt x="5608" y="5350"/>
                    <a:pt x="5834" y="4171"/>
                  </a:cubicBezTo>
                  <a:cubicBezTo>
                    <a:pt x="5858" y="4028"/>
                    <a:pt x="5775" y="3885"/>
                    <a:pt x="5620" y="3861"/>
                  </a:cubicBezTo>
                  <a:cubicBezTo>
                    <a:pt x="5601" y="3856"/>
                    <a:pt x="5582" y="3854"/>
                    <a:pt x="5563" y="3854"/>
                  </a:cubicBezTo>
                  <a:cubicBezTo>
                    <a:pt x="5448" y="3854"/>
                    <a:pt x="5332" y="3941"/>
                    <a:pt x="5322" y="4064"/>
                  </a:cubicBezTo>
                  <a:cubicBezTo>
                    <a:pt x="5120" y="5123"/>
                    <a:pt x="5025" y="5219"/>
                    <a:pt x="4263" y="5635"/>
                  </a:cubicBezTo>
                  <a:lnTo>
                    <a:pt x="2881" y="6374"/>
                  </a:lnTo>
                  <a:lnTo>
                    <a:pt x="845" y="6374"/>
                  </a:lnTo>
                  <a:cubicBezTo>
                    <a:pt x="917" y="5469"/>
                    <a:pt x="1393" y="4385"/>
                    <a:pt x="2560" y="4040"/>
                  </a:cubicBezTo>
                  <a:cubicBezTo>
                    <a:pt x="2679" y="4004"/>
                    <a:pt x="2774" y="3980"/>
                    <a:pt x="2858" y="3945"/>
                  </a:cubicBezTo>
                  <a:cubicBezTo>
                    <a:pt x="3310" y="3826"/>
                    <a:pt x="3393" y="3790"/>
                    <a:pt x="3822" y="3290"/>
                  </a:cubicBezTo>
                  <a:lnTo>
                    <a:pt x="4298" y="2742"/>
                  </a:lnTo>
                  <a:cubicBezTo>
                    <a:pt x="4335" y="2699"/>
                    <a:pt x="4385" y="2678"/>
                    <a:pt x="4438" y="2678"/>
                  </a:cubicBezTo>
                  <a:cubicBezTo>
                    <a:pt x="4487" y="2678"/>
                    <a:pt x="4538" y="2696"/>
                    <a:pt x="4584" y="2730"/>
                  </a:cubicBezTo>
                  <a:cubicBezTo>
                    <a:pt x="4679" y="2814"/>
                    <a:pt x="4620" y="2968"/>
                    <a:pt x="4584" y="3040"/>
                  </a:cubicBezTo>
                  <a:cubicBezTo>
                    <a:pt x="4322" y="3409"/>
                    <a:pt x="4084" y="3766"/>
                    <a:pt x="3846" y="4111"/>
                  </a:cubicBezTo>
                  <a:lnTo>
                    <a:pt x="3489" y="4647"/>
                  </a:lnTo>
                  <a:cubicBezTo>
                    <a:pt x="3417" y="4766"/>
                    <a:pt x="3453" y="4933"/>
                    <a:pt x="3572" y="5004"/>
                  </a:cubicBezTo>
                  <a:cubicBezTo>
                    <a:pt x="3617" y="5031"/>
                    <a:pt x="3666" y="5044"/>
                    <a:pt x="3715" y="5044"/>
                  </a:cubicBezTo>
                  <a:cubicBezTo>
                    <a:pt x="3797" y="5044"/>
                    <a:pt x="3877" y="5007"/>
                    <a:pt x="3929" y="4933"/>
                  </a:cubicBezTo>
                  <a:cubicBezTo>
                    <a:pt x="4048" y="4754"/>
                    <a:pt x="4167" y="4576"/>
                    <a:pt x="4286" y="4409"/>
                  </a:cubicBezTo>
                  <a:cubicBezTo>
                    <a:pt x="4524" y="4064"/>
                    <a:pt x="4751" y="3707"/>
                    <a:pt x="5013" y="3337"/>
                  </a:cubicBezTo>
                  <a:cubicBezTo>
                    <a:pt x="5155" y="3111"/>
                    <a:pt x="5191" y="2849"/>
                    <a:pt x="5108" y="2623"/>
                  </a:cubicBezTo>
                  <a:lnTo>
                    <a:pt x="5548" y="694"/>
                  </a:lnTo>
                  <a:cubicBezTo>
                    <a:pt x="5575" y="534"/>
                    <a:pt x="5696" y="513"/>
                    <a:pt x="5764" y="513"/>
                  </a:cubicBezTo>
                  <a:cubicBezTo>
                    <a:pt x="5787" y="513"/>
                    <a:pt x="5804" y="516"/>
                    <a:pt x="5810" y="516"/>
                  </a:cubicBezTo>
                  <a:cubicBezTo>
                    <a:pt x="5870" y="528"/>
                    <a:pt x="6001" y="575"/>
                    <a:pt x="5977" y="766"/>
                  </a:cubicBezTo>
                  <a:lnTo>
                    <a:pt x="5679" y="2302"/>
                  </a:lnTo>
                  <a:cubicBezTo>
                    <a:pt x="5644" y="2444"/>
                    <a:pt x="5739" y="2575"/>
                    <a:pt x="5882" y="2611"/>
                  </a:cubicBezTo>
                  <a:cubicBezTo>
                    <a:pt x="5898" y="2614"/>
                    <a:pt x="5914" y="2615"/>
                    <a:pt x="5930" y="2615"/>
                  </a:cubicBezTo>
                  <a:cubicBezTo>
                    <a:pt x="6055" y="2615"/>
                    <a:pt x="6169" y="2534"/>
                    <a:pt x="6179" y="2397"/>
                  </a:cubicBezTo>
                  <a:lnTo>
                    <a:pt x="6477" y="873"/>
                  </a:lnTo>
                  <a:cubicBezTo>
                    <a:pt x="6560" y="408"/>
                    <a:pt x="6239" y="75"/>
                    <a:pt x="5906" y="16"/>
                  </a:cubicBezTo>
                  <a:cubicBezTo>
                    <a:pt x="5857" y="6"/>
                    <a:pt x="5807" y="0"/>
                    <a:pt x="5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5142;p60"/>
            <p:cNvSpPr/>
            <p:nvPr/>
          </p:nvSpPr>
          <p:spPr>
            <a:xfrm>
              <a:off x="1411061" y="1562332"/>
              <a:ext cx="182964" cy="223753"/>
            </a:xfrm>
            <a:custGeom>
              <a:avLst/>
              <a:gdLst/>
              <a:ahLst/>
              <a:cxnLst/>
              <a:rect l="l" t="t" r="r" b="b"/>
              <a:pathLst>
                <a:path w="6585" h="8053" extrusionOk="0">
                  <a:moveTo>
                    <a:pt x="3620" y="6909"/>
                  </a:moveTo>
                  <a:lnTo>
                    <a:pt x="3620" y="6933"/>
                  </a:lnTo>
                  <a:lnTo>
                    <a:pt x="5989" y="6933"/>
                  </a:lnTo>
                  <a:cubicBezTo>
                    <a:pt x="6025" y="6933"/>
                    <a:pt x="6061" y="6969"/>
                    <a:pt x="6061" y="7016"/>
                  </a:cubicBezTo>
                  <a:lnTo>
                    <a:pt x="6061" y="7445"/>
                  </a:lnTo>
                  <a:cubicBezTo>
                    <a:pt x="6061" y="7493"/>
                    <a:pt x="6025" y="7517"/>
                    <a:pt x="5989" y="7517"/>
                  </a:cubicBezTo>
                  <a:lnTo>
                    <a:pt x="3608" y="7517"/>
                  </a:lnTo>
                  <a:cubicBezTo>
                    <a:pt x="3560" y="7517"/>
                    <a:pt x="3525" y="7493"/>
                    <a:pt x="3525" y="7445"/>
                  </a:cubicBezTo>
                  <a:lnTo>
                    <a:pt x="3525" y="6981"/>
                  </a:lnTo>
                  <a:cubicBezTo>
                    <a:pt x="3525" y="6981"/>
                    <a:pt x="3572" y="6909"/>
                    <a:pt x="3620" y="6909"/>
                  </a:cubicBezTo>
                  <a:close/>
                  <a:moveTo>
                    <a:pt x="805" y="0"/>
                  </a:moveTo>
                  <a:cubicBezTo>
                    <a:pt x="754" y="0"/>
                    <a:pt x="704" y="6"/>
                    <a:pt x="655" y="16"/>
                  </a:cubicBezTo>
                  <a:cubicBezTo>
                    <a:pt x="310" y="99"/>
                    <a:pt x="0" y="408"/>
                    <a:pt x="96" y="885"/>
                  </a:cubicBezTo>
                  <a:cubicBezTo>
                    <a:pt x="116" y="1007"/>
                    <a:pt x="215" y="1095"/>
                    <a:pt x="333" y="1095"/>
                  </a:cubicBezTo>
                  <a:cubicBezTo>
                    <a:pt x="353" y="1095"/>
                    <a:pt x="373" y="1092"/>
                    <a:pt x="393" y="1087"/>
                  </a:cubicBezTo>
                  <a:cubicBezTo>
                    <a:pt x="524" y="1063"/>
                    <a:pt x="631" y="932"/>
                    <a:pt x="596" y="778"/>
                  </a:cubicBezTo>
                  <a:cubicBezTo>
                    <a:pt x="572" y="587"/>
                    <a:pt x="703" y="539"/>
                    <a:pt x="762" y="528"/>
                  </a:cubicBezTo>
                  <a:cubicBezTo>
                    <a:pt x="769" y="524"/>
                    <a:pt x="788" y="520"/>
                    <a:pt x="814" y="520"/>
                  </a:cubicBezTo>
                  <a:cubicBezTo>
                    <a:pt x="884" y="520"/>
                    <a:pt x="998" y="550"/>
                    <a:pt x="1024" y="706"/>
                  </a:cubicBezTo>
                  <a:lnTo>
                    <a:pt x="1465" y="2635"/>
                  </a:lnTo>
                  <a:cubicBezTo>
                    <a:pt x="1369" y="2861"/>
                    <a:pt x="1405" y="3135"/>
                    <a:pt x="1560" y="3349"/>
                  </a:cubicBezTo>
                  <a:cubicBezTo>
                    <a:pt x="1822" y="3730"/>
                    <a:pt x="2060" y="4088"/>
                    <a:pt x="2298" y="4421"/>
                  </a:cubicBezTo>
                  <a:cubicBezTo>
                    <a:pt x="2417" y="4599"/>
                    <a:pt x="2536" y="4778"/>
                    <a:pt x="2655" y="4945"/>
                  </a:cubicBezTo>
                  <a:cubicBezTo>
                    <a:pt x="2700" y="5020"/>
                    <a:pt x="2783" y="5062"/>
                    <a:pt x="2868" y="5062"/>
                  </a:cubicBezTo>
                  <a:cubicBezTo>
                    <a:pt x="2918" y="5062"/>
                    <a:pt x="2968" y="5047"/>
                    <a:pt x="3013" y="5016"/>
                  </a:cubicBezTo>
                  <a:cubicBezTo>
                    <a:pt x="3132" y="4945"/>
                    <a:pt x="3155" y="4778"/>
                    <a:pt x="3084" y="4659"/>
                  </a:cubicBezTo>
                  <a:lnTo>
                    <a:pt x="2727" y="4123"/>
                  </a:lnTo>
                  <a:cubicBezTo>
                    <a:pt x="2489" y="3790"/>
                    <a:pt x="2251" y="3433"/>
                    <a:pt x="2001" y="3052"/>
                  </a:cubicBezTo>
                  <a:cubicBezTo>
                    <a:pt x="1953" y="2980"/>
                    <a:pt x="1893" y="2837"/>
                    <a:pt x="2001" y="2742"/>
                  </a:cubicBezTo>
                  <a:cubicBezTo>
                    <a:pt x="2039" y="2709"/>
                    <a:pt x="2084" y="2694"/>
                    <a:pt x="2130" y="2694"/>
                  </a:cubicBezTo>
                  <a:cubicBezTo>
                    <a:pt x="2183" y="2694"/>
                    <a:pt x="2236" y="2715"/>
                    <a:pt x="2274" y="2754"/>
                  </a:cubicBezTo>
                  <a:lnTo>
                    <a:pt x="2751" y="3314"/>
                  </a:lnTo>
                  <a:cubicBezTo>
                    <a:pt x="3167" y="3802"/>
                    <a:pt x="3263" y="3849"/>
                    <a:pt x="3727" y="3968"/>
                  </a:cubicBezTo>
                  <a:cubicBezTo>
                    <a:pt x="3810" y="3992"/>
                    <a:pt x="3906" y="4004"/>
                    <a:pt x="4025" y="4052"/>
                  </a:cubicBezTo>
                  <a:cubicBezTo>
                    <a:pt x="5179" y="4397"/>
                    <a:pt x="5656" y="5469"/>
                    <a:pt x="5727" y="6385"/>
                  </a:cubicBezTo>
                  <a:lnTo>
                    <a:pt x="3691" y="6385"/>
                  </a:lnTo>
                  <a:lnTo>
                    <a:pt x="2310" y="5647"/>
                  </a:lnTo>
                  <a:cubicBezTo>
                    <a:pt x="1548" y="5219"/>
                    <a:pt x="1465" y="5135"/>
                    <a:pt x="1250" y="4088"/>
                  </a:cubicBezTo>
                  <a:lnTo>
                    <a:pt x="953" y="2552"/>
                  </a:lnTo>
                  <a:cubicBezTo>
                    <a:pt x="932" y="2414"/>
                    <a:pt x="817" y="2333"/>
                    <a:pt x="700" y="2333"/>
                  </a:cubicBezTo>
                  <a:cubicBezTo>
                    <a:pt x="685" y="2333"/>
                    <a:pt x="670" y="2335"/>
                    <a:pt x="655" y="2337"/>
                  </a:cubicBezTo>
                  <a:cubicBezTo>
                    <a:pt x="524" y="2373"/>
                    <a:pt x="417" y="2504"/>
                    <a:pt x="453" y="2659"/>
                  </a:cubicBezTo>
                  <a:lnTo>
                    <a:pt x="750" y="4183"/>
                  </a:lnTo>
                  <a:cubicBezTo>
                    <a:pt x="965" y="5361"/>
                    <a:pt x="1131" y="5600"/>
                    <a:pt x="2060" y="6123"/>
                  </a:cubicBezTo>
                  <a:lnTo>
                    <a:pt x="3132" y="6707"/>
                  </a:lnTo>
                  <a:cubicBezTo>
                    <a:pt x="3072" y="6790"/>
                    <a:pt x="3036" y="6897"/>
                    <a:pt x="3036" y="7016"/>
                  </a:cubicBezTo>
                  <a:lnTo>
                    <a:pt x="3036" y="7481"/>
                  </a:lnTo>
                  <a:cubicBezTo>
                    <a:pt x="3036" y="7802"/>
                    <a:pt x="3310" y="8052"/>
                    <a:pt x="3620" y="8052"/>
                  </a:cubicBezTo>
                  <a:lnTo>
                    <a:pt x="6001" y="8052"/>
                  </a:lnTo>
                  <a:cubicBezTo>
                    <a:pt x="6322" y="8052"/>
                    <a:pt x="6584" y="7790"/>
                    <a:pt x="6584" y="7481"/>
                  </a:cubicBezTo>
                  <a:lnTo>
                    <a:pt x="6584" y="7016"/>
                  </a:lnTo>
                  <a:cubicBezTo>
                    <a:pt x="6584" y="6766"/>
                    <a:pt x="6442" y="6552"/>
                    <a:pt x="6239" y="6469"/>
                  </a:cubicBezTo>
                  <a:cubicBezTo>
                    <a:pt x="6180" y="5350"/>
                    <a:pt x="5596" y="4004"/>
                    <a:pt x="4144" y="3576"/>
                  </a:cubicBezTo>
                  <a:cubicBezTo>
                    <a:pt x="4025" y="3528"/>
                    <a:pt x="3917" y="3516"/>
                    <a:pt x="3822" y="3492"/>
                  </a:cubicBezTo>
                  <a:cubicBezTo>
                    <a:pt x="3465" y="3397"/>
                    <a:pt x="3465" y="3397"/>
                    <a:pt x="3132" y="2992"/>
                  </a:cubicBezTo>
                  <a:lnTo>
                    <a:pt x="2655" y="2444"/>
                  </a:lnTo>
                  <a:cubicBezTo>
                    <a:pt x="2511" y="2284"/>
                    <a:pt x="2319" y="2201"/>
                    <a:pt x="2126" y="2201"/>
                  </a:cubicBezTo>
                  <a:cubicBezTo>
                    <a:pt x="2048" y="2201"/>
                    <a:pt x="1969" y="2215"/>
                    <a:pt x="1893" y="2242"/>
                  </a:cubicBezTo>
                  <a:lnTo>
                    <a:pt x="1536" y="599"/>
                  </a:lnTo>
                  <a:cubicBezTo>
                    <a:pt x="1444" y="190"/>
                    <a:pt x="1115" y="0"/>
                    <a:pt x="8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5143;p60"/>
            <p:cNvSpPr/>
            <p:nvPr/>
          </p:nvSpPr>
          <p:spPr>
            <a:xfrm>
              <a:off x="1419008" y="1608205"/>
              <a:ext cx="15560" cy="14115"/>
            </a:xfrm>
            <a:custGeom>
              <a:avLst/>
              <a:gdLst/>
              <a:ahLst/>
              <a:cxnLst/>
              <a:rect l="l" t="t" r="r" b="b"/>
              <a:pathLst>
                <a:path w="560" h="508" extrusionOk="0">
                  <a:moveTo>
                    <a:pt x="290" y="1"/>
                  </a:moveTo>
                  <a:cubicBezTo>
                    <a:pt x="273" y="1"/>
                    <a:pt x="255" y="3"/>
                    <a:pt x="238" y="8"/>
                  </a:cubicBezTo>
                  <a:cubicBezTo>
                    <a:pt x="107" y="31"/>
                    <a:pt x="0" y="162"/>
                    <a:pt x="24" y="305"/>
                  </a:cubicBezTo>
                  <a:cubicBezTo>
                    <a:pt x="60" y="424"/>
                    <a:pt x="167" y="508"/>
                    <a:pt x="286" y="508"/>
                  </a:cubicBezTo>
                  <a:lnTo>
                    <a:pt x="321" y="508"/>
                  </a:lnTo>
                  <a:cubicBezTo>
                    <a:pt x="464" y="484"/>
                    <a:pt x="560" y="353"/>
                    <a:pt x="536" y="210"/>
                  </a:cubicBezTo>
                  <a:cubicBezTo>
                    <a:pt x="505" y="96"/>
                    <a:pt x="402" y="1"/>
                    <a:pt x="2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5144;p60"/>
            <p:cNvSpPr/>
            <p:nvPr/>
          </p:nvSpPr>
          <p:spPr>
            <a:xfrm>
              <a:off x="1589691" y="1565722"/>
              <a:ext cx="16254" cy="14587"/>
            </a:xfrm>
            <a:custGeom>
              <a:avLst/>
              <a:gdLst/>
              <a:ahLst/>
              <a:cxnLst/>
              <a:rect l="l" t="t" r="r" b="b"/>
              <a:pathLst>
                <a:path w="585" h="525" extrusionOk="0">
                  <a:moveTo>
                    <a:pt x="292" y="1"/>
                  </a:moveTo>
                  <a:cubicBezTo>
                    <a:pt x="227" y="1"/>
                    <a:pt x="161" y="25"/>
                    <a:pt x="108" y="72"/>
                  </a:cubicBezTo>
                  <a:cubicBezTo>
                    <a:pt x="1" y="179"/>
                    <a:pt x="1" y="346"/>
                    <a:pt x="108" y="453"/>
                  </a:cubicBezTo>
                  <a:cubicBezTo>
                    <a:pt x="161" y="501"/>
                    <a:pt x="227" y="525"/>
                    <a:pt x="292" y="525"/>
                  </a:cubicBezTo>
                  <a:cubicBezTo>
                    <a:pt x="358" y="525"/>
                    <a:pt x="423" y="501"/>
                    <a:pt x="477" y="453"/>
                  </a:cubicBezTo>
                  <a:cubicBezTo>
                    <a:pt x="584" y="346"/>
                    <a:pt x="584" y="179"/>
                    <a:pt x="477" y="72"/>
                  </a:cubicBezTo>
                  <a:cubicBezTo>
                    <a:pt x="423" y="25"/>
                    <a:pt x="358" y="1"/>
                    <a:pt x="2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5145;p60"/>
            <p:cNvSpPr/>
            <p:nvPr/>
          </p:nvSpPr>
          <p:spPr>
            <a:xfrm>
              <a:off x="1549347" y="1507846"/>
              <a:ext cx="97609" cy="31703"/>
            </a:xfrm>
            <a:custGeom>
              <a:avLst/>
              <a:gdLst/>
              <a:ahLst/>
              <a:cxnLst/>
              <a:rect l="l" t="t" r="r" b="b"/>
              <a:pathLst>
                <a:path w="3513" h="1141" extrusionOk="0">
                  <a:moveTo>
                    <a:pt x="1750" y="0"/>
                  </a:moveTo>
                  <a:cubicBezTo>
                    <a:pt x="1131" y="0"/>
                    <a:pt x="548" y="238"/>
                    <a:pt x="95" y="691"/>
                  </a:cubicBezTo>
                  <a:cubicBezTo>
                    <a:pt x="0" y="786"/>
                    <a:pt x="0" y="953"/>
                    <a:pt x="95" y="1060"/>
                  </a:cubicBezTo>
                  <a:cubicBezTo>
                    <a:pt x="143" y="1107"/>
                    <a:pt x="214" y="1131"/>
                    <a:pt x="274" y="1131"/>
                  </a:cubicBezTo>
                  <a:cubicBezTo>
                    <a:pt x="333" y="1131"/>
                    <a:pt x="417" y="1107"/>
                    <a:pt x="453" y="1060"/>
                  </a:cubicBezTo>
                  <a:cubicBezTo>
                    <a:pt x="798" y="715"/>
                    <a:pt x="1262" y="524"/>
                    <a:pt x="1738" y="524"/>
                  </a:cubicBezTo>
                  <a:cubicBezTo>
                    <a:pt x="2227" y="536"/>
                    <a:pt x="2691" y="715"/>
                    <a:pt x="3036" y="1060"/>
                  </a:cubicBezTo>
                  <a:cubicBezTo>
                    <a:pt x="3084" y="1113"/>
                    <a:pt x="3149" y="1140"/>
                    <a:pt x="3216" y="1140"/>
                  </a:cubicBezTo>
                  <a:cubicBezTo>
                    <a:pt x="3283" y="1140"/>
                    <a:pt x="3352" y="1113"/>
                    <a:pt x="3405" y="1060"/>
                  </a:cubicBezTo>
                  <a:cubicBezTo>
                    <a:pt x="3512" y="953"/>
                    <a:pt x="3512" y="786"/>
                    <a:pt x="3405" y="691"/>
                  </a:cubicBezTo>
                  <a:cubicBezTo>
                    <a:pt x="2953" y="238"/>
                    <a:pt x="2381" y="0"/>
                    <a:pt x="17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5146;p60"/>
            <p:cNvSpPr/>
            <p:nvPr/>
          </p:nvSpPr>
          <p:spPr>
            <a:xfrm>
              <a:off x="1569519" y="1537103"/>
              <a:ext cx="56598" cy="23034"/>
            </a:xfrm>
            <a:custGeom>
              <a:avLst/>
              <a:gdLst/>
              <a:ahLst/>
              <a:cxnLst/>
              <a:rect l="l" t="t" r="r" b="b"/>
              <a:pathLst>
                <a:path w="2037" h="829" extrusionOk="0">
                  <a:moveTo>
                    <a:pt x="1017" y="1"/>
                  </a:moveTo>
                  <a:cubicBezTo>
                    <a:pt x="685" y="1"/>
                    <a:pt x="352" y="126"/>
                    <a:pt x="96" y="376"/>
                  </a:cubicBezTo>
                  <a:cubicBezTo>
                    <a:pt x="0" y="483"/>
                    <a:pt x="0" y="650"/>
                    <a:pt x="96" y="745"/>
                  </a:cubicBezTo>
                  <a:cubicBezTo>
                    <a:pt x="149" y="799"/>
                    <a:pt x="218" y="825"/>
                    <a:pt x="286" y="825"/>
                  </a:cubicBezTo>
                  <a:cubicBezTo>
                    <a:pt x="355" y="825"/>
                    <a:pt x="423" y="799"/>
                    <a:pt x="477" y="745"/>
                  </a:cubicBezTo>
                  <a:cubicBezTo>
                    <a:pt x="625" y="590"/>
                    <a:pt x="822" y="513"/>
                    <a:pt x="1020" y="513"/>
                  </a:cubicBezTo>
                  <a:cubicBezTo>
                    <a:pt x="1218" y="513"/>
                    <a:pt x="1417" y="590"/>
                    <a:pt x="1572" y="745"/>
                  </a:cubicBezTo>
                  <a:cubicBezTo>
                    <a:pt x="1620" y="793"/>
                    <a:pt x="1691" y="828"/>
                    <a:pt x="1751" y="828"/>
                  </a:cubicBezTo>
                  <a:cubicBezTo>
                    <a:pt x="1810" y="828"/>
                    <a:pt x="1893" y="793"/>
                    <a:pt x="1929" y="745"/>
                  </a:cubicBezTo>
                  <a:cubicBezTo>
                    <a:pt x="2036" y="650"/>
                    <a:pt x="2036" y="483"/>
                    <a:pt x="1929" y="376"/>
                  </a:cubicBezTo>
                  <a:cubicBezTo>
                    <a:pt x="1679" y="126"/>
                    <a:pt x="1349" y="1"/>
                    <a:pt x="10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5147;p60"/>
            <p:cNvSpPr/>
            <p:nvPr/>
          </p:nvSpPr>
          <p:spPr>
            <a:xfrm>
              <a:off x="1411728" y="1425463"/>
              <a:ext cx="372513" cy="266014"/>
            </a:xfrm>
            <a:custGeom>
              <a:avLst/>
              <a:gdLst/>
              <a:ahLst/>
              <a:cxnLst/>
              <a:rect l="l" t="t" r="r" b="b"/>
              <a:pathLst>
                <a:path w="13407" h="9574" extrusionOk="0">
                  <a:moveTo>
                    <a:pt x="10323" y="524"/>
                  </a:moveTo>
                  <a:cubicBezTo>
                    <a:pt x="10466" y="524"/>
                    <a:pt x="10573" y="643"/>
                    <a:pt x="10573" y="774"/>
                  </a:cubicBezTo>
                  <a:cubicBezTo>
                    <a:pt x="10573" y="929"/>
                    <a:pt x="10454" y="1024"/>
                    <a:pt x="10323" y="1024"/>
                  </a:cubicBezTo>
                  <a:cubicBezTo>
                    <a:pt x="10168" y="1024"/>
                    <a:pt x="10073" y="905"/>
                    <a:pt x="10073" y="774"/>
                  </a:cubicBezTo>
                  <a:cubicBezTo>
                    <a:pt x="10073" y="643"/>
                    <a:pt x="10168" y="524"/>
                    <a:pt x="10323" y="524"/>
                  </a:cubicBezTo>
                  <a:close/>
                  <a:moveTo>
                    <a:pt x="3072" y="536"/>
                  </a:moveTo>
                  <a:cubicBezTo>
                    <a:pt x="3203" y="536"/>
                    <a:pt x="3322" y="655"/>
                    <a:pt x="3322" y="798"/>
                  </a:cubicBezTo>
                  <a:cubicBezTo>
                    <a:pt x="3346" y="929"/>
                    <a:pt x="3227" y="1048"/>
                    <a:pt x="3072" y="1048"/>
                  </a:cubicBezTo>
                  <a:cubicBezTo>
                    <a:pt x="2929" y="1048"/>
                    <a:pt x="2822" y="929"/>
                    <a:pt x="2822" y="798"/>
                  </a:cubicBezTo>
                  <a:cubicBezTo>
                    <a:pt x="2822" y="643"/>
                    <a:pt x="2941" y="536"/>
                    <a:pt x="3072" y="536"/>
                  </a:cubicBezTo>
                  <a:close/>
                  <a:moveTo>
                    <a:pt x="12549" y="2072"/>
                  </a:moveTo>
                  <a:cubicBezTo>
                    <a:pt x="12704" y="2072"/>
                    <a:pt x="12799" y="2191"/>
                    <a:pt x="12799" y="2322"/>
                  </a:cubicBezTo>
                  <a:cubicBezTo>
                    <a:pt x="12799" y="2477"/>
                    <a:pt x="12680" y="2572"/>
                    <a:pt x="12549" y="2572"/>
                  </a:cubicBezTo>
                  <a:cubicBezTo>
                    <a:pt x="12406" y="2572"/>
                    <a:pt x="12299" y="2453"/>
                    <a:pt x="12299" y="2322"/>
                  </a:cubicBezTo>
                  <a:cubicBezTo>
                    <a:pt x="12299" y="2191"/>
                    <a:pt x="12406" y="2072"/>
                    <a:pt x="12549" y="2072"/>
                  </a:cubicBezTo>
                  <a:close/>
                  <a:moveTo>
                    <a:pt x="845" y="2084"/>
                  </a:moveTo>
                  <a:cubicBezTo>
                    <a:pt x="988" y="2084"/>
                    <a:pt x="1095" y="2203"/>
                    <a:pt x="1095" y="2346"/>
                  </a:cubicBezTo>
                  <a:cubicBezTo>
                    <a:pt x="1107" y="2477"/>
                    <a:pt x="988" y="2596"/>
                    <a:pt x="845" y="2596"/>
                  </a:cubicBezTo>
                  <a:cubicBezTo>
                    <a:pt x="691" y="2596"/>
                    <a:pt x="583" y="2477"/>
                    <a:pt x="583" y="2346"/>
                  </a:cubicBezTo>
                  <a:cubicBezTo>
                    <a:pt x="583" y="2191"/>
                    <a:pt x="703" y="2084"/>
                    <a:pt x="845" y="2084"/>
                  </a:cubicBezTo>
                  <a:close/>
                  <a:moveTo>
                    <a:pt x="11263" y="3894"/>
                  </a:moveTo>
                  <a:cubicBezTo>
                    <a:pt x="11406" y="3894"/>
                    <a:pt x="11513" y="4013"/>
                    <a:pt x="11513" y="4144"/>
                  </a:cubicBezTo>
                  <a:cubicBezTo>
                    <a:pt x="11513" y="4287"/>
                    <a:pt x="11394" y="4394"/>
                    <a:pt x="11263" y="4394"/>
                  </a:cubicBezTo>
                  <a:cubicBezTo>
                    <a:pt x="11109" y="4394"/>
                    <a:pt x="11001" y="4275"/>
                    <a:pt x="11001" y="4144"/>
                  </a:cubicBezTo>
                  <a:cubicBezTo>
                    <a:pt x="10990" y="4013"/>
                    <a:pt x="11109" y="3894"/>
                    <a:pt x="11263" y="3894"/>
                  </a:cubicBezTo>
                  <a:close/>
                  <a:moveTo>
                    <a:pt x="2131" y="3906"/>
                  </a:moveTo>
                  <a:cubicBezTo>
                    <a:pt x="2286" y="3906"/>
                    <a:pt x="2381" y="4025"/>
                    <a:pt x="2381" y="4156"/>
                  </a:cubicBezTo>
                  <a:cubicBezTo>
                    <a:pt x="2405" y="4287"/>
                    <a:pt x="2286" y="4406"/>
                    <a:pt x="2131" y="4406"/>
                  </a:cubicBezTo>
                  <a:cubicBezTo>
                    <a:pt x="1988" y="4406"/>
                    <a:pt x="1881" y="4287"/>
                    <a:pt x="1881" y="4156"/>
                  </a:cubicBezTo>
                  <a:cubicBezTo>
                    <a:pt x="1881" y="4013"/>
                    <a:pt x="2000" y="3906"/>
                    <a:pt x="2131" y="3906"/>
                  </a:cubicBezTo>
                  <a:close/>
                  <a:moveTo>
                    <a:pt x="6691" y="1572"/>
                  </a:moveTo>
                  <a:cubicBezTo>
                    <a:pt x="8251" y="1572"/>
                    <a:pt x="9525" y="2846"/>
                    <a:pt x="9525" y="4406"/>
                  </a:cubicBezTo>
                  <a:cubicBezTo>
                    <a:pt x="9525" y="5977"/>
                    <a:pt x="8251" y="7251"/>
                    <a:pt x="6691" y="7251"/>
                  </a:cubicBezTo>
                  <a:cubicBezTo>
                    <a:pt x="5132" y="7251"/>
                    <a:pt x="3846" y="5977"/>
                    <a:pt x="3846" y="4406"/>
                  </a:cubicBezTo>
                  <a:cubicBezTo>
                    <a:pt x="3846" y="2846"/>
                    <a:pt x="5132" y="1572"/>
                    <a:pt x="6691" y="1572"/>
                  </a:cubicBezTo>
                  <a:close/>
                  <a:moveTo>
                    <a:pt x="6703" y="8561"/>
                  </a:moveTo>
                  <a:cubicBezTo>
                    <a:pt x="6858" y="8561"/>
                    <a:pt x="6953" y="8680"/>
                    <a:pt x="6953" y="8811"/>
                  </a:cubicBezTo>
                  <a:cubicBezTo>
                    <a:pt x="6953" y="8954"/>
                    <a:pt x="6834" y="9073"/>
                    <a:pt x="6703" y="9073"/>
                  </a:cubicBezTo>
                  <a:cubicBezTo>
                    <a:pt x="6560" y="9073"/>
                    <a:pt x="6453" y="8954"/>
                    <a:pt x="6453" y="8811"/>
                  </a:cubicBezTo>
                  <a:cubicBezTo>
                    <a:pt x="6453" y="8668"/>
                    <a:pt x="6572" y="8561"/>
                    <a:pt x="6703" y="8561"/>
                  </a:cubicBezTo>
                  <a:close/>
                  <a:moveTo>
                    <a:pt x="10323" y="1"/>
                  </a:moveTo>
                  <a:cubicBezTo>
                    <a:pt x="9978" y="1"/>
                    <a:pt x="9692" y="227"/>
                    <a:pt x="9597" y="524"/>
                  </a:cubicBezTo>
                  <a:lnTo>
                    <a:pt x="8715" y="524"/>
                  </a:lnTo>
                  <a:cubicBezTo>
                    <a:pt x="8644" y="524"/>
                    <a:pt x="8584" y="560"/>
                    <a:pt x="8537" y="596"/>
                  </a:cubicBezTo>
                  <a:lnTo>
                    <a:pt x="7882" y="1251"/>
                  </a:lnTo>
                  <a:cubicBezTo>
                    <a:pt x="7525" y="1120"/>
                    <a:pt x="7120" y="1048"/>
                    <a:pt x="6703" y="1048"/>
                  </a:cubicBezTo>
                  <a:cubicBezTo>
                    <a:pt x="6287" y="1048"/>
                    <a:pt x="5906" y="1120"/>
                    <a:pt x="5525" y="1251"/>
                  </a:cubicBezTo>
                  <a:lnTo>
                    <a:pt x="4870" y="596"/>
                  </a:lnTo>
                  <a:cubicBezTo>
                    <a:pt x="4834" y="560"/>
                    <a:pt x="4751" y="524"/>
                    <a:pt x="4691" y="524"/>
                  </a:cubicBezTo>
                  <a:lnTo>
                    <a:pt x="3798" y="524"/>
                  </a:lnTo>
                  <a:cubicBezTo>
                    <a:pt x="3692" y="218"/>
                    <a:pt x="3418" y="14"/>
                    <a:pt x="3074" y="14"/>
                  </a:cubicBezTo>
                  <a:cubicBezTo>
                    <a:pt x="3031" y="14"/>
                    <a:pt x="2986" y="18"/>
                    <a:pt x="2941" y="24"/>
                  </a:cubicBezTo>
                  <a:cubicBezTo>
                    <a:pt x="2608" y="60"/>
                    <a:pt x="2346" y="334"/>
                    <a:pt x="2298" y="655"/>
                  </a:cubicBezTo>
                  <a:cubicBezTo>
                    <a:pt x="2227" y="1155"/>
                    <a:pt x="2596" y="1572"/>
                    <a:pt x="3072" y="1572"/>
                  </a:cubicBezTo>
                  <a:cubicBezTo>
                    <a:pt x="3417" y="1572"/>
                    <a:pt x="3703" y="1346"/>
                    <a:pt x="3798" y="1048"/>
                  </a:cubicBezTo>
                  <a:lnTo>
                    <a:pt x="4596" y="1048"/>
                  </a:lnTo>
                  <a:lnTo>
                    <a:pt x="5036" y="1489"/>
                  </a:lnTo>
                  <a:cubicBezTo>
                    <a:pt x="4620" y="1727"/>
                    <a:pt x="4263" y="2048"/>
                    <a:pt x="4001" y="2429"/>
                  </a:cubicBezTo>
                  <a:lnTo>
                    <a:pt x="3120" y="2429"/>
                  </a:lnTo>
                  <a:lnTo>
                    <a:pt x="2846" y="2167"/>
                  </a:lnTo>
                  <a:cubicBezTo>
                    <a:pt x="2810" y="2120"/>
                    <a:pt x="2727" y="2084"/>
                    <a:pt x="2667" y="2084"/>
                  </a:cubicBezTo>
                  <a:lnTo>
                    <a:pt x="1584" y="2084"/>
                  </a:lnTo>
                  <a:cubicBezTo>
                    <a:pt x="1477" y="1787"/>
                    <a:pt x="1191" y="1575"/>
                    <a:pt x="852" y="1575"/>
                  </a:cubicBezTo>
                  <a:cubicBezTo>
                    <a:pt x="811" y="1575"/>
                    <a:pt x="769" y="1578"/>
                    <a:pt x="726" y="1584"/>
                  </a:cubicBezTo>
                  <a:cubicBezTo>
                    <a:pt x="393" y="1632"/>
                    <a:pt x="131" y="1894"/>
                    <a:pt x="83" y="2227"/>
                  </a:cubicBezTo>
                  <a:cubicBezTo>
                    <a:pt x="0" y="2715"/>
                    <a:pt x="381" y="3132"/>
                    <a:pt x="857" y="3132"/>
                  </a:cubicBezTo>
                  <a:cubicBezTo>
                    <a:pt x="1191" y="3132"/>
                    <a:pt x="1476" y="2906"/>
                    <a:pt x="1584" y="2608"/>
                  </a:cubicBezTo>
                  <a:lnTo>
                    <a:pt x="2560" y="2608"/>
                  </a:lnTo>
                  <a:lnTo>
                    <a:pt x="2834" y="2882"/>
                  </a:lnTo>
                  <a:cubicBezTo>
                    <a:pt x="2881" y="2918"/>
                    <a:pt x="2953" y="2953"/>
                    <a:pt x="3012" y="2953"/>
                  </a:cubicBezTo>
                  <a:lnTo>
                    <a:pt x="3679" y="2953"/>
                  </a:lnTo>
                  <a:cubicBezTo>
                    <a:pt x="3536" y="3251"/>
                    <a:pt x="3429" y="3572"/>
                    <a:pt x="3381" y="3918"/>
                  </a:cubicBezTo>
                  <a:lnTo>
                    <a:pt x="2881" y="3918"/>
                  </a:lnTo>
                  <a:cubicBezTo>
                    <a:pt x="2881" y="3918"/>
                    <a:pt x="2477" y="3382"/>
                    <a:pt x="2143" y="3382"/>
                  </a:cubicBezTo>
                  <a:cubicBezTo>
                    <a:pt x="1715" y="3382"/>
                    <a:pt x="1369" y="3727"/>
                    <a:pt x="1369" y="4156"/>
                  </a:cubicBezTo>
                  <a:cubicBezTo>
                    <a:pt x="1369" y="4584"/>
                    <a:pt x="1715" y="4930"/>
                    <a:pt x="2143" y="4930"/>
                  </a:cubicBezTo>
                  <a:cubicBezTo>
                    <a:pt x="2488" y="4930"/>
                    <a:pt x="2774" y="4703"/>
                    <a:pt x="2881" y="4394"/>
                  </a:cubicBezTo>
                  <a:lnTo>
                    <a:pt x="3334" y="4394"/>
                  </a:lnTo>
                  <a:cubicBezTo>
                    <a:pt x="3334" y="6168"/>
                    <a:pt x="4703" y="7620"/>
                    <a:pt x="6453" y="7763"/>
                  </a:cubicBezTo>
                  <a:lnTo>
                    <a:pt x="6453" y="8073"/>
                  </a:lnTo>
                  <a:cubicBezTo>
                    <a:pt x="6132" y="8168"/>
                    <a:pt x="5929" y="8466"/>
                    <a:pt x="5929" y="8799"/>
                  </a:cubicBezTo>
                  <a:cubicBezTo>
                    <a:pt x="5929" y="9228"/>
                    <a:pt x="6275" y="9573"/>
                    <a:pt x="6703" y="9573"/>
                  </a:cubicBezTo>
                  <a:cubicBezTo>
                    <a:pt x="7120" y="9573"/>
                    <a:pt x="7477" y="9228"/>
                    <a:pt x="7477" y="8799"/>
                  </a:cubicBezTo>
                  <a:cubicBezTo>
                    <a:pt x="7477" y="8454"/>
                    <a:pt x="7251" y="8180"/>
                    <a:pt x="6977" y="8073"/>
                  </a:cubicBezTo>
                  <a:lnTo>
                    <a:pt x="6977" y="7763"/>
                  </a:lnTo>
                  <a:cubicBezTo>
                    <a:pt x="8704" y="7620"/>
                    <a:pt x="10073" y="6180"/>
                    <a:pt x="10073" y="4394"/>
                  </a:cubicBezTo>
                  <a:lnTo>
                    <a:pt x="10525" y="4394"/>
                  </a:lnTo>
                  <a:cubicBezTo>
                    <a:pt x="10632" y="4703"/>
                    <a:pt x="10930" y="4930"/>
                    <a:pt x="11263" y="4930"/>
                  </a:cubicBezTo>
                  <a:cubicBezTo>
                    <a:pt x="11692" y="4930"/>
                    <a:pt x="12037" y="4584"/>
                    <a:pt x="12037" y="4156"/>
                  </a:cubicBezTo>
                  <a:cubicBezTo>
                    <a:pt x="12037" y="3727"/>
                    <a:pt x="11692" y="3382"/>
                    <a:pt x="11263" y="3382"/>
                  </a:cubicBezTo>
                  <a:cubicBezTo>
                    <a:pt x="10918" y="3382"/>
                    <a:pt x="10525" y="3918"/>
                    <a:pt x="10525" y="3918"/>
                  </a:cubicBezTo>
                  <a:lnTo>
                    <a:pt x="10025" y="3918"/>
                  </a:lnTo>
                  <a:cubicBezTo>
                    <a:pt x="9966" y="3572"/>
                    <a:pt x="9870" y="3263"/>
                    <a:pt x="9727" y="2953"/>
                  </a:cubicBezTo>
                  <a:lnTo>
                    <a:pt x="10394" y="2953"/>
                  </a:lnTo>
                  <a:cubicBezTo>
                    <a:pt x="10466" y="2953"/>
                    <a:pt x="10525" y="2918"/>
                    <a:pt x="10573" y="2882"/>
                  </a:cubicBezTo>
                  <a:lnTo>
                    <a:pt x="10847" y="2608"/>
                  </a:lnTo>
                  <a:lnTo>
                    <a:pt x="11823" y="2608"/>
                  </a:lnTo>
                  <a:cubicBezTo>
                    <a:pt x="11929" y="2916"/>
                    <a:pt x="12216" y="3129"/>
                    <a:pt x="12564" y="3129"/>
                  </a:cubicBezTo>
                  <a:cubicBezTo>
                    <a:pt x="12606" y="3129"/>
                    <a:pt x="12649" y="3126"/>
                    <a:pt x="12692" y="3120"/>
                  </a:cubicBezTo>
                  <a:cubicBezTo>
                    <a:pt x="13014" y="3072"/>
                    <a:pt x="13287" y="2798"/>
                    <a:pt x="13323" y="2477"/>
                  </a:cubicBezTo>
                  <a:cubicBezTo>
                    <a:pt x="13407" y="2001"/>
                    <a:pt x="13026" y="1572"/>
                    <a:pt x="12549" y="1572"/>
                  </a:cubicBezTo>
                  <a:cubicBezTo>
                    <a:pt x="12216" y="1572"/>
                    <a:pt x="11930" y="1786"/>
                    <a:pt x="11823" y="2084"/>
                  </a:cubicBezTo>
                  <a:lnTo>
                    <a:pt x="10740" y="2084"/>
                  </a:lnTo>
                  <a:cubicBezTo>
                    <a:pt x="10668" y="2084"/>
                    <a:pt x="10609" y="2120"/>
                    <a:pt x="10561" y="2167"/>
                  </a:cubicBezTo>
                  <a:lnTo>
                    <a:pt x="10287" y="2429"/>
                  </a:lnTo>
                  <a:lnTo>
                    <a:pt x="9418" y="2429"/>
                  </a:lnTo>
                  <a:cubicBezTo>
                    <a:pt x="9132" y="2048"/>
                    <a:pt x="8775" y="1727"/>
                    <a:pt x="8370" y="1489"/>
                  </a:cubicBezTo>
                  <a:lnTo>
                    <a:pt x="8823" y="1048"/>
                  </a:lnTo>
                  <a:lnTo>
                    <a:pt x="9597" y="1048"/>
                  </a:lnTo>
                  <a:cubicBezTo>
                    <a:pt x="9702" y="1355"/>
                    <a:pt x="9977" y="1558"/>
                    <a:pt x="10321" y="1558"/>
                  </a:cubicBezTo>
                  <a:cubicBezTo>
                    <a:pt x="10364" y="1558"/>
                    <a:pt x="10408" y="1555"/>
                    <a:pt x="10454" y="1548"/>
                  </a:cubicBezTo>
                  <a:cubicBezTo>
                    <a:pt x="10787" y="1513"/>
                    <a:pt x="11049" y="1239"/>
                    <a:pt x="11097" y="917"/>
                  </a:cubicBezTo>
                  <a:cubicBezTo>
                    <a:pt x="11168" y="417"/>
                    <a:pt x="10799" y="1"/>
                    <a:pt x="103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14976;p77"/>
          <p:cNvGrpSpPr/>
          <p:nvPr/>
        </p:nvGrpSpPr>
        <p:grpSpPr>
          <a:xfrm>
            <a:off x="6716863" y="2172183"/>
            <a:ext cx="494428" cy="439772"/>
            <a:chOff x="-32243500" y="2299850"/>
            <a:chExt cx="300900" cy="290275"/>
          </a:xfrm>
        </p:grpSpPr>
        <p:sp>
          <p:nvSpPr>
            <p:cNvPr id="50" name="Google Shape;14977;p77"/>
            <p:cNvSpPr/>
            <p:nvPr/>
          </p:nvSpPr>
          <p:spPr>
            <a:xfrm>
              <a:off x="-32243500" y="2299850"/>
              <a:ext cx="300900" cy="290275"/>
            </a:xfrm>
            <a:custGeom>
              <a:avLst/>
              <a:gdLst/>
              <a:ahLst/>
              <a:cxnLst/>
              <a:rect l="l" t="t" r="r" b="b"/>
              <a:pathLst>
                <a:path w="12036" h="11611" extrusionOk="0">
                  <a:moveTo>
                    <a:pt x="7955" y="654"/>
                  </a:moveTo>
                  <a:cubicBezTo>
                    <a:pt x="8743" y="654"/>
                    <a:pt x="9531" y="946"/>
                    <a:pt x="10114" y="1529"/>
                  </a:cubicBezTo>
                  <a:cubicBezTo>
                    <a:pt x="11311" y="2726"/>
                    <a:pt x="11311" y="4679"/>
                    <a:pt x="10114" y="5876"/>
                  </a:cubicBezTo>
                  <a:cubicBezTo>
                    <a:pt x="9540" y="6450"/>
                    <a:pt x="8752" y="6766"/>
                    <a:pt x="7951" y="6766"/>
                  </a:cubicBezTo>
                  <a:cubicBezTo>
                    <a:pt x="7565" y="6766"/>
                    <a:pt x="7175" y="6692"/>
                    <a:pt x="6806" y="6538"/>
                  </a:cubicBezTo>
                  <a:cubicBezTo>
                    <a:pt x="6759" y="6526"/>
                    <a:pt x="6709" y="6519"/>
                    <a:pt x="6661" y="6519"/>
                  </a:cubicBezTo>
                  <a:cubicBezTo>
                    <a:pt x="6577" y="6519"/>
                    <a:pt x="6499" y="6541"/>
                    <a:pt x="6459" y="6601"/>
                  </a:cubicBezTo>
                  <a:lnTo>
                    <a:pt x="5545" y="7514"/>
                  </a:lnTo>
                  <a:lnTo>
                    <a:pt x="4726" y="7514"/>
                  </a:lnTo>
                  <a:cubicBezTo>
                    <a:pt x="4537" y="7514"/>
                    <a:pt x="4380" y="7672"/>
                    <a:pt x="4380" y="7861"/>
                  </a:cubicBezTo>
                  <a:lnTo>
                    <a:pt x="4380" y="8460"/>
                  </a:lnTo>
                  <a:lnTo>
                    <a:pt x="3907" y="8428"/>
                  </a:lnTo>
                  <a:cubicBezTo>
                    <a:pt x="3813" y="8428"/>
                    <a:pt x="3687" y="8428"/>
                    <a:pt x="3655" y="8491"/>
                  </a:cubicBezTo>
                  <a:cubicBezTo>
                    <a:pt x="3592" y="8554"/>
                    <a:pt x="3529" y="8649"/>
                    <a:pt x="3529" y="8743"/>
                  </a:cubicBezTo>
                  <a:lnTo>
                    <a:pt x="3466" y="9531"/>
                  </a:lnTo>
                  <a:lnTo>
                    <a:pt x="2678" y="9594"/>
                  </a:lnTo>
                  <a:cubicBezTo>
                    <a:pt x="2584" y="9594"/>
                    <a:pt x="2521" y="9657"/>
                    <a:pt x="2426" y="9720"/>
                  </a:cubicBezTo>
                  <a:cubicBezTo>
                    <a:pt x="2395" y="9814"/>
                    <a:pt x="2363" y="9877"/>
                    <a:pt x="2363" y="9972"/>
                  </a:cubicBezTo>
                  <a:lnTo>
                    <a:pt x="2426" y="10665"/>
                  </a:lnTo>
                  <a:lnTo>
                    <a:pt x="2174" y="10949"/>
                  </a:lnTo>
                  <a:lnTo>
                    <a:pt x="694" y="10949"/>
                  </a:lnTo>
                  <a:lnTo>
                    <a:pt x="694" y="9499"/>
                  </a:lnTo>
                  <a:lnTo>
                    <a:pt x="757" y="9499"/>
                  </a:lnTo>
                  <a:lnTo>
                    <a:pt x="5041" y="5215"/>
                  </a:lnTo>
                  <a:cubicBezTo>
                    <a:pt x="5104" y="5120"/>
                    <a:pt x="5167" y="4963"/>
                    <a:pt x="5104" y="4837"/>
                  </a:cubicBezTo>
                  <a:cubicBezTo>
                    <a:pt x="4695" y="3702"/>
                    <a:pt x="4947" y="2411"/>
                    <a:pt x="5797" y="1529"/>
                  </a:cubicBezTo>
                  <a:cubicBezTo>
                    <a:pt x="6380" y="946"/>
                    <a:pt x="7168" y="654"/>
                    <a:pt x="7955" y="654"/>
                  </a:cubicBezTo>
                  <a:close/>
                  <a:moveTo>
                    <a:pt x="7936" y="1"/>
                  </a:moveTo>
                  <a:cubicBezTo>
                    <a:pt x="6971" y="1"/>
                    <a:pt x="6002" y="363"/>
                    <a:pt x="5262" y="1088"/>
                  </a:cubicBezTo>
                  <a:cubicBezTo>
                    <a:pt x="4285" y="2096"/>
                    <a:pt x="3939" y="3576"/>
                    <a:pt x="4380" y="4931"/>
                  </a:cubicBezTo>
                  <a:lnTo>
                    <a:pt x="126" y="9184"/>
                  </a:lnTo>
                  <a:cubicBezTo>
                    <a:pt x="32" y="9247"/>
                    <a:pt x="0" y="9342"/>
                    <a:pt x="0" y="9405"/>
                  </a:cubicBezTo>
                  <a:lnTo>
                    <a:pt x="0" y="11358"/>
                  </a:lnTo>
                  <a:cubicBezTo>
                    <a:pt x="32" y="11453"/>
                    <a:pt x="189" y="11610"/>
                    <a:pt x="379" y="11610"/>
                  </a:cubicBezTo>
                  <a:lnTo>
                    <a:pt x="2332" y="11610"/>
                  </a:lnTo>
                  <a:cubicBezTo>
                    <a:pt x="2395" y="11610"/>
                    <a:pt x="2521" y="11579"/>
                    <a:pt x="2552" y="11516"/>
                  </a:cubicBezTo>
                  <a:lnTo>
                    <a:pt x="3025" y="11043"/>
                  </a:lnTo>
                  <a:cubicBezTo>
                    <a:pt x="3119" y="10949"/>
                    <a:pt x="3151" y="10823"/>
                    <a:pt x="3119" y="10759"/>
                  </a:cubicBezTo>
                  <a:lnTo>
                    <a:pt x="3025" y="10255"/>
                  </a:lnTo>
                  <a:lnTo>
                    <a:pt x="3750" y="10161"/>
                  </a:lnTo>
                  <a:cubicBezTo>
                    <a:pt x="3907" y="10161"/>
                    <a:pt x="4002" y="10003"/>
                    <a:pt x="4065" y="9846"/>
                  </a:cubicBezTo>
                  <a:lnTo>
                    <a:pt x="4128" y="9153"/>
                  </a:lnTo>
                  <a:lnTo>
                    <a:pt x="4663" y="9216"/>
                  </a:lnTo>
                  <a:cubicBezTo>
                    <a:pt x="4726" y="9216"/>
                    <a:pt x="4852" y="9216"/>
                    <a:pt x="4915" y="9153"/>
                  </a:cubicBezTo>
                  <a:cubicBezTo>
                    <a:pt x="5010" y="9058"/>
                    <a:pt x="5041" y="8995"/>
                    <a:pt x="5041" y="8901"/>
                  </a:cubicBezTo>
                  <a:lnTo>
                    <a:pt x="5041" y="8271"/>
                  </a:lnTo>
                  <a:lnTo>
                    <a:pt x="5671" y="8271"/>
                  </a:lnTo>
                  <a:cubicBezTo>
                    <a:pt x="5734" y="8271"/>
                    <a:pt x="5829" y="8239"/>
                    <a:pt x="5892" y="8145"/>
                  </a:cubicBezTo>
                  <a:lnTo>
                    <a:pt x="6774" y="7325"/>
                  </a:lnTo>
                  <a:cubicBezTo>
                    <a:pt x="7153" y="7452"/>
                    <a:pt x="7548" y="7514"/>
                    <a:pt x="7941" y="7514"/>
                  </a:cubicBezTo>
                  <a:cubicBezTo>
                    <a:pt x="8920" y="7514"/>
                    <a:pt x="9889" y="7131"/>
                    <a:pt x="10586" y="6412"/>
                  </a:cubicBezTo>
                  <a:cubicBezTo>
                    <a:pt x="12035" y="4963"/>
                    <a:pt x="12035" y="2568"/>
                    <a:pt x="10586" y="1088"/>
                  </a:cubicBezTo>
                  <a:cubicBezTo>
                    <a:pt x="9862" y="363"/>
                    <a:pt x="8901" y="1"/>
                    <a:pt x="7936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51" name="Google Shape;14978;p77"/>
            <p:cNvSpPr/>
            <p:nvPr/>
          </p:nvSpPr>
          <p:spPr>
            <a:xfrm>
              <a:off x="-32048175" y="2342775"/>
              <a:ext cx="55950" cy="51025"/>
            </a:xfrm>
            <a:custGeom>
              <a:avLst/>
              <a:gdLst/>
              <a:ahLst/>
              <a:cxnLst/>
              <a:rect l="l" t="t" r="r" b="b"/>
              <a:pathLst>
                <a:path w="2238" h="2041" extrusionOk="0">
                  <a:moveTo>
                    <a:pt x="1119" y="662"/>
                  </a:moveTo>
                  <a:cubicBezTo>
                    <a:pt x="1206" y="662"/>
                    <a:pt x="1292" y="694"/>
                    <a:pt x="1355" y="757"/>
                  </a:cubicBezTo>
                  <a:cubicBezTo>
                    <a:pt x="1481" y="883"/>
                    <a:pt x="1481" y="1135"/>
                    <a:pt x="1355" y="1229"/>
                  </a:cubicBezTo>
                  <a:cubicBezTo>
                    <a:pt x="1292" y="1292"/>
                    <a:pt x="1206" y="1324"/>
                    <a:pt x="1119" y="1324"/>
                  </a:cubicBezTo>
                  <a:cubicBezTo>
                    <a:pt x="1032" y="1324"/>
                    <a:pt x="946" y="1292"/>
                    <a:pt x="883" y="1229"/>
                  </a:cubicBezTo>
                  <a:cubicBezTo>
                    <a:pt x="725" y="1135"/>
                    <a:pt x="725" y="914"/>
                    <a:pt x="883" y="757"/>
                  </a:cubicBezTo>
                  <a:cubicBezTo>
                    <a:pt x="946" y="694"/>
                    <a:pt x="1032" y="662"/>
                    <a:pt x="1119" y="662"/>
                  </a:cubicBezTo>
                  <a:close/>
                  <a:moveTo>
                    <a:pt x="1115" y="1"/>
                  </a:moveTo>
                  <a:cubicBezTo>
                    <a:pt x="851" y="1"/>
                    <a:pt x="584" y="95"/>
                    <a:pt x="379" y="284"/>
                  </a:cubicBezTo>
                  <a:cubicBezTo>
                    <a:pt x="1" y="694"/>
                    <a:pt x="1" y="1355"/>
                    <a:pt x="379" y="1733"/>
                  </a:cubicBezTo>
                  <a:cubicBezTo>
                    <a:pt x="599" y="1938"/>
                    <a:pt x="867" y="2041"/>
                    <a:pt x="1127" y="2041"/>
                  </a:cubicBezTo>
                  <a:cubicBezTo>
                    <a:pt x="1387" y="2041"/>
                    <a:pt x="1639" y="1938"/>
                    <a:pt x="1828" y="1733"/>
                  </a:cubicBezTo>
                  <a:cubicBezTo>
                    <a:pt x="2238" y="1355"/>
                    <a:pt x="2238" y="694"/>
                    <a:pt x="1828" y="284"/>
                  </a:cubicBezTo>
                  <a:cubicBezTo>
                    <a:pt x="1639" y="95"/>
                    <a:pt x="1379" y="1"/>
                    <a:pt x="111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0" name="Google Shape;4490;p43"/>
          <p:cNvSpPr txBox="1">
            <a:spLocks noGrp="1"/>
          </p:cNvSpPr>
          <p:nvPr>
            <p:ph type="title"/>
          </p:nvPr>
        </p:nvSpPr>
        <p:spPr>
          <a:xfrm>
            <a:off x="658043" y="2150130"/>
            <a:ext cx="4198000" cy="7073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 smtClean="0"/>
              <a:t>2. </a:t>
            </a:r>
            <a:r>
              <a:rPr lang="en-US" dirty="0"/>
              <a:t>FEATURES</a:t>
            </a:r>
            <a:endParaRPr dirty="0"/>
          </a:p>
        </p:txBody>
      </p:sp>
      <p:pic>
        <p:nvPicPr>
          <p:cNvPr id="4492" name="Google Shape;4492;p43"/>
          <p:cNvPicPr preferRelativeResize="0"/>
          <p:nvPr/>
        </p:nvPicPr>
        <p:blipFill rotWithShape="1">
          <a:blip r:embed="rId3">
            <a:alphaModFix/>
          </a:blip>
          <a:srcRect l="16638" r="16645"/>
          <a:stretch/>
        </p:blipFill>
        <p:spPr>
          <a:xfrm>
            <a:off x="5466188" y="1288362"/>
            <a:ext cx="2569200" cy="25668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4493" name="Google Shape;4493;p43"/>
          <p:cNvSpPr/>
          <p:nvPr/>
        </p:nvSpPr>
        <p:spPr>
          <a:xfrm>
            <a:off x="5306588" y="1127550"/>
            <a:ext cx="2888400" cy="2888400"/>
          </a:xfrm>
          <a:prstGeom prst="arc">
            <a:avLst>
              <a:gd name="adj1" fmla="val 16200000"/>
              <a:gd name="adj2" fmla="val 0"/>
            </a:avLst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98" name="Google Shape;4498;p44"/>
          <p:cNvGrpSpPr/>
          <p:nvPr/>
        </p:nvGrpSpPr>
        <p:grpSpPr>
          <a:xfrm>
            <a:off x="5982132" y="3764867"/>
            <a:ext cx="502738" cy="432385"/>
            <a:chOff x="6696491" y="1446635"/>
            <a:chExt cx="368874" cy="317277"/>
          </a:xfrm>
        </p:grpSpPr>
        <p:sp>
          <p:nvSpPr>
            <p:cNvPr id="4499" name="Google Shape;4499;p44"/>
            <p:cNvSpPr/>
            <p:nvPr/>
          </p:nvSpPr>
          <p:spPr>
            <a:xfrm>
              <a:off x="6781513" y="1446969"/>
              <a:ext cx="16893" cy="14587"/>
            </a:xfrm>
            <a:custGeom>
              <a:avLst/>
              <a:gdLst/>
              <a:ahLst/>
              <a:cxnLst/>
              <a:rect l="l" t="t" r="r" b="b"/>
              <a:pathLst>
                <a:path w="608" h="525" extrusionOk="0">
                  <a:moveTo>
                    <a:pt x="298" y="0"/>
                  </a:moveTo>
                  <a:cubicBezTo>
                    <a:pt x="179" y="0"/>
                    <a:pt x="84" y="84"/>
                    <a:pt x="48" y="179"/>
                  </a:cubicBezTo>
                  <a:cubicBezTo>
                    <a:pt x="0" y="358"/>
                    <a:pt x="119" y="524"/>
                    <a:pt x="298" y="524"/>
                  </a:cubicBezTo>
                  <a:cubicBezTo>
                    <a:pt x="417" y="524"/>
                    <a:pt x="524" y="453"/>
                    <a:pt x="548" y="346"/>
                  </a:cubicBezTo>
                  <a:cubicBezTo>
                    <a:pt x="608" y="167"/>
                    <a:pt x="477" y="0"/>
                    <a:pt x="2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0" name="Google Shape;4500;p44"/>
            <p:cNvSpPr/>
            <p:nvPr/>
          </p:nvSpPr>
          <p:spPr>
            <a:xfrm>
              <a:off x="6696491" y="1446635"/>
              <a:ext cx="368874" cy="317277"/>
            </a:xfrm>
            <a:custGeom>
              <a:avLst/>
              <a:gdLst/>
              <a:ahLst/>
              <a:cxnLst/>
              <a:rect l="l" t="t" r="r" b="b"/>
              <a:pathLst>
                <a:path w="13276" h="11419" extrusionOk="0">
                  <a:moveTo>
                    <a:pt x="11299" y="3822"/>
                  </a:moveTo>
                  <a:lnTo>
                    <a:pt x="11299" y="4108"/>
                  </a:lnTo>
                  <a:lnTo>
                    <a:pt x="8585" y="4108"/>
                  </a:lnTo>
                  <a:lnTo>
                    <a:pt x="8585" y="3822"/>
                  </a:lnTo>
                  <a:close/>
                  <a:moveTo>
                    <a:pt x="11347" y="4632"/>
                  </a:moveTo>
                  <a:cubicBezTo>
                    <a:pt x="11466" y="6847"/>
                    <a:pt x="11954" y="8287"/>
                    <a:pt x="12311" y="9383"/>
                  </a:cubicBezTo>
                  <a:cubicBezTo>
                    <a:pt x="12514" y="9978"/>
                    <a:pt x="12669" y="10466"/>
                    <a:pt x="12728" y="10907"/>
                  </a:cubicBezTo>
                  <a:lnTo>
                    <a:pt x="9180" y="10907"/>
                  </a:lnTo>
                  <a:cubicBezTo>
                    <a:pt x="9144" y="10573"/>
                    <a:pt x="9085" y="10240"/>
                    <a:pt x="9013" y="9895"/>
                  </a:cubicBezTo>
                  <a:cubicBezTo>
                    <a:pt x="8918" y="9573"/>
                    <a:pt x="8835" y="9240"/>
                    <a:pt x="8716" y="8918"/>
                  </a:cubicBezTo>
                  <a:cubicBezTo>
                    <a:pt x="8656" y="8740"/>
                    <a:pt x="8597" y="8537"/>
                    <a:pt x="8537" y="8359"/>
                  </a:cubicBezTo>
                  <a:lnTo>
                    <a:pt x="8716" y="8359"/>
                  </a:lnTo>
                  <a:cubicBezTo>
                    <a:pt x="8847" y="8359"/>
                    <a:pt x="8966" y="8275"/>
                    <a:pt x="8978" y="8144"/>
                  </a:cubicBezTo>
                  <a:cubicBezTo>
                    <a:pt x="9013" y="7978"/>
                    <a:pt x="8882" y="7847"/>
                    <a:pt x="8728" y="7847"/>
                  </a:cubicBezTo>
                  <a:lnTo>
                    <a:pt x="8371" y="7847"/>
                  </a:lnTo>
                  <a:cubicBezTo>
                    <a:pt x="8311" y="7668"/>
                    <a:pt x="8251" y="7490"/>
                    <a:pt x="8204" y="7323"/>
                  </a:cubicBezTo>
                  <a:cubicBezTo>
                    <a:pt x="8406" y="6454"/>
                    <a:pt x="8525" y="5561"/>
                    <a:pt x="8585" y="4632"/>
                  </a:cubicBezTo>
                  <a:close/>
                  <a:moveTo>
                    <a:pt x="6680" y="1715"/>
                  </a:moveTo>
                  <a:cubicBezTo>
                    <a:pt x="6835" y="4930"/>
                    <a:pt x="7537" y="7025"/>
                    <a:pt x="8073" y="8609"/>
                  </a:cubicBezTo>
                  <a:cubicBezTo>
                    <a:pt x="8192" y="8942"/>
                    <a:pt x="8299" y="9252"/>
                    <a:pt x="8382" y="9549"/>
                  </a:cubicBezTo>
                  <a:cubicBezTo>
                    <a:pt x="8490" y="9906"/>
                    <a:pt x="8597" y="10252"/>
                    <a:pt x="8644" y="10621"/>
                  </a:cubicBezTo>
                  <a:cubicBezTo>
                    <a:pt x="8656" y="10728"/>
                    <a:pt x="8668" y="10835"/>
                    <a:pt x="8668" y="10942"/>
                  </a:cubicBezTo>
                  <a:lnTo>
                    <a:pt x="489" y="10942"/>
                  </a:lnTo>
                  <a:cubicBezTo>
                    <a:pt x="524" y="10252"/>
                    <a:pt x="786" y="9514"/>
                    <a:pt x="1096" y="8609"/>
                  </a:cubicBezTo>
                  <a:cubicBezTo>
                    <a:pt x="1632" y="7025"/>
                    <a:pt x="2334" y="4930"/>
                    <a:pt x="2489" y="1715"/>
                  </a:cubicBezTo>
                  <a:close/>
                  <a:moveTo>
                    <a:pt x="2298" y="1"/>
                  </a:moveTo>
                  <a:cubicBezTo>
                    <a:pt x="2144" y="1"/>
                    <a:pt x="2048" y="120"/>
                    <a:pt x="2048" y="251"/>
                  </a:cubicBezTo>
                  <a:cubicBezTo>
                    <a:pt x="2048" y="4203"/>
                    <a:pt x="1239" y="6620"/>
                    <a:pt x="643" y="8394"/>
                  </a:cubicBezTo>
                  <a:cubicBezTo>
                    <a:pt x="286" y="9466"/>
                    <a:pt x="0" y="10311"/>
                    <a:pt x="0" y="11169"/>
                  </a:cubicBezTo>
                  <a:cubicBezTo>
                    <a:pt x="0" y="11311"/>
                    <a:pt x="119" y="11419"/>
                    <a:pt x="262" y="11419"/>
                  </a:cubicBezTo>
                  <a:lnTo>
                    <a:pt x="13026" y="11419"/>
                  </a:lnTo>
                  <a:cubicBezTo>
                    <a:pt x="13181" y="11419"/>
                    <a:pt x="13276" y="11300"/>
                    <a:pt x="13276" y="11169"/>
                  </a:cubicBezTo>
                  <a:cubicBezTo>
                    <a:pt x="13240" y="10573"/>
                    <a:pt x="13050" y="9978"/>
                    <a:pt x="12788" y="9216"/>
                  </a:cubicBezTo>
                  <a:cubicBezTo>
                    <a:pt x="12371" y="7990"/>
                    <a:pt x="11823" y="6311"/>
                    <a:pt x="11823" y="3560"/>
                  </a:cubicBezTo>
                  <a:cubicBezTo>
                    <a:pt x="11823" y="3406"/>
                    <a:pt x="11704" y="3310"/>
                    <a:pt x="11573" y="3310"/>
                  </a:cubicBezTo>
                  <a:lnTo>
                    <a:pt x="8347" y="3310"/>
                  </a:lnTo>
                  <a:cubicBezTo>
                    <a:pt x="8192" y="3310"/>
                    <a:pt x="8085" y="3429"/>
                    <a:pt x="8085" y="3560"/>
                  </a:cubicBezTo>
                  <a:cubicBezTo>
                    <a:pt x="8085" y="4501"/>
                    <a:pt x="8025" y="5370"/>
                    <a:pt x="7894" y="6204"/>
                  </a:cubicBezTo>
                  <a:cubicBezTo>
                    <a:pt x="7489" y="4703"/>
                    <a:pt x="7168" y="2798"/>
                    <a:pt x="7168" y="251"/>
                  </a:cubicBezTo>
                  <a:cubicBezTo>
                    <a:pt x="7168" y="108"/>
                    <a:pt x="7049" y="1"/>
                    <a:pt x="6906" y="1"/>
                  </a:cubicBezTo>
                  <a:lnTo>
                    <a:pt x="4370" y="1"/>
                  </a:lnTo>
                  <a:cubicBezTo>
                    <a:pt x="4263" y="1"/>
                    <a:pt x="4156" y="60"/>
                    <a:pt x="4108" y="167"/>
                  </a:cubicBezTo>
                  <a:cubicBezTo>
                    <a:pt x="4037" y="358"/>
                    <a:pt x="4180" y="548"/>
                    <a:pt x="4370" y="548"/>
                  </a:cubicBezTo>
                  <a:lnTo>
                    <a:pt x="6656" y="548"/>
                  </a:lnTo>
                  <a:cubicBezTo>
                    <a:pt x="6656" y="762"/>
                    <a:pt x="6656" y="965"/>
                    <a:pt x="6668" y="1179"/>
                  </a:cubicBezTo>
                  <a:lnTo>
                    <a:pt x="2536" y="1179"/>
                  </a:lnTo>
                  <a:cubicBezTo>
                    <a:pt x="2536" y="965"/>
                    <a:pt x="2548" y="762"/>
                    <a:pt x="2548" y="548"/>
                  </a:cubicBezTo>
                  <a:lnTo>
                    <a:pt x="2644" y="548"/>
                  </a:lnTo>
                  <a:cubicBezTo>
                    <a:pt x="2739" y="548"/>
                    <a:pt x="2846" y="489"/>
                    <a:pt x="2894" y="393"/>
                  </a:cubicBezTo>
                  <a:cubicBezTo>
                    <a:pt x="2965" y="191"/>
                    <a:pt x="2834" y="1"/>
                    <a:pt x="26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1" name="Google Shape;4501;p44"/>
            <p:cNvSpPr/>
            <p:nvPr/>
          </p:nvSpPr>
          <p:spPr>
            <a:xfrm>
              <a:off x="6970395" y="1727486"/>
              <a:ext cx="17560" cy="14587"/>
            </a:xfrm>
            <a:custGeom>
              <a:avLst/>
              <a:gdLst/>
              <a:ahLst/>
              <a:cxnLst/>
              <a:rect l="l" t="t" r="r" b="b"/>
              <a:pathLst>
                <a:path w="632" h="525" extrusionOk="0">
                  <a:moveTo>
                    <a:pt x="310" y="1"/>
                  </a:moveTo>
                  <a:cubicBezTo>
                    <a:pt x="191" y="1"/>
                    <a:pt x="96" y="72"/>
                    <a:pt x="60" y="179"/>
                  </a:cubicBezTo>
                  <a:cubicBezTo>
                    <a:pt x="1" y="358"/>
                    <a:pt x="132" y="525"/>
                    <a:pt x="310" y="525"/>
                  </a:cubicBezTo>
                  <a:cubicBezTo>
                    <a:pt x="429" y="525"/>
                    <a:pt x="525" y="441"/>
                    <a:pt x="572" y="346"/>
                  </a:cubicBezTo>
                  <a:cubicBezTo>
                    <a:pt x="632" y="168"/>
                    <a:pt x="489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2" name="Google Shape;4502;p44"/>
            <p:cNvSpPr/>
            <p:nvPr/>
          </p:nvSpPr>
          <p:spPr>
            <a:xfrm>
              <a:off x="6991901" y="1727486"/>
              <a:ext cx="45679" cy="14587"/>
            </a:xfrm>
            <a:custGeom>
              <a:avLst/>
              <a:gdLst/>
              <a:ahLst/>
              <a:cxnLst/>
              <a:rect l="l" t="t" r="r" b="b"/>
              <a:pathLst>
                <a:path w="1644" h="525" extrusionOk="0">
                  <a:moveTo>
                    <a:pt x="298" y="1"/>
                  </a:moveTo>
                  <a:cubicBezTo>
                    <a:pt x="167" y="1"/>
                    <a:pt x="48" y="84"/>
                    <a:pt x="36" y="227"/>
                  </a:cubicBezTo>
                  <a:cubicBezTo>
                    <a:pt x="1" y="382"/>
                    <a:pt x="132" y="525"/>
                    <a:pt x="286" y="525"/>
                  </a:cubicBezTo>
                  <a:lnTo>
                    <a:pt x="1346" y="525"/>
                  </a:lnTo>
                  <a:cubicBezTo>
                    <a:pt x="1477" y="525"/>
                    <a:pt x="1596" y="430"/>
                    <a:pt x="1608" y="299"/>
                  </a:cubicBezTo>
                  <a:cubicBezTo>
                    <a:pt x="1644" y="132"/>
                    <a:pt x="1525" y="1"/>
                    <a:pt x="13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3" name="Google Shape;4503;p44"/>
            <p:cNvSpPr/>
            <p:nvPr/>
          </p:nvSpPr>
          <p:spPr>
            <a:xfrm>
              <a:off x="6794738" y="1611039"/>
              <a:ext cx="57932" cy="89690"/>
            </a:xfrm>
            <a:custGeom>
              <a:avLst/>
              <a:gdLst/>
              <a:ahLst/>
              <a:cxnLst/>
              <a:rect l="l" t="t" r="r" b="b"/>
              <a:pathLst>
                <a:path w="2085" h="3228" extrusionOk="0">
                  <a:moveTo>
                    <a:pt x="1036" y="572"/>
                  </a:moveTo>
                  <a:cubicBezTo>
                    <a:pt x="1370" y="811"/>
                    <a:pt x="1560" y="1203"/>
                    <a:pt x="1560" y="1620"/>
                  </a:cubicBezTo>
                  <a:cubicBezTo>
                    <a:pt x="1560" y="2013"/>
                    <a:pt x="1370" y="2406"/>
                    <a:pt x="1036" y="2656"/>
                  </a:cubicBezTo>
                  <a:cubicBezTo>
                    <a:pt x="715" y="2418"/>
                    <a:pt x="524" y="2037"/>
                    <a:pt x="524" y="1620"/>
                  </a:cubicBezTo>
                  <a:cubicBezTo>
                    <a:pt x="524" y="1203"/>
                    <a:pt x="715" y="811"/>
                    <a:pt x="1036" y="572"/>
                  </a:cubicBezTo>
                  <a:close/>
                  <a:moveTo>
                    <a:pt x="1048" y="1"/>
                  </a:moveTo>
                  <a:cubicBezTo>
                    <a:pt x="1004" y="1"/>
                    <a:pt x="959" y="13"/>
                    <a:pt x="917" y="37"/>
                  </a:cubicBezTo>
                  <a:cubicBezTo>
                    <a:pt x="346" y="370"/>
                    <a:pt x="1" y="965"/>
                    <a:pt x="1" y="1620"/>
                  </a:cubicBezTo>
                  <a:cubicBezTo>
                    <a:pt x="1" y="2251"/>
                    <a:pt x="346" y="2870"/>
                    <a:pt x="905" y="3192"/>
                  </a:cubicBezTo>
                  <a:cubicBezTo>
                    <a:pt x="953" y="3227"/>
                    <a:pt x="989" y="3227"/>
                    <a:pt x="1036" y="3227"/>
                  </a:cubicBezTo>
                  <a:cubicBezTo>
                    <a:pt x="1084" y="3227"/>
                    <a:pt x="1132" y="3204"/>
                    <a:pt x="1179" y="3192"/>
                  </a:cubicBezTo>
                  <a:cubicBezTo>
                    <a:pt x="1739" y="2870"/>
                    <a:pt x="2084" y="2275"/>
                    <a:pt x="2084" y="1620"/>
                  </a:cubicBezTo>
                  <a:cubicBezTo>
                    <a:pt x="2084" y="965"/>
                    <a:pt x="1739" y="370"/>
                    <a:pt x="1179" y="37"/>
                  </a:cubicBezTo>
                  <a:cubicBezTo>
                    <a:pt x="1138" y="13"/>
                    <a:pt x="1093" y="1"/>
                    <a:pt x="10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4" name="Google Shape;4504;p44"/>
            <p:cNvSpPr/>
            <p:nvPr/>
          </p:nvSpPr>
          <p:spPr>
            <a:xfrm>
              <a:off x="6746448" y="1672583"/>
              <a:ext cx="154512" cy="57932"/>
            </a:xfrm>
            <a:custGeom>
              <a:avLst/>
              <a:gdLst/>
              <a:ahLst/>
              <a:cxnLst/>
              <a:rect l="l" t="t" r="r" b="b"/>
              <a:pathLst>
                <a:path w="5561" h="2085" extrusionOk="0">
                  <a:moveTo>
                    <a:pt x="814" y="516"/>
                  </a:moveTo>
                  <a:cubicBezTo>
                    <a:pt x="955" y="516"/>
                    <a:pt x="1099" y="549"/>
                    <a:pt x="1227" y="620"/>
                  </a:cubicBezTo>
                  <a:cubicBezTo>
                    <a:pt x="1441" y="739"/>
                    <a:pt x="1584" y="941"/>
                    <a:pt x="1631" y="1179"/>
                  </a:cubicBezTo>
                  <a:cubicBezTo>
                    <a:pt x="1537" y="1214"/>
                    <a:pt x="1437" y="1232"/>
                    <a:pt x="1337" y="1232"/>
                  </a:cubicBezTo>
                  <a:cubicBezTo>
                    <a:pt x="1196" y="1232"/>
                    <a:pt x="1054" y="1196"/>
                    <a:pt x="929" y="1120"/>
                  </a:cubicBezTo>
                  <a:cubicBezTo>
                    <a:pt x="727" y="1001"/>
                    <a:pt x="572" y="798"/>
                    <a:pt x="536" y="560"/>
                  </a:cubicBezTo>
                  <a:cubicBezTo>
                    <a:pt x="623" y="531"/>
                    <a:pt x="718" y="516"/>
                    <a:pt x="814" y="516"/>
                  </a:cubicBezTo>
                  <a:close/>
                  <a:moveTo>
                    <a:pt x="4730" y="506"/>
                  </a:moveTo>
                  <a:cubicBezTo>
                    <a:pt x="4825" y="506"/>
                    <a:pt x="4920" y="523"/>
                    <a:pt x="5013" y="560"/>
                  </a:cubicBezTo>
                  <a:cubicBezTo>
                    <a:pt x="4965" y="786"/>
                    <a:pt x="4834" y="989"/>
                    <a:pt x="4608" y="1120"/>
                  </a:cubicBezTo>
                  <a:cubicBezTo>
                    <a:pt x="4488" y="1197"/>
                    <a:pt x="4348" y="1237"/>
                    <a:pt x="4203" y="1237"/>
                  </a:cubicBezTo>
                  <a:cubicBezTo>
                    <a:pt x="4104" y="1237"/>
                    <a:pt x="4003" y="1218"/>
                    <a:pt x="3906" y="1179"/>
                  </a:cubicBezTo>
                  <a:cubicBezTo>
                    <a:pt x="3953" y="941"/>
                    <a:pt x="4108" y="739"/>
                    <a:pt x="4310" y="620"/>
                  </a:cubicBezTo>
                  <a:cubicBezTo>
                    <a:pt x="4441" y="547"/>
                    <a:pt x="4584" y="506"/>
                    <a:pt x="4730" y="506"/>
                  </a:cubicBezTo>
                  <a:close/>
                  <a:moveTo>
                    <a:pt x="810" y="0"/>
                  </a:moveTo>
                  <a:cubicBezTo>
                    <a:pt x="575" y="0"/>
                    <a:pt x="340" y="60"/>
                    <a:pt x="131" y="179"/>
                  </a:cubicBezTo>
                  <a:cubicBezTo>
                    <a:pt x="60" y="215"/>
                    <a:pt x="0" y="310"/>
                    <a:pt x="0" y="393"/>
                  </a:cubicBezTo>
                  <a:cubicBezTo>
                    <a:pt x="0" y="893"/>
                    <a:pt x="262" y="1334"/>
                    <a:pt x="679" y="1572"/>
                  </a:cubicBezTo>
                  <a:cubicBezTo>
                    <a:pt x="893" y="1691"/>
                    <a:pt x="1131" y="1751"/>
                    <a:pt x="1369" y="1751"/>
                  </a:cubicBezTo>
                  <a:cubicBezTo>
                    <a:pt x="1560" y="1751"/>
                    <a:pt x="1762" y="1703"/>
                    <a:pt x="1941" y="1620"/>
                  </a:cubicBezTo>
                  <a:cubicBezTo>
                    <a:pt x="2203" y="1691"/>
                    <a:pt x="2417" y="1822"/>
                    <a:pt x="2596" y="2001"/>
                  </a:cubicBezTo>
                  <a:cubicBezTo>
                    <a:pt x="2643" y="2048"/>
                    <a:pt x="2715" y="2084"/>
                    <a:pt x="2774" y="2084"/>
                  </a:cubicBezTo>
                  <a:cubicBezTo>
                    <a:pt x="2858" y="2084"/>
                    <a:pt x="2917" y="2048"/>
                    <a:pt x="2953" y="2001"/>
                  </a:cubicBezTo>
                  <a:cubicBezTo>
                    <a:pt x="3132" y="1822"/>
                    <a:pt x="3370" y="1691"/>
                    <a:pt x="3608" y="1620"/>
                  </a:cubicBezTo>
                  <a:cubicBezTo>
                    <a:pt x="3786" y="1703"/>
                    <a:pt x="4001" y="1751"/>
                    <a:pt x="4191" y="1751"/>
                  </a:cubicBezTo>
                  <a:cubicBezTo>
                    <a:pt x="4429" y="1751"/>
                    <a:pt x="4668" y="1691"/>
                    <a:pt x="4882" y="1572"/>
                  </a:cubicBezTo>
                  <a:cubicBezTo>
                    <a:pt x="5299" y="1334"/>
                    <a:pt x="5560" y="870"/>
                    <a:pt x="5560" y="393"/>
                  </a:cubicBezTo>
                  <a:cubicBezTo>
                    <a:pt x="5549" y="310"/>
                    <a:pt x="5501" y="215"/>
                    <a:pt x="5430" y="179"/>
                  </a:cubicBezTo>
                  <a:cubicBezTo>
                    <a:pt x="5221" y="60"/>
                    <a:pt x="4986" y="0"/>
                    <a:pt x="4751" y="0"/>
                  </a:cubicBezTo>
                  <a:cubicBezTo>
                    <a:pt x="4516" y="0"/>
                    <a:pt x="4281" y="60"/>
                    <a:pt x="4072" y="179"/>
                  </a:cubicBezTo>
                  <a:cubicBezTo>
                    <a:pt x="3715" y="381"/>
                    <a:pt x="3465" y="739"/>
                    <a:pt x="3405" y="1155"/>
                  </a:cubicBezTo>
                  <a:cubicBezTo>
                    <a:pt x="3179" y="1227"/>
                    <a:pt x="2977" y="1346"/>
                    <a:pt x="2774" y="1489"/>
                  </a:cubicBezTo>
                  <a:cubicBezTo>
                    <a:pt x="2584" y="1334"/>
                    <a:pt x="2382" y="1227"/>
                    <a:pt x="2155" y="1155"/>
                  </a:cubicBezTo>
                  <a:cubicBezTo>
                    <a:pt x="2096" y="751"/>
                    <a:pt x="1858" y="381"/>
                    <a:pt x="1489" y="179"/>
                  </a:cubicBezTo>
                  <a:cubicBezTo>
                    <a:pt x="1280" y="60"/>
                    <a:pt x="1045" y="0"/>
                    <a:pt x="8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5" name="Google Shape;4505;p44"/>
            <p:cNvSpPr/>
            <p:nvPr/>
          </p:nvSpPr>
          <p:spPr>
            <a:xfrm>
              <a:off x="6777206" y="1507512"/>
              <a:ext cx="26507" cy="14587"/>
            </a:xfrm>
            <a:custGeom>
              <a:avLst/>
              <a:gdLst/>
              <a:ahLst/>
              <a:cxnLst/>
              <a:rect l="l" t="t" r="r" b="b"/>
              <a:pathLst>
                <a:path w="954" h="525" extrusionOk="0">
                  <a:moveTo>
                    <a:pt x="286" y="0"/>
                  </a:moveTo>
                  <a:cubicBezTo>
                    <a:pt x="155" y="0"/>
                    <a:pt x="36" y="84"/>
                    <a:pt x="24" y="226"/>
                  </a:cubicBezTo>
                  <a:cubicBezTo>
                    <a:pt x="1" y="381"/>
                    <a:pt x="120" y="524"/>
                    <a:pt x="274" y="524"/>
                  </a:cubicBezTo>
                  <a:lnTo>
                    <a:pt x="655" y="524"/>
                  </a:lnTo>
                  <a:cubicBezTo>
                    <a:pt x="798" y="524"/>
                    <a:pt x="917" y="429"/>
                    <a:pt x="929" y="298"/>
                  </a:cubicBezTo>
                  <a:cubicBezTo>
                    <a:pt x="953" y="131"/>
                    <a:pt x="822" y="0"/>
                    <a:pt x="6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6" name="Google Shape;4506;p44"/>
            <p:cNvSpPr/>
            <p:nvPr/>
          </p:nvSpPr>
          <p:spPr>
            <a:xfrm>
              <a:off x="6840723" y="1528684"/>
              <a:ext cx="26813" cy="14254"/>
            </a:xfrm>
            <a:custGeom>
              <a:avLst/>
              <a:gdLst/>
              <a:ahLst/>
              <a:cxnLst/>
              <a:rect l="l" t="t" r="r" b="b"/>
              <a:pathLst>
                <a:path w="965" h="513" extrusionOk="0">
                  <a:moveTo>
                    <a:pt x="286" y="0"/>
                  </a:moveTo>
                  <a:cubicBezTo>
                    <a:pt x="155" y="0"/>
                    <a:pt x="36" y="84"/>
                    <a:pt x="24" y="215"/>
                  </a:cubicBezTo>
                  <a:cubicBezTo>
                    <a:pt x="1" y="381"/>
                    <a:pt x="120" y="512"/>
                    <a:pt x="274" y="512"/>
                  </a:cubicBezTo>
                  <a:lnTo>
                    <a:pt x="667" y="512"/>
                  </a:lnTo>
                  <a:cubicBezTo>
                    <a:pt x="798" y="512"/>
                    <a:pt x="917" y="429"/>
                    <a:pt x="929" y="298"/>
                  </a:cubicBezTo>
                  <a:cubicBezTo>
                    <a:pt x="965" y="131"/>
                    <a:pt x="822" y="0"/>
                    <a:pt x="6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7" name="Google Shape;4507;p44"/>
            <p:cNvSpPr/>
            <p:nvPr/>
          </p:nvSpPr>
          <p:spPr>
            <a:xfrm>
              <a:off x="6796739" y="1552830"/>
              <a:ext cx="26479" cy="14587"/>
            </a:xfrm>
            <a:custGeom>
              <a:avLst/>
              <a:gdLst/>
              <a:ahLst/>
              <a:cxnLst/>
              <a:rect l="l" t="t" r="r" b="b"/>
              <a:pathLst>
                <a:path w="953" h="525" extrusionOk="0">
                  <a:moveTo>
                    <a:pt x="286" y="0"/>
                  </a:moveTo>
                  <a:cubicBezTo>
                    <a:pt x="131" y="0"/>
                    <a:pt x="0" y="143"/>
                    <a:pt x="36" y="298"/>
                  </a:cubicBezTo>
                  <a:cubicBezTo>
                    <a:pt x="36" y="441"/>
                    <a:pt x="155" y="524"/>
                    <a:pt x="286" y="524"/>
                  </a:cubicBezTo>
                  <a:lnTo>
                    <a:pt x="655" y="524"/>
                  </a:lnTo>
                  <a:cubicBezTo>
                    <a:pt x="786" y="524"/>
                    <a:pt x="905" y="441"/>
                    <a:pt x="929" y="298"/>
                  </a:cubicBezTo>
                  <a:cubicBezTo>
                    <a:pt x="953" y="143"/>
                    <a:pt x="822" y="0"/>
                    <a:pt x="6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8" name="Google Shape;4508;p44"/>
            <p:cNvSpPr/>
            <p:nvPr/>
          </p:nvSpPr>
          <p:spPr>
            <a:xfrm>
              <a:off x="6853948" y="1586894"/>
              <a:ext cx="26507" cy="14587"/>
            </a:xfrm>
            <a:custGeom>
              <a:avLst/>
              <a:gdLst/>
              <a:ahLst/>
              <a:cxnLst/>
              <a:rect l="l" t="t" r="r" b="b"/>
              <a:pathLst>
                <a:path w="954" h="525" extrusionOk="0">
                  <a:moveTo>
                    <a:pt x="275" y="1"/>
                  </a:moveTo>
                  <a:cubicBezTo>
                    <a:pt x="132" y="1"/>
                    <a:pt x="1" y="132"/>
                    <a:pt x="25" y="298"/>
                  </a:cubicBezTo>
                  <a:cubicBezTo>
                    <a:pt x="25" y="429"/>
                    <a:pt x="144" y="525"/>
                    <a:pt x="275" y="525"/>
                  </a:cubicBezTo>
                  <a:lnTo>
                    <a:pt x="656" y="525"/>
                  </a:lnTo>
                  <a:cubicBezTo>
                    <a:pt x="787" y="525"/>
                    <a:pt x="906" y="429"/>
                    <a:pt x="918" y="298"/>
                  </a:cubicBezTo>
                  <a:cubicBezTo>
                    <a:pt x="953" y="132"/>
                    <a:pt x="810" y="1"/>
                    <a:pt x="6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9" name="Google Shape;4509;p44"/>
            <p:cNvSpPr/>
            <p:nvPr/>
          </p:nvSpPr>
          <p:spPr>
            <a:xfrm>
              <a:off x="6763980" y="1604093"/>
              <a:ext cx="26813" cy="14587"/>
            </a:xfrm>
            <a:custGeom>
              <a:avLst/>
              <a:gdLst/>
              <a:ahLst/>
              <a:cxnLst/>
              <a:rect l="l" t="t" r="r" b="b"/>
              <a:pathLst>
                <a:path w="965" h="525" extrusionOk="0">
                  <a:moveTo>
                    <a:pt x="298" y="1"/>
                  </a:moveTo>
                  <a:cubicBezTo>
                    <a:pt x="167" y="1"/>
                    <a:pt x="48" y="96"/>
                    <a:pt x="36" y="227"/>
                  </a:cubicBezTo>
                  <a:cubicBezTo>
                    <a:pt x="0" y="394"/>
                    <a:pt x="119" y="525"/>
                    <a:pt x="286" y="525"/>
                  </a:cubicBezTo>
                  <a:lnTo>
                    <a:pt x="667" y="525"/>
                  </a:lnTo>
                  <a:cubicBezTo>
                    <a:pt x="810" y="525"/>
                    <a:pt x="929" y="441"/>
                    <a:pt x="941" y="299"/>
                  </a:cubicBezTo>
                  <a:cubicBezTo>
                    <a:pt x="965" y="144"/>
                    <a:pt x="834" y="1"/>
                    <a:pt x="6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0" name="Google Shape;4510;p44"/>
            <p:cNvSpPr/>
            <p:nvPr/>
          </p:nvSpPr>
          <p:spPr>
            <a:xfrm>
              <a:off x="6979009" y="1692421"/>
              <a:ext cx="26479" cy="14254"/>
            </a:xfrm>
            <a:custGeom>
              <a:avLst/>
              <a:gdLst/>
              <a:ahLst/>
              <a:cxnLst/>
              <a:rect l="l" t="t" r="r" b="b"/>
              <a:pathLst>
                <a:path w="953" h="513" extrusionOk="0">
                  <a:moveTo>
                    <a:pt x="298" y="1"/>
                  </a:moveTo>
                  <a:cubicBezTo>
                    <a:pt x="167" y="1"/>
                    <a:pt x="48" y="84"/>
                    <a:pt x="36" y="215"/>
                  </a:cubicBezTo>
                  <a:cubicBezTo>
                    <a:pt x="0" y="382"/>
                    <a:pt x="143" y="513"/>
                    <a:pt x="286" y="513"/>
                  </a:cubicBezTo>
                  <a:lnTo>
                    <a:pt x="679" y="513"/>
                  </a:lnTo>
                  <a:cubicBezTo>
                    <a:pt x="822" y="513"/>
                    <a:pt x="953" y="382"/>
                    <a:pt x="929" y="215"/>
                  </a:cubicBezTo>
                  <a:cubicBezTo>
                    <a:pt x="929" y="84"/>
                    <a:pt x="810" y="1"/>
                    <a:pt x="6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1" name="Google Shape;4511;p44"/>
            <p:cNvSpPr/>
            <p:nvPr/>
          </p:nvSpPr>
          <p:spPr>
            <a:xfrm>
              <a:off x="6979675" y="1630572"/>
              <a:ext cx="26146" cy="14587"/>
            </a:xfrm>
            <a:custGeom>
              <a:avLst/>
              <a:gdLst/>
              <a:ahLst/>
              <a:cxnLst/>
              <a:rect l="l" t="t" r="r" b="b"/>
              <a:pathLst>
                <a:path w="941" h="525" extrusionOk="0">
                  <a:moveTo>
                    <a:pt x="274" y="0"/>
                  </a:moveTo>
                  <a:cubicBezTo>
                    <a:pt x="143" y="0"/>
                    <a:pt x="24" y="96"/>
                    <a:pt x="12" y="227"/>
                  </a:cubicBezTo>
                  <a:cubicBezTo>
                    <a:pt x="0" y="393"/>
                    <a:pt x="119" y="524"/>
                    <a:pt x="262" y="524"/>
                  </a:cubicBezTo>
                  <a:lnTo>
                    <a:pt x="643" y="524"/>
                  </a:lnTo>
                  <a:cubicBezTo>
                    <a:pt x="786" y="524"/>
                    <a:pt x="905" y="441"/>
                    <a:pt x="917" y="298"/>
                  </a:cubicBezTo>
                  <a:cubicBezTo>
                    <a:pt x="941" y="143"/>
                    <a:pt x="810" y="0"/>
                    <a:pt x="6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2" name="Google Shape;4512;p44"/>
            <p:cNvSpPr/>
            <p:nvPr/>
          </p:nvSpPr>
          <p:spPr>
            <a:xfrm>
              <a:off x="6945917" y="1599147"/>
              <a:ext cx="27174" cy="14587"/>
            </a:xfrm>
            <a:custGeom>
              <a:avLst/>
              <a:gdLst/>
              <a:ahLst/>
              <a:cxnLst/>
              <a:rect l="l" t="t" r="r" b="b"/>
              <a:pathLst>
                <a:path w="978" h="525" extrusionOk="0">
                  <a:moveTo>
                    <a:pt x="298" y="0"/>
                  </a:moveTo>
                  <a:cubicBezTo>
                    <a:pt x="167" y="0"/>
                    <a:pt x="48" y="96"/>
                    <a:pt x="36" y="226"/>
                  </a:cubicBezTo>
                  <a:cubicBezTo>
                    <a:pt x="1" y="393"/>
                    <a:pt x="144" y="524"/>
                    <a:pt x="286" y="524"/>
                  </a:cubicBezTo>
                  <a:lnTo>
                    <a:pt x="679" y="524"/>
                  </a:lnTo>
                  <a:cubicBezTo>
                    <a:pt x="810" y="524"/>
                    <a:pt x="929" y="441"/>
                    <a:pt x="941" y="298"/>
                  </a:cubicBezTo>
                  <a:cubicBezTo>
                    <a:pt x="977" y="143"/>
                    <a:pt x="858" y="0"/>
                    <a:pt x="6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13" name="Google Shape;4513;p44"/>
          <p:cNvGrpSpPr/>
          <p:nvPr/>
        </p:nvGrpSpPr>
        <p:grpSpPr>
          <a:xfrm>
            <a:off x="5981241" y="1551950"/>
            <a:ext cx="503230" cy="451810"/>
            <a:chOff x="5999448" y="1439995"/>
            <a:chExt cx="369235" cy="331531"/>
          </a:xfrm>
        </p:grpSpPr>
        <p:sp>
          <p:nvSpPr>
            <p:cNvPr id="4514" name="Google Shape;4514;p44"/>
            <p:cNvSpPr/>
            <p:nvPr/>
          </p:nvSpPr>
          <p:spPr>
            <a:xfrm>
              <a:off x="6098363" y="1537603"/>
              <a:ext cx="16254" cy="14587"/>
            </a:xfrm>
            <a:custGeom>
              <a:avLst/>
              <a:gdLst/>
              <a:ahLst/>
              <a:cxnLst/>
              <a:rect l="l" t="t" r="r" b="b"/>
              <a:pathLst>
                <a:path w="585" h="525" extrusionOk="0">
                  <a:moveTo>
                    <a:pt x="288" y="1"/>
                  </a:moveTo>
                  <a:cubicBezTo>
                    <a:pt x="221" y="1"/>
                    <a:pt x="156" y="25"/>
                    <a:pt x="108" y="72"/>
                  </a:cubicBezTo>
                  <a:cubicBezTo>
                    <a:pt x="1" y="179"/>
                    <a:pt x="1" y="346"/>
                    <a:pt x="108" y="453"/>
                  </a:cubicBezTo>
                  <a:cubicBezTo>
                    <a:pt x="156" y="501"/>
                    <a:pt x="221" y="525"/>
                    <a:pt x="288" y="525"/>
                  </a:cubicBezTo>
                  <a:cubicBezTo>
                    <a:pt x="355" y="525"/>
                    <a:pt x="424" y="501"/>
                    <a:pt x="477" y="453"/>
                  </a:cubicBezTo>
                  <a:cubicBezTo>
                    <a:pt x="584" y="346"/>
                    <a:pt x="584" y="179"/>
                    <a:pt x="477" y="72"/>
                  </a:cubicBezTo>
                  <a:cubicBezTo>
                    <a:pt x="424" y="25"/>
                    <a:pt x="355" y="1"/>
                    <a:pt x="2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5" name="Google Shape;4515;p44"/>
            <p:cNvSpPr/>
            <p:nvPr/>
          </p:nvSpPr>
          <p:spPr>
            <a:xfrm>
              <a:off x="6057352" y="1479811"/>
              <a:ext cx="97609" cy="31619"/>
            </a:xfrm>
            <a:custGeom>
              <a:avLst/>
              <a:gdLst/>
              <a:ahLst/>
              <a:cxnLst/>
              <a:rect l="l" t="t" r="r" b="b"/>
              <a:pathLst>
                <a:path w="3513" h="1138" extrusionOk="0">
                  <a:moveTo>
                    <a:pt x="1757" y="0"/>
                  </a:moveTo>
                  <a:cubicBezTo>
                    <a:pt x="1158" y="0"/>
                    <a:pt x="560" y="229"/>
                    <a:pt x="108" y="688"/>
                  </a:cubicBezTo>
                  <a:cubicBezTo>
                    <a:pt x="1" y="783"/>
                    <a:pt x="1" y="950"/>
                    <a:pt x="108" y="1057"/>
                  </a:cubicBezTo>
                  <a:cubicBezTo>
                    <a:pt x="167" y="1110"/>
                    <a:pt x="239" y="1137"/>
                    <a:pt x="306" y="1137"/>
                  </a:cubicBezTo>
                  <a:cubicBezTo>
                    <a:pt x="373" y="1137"/>
                    <a:pt x="435" y="1110"/>
                    <a:pt x="477" y="1057"/>
                  </a:cubicBezTo>
                  <a:cubicBezTo>
                    <a:pt x="834" y="700"/>
                    <a:pt x="1298" y="521"/>
                    <a:pt x="1763" y="521"/>
                  </a:cubicBezTo>
                  <a:cubicBezTo>
                    <a:pt x="2227" y="521"/>
                    <a:pt x="2691" y="700"/>
                    <a:pt x="3049" y="1057"/>
                  </a:cubicBezTo>
                  <a:cubicBezTo>
                    <a:pt x="3096" y="1104"/>
                    <a:pt x="3168" y="1128"/>
                    <a:pt x="3227" y="1128"/>
                  </a:cubicBezTo>
                  <a:cubicBezTo>
                    <a:pt x="3287" y="1128"/>
                    <a:pt x="3370" y="1104"/>
                    <a:pt x="3406" y="1057"/>
                  </a:cubicBezTo>
                  <a:cubicBezTo>
                    <a:pt x="3513" y="950"/>
                    <a:pt x="3513" y="783"/>
                    <a:pt x="3406" y="688"/>
                  </a:cubicBezTo>
                  <a:cubicBezTo>
                    <a:pt x="2953" y="229"/>
                    <a:pt x="2355" y="0"/>
                    <a:pt x="17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6" name="Google Shape;4516;p44"/>
            <p:cNvSpPr/>
            <p:nvPr/>
          </p:nvSpPr>
          <p:spPr>
            <a:xfrm>
              <a:off x="6078191" y="1508401"/>
              <a:ext cx="56598" cy="23200"/>
            </a:xfrm>
            <a:custGeom>
              <a:avLst/>
              <a:gdLst/>
              <a:ahLst/>
              <a:cxnLst/>
              <a:rect l="l" t="t" r="r" b="b"/>
              <a:pathLst>
                <a:path w="2037" h="835" extrusionOk="0">
                  <a:moveTo>
                    <a:pt x="1017" y="1"/>
                  </a:moveTo>
                  <a:cubicBezTo>
                    <a:pt x="685" y="1"/>
                    <a:pt x="352" y="129"/>
                    <a:pt x="96" y="385"/>
                  </a:cubicBezTo>
                  <a:cubicBezTo>
                    <a:pt x="1" y="480"/>
                    <a:pt x="1" y="647"/>
                    <a:pt x="96" y="754"/>
                  </a:cubicBezTo>
                  <a:cubicBezTo>
                    <a:pt x="149" y="808"/>
                    <a:pt x="218" y="834"/>
                    <a:pt x="286" y="834"/>
                  </a:cubicBezTo>
                  <a:cubicBezTo>
                    <a:pt x="355" y="834"/>
                    <a:pt x="423" y="808"/>
                    <a:pt x="477" y="754"/>
                  </a:cubicBezTo>
                  <a:cubicBezTo>
                    <a:pt x="626" y="605"/>
                    <a:pt x="825" y="531"/>
                    <a:pt x="1025" y="531"/>
                  </a:cubicBezTo>
                  <a:cubicBezTo>
                    <a:pt x="1224" y="531"/>
                    <a:pt x="1423" y="605"/>
                    <a:pt x="1572" y="754"/>
                  </a:cubicBezTo>
                  <a:cubicBezTo>
                    <a:pt x="1620" y="814"/>
                    <a:pt x="1691" y="825"/>
                    <a:pt x="1751" y="825"/>
                  </a:cubicBezTo>
                  <a:cubicBezTo>
                    <a:pt x="1810" y="825"/>
                    <a:pt x="1882" y="802"/>
                    <a:pt x="1929" y="754"/>
                  </a:cubicBezTo>
                  <a:cubicBezTo>
                    <a:pt x="2037" y="647"/>
                    <a:pt x="2037" y="480"/>
                    <a:pt x="1929" y="385"/>
                  </a:cubicBezTo>
                  <a:cubicBezTo>
                    <a:pt x="1679" y="129"/>
                    <a:pt x="1349" y="1"/>
                    <a:pt x="10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7" name="Google Shape;4517;p44"/>
            <p:cNvSpPr/>
            <p:nvPr/>
          </p:nvSpPr>
          <p:spPr>
            <a:xfrm>
              <a:off x="6048739" y="1607094"/>
              <a:ext cx="16921" cy="14559"/>
            </a:xfrm>
            <a:custGeom>
              <a:avLst/>
              <a:gdLst/>
              <a:ahLst/>
              <a:cxnLst/>
              <a:rect l="l" t="t" r="r" b="b"/>
              <a:pathLst>
                <a:path w="609" h="524" extrusionOk="0">
                  <a:moveTo>
                    <a:pt x="299" y="0"/>
                  </a:moveTo>
                  <a:cubicBezTo>
                    <a:pt x="180" y="0"/>
                    <a:pt x="84" y="71"/>
                    <a:pt x="49" y="179"/>
                  </a:cubicBezTo>
                  <a:cubicBezTo>
                    <a:pt x="1" y="357"/>
                    <a:pt x="132" y="524"/>
                    <a:pt x="299" y="524"/>
                  </a:cubicBezTo>
                  <a:cubicBezTo>
                    <a:pt x="418" y="524"/>
                    <a:pt x="525" y="452"/>
                    <a:pt x="549" y="345"/>
                  </a:cubicBezTo>
                  <a:cubicBezTo>
                    <a:pt x="608" y="167"/>
                    <a:pt x="477" y="0"/>
                    <a:pt x="2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8" name="Google Shape;4518;p44"/>
            <p:cNvSpPr/>
            <p:nvPr/>
          </p:nvSpPr>
          <p:spPr>
            <a:xfrm>
              <a:off x="6311752" y="1734127"/>
              <a:ext cx="17894" cy="14559"/>
            </a:xfrm>
            <a:custGeom>
              <a:avLst/>
              <a:gdLst/>
              <a:ahLst/>
              <a:cxnLst/>
              <a:rect l="l" t="t" r="r" b="b"/>
              <a:pathLst>
                <a:path w="644" h="524" extrusionOk="0">
                  <a:moveTo>
                    <a:pt x="322" y="0"/>
                  </a:moveTo>
                  <a:cubicBezTo>
                    <a:pt x="143" y="0"/>
                    <a:pt x="0" y="191"/>
                    <a:pt x="84" y="381"/>
                  </a:cubicBezTo>
                  <a:cubicBezTo>
                    <a:pt x="131" y="476"/>
                    <a:pt x="227" y="524"/>
                    <a:pt x="310" y="524"/>
                  </a:cubicBezTo>
                  <a:lnTo>
                    <a:pt x="322" y="524"/>
                  </a:lnTo>
                  <a:cubicBezTo>
                    <a:pt x="429" y="524"/>
                    <a:pt x="536" y="441"/>
                    <a:pt x="560" y="345"/>
                  </a:cubicBezTo>
                  <a:cubicBezTo>
                    <a:pt x="643" y="167"/>
                    <a:pt x="501" y="0"/>
                    <a:pt x="3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9" name="Google Shape;4519;p44"/>
            <p:cNvSpPr/>
            <p:nvPr/>
          </p:nvSpPr>
          <p:spPr>
            <a:xfrm>
              <a:off x="5999448" y="1439995"/>
              <a:ext cx="369235" cy="331531"/>
            </a:xfrm>
            <a:custGeom>
              <a:avLst/>
              <a:gdLst/>
              <a:ahLst/>
              <a:cxnLst/>
              <a:rect l="l" t="t" r="r" b="b"/>
              <a:pathLst>
                <a:path w="13289" h="11932" extrusionOk="0">
                  <a:moveTo>
                    <a:pt x="10048" y="524"/>
                  </a:moveTo>
                  <a:cubicBezTo>
                    <a:pt x="10076" y="524"/>
                    <a:pt x="10105" y="524"/>
                    <a:pt x="10133" y="525"/>
                  </a:cubicBezTo>
                  <a:cubicBezTo>
                    <a:pt x="11360" y="573"/>
                    <a:pt x="12336" y="1561"/>
                    <a:pt x="12383" y="2787"/>
                  </a:cubicBezTo>
                  <a:cubicBezTo>
                    <a:pt x="12407" y="4026"/>
                    <a:pt x="11490" y="5050"/>
                    <a:pt x="10312" y="5181"/>
                  </a:cubicBezTo>
                  <a:lnTo>
                    <a:pt x="10312" y="4621"/>
                  </a:lnTo>
                  <a:lnTo>
                    <a:pt x="11002" y="3930"/>
                  </a:lnTo>
                  <a:cubicBezTo>
                    <a:pt x="11098" y="3823"/>
                    <a:pt x="11098" y="3668"/>
                    <a:pt x="11002" y="3561"/>
                  </a:cubicBezTo>
                  <a:cubicBezTo>
                    <a:pt x="10949" y="3508"/>
                    <a:pt x="10880" y="3481"/>
                    <a:pt x="10812" y="3481"/>
                  </a:cubicBezTo>
                  <a:cubicBezTo>
                    <a:pt x="10743" y="3481"/>
                    <a:pt x="10675" y="3508"/>
                    <a:pt x="10621" y="3561"/>
                  </a:cubicBezTo>
                  <a:lnTo>
                    <a:pt x="10312" y="3871"/>
                  </a:lnTo>
                  <a:lnTo>
                    <a:pt x="10312" y="2859"/>
                  </a:lnTo>
                  <a:cubicBezTo>
                    <a:pt x="10312" y="2728"/>
                    <a:pt x="10228" y="2609"/>
                    <a:pt x="10086" y="2585"/>
                  </a:cubicBezTo>
                  <a:cubicBezTo>
                    <a:pt x="10073" y="2583"/>
                    <a:pt x="10061" y="2582"/>
                    <a:pt x="10049" y="2582"/>
                  </a:cubicBezTo>
                  <a:cubicBezTo>
                    <a:pt x="9909" y="2582"/>
                    <a:pt x="9788" y="2705"/>
                    <a:pt x="9788" y="2847"/>
                  </a:cubicBezTo>
                  <a:lnTo>
                    <a:pt x="9788" y="5169"/>
                  </a:lnTo>
                  <a:cubicBezTo>
                    <a:pt x="8621" y="5050"/>
                    <a:pt x="7716" y="4061"/>
                    <a:pt x="7716" y="2859"/>
                  </a:cubicBezTo>
                  <a:cubicBezTo>
                    <a:pt x="7716" y="1566"/>
                    <a:pt x="8765" y="524"/>
                    <a:pt x="10048" y="524"/>
                  </a:cubicBezTo>
                  <a:close/>
                  <a:moveTo>
                    <a:pt x="6859" y="7371"/>
                  </a:moveTo>
                  <a:lnTo>
                    <a:pt x="6859" y="7967"/>
                  </a:lnTo>
                  <a:lnTo>
                    <a:pt x="1668" y="7967"/>
                  </a:lnTo>
                  <a:lnTo>
                    <a:pt x="1668" y="7371"/>
                  </a:lnTo>
                  <a:close/>
                  <a:moveTo>
                    <a:pt x="10574" y="6967"/>
                  </a:moveTo>
                  <a:cubicBezTo>
                    <a:pt x="11002" y="6967"/>
                    <a:pt x="11348" y="7312"/>
                    <a:pt x="11348" y="7740"/>
                  </a:cubicBezTo>
                  <a:cubicBezTo>
                    <a:pt x="11348" y="8169"/>
                    <a:pt x="11002" y="8514"/>
                    <a:pt x="10574" y="8514"/>
                  </a:cubicBezTo>
                  <a:cubicBezTo>
                    <a:pt x="10133" y="8514"/>
                    <a:pt x="9800" y="8169"/>
                    <a:pt x="9800" y="7740"/>
                  </a:cubicBezTo>
                  <a:cubicBezTo>
                    <a:pt x="9800" y="7312"/>
                    <a:pt x="10133" y="6967"/>
                    <a:pt x="10574" y="6967"/>
                  </a:cubicBezTo>
                  <a:close/>
                  <a:moveTo>
                    <a:pt x="7478" y="8491"/>
                  </a:moveTo>
                  <a:cubicBezTo>
                    <a:pt x="7561" y="8491"/>
                    <a:pt x="7621" y="8562"/>
                    <a:pt x="7621" y="8633"/>
                  </a:cubicBezTo>
                  <a:lnTo>
                    <a:pt x="7621" y="8788"/>
                  </a:lnTo>
                  <a:lnTo>
                    <a:pt x="882" y="8788"/>
                  </a:lnTo>
                  <a:lnTo>
                    <a:pt x="882" y="8633"/>
                  </a:lnTo>
                  <a:cubicBezTo>
                    <a:pt x="882" y="8550"/>
                    <a:pt x="953" y="8491"/>
                    <a:pt x="1049" y="8491"/>
                  </a:cubicBezTo>
                  <a:close/>
                  <a:moveTo>
                    <a:pt x="6859" y="9300"/>
                  </a:moveTo>
                  <a:lnTo>
                    <a:pt x="6859" y="10574"/>
                  </a:lnTo>
                  <a:lnTo>
                    <a:pt x="1668" y="10574"/>
                  </a:lnTo>
                  <a:lnTo>
                    <a:pt x="1668" y="9300"/>
                  </a:lnTo>
                  <a:close/>
                  <a:moveTo>
                    <a:pt x="9997" y="1"/>
                  </a:moveTo>
                  <a:cubicBezTo>
                    <a:pt x="8431" y="1"/>
                    <a:pt x="7157" y="1285"/>
                    <a:pt x="7157" y="2859"/>
                  </a:cubicBezTo>
                  <a:cubicBezTo>
                    <a:pt x="7157" y="4347"/>
                    <a:pt x="8312" y="5562"/>
                    <a:pt x="9752" y="5704"/>
                  </a:cubicBezTo>
                  <a:lnTo>
                    <a:pt x="9752" y="6693"/>
                  </a:lnTo>
                  <a:cubicBezTo>
                    <a:pt x="9443" y="6931"/>
                    <a:pt x="9228" y="7312"/>
                    <a:pt x="9228" y="7740"/>
                  </a:cubicBezTo>
                  <a:cubicBezTo>
                    <a:pt x="9228" y="8157"/>
                    <a:pt x="9443" y="8538"/>
                    <a:pt x="9752" y="8776"/>
                  </a:cubicBezTo>
                  <a:lnTo>
                    <a:pt x="9752" y="10598"/>
                  </a:lnTo>
                  <a:lnTo>
                    <a:pt x="7335" y="10598"/>
                  </a:lnTo>
                  <a:lnTo>
                    <a:pt x="7335" y="9336"/>
                  </a:lnTo>
                  <a:lnTo>
                    <a:pt x="7859" y="9336"/>
                  </a:lnTo>
                  <a:cubicBezTo>
                    <a:pt x="8014" y="9336"/>
                    <a:pt x="8109" y="9217"/>
                    <a:pt x="8109" y="9074"/>
                  </a:cubicBezTo>
                  <a:lnTo>
                    <a:pt x="8109" y="8657"/>
                  </a:lnTo>
                  <a:cubicBezTo>
                    <a:pt x="8109" y="8288"/>
                    <a:pt x="7811" y="7990"/>
                    <a:pt x="7442" y="7990"/>
                  </a:cubicBezTo>
                  <a:lnTo>
                    <a:pt x="7335" y="7990"/>
                  </a:lnTo>
                  <a:lnTo>
                    <a:pt x="7335" y="7395"/>
                  </a:lnTo>
                  <a:lnTo>
                    <a:pt x="7430" y="7395"/>
                  </a:lnTo>
                  <a:cubicBezTo>
                    <a:pt x="7788" y="7395"/>
                    <a:pt x="8085" y="7133"/>
                    <a:pt x="8109" y="6776"/>
                  </a:cubicBezTo>
                  <a:cubicBezTo>
                    <a:pt x="8145" y="6371"/>
                    <a:pt x="7823" y="6038"/>
                    <a:pt x="7442" y="6038"/>
                  </a:cubicBezTo>
                  <a:lnTo>
                    <a:pt x="3097" y="6038"/>
                  </a:lnTo>
                  <a:cubicBezTo>
                    <a:pt x="2966" y="6038"/>
                    <a:pt x="2847" y="6133"/>
                    <a:pt x="2823" y="6264"/>
                  </a:cubicBezTo>
                  <a:cubicBezTo>
                    <a:pt x="2799" y="6431"/>
                    <a:pt x="2930" y="6562"/>
                    <a:pt x="3085" y="6562"/>
                  </a:cubicBezTo>
                  <a:lnTo>
                    <a:pt x="7442" y="6562"/>
                  </a:lnTo>
                  <a:cubicBezTo>
                    <a:pt x="7502" y="6562"/>
                    <a:pt x="7573" y="6609"/>
                    <a:pt x="7585" y="6669"/>
                  </a:cubicBezTo>
                  <a:cubicBezTo>
                    <a:pt x="7633" y="6776"/>
                    <a:pt x="7550" y="6871"/>
                    <a:pt x="7442" y="6871"/>
                  </a:cubicBezTo>
                  <a:lnTo>
                    <a:pt x="1013" y="6871"/>
                  </a:lnTo>
                  <a:cubicBezTo>
                    <a:pt x="953" y="6871"/>
                    <a:pt x="882" y="6836"/>
                    <a:pt x="858" y="6776"/>
                  </a:cubicBezTo>
                  <a:cubicBezTo>
                    <a:pt x="822" y="6669"/>
                    <a:pt x="906" y="6562"/>
                    <a:pt x="1013" y="6562"/>
                  </a:cubicBezTo>
                  <a:lnTo>
                    <a:pt x="1299" y="6562"/>
                  </a:lnTo>
                  <a:cubicBezTo>
                    <a:pt x="1430" y="6562"/>
                    <a:pt x="1549" y="6478"/>
                    <a:pt x="1561" y="6335"/>
                  </a:cubicBezTo>
                  <a:cubicBezTo>
                    <a:pt x="1596" y="6181"/>
                    <a:pt x="1454" y="6038"/>
                    <a:pt x="1311" y="6038"/>
                  </a:cubicBezTo>
                  <a:lnTo>
                    <a:pt x="1037" y="6038"/>
                  </a:lnTo>
                  <a:cubicBezTo>
                    <a:pt x="680" y="6038"/>
                    <a:pt x="382" y="6312"/>
                    <a:pt x="358" y="6669"/>
                  </a:cubicBezTo>
                  <a:cubicBezTo>
                    <a:pt x="322" y="7074"/>
                    <a:pt x="644" y="7395"/>
                    <a:pt x="1025" y="7395"/>
                  </a:cubicBezTo>
                  <a:lnTo>
                    <a:pt x="1132" y="7395"/>
                  </a:lnTo>
                  <a:lnTo>
                    <a:pt x="1132" y="7990"/>
                  </a:lnTo>
                  <a:lnTo>
                    <a:pt x="1025" y="7990"/>
                  </a:lnTo>
                  <a:cubicBezTo>
                    <a:pt x="656" y="7990"/>
                    <a:pt x="358" y="8288"/>
                    <a:pt x="358" y="8657"/>
                  </a:cubicBezTo>
                  <a:lnTo>
                    <a:pt x="358" y="9074"/>
                  </a:lnTo>
                  <a:cubicBezTo>
                    <a:pt x="358" y="9229"/>
                    <a:pt x="477" y="9336"/>
                    <a:pt x="608" y="9336"/>
                  </a:cubicBezTo>
                  <a:lnTo>
                    <a:pt x="1132" y="9336"/>
                  </a:lnTo>
                  <a:lnTo>
                    <a:pt x="1132" y="10598"/>
                  </a:lnTo>
                  <a:lnTo>
                    <a:pt x="668" y="10598"/>
                  </a:lnTo>
                  <a:cubicBezTo>
                    <a:pt x="299" y="10598"/>
                    <a:pt x="1" y="10896"/>
                    <a:pt x="1" y="11265"/>
                  </a:cubicBezTo>
                  <a:lnTo>
                    <a:pt x="1" y="11681"/>
                  </a:lnTo>
                  <a:cubicBezTo>
                    <a:pt x="1" y="11836"/>
                    <a:pt x="120" y="11931"/>
                    <a:pt x="251" y="11931"/>
                  </a:cubicBezTo>
                  <a:lnTo>
                    <a:pt x="13026" y="11931"/>
                  </a:lnTo>
                  <a:cubicBezTo>
                    <a:pt x="13169" y="11931"/>
                    <a:pt x="13276" y="11812"/>
                    <a:pt x="13276" y="11681"/>
                  </a:cubicBezTo>
                  <a:lnTo>
                    <a:pt x="13276" y="11265"/>
                  </a:lnTo>
                  <a:cubicBezTo>
                    <a:pt x="13288" y="10884"/>
                    <a:pt x="12979" y="10586"/>
                    <a:pt x="12610" y="10586"/>
                  </a:cubicBezTo>
                  <a:lnTo>
                    <a:pt x="12324" y="10586"/>
                  </a:lnTo>
                  <a:cubicBezTo>
                    <a:pt x="12193" y="10586"/>
                    <a:pt x="12074" y="10669"/>
                    <a:pt x="12062" y="10812"/>
                  </a:cubicBezTo>
                  <a:cubicBezTo>
                    <a:pt x="12026" y="10967"/>
                    <a:pt x="12157" y="11110"/>
                    <a:pt x="12312" y="11110"/>
                  </a:cubicBezTo>
                  <a:lnTo>
                    <a:pt x="12610" y="11110"/>
                  </a:lnTo>
                  <a:cubicBezTo>
                    <a:pt x="12693" y="11110"/>
                    <a:pt x="12753" y="11181"/>
                    <a:pt x="12753" y="11253"/>
                  </a:cubicBezTo>
                  <a:lnTo>
                    <a:pt x="12753" y="11408"/>
                  </a:lnTo>
                  <a:lnTo>
                    <a:pt x="513" y="11408"/>
                  </a:lnTo>
                  <a:lnTo>
                    <a:pt x="513" y="11253"/>
                  </a:lnTo>
                  <a:cubicBezTo>
                    <a:pt x="513" y="11158"/>
                    <a:pt x="584" y="11110"/>
                    <a:pt x="656" y="11110"/>
                  </a:cubicBezTo>
                  <a:lnTo>
                    <a:pt x="10490" y="11110"/>
                  </a:lnTo>
                  <a:cubicBezTo>
                    <a:pt x="10633" y="11110"/>
                    <a:pt x="10752" y="11015"/>
                    <a:pt x="10764" y="10884"/>
                  </a:cubicBezTo>
                  <a:cubicBezTo>
                    <a:pt x="10788" y="10717"/>
                    <a:pt x="10657" y="10586"/>
                    <a:pt x="10514" y="10586"/>
                  </a:cubicBezTo>
                  <a:lnTo>
                    <a:pt x="10288" y="10586"/>
                  </a:lnTo>
                  <a:lnTo>
                    <a:pt x="10288" y="9002"/>
                  </a:lnTo>
                  <a:cubicBezTo>
                    <a:pt x="10363" y="9025"/>
                    <a:pt x="10439" y="9033"/>
                    <a:pt x="10517" y="9033"/>
                  </a:cubicBezTo>
                  <a:cubicBezTo>
                    <a:pt x="10563" y="9033"/>
                    <a:pt x="10609" y="9031"/>
                    <a:pt x="10657" y="9026"/>
                  </a:cubicBezTo>
                  <a:cubicBezTo>
                    <a:pt x="11300" y="8967"/>
                    <a:pt x="11812" y="8431"/>
                    <a:pt x="11836" y="7776"/>
                  </a:cubicBezTo>
                  <a:cubicBezTo>
                    <a:pt x="11860" y="7026"/>
                    <a:pt x="11264" y="6419"/>
                    <a:pt x="10538" y="6419"/>
                  </a:cubicBezTo>
                  <a:cubicBezTo>
                    <a:pt x="10455" y="6419"/>
                    <a:pt x="10359" y="6431"/>
                    <a:pt x="10288" y="6443"/>
                  </a:cubicBezTo>
                  <a:lnTo>
                    <a:pt x="10288" y="5693"/>
                  </a:lnTo>
                  <a:cubicBezTo>
                    <a:pt x="11764" y="5550"/>
                    <a:pt x="12907" y="4300"/>
                    <a:pt x="12872" y="2799"/>
                  </a:cubicBezTo>
                  <a:cubicBezTo>
                    <a:pt x="12848" y="1263"/>
                    <a:pt x="11598" y="13"/>
                    <a:pt x="10062" y="1"/>
                  </a:cubicBezTo>
                  <a:cubicBezTo>
                    <a:pt x="10040" y="1"/>
                    <a:pt x="10019" y="1"/>
                    <a:pt x="99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20" name="Google Shape;4520;p44"/>
          <p:cNvGrpSpPr/>
          <p:nvPr/>
        </p:nvGrpSpPr>
        <p:grpSpPr>
          <a:xfrm>
            <a:off x="2327070" y="3725297"/>
            <a:ext cx="502776" cy="412998"/>
            <a:chOff x="5333859" y="1454248"/>
            <a:chExt cx="368901" cy="303051"/>
          </a:xfrm>
        </p:grpSpPr>
        <p:sp>
          <p:nvSpPr>
            <p:cNvPr id="4521" name="Google Shape;4521;p44"/>
            <p:cNvSpPr/>
            <p:nvPr/>
          </p:nvSpPr>
          <p:spPr>
            <a:xfrm>
              <a:off x="5333859" y="1489313"/>
              <a:ext cx="368901" cy="267986"/>
            </a:xfrm>
            <a:custGeom>
              <a:avLst/>
              <a:gdLst/>
              <a:ahLst/>
              <a:cxnLst/>
              <a:rect l="l" t="t" r="r" b="b"/>
              <a:pathLst>
                <a:path w="13277" h="9645" extrusionOk="0">
                  <a:moveTo>
                    <a:pt x="9133" y="2370"/>
                  </a:moveTo>
                  <a:lnTo>
                    <a:pt x="9133" y="2691"/>
                  </a:lnTo>
                  <a:cubicBezTo>
                    <a:pt x="9121" y="2691"/>
                    <a:pt x="9085" y="2703"/>
                    <a:pt x="9073" y="2727"/>
                  </a:cubicBezTo>
                  <a:cubicBezTo>
                    <a:pt x="8895" y="2798"/>
                    <a:pt x="8740" y="2941"/>
                    <a:pt x="8668" y="3120"/>
                  </a:cubicBezTo>
                  <a:cubicBezTo>
                    <a:pt x="8597" y="3298"/>
                    <a:pt x="8597" y="3513"/>
                    <a:pt x="8668" y="3691"/>
                  </a:cubicBezTo>
                  <a:cubicBezTo>
                    <a:pt x="8740" y="3870"/>
                    <a:pt x="8895" y="4013"/>
                    <a:pt x="9073" y="4084"/>
                  </a:cubicBezTo>
                  <a:lnTo>
                    <a:pt x="9526" y="4287"/>
                  </a:lnTo>
                  <a:cubicBezTo>
                    <a:pt x="9633" y="4334"/>
                    <a:pt x="9704" y="4465"/>
                    <a:pt x="9633" y="4584"/>
                  </a:cubicBezTo>
                  <a:cubicBezTo>
                    <a:pt x="9607" y="4671"/>
                    <a:pt x="9523" y="4727"/>
                    <a:pt x="9433" y="4727"/>
                  </a:cubicBezTo>
                  <a:cubicBezTo>
                    <a:pt x="9401" y="4727"/>
                    <a:pt x="9367" y="4719"/>
                    <a:pt x="9335" y="4703"/>
                  </a:cubicBezTo>
                  <a:lnTo>
                    <a:pt x="9121" y="4608"/>
                  </a:lnTo>
                  <a:cubicBezTo>
                    <a:pt x="9088" y="4595"/>
                    <a:pt x="9056" y="4588"/>
                    <a:pt x="9024" y="4588"/>
                  </a:cubicBezTo>
                  <a:cubicBezTo>
                    <a:pt x="8917" y="4588"/>
                    <a:pt x="8821" y="4659"/>
                    <a:pt x="8775" y="4751"/>
                  </a:cubicBezTo>
                  <a:cubicBezTo>
                    <a:pt x="8716" y="4882"/>
                    <a:pt x="8787" y="5025"/>
                    <a:pt x="8906" y="5084"/>
                  </a:cubicBezTo>
                  <a:lnTo>
                    <a:pt x="9121" y="5180"/>
                  </a:lnTo>
                  <a:lnTo>
                    <a:pt x="9121" y="5525"/>
                  </a:lnTo>
                  <a:lnTo>
                    <a:pt x="7799" y="5525"/>
                  </a:lnTo>
                  <a:lnTo>
                    <a:pt x="7811" y="2370"/>
                  </a:lnTo>
                  <a:close/>
                  <a:moveTo>
                    <a:pt x="10990" y="2358"/>
                  </a:moveTo>
                  <a:lnTo>
                    <a:pt x="10990" y="5537"/>
                  </a:lnTo>
                  <a:lnTo>
                    <a:pt x="9657" y="5537"/>
                  </a:lnTo>
                  <a:lnTo>
                    <a:pt x="9657" y="5203"/>
                  </a:lnTo>
                  <a:cubicBezTo>
                    <a:pt x="9859" y="5144"/>
                    <a:pt x="10038" y="5001"/>
                    <a:pt x="10133" y="4775"/>
                  </a:cubicBezTo>
                  <a:cubicBezTo>
                    <a:pt x="10204" y="4596"/>
                    <a:pt x="10204" y="4394"/>
                    <a:pt x="10133" y="4191"/>
                  </a:cubicBezTo>
                  <a:cubicBezTo>
                    <a:pt x="10049" y="4013"/>
                    <a:pt x="9907" y="3870"/>
                    <a:pt x="9728" y="3798"/>
                  </a:cubicBezTo>
                  <a:lnTo>
                    <a:pt x="9276" y="3596"/>
                  </a:lnTo>
                  <a:cubicBezTo>
                    <a:pt x="9216" y="3572"/>
                    <a:pt x="9180" y="3525"/>
                    <a:pt x="9156" y="3477"/>
                  </a:cubicBezTo>
                  <a:cubicBezTo>
                    <a:pt x="9133" y="3417"/>
                    <a:pt x="9133" y="3358"/>
                    <a:pt x="9156" y="3298"/>
                  </a:cubicBezTo>
                  <a:cubicBezTo>
                    <a:pt x="9192" y="3239"/>
                    <a:pt x="9240" y="3203"/>
                    <a:pt x="9276" y="3179"/>
                  </a:cubicBezTo>
                  <a:cubicBezTo>
                    <a:pt x="9305" y="3167"/>
                    <a:pt x="9335" y="3162"/>
                    <a:pt x="9365" y="3162"/>
                  </a:cubicBezTo>
                  <a:cubicBezTo>
                    <a:pt x="9395" y="3162"/>
                    <a:pt x="9424" y="3167"/>
                    <a:pt x="9454" y="3179"/>
                  </a:cubicBezTo>
                  <a:lnTo>
                    <a:pt x="9680" y="3275"/>
                  </a:lnTo>
                  <a:cubicBezTo>
                    <a:pt x="9712" y="3288"/>
                    <a:pt x="9745" y="3294"/>
                    <a:pt x="9776" y="3294"/>
                  </a:cubicBezTo>
                  <a:cubicBezTo>
                    <a:pt x="9887" y="3294"/>
                    <a:pt x="9989" y="3219"/>
                    <a:pt x="10026" y="3108"/>
                  </a:cubicBezTo>
                  <a:cubicBezTo>
                    <a:pt x="10073" y="2977"/>
                    <a:pt x="9990" y="2834"/>
                    <a:pt x="9871" y="2798"/>
                  </a:cubicBezTo>
                  <a:lnTo>
                    <a:pt x="9668" y="2703"/>
                  </a:lnTo>
                  <a:lnTo>
                    <a:pt x="9668" y="2358"/>
                  </a:lnTo>
                  <a:close/>
                  <a:moveTo>
                    <a:pt x="12002" y="3275"/>
                  </a:moveTo>
                  <a:lnTo>
                    <a:pt x="12002" y="8537"/>
                  </a:lnTo>
                  <a:cubicBezTo>
                    <a:pt x="12002" y="8692"/>
                    <a:pt x="12121" y="8787"/>
                    <a:pt x="12264" y="8787"/>
                  </a:cubicBezTo>
                  <a:lnTo>
                    <a:pt x="12538" y="8787"/>
                  </a:lnTo>
                  <a:cubicBezTo>
                    <a:pt x="12633" y="8787"/>
                    <a:pt x="12693" y="8871"/>
                    <a:pt x="12693" y="8942"/>
                  </a:cubicBezTo>
                  <a:lnTo>
                    <a:pt x="12693" y="9109"/>
                  </a:lnTo>
                  <a:lnTo>
                    <a:pt x="477" y="9109"/>
                  </a:lnTo>
                  <a:lnTo>
                    <a:pt x="477" y="8954"/>
                  </a:lnTo>
                  <a:cubicBezTo>
                    <a:pt x="477" y="8871"/>
                    <a:pt x="548" y="8811"/>
                    <a:pt x="620" y="8811"/>
                  </a:cubicBezTo>
                  <a:lnTo>
                    <a:pt x="10478" y="8811"/>
                  </a:lnTo>
                  <a:cubicBezTo>
                    <a:pt x="10609" y="8811"/>
                    <a:pt x="10728" y="8716"/>
                    <a:pt x="10740" y="8585"/>
                  </a:cubicBezTo>
                  <a:cubicBezTo>
                    <a:pt x="10776" y="8418"/>
                    <a:pt x="10633" y="8287"/>
                    <a:pt x="10490" y="8287"/>
                  </a:cubicBezTo>
                  <a:lnTo>
                    <a:pt x="4001" y="8287"/>
                  </a:lnTo>
                  <a:lnTo>
                    <a:pt x="4001" y="3275"/>
                  </a:lnTo>
                  <a:lnTo>
                    <a:pt x="7287" y="3275"/>
                  </a:lnTo>
                  <a:lnTo>
                    <a:pt x="7287" y="5787"/>
                  </a:lnTo>
                  <a:cubicBezTo>
                    <a:pt x="7287" y="5942"/>
                    <a:pt x="7406" y="6037"/>
                    <a:pt x="7537" y="6037"/>
                  </a:cubicBezTo>
                  <a:lnTo>
                    <a:pt x="11228" y="6037"/>
                  </a:lnTo>
                  <a:cubicBezTo>
                    <a:pt x="11383" y="6037"/>
                    <a:pt x="11490" y="5918"/>
                    <a:pt x="11490" y="5787"/>
                  </a:cubicBezTo>
                  <a:lnTo>
                    <a:pt x="11490" y="3275"/>
                  </a:lnTo>
                  <a:close/>
                  <a:moveTo>
                    <a:pt x="667" y="0"/>
                  </a:moveTo>
                  <a:cubicBezTo>
                    <a:pt x="513" y="0"/>
                    <a:pt x="405" y="119"/>
                    <a:pt x="405" y="250"/>
                  </a:cubicBezTo>
                  <a:lnTo>
                    <a:pt x="405" y="8299"/>
                  </a:lnTo>
                  <a:lnTo>
                    <a:pt x="405" y="8347"/>
                  </a:lnTo>
                  <a:cubicBezTo>
                    <a:pt x="155" y="8454"/>
                    <a:pt x="1" y="8692"/>
                    <a:pt x="1" y="8978"/>
                  </a:cubicBezTo>
                  <a:lnTo>
                    <a:pt x="1" y="9394"/>
                  </a:lnTo>
                  <a:cubicBezTo>
                    <a:pt x="1" y="9537"/>
                    <a:pt x="108" y="9644"/>
                    <a:pt x="251" y="9644"/>
                  </a:cubicBezTo>
                  <a:lnTo>
                    <a:pt x="13014" y="9644"/>
                  </a:lnTo>
                  <a:cubicBezTo>
                    <a:pt x="13169" y="9644"/>
                    <a:pt x="13276" y="9525"/>
                    <a:pt x="13276" y="9394"/>
                  </a:cubicBezTo>
                  <a:lnTo>
                    <a:pt x="13276" y="8978"/>
                  </a:lnTo>
                  <a:cubicBezTo>
                    <a:pt x="13240" y="8585"/>
                    <a:pt x="12943" y="8287"/>
                    <a:pt x="12574" y="8287"/>
                  </a:cubicBezTo>
                  <a:lnTo>
                    <a:pt x="12538" y="8287"/>
                  </a:lnTo>
                  <a:lnTo>
                    <a:pt x="12538" y="3025"/>
                  </a:lnTo>
                  <a:cubicBezTo>
                    <a:pt x="12538" y="2870"/>
                    <a:pt x="12419" y="2763"/>
                    <a:pt x="12288" y="2763"/>
                  </a:cubicBezTo>
                  <a:lnTo>
                    <a:pt x="11514" y="2763"/>
                  </a:lnTo>
                  <a:lnTo>
                    <a:pt x="11514" y="2096"/>
                  </a:lnTo>
                  <a:cubicBezTo>
                    <a:pt x="11514" y="1953"/>
                    <a:pt x="11395" y="1846"/>
                    <a:pt x="11264" y="1846"/>
                  </a:cubicBezTo>
                  <a:lnTo>
                    <a:pt x="7573" y="1846"/>
                  </a:lnTo>
                  <a:cubicBezTo>
                    <a:pt x="7418" y="1846"/>
                    <a:pt x="7311" y="1965"/>
                    <a:pt x="7311" y="2096"/>
                  </a:cubicBezTo>
                  <a:lnTo>
                    <a:pt x="7311" y="2763"/>
                  </a:lnTo>
                  <a:lnTo>
                    <a:pt x="4025" y="2763"/>
                  </a:lnTo>
                  <a:lnTo>
                    <a:pt x="4025" y="250"/>
                  </a:lnTo>
                  <a:cubicBezTo>
                    <a:pt x="4025" y="108"/>
                    <a:pt x="3906" y="0"/>
                    <a:pt x="3775" y="0"/>
                  </a:cubicBezTo>
                  <a:lnTo>
                    <a:pt x="2870" y="0"/>
                  </a:lnTo>
                  <a:cubicBezTo>
                    <a:pt x="2727" y="0"/>
                    <a:pt x="2608" y="84"/>
                    <a:pt x="2596" y="227"/>
                  </a:cubicBezTo>
                  <a:cubicBezTo>
                    <a:pt x="2572" y="381"/>
                    <a:pt x="2703" y="524"/>
                    <a:pt x="2858" y="524"/>
                  </a:cubicBezTo>
                  <a:lnTo>
                    <a:pt x="3513" y="524"/>
                  </a:lnTo>
                  <a:lnTo>
                    <a:pt x="3513" y="8299"/>
                  </a:lnTo>
                  <a:lnTo>
                    <a:pt x="917" y="8299"/>
                  </a:lnTo>
                  <a:lnTo>
                    <a:pt x="917" y="524"/>
                  </a:lnTo>
                  <a:lnTo>
                    <a:pt x="1048" y="524"/>
                  </a:lnTo>
                  <a:cubicBezTo>
                    <a:pt x="1191" y="524"/>
                    <a:pt x="1310" y="429"/>
                    <a:pt x="1322" y="298"/>
                  </a:cubicBezTo>
                  <a:cubicBezTo>
                    <a:pt x="1346" y="131"/>
                    <a:pt x="1215" y="0"/>
                    <a:pt x="10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2" name="Google Shape;4522;p44"/>
            <p:cNvSpPr/>
            <p:nvPr/>
          </p:nvSpPr>
          <p:spPr>
            <a:xfrm>
              <a:off x="5645495" y="1719567"/>
              <a:ext cx="16893" cy="14587"/>
            </a:xfrm>
            <a:custGeom>
              <a:avLst/>
              <a:gdLst/>
              <a:ahLst/>
              <a:cxnLst/>
              <a:rect l="l" t="t" r="r" b="b"/>
              <a:pathLst>
                <a:path w="608" h="525" extrusionOk="0">
                  <a:moveTo>
                    <a:pt x="310" y="0"/>
                  </a:moveTo>
                  <a:cubicBezTo>
                    <a:pt x="191" y="0"/>
                    <a:pt x="96" y="72"/>
                    <a:pt x="60" y="179"/>
                  </a:cubicBezTo>
                  <a:cubicBezTo>
                    <a:pt x="0" y="357"/>
                    <a:pt x="131" y="524"/>
                    <a:pt x="310" y="524"/>
                  </a:cubicBezTo>
                  <a:cubicBezTo>
                    <a:pt x="429" y="524"/>
                    <a:pt x="524" y="453"/>
                    <a:pt x="572" y="345"/>
                  </a:cubicBezTo>
                  <a:cubicBezTo>
                    <a:pt x="607" y="167"/>
                    <a:pt x="477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3" name="Google Shape;4523;p44"/>
            <p:cNvSpPr/>
            <p:nvPr/>
          </p:nvSpPr>
          <p:spPr>
            <a:xfrm>
              <a:off x="5366284" y="1694422"/>
              <a:ext cx="55931" cy="14587"/>
            </a:xfrm>
            <a:custGeom>
              <a:avLst/>
              <a:gdLst/>
              <a:ahLst/>
              <a:cxnLst/>
              <a:rect l="l" t="t" r="r" b="b"/>
              <a:pathLst>
                <a:path w="2013" h="525" extrusionOk="0">
                  <a:moveTo>
                    <a:pt x="298" y="0"/>
                  </a:moveTo>
                  <a:cubicBezTo>
                    <a:pt x="167" y="0"/>
                    <a:pt x="48" y="84"/>
                    <a:pt x="36" y="226"/>
                  </a:cubicBezTo>
                  <a:cubicBezTo>
                    <a:pt x="0" y="381"/>
                    <a:pt x="143" y="524"/>
                    <a:pt x="286" y="524"/>
                  </a:cubicBezTo>
                  <a:lnTo>
                    <a:pt x="1727" y="524"/>
                  </a:lnTo>
                  <a:cubicBezTo>
                    <a:pt x="1870" y="524"/>
                    <a:pt x="1989" y="429"/>
                    <a:pt x="2001" y="298"/>
                  </a:cubicBezTo>
                  <a:cubicBezTo>
                    <a:pt x="2013" y="131"/>
                    <a:pt x="1893" y="0"/>
                    <a:pt x="17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4" name="Google Shape;4524;p44"/>
            <p:cNvSpPr/>
            <p:nvPr/>
          </p:nvSpPr>
          <p:spPr>
            <a:xfrm>
              <a:off x="5366284" y="1668276"/>
              <a:ext cx="55931" cy="14587"/>
            </a:xfrm>
            <a:custGeom>
              <a:avLst/>
              <a:gdLst/>
              <a:ahLst/>
              <a:cxnLst/>
              <a:rect l="l" t="t" r="r" b="b"/>
              <a:pathLst>
                <a:path w="2013" h="525" extrusionOk="0">
                  <a:moveTo>
                    <a:pt x="298" y="1"/>
                  </a:moveTo>
                  <a:cubicBezTo>
                    <a:pt x="167" y="1"/>
                    <a:pt x="48" y="96"/>
                    <a:pt x="36" y="227"/>
                  </a:cubicBezTo>
                  <a:cubicBezTo>
                    <a:pt x="0" y="394"/>
                    <a:pt x="143" y="525"/>
                    <a:pt x="286" y="525"/>
                  </a:cubicBezTo>
                  <a:lnTo>
                    <a:pt x="1727" y="525"/>
                  </a:lnTo>
                  <a:cubicBezTo>
                    <a:pt x="1870" y="525"/>
                    <a:pt x="1989" y="429"/>
                    <a:pt x="2001" y="298"/>
                  </a:cubicBezTo>
                  <a:cubicBezTo>
                    <a:pt x="2013" y="132"/>
                    <a:pt x="1893" y="1"/>
                    <a:pt x="1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5" name="Google Shape;4525;p44"/>
            <p:cNvSpPr/>
            <p:nvPr/>
          </p:nvSpPr>
          <p:spPr>
            <a:xfrm>
              <a:off x="5366284" y="1643131"/>
              <a:ext cx="55931" cy="14587"/>
            </a:xfrm>
            <a:custGeom>
              <a:avLst/>
              <a:gdLst/>
              <a:ahLst/>
              <a:cxnLst/>
              <a:rect l="l" t="t" r="r" b="b"/>
              <a:pathLst>
                <a:path w="2013" h="525" extrusionOk="0">
                  <a:moveTo>
                    <a:pt x="298" y="1"/>
                  </a:moveTo>
                  <a:cubicBezTo>
                    <a:pt x="167" y="1"/>
                    <a:pt x="48" y="84"/>
                    <a:pt x="36" y="227"/>
                  </a:cubicBezTo>
                  <a:cubicBezTo>
                    <a:pt x="0" y="382"/>
                    <a:pt x="143" y="525"/>
                    <a:pt x="286" y="525"/>
                  </a:cubicBezTo>
                  <a:lnTo>
                    <a:pt x="1727" y="525"/>
                  </a:lnTo>
                  <a:cubicBezTo>
                    <a:pt x="1870" y="525"/>
                    <a:pt x="1989" y="429"/>
                    <a:pt x="2001" y="298"/>
                  </a:cubicBezTo>
                  <a:cubicBezTo>
                    <a:pt x="2013" y="132"/>
                    <a:pt x="1893" y="1"/>
                    <a:pt x="1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6" name="Google Shape;4526;p44"/>
            <p:cNvSpPr/>
            <p:nvPr/>
          </p:nvSpPr>
          <p:spPr>
            <a:xfrm>
              <a:off x="5366284" y="1617013"/>
              <a:ext cx="55931" cy="14587"/>
            </a:xfrm>
            <a:custGeom>
              <a:avLst/>
              <a:gdLst/>
              <a:ahLst/>
              <a:cxnLst/>
              <a:rect l="l" t="t" r="r" b="b"/>
              <a:pathLst>
                <a:path w="2013" h="525" extrusionOk="0">
                  <a:moveTo>
                    <a:pt x="298" y="0"/>
                  </a:moveTo>
                  <a:cubicBezTo>
                    <a:pt x="167" y="0"/>
                    <a:pt x="48" y="95"/>
                    <a:pt x="36" y="226"/>
                  </a:cubicBezTo>
                  <a:cubicBezTo>
                    <a:pt x="0" y="393"/>
                    <a:pt x="143" y="524"/>
                    <a:pt x="286" y="524"/>
                  </a:cubicBezTo>
                  <a:lnTo>
                    <a:pt x="1727" y="524"/>
                  </a:lnTo>
                  <a:cubicBezTo>
                    <a:pt x="1870" y="524"/>
                    <a:pt x="1989" y="429"/>
                    <a:pt x="2001" y="298"/>
                  </a:cubicBezTo>
                  <a:cubicBezTo>
                    <a:pt x="2013" y="131"/>
                    <a:pt x="1893" y="0"/>
                    <a:pt x="17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7" name="Google Shape;4527;p44"/>
            <p:cNvSpPr/>
            <p:nvPr/>
          </p:nvSpPr>
          <p:spPr>
            <a:xfrm>
              <a:off x="5366284" y="1591868"/>
              <a:ext cx="55931" cy="14587"/>
            </a:xfrm>
            <a:custGeom>
              <a:avLst/>
              <a:gdLst/>
              <a:ahLst/>
              <a:cxnLst/>
              <a:rect l="l" t="t" r="r" b="b"/>
              <a:pathLst>
                <a:path w="2013" h="525" extrusionOk="0">
                  <a:moveTo>
                    <a:pt x="298" y="0"/>
                  </a:moveTo>
                  <a:cubicBezTo>
                    <a:pt x="167" y="0"/>
                    <a:pt x="48" y="84"/>
                    <a:pt x="36" y="227"/>
                  </a:cubicBezTo>
                  <a:cubicBezTo>
                    <a:pt x="0" y="381"/>
                    <a:pt x="143" y="524"/>
                    <a:pt x="286" y="524"/>
                  </a:cubicBezTo>
                  <a:lnTo>
                    <a:pt x="1727" y="524"/>
                  </a:lnTo>
                  <a:cubicBezTo>
                    <a:pt x="1870" y="524"/>
                    <a:pt x="1989" y="429"/>
                    <a:pt x="2001" y="298"/>
                  </a:cubicBezTo>
                  <a:cubicBezTo>
                    <a:pt x="2013" y="131"/>
                    <a:pt x="1893" y="0"/>
                    <a:pt x="17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8" name="Google Shape;4528;p44"/>
            <p:cNvSpPr/>
            <p:nvPr/>
          </p:nvSpPr>
          <p:spPr>
            <a:xfrm>
              <a:off x="5366284" y="1565722"/>
              <a:ext cx="55931" cy="14587"/>
            </a:xfrm>
            <a:custGeom>
              <a:avLst/>
              <a:gdLst/>
              <a:ahLst/>
              <a:cxnLst/>
              <a:rect l="l" t="t" r="r" b="b"/>
              <a:pathLst>
                <a:path w="2013" h="525" extrusionOk="0">
                  <a:moveTo>
                    <a:pt x="298" y="1"/>
                  </a:moveTo>
                  <a:cubicBezTo>
                    <a:pt x="167" y="1"/>
                    <a:pt x="48" y="96"/>
                    <a:pt x="36" y="227"/>
                  </a:cubicBezTo>
                  <a:cubicBezTo>
                    <a:pt x="0" y="394"/>
                    <a:pt x="143" y="525"/>
                    <a:pt x="286" y="525"/>
                  </a:cubicBezTo>
                  <a:lnTo>
                    <a:pt x="1727" y="525"/>
                  </a:lnTo>
                  <a:cubicBezTo>
                    <a:pt x="1870" y="525"/>
                    <a:pt x="1989" y="429"/>
                    <a:pt x="2001" y="298"/>
                  </a:cubicBezTo>
                  <a:cubicBezTo>
                    <a:pt x="2013" y="132"/>
                    <a:pt x="1893" y="1"/>
                    <a:pt x="1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9" name="Google Shape;4529;p44"/>
            <p:cNvSpPr/>
            <p:nvPr/>
          </p:nvSpPr>
          <p:spPr>
            <a:xfrm>
              <a:off x="5366284" y="1540576"/>
              <a:ext cx="55931" cy="14587"/>
            </a:xfrm>
            <a:custGeom>
              <a:avLst/>
              <a:gdLst/>
              <a:ahLst/>
              <a:cxnLst/>
              <a:rect l="l" t="t" r="r" b="b"/>
              <a:pathLst>
                <a:path w="2013" h="525" extrusionOk="0">
                  <a:moveTo>
                    <a:pt x="298" y="1"/>
                  </a:moveTo>
                  <a:cubicBezTo>
                    <a:pt x="167" y="1"/>
                    <a:pt x="48" y="84"/>
                    <a:pt x="36" y="227"/>
                  </a:cubicBezTo>
                  <a:cubicBezTo>
                    <a:pt x="0" y="382"/>
                    <a:pt x="143" y="525"/>
                    <a:pt x="286" y="525"/>
                  </a:cubicBezTo>
                  <a:lnTo>
                    <a:pt x="1727" y="525"/>
                  </a:lnTo>
                  <a:cubicBezTo>
                    <a:pt x="1870" y="525"/>
                    <a:pt x="1989" y="429"/>
                    <a:pt x="2001" y="299"/>
                  </a:cubicBezTo>
                  <a:cubicBezTo>
                    <a:pt x="2013" y="132"/>
                    <a:pt x="1893" y="1"/>
                    <a:pt x="1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0" name="Google Shape;4530;p44"/>
            <p:cNvSpPr/>
            <p:nvPr/>
          </p:nvSpPr>
          <p:spPr>
            <a:xfrm>
              <a:off x="5366284" y="1514459"/>
              <a:ext cx="56265" cy="14587"/>
            </a:xfrm>
            <a:custGeom>
              <a:avLst/>
              <a:gdLst/>
              <a:ahLst/>
              <a:cxnLst/>
              <a:rect l="l" t="t" r="r" b="b"/>
              <a:pathLst>
                <a:path w="2025" h="525" extrusionOk="0">
                  <a:moveTo>
                    <a:pt x="286" y="0"/>
                  </a:moveTo>
                  <a:cubicBezTo>
                    <a:pt x="131" y="0"/>
                    <a:pt x="0" y="131"/>
                    <a:pt x="36" y="298"/>
                  </a:cubicBezTo>
                  <a:cubicBezTo>
                    <a:pt x="48" y="429"/>
                    <a:pt x="167" y="524"/>
                    <a:pt x="286" y="524"/>
                  </a:cubicBezTo>
                  <a:lnTo>
                    <a:pt x="1727" y="524"/>
                  </a:lnTo>
                  <a:cubicBezTo>
                    <a:pt x="1870" y="524"/>
                    <a:pt x="1989" y="429"/>
                    <a:pt x="2001" y="298"/>
                  </a:cubicBezTo>
                  <a:cubicBezTo>
                    <a:pt x="2024" y="131"/>
                    <a:pt x="1893" y="0"/>
                    <a:pt x="17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1" name="Google Shape;4531;p44"/>
            <p:cNvSpPr/>
            <p:nvPr/>
          </p:nvSpPr>
          <p:spPr>
            <a:xfrm>
              <a:off x="5374564" y="1488313"/>
              <a:ext cx="17227" cy="14587"/>
            </a:xfrm>
            <a:custGeom>
              <a:avLst/>
              <a:gdLst/>
              <a:ahLst/>
              <a:cxnLst/>
              <a:rect l="l" t="t" r="r" b="b"/>
              <a:pathLst>
                <a:path w="620" h="525" extrusionOk="0">
                  <a:moveTo>
                    <a:pt x="298" y="1"/>
                  </a:moveTo>
                  <a:cubicBezTo>
                    <a:pt x="179" y="1"/>
                    <a:pt x="95" y="84"/>
                    <a:pt x="48" y="179"/>
                  </a:cubicBezTo>
                  <a:cubicBezTo>
                    <a:pt x="0" y="358"/>
                    <a:pt x="131" y="525"/>
                    <a:pt x="298" y="525"/>
                  </a:cubicBezTo>
                  <a:cubicBezTo>
                    <a:pt x="417" y="525"/>
                    <a:pt x="524" y="453"/>
                    <a:pt x="560" y="346"/>
                  </a:cubicBezTo>
                  <a:cubicBezTo>
                    <a:pt x="619" y="167"/>
                    <a:pt x="476" y="1"/>
                    <a:pt x="2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2" name="Google Shape;4532;p44"/>
            <p:cNvSpPr/>
            <p:nvPr/>
          </p:nvSpPr>
          <p:spPr>
            <a:xfrm>
              <a:off x="5452612" y="1591868"/>
              <a:ext cx="75797" cy="14587"/>
            </a:xfrm>
            <a:custGeom>
              <a:avLst/>
              <a:gdLst/>
              <a:ahLst/>
              <a:cxnLst/>
              <a:rect l="l" t="t" r="r" b="b"/>
              <a:pathLst>
                <a:path w="2728" h="525" extrusionOk="0">
                  <a:moveTo>
                    <a:pt x="299" y="0"/>
                  </a:moveTo>
                  <a:cubicBezTo>
                    <a:pt x="168" y="0"/>
                    <a:pt x="49" y="84"/>
                    <a:pt x="37" y="227"/>
                  </a:cubicBezTo>
                  <a:cubicBezTo>
                    <a:pt x="1" y="381"/>
                    <a:pt x="144" y="524"/>
                    <a:pt x="287" y="524"/>
                  </a:cubicBezTo>
                  <a:lnTo>
                    <a:pt x="2430" y="524"/>
                  </a:lnTo>
                  <a:cubicBezTo>
                    <a:pt x="2573" y="524"/>
                    <a:pt x="2692" y="429"/>
                    <a:pt x="2704" y="298"/>
                  </a:cubicBezTo>
                  <a:cubicBezTo>
                    <a:pt x="2727" y="131"/>
                    <a:pt x="2596" y="0"/>
                    <a:pt x="24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3" name="Google Shape;4533;p44"/>
            <p:cNvSpPr/>
            <p:nvPr/>
          </p:nvSpPr>
          <p:spPr>
            <a:xfrm>
              <a:off x="5452612" y="1617013"/>
              <a:ext cx="75797" cy="14587"/>
            </a:xfrm>
            <a:custGeom>
              <a:avLst/>
              <a:gdLst/>
              <a:ahLst/>
              <a:cxnLst/>
              <a:rect l="l" t="t" r="r" b="b"/>
              <a:pathLst>
                <a:path w="2728" h="525" extrusionOk="0">
                  <a:moveTo>
                    <a:pt x="299" y="0"/>
                  </a:moveTo>
                  <a:cubicBezTo>
                    <a:pt x="168" y="0"/>
                    <a:pt x="49" y="95"/>
                    <a:pt x="37" y="226"/>
                  </a:cubicBezTo>
                  <a:cubicBezTo>
                    <a:pt x="1" y="393"/>
                    <a:pt x="144" y="524"/>
                    <a:pt x="287" y="524"/>
                  </a:cubicBezTo>
                  <a:lnTo>
                    <a:pt x="2430" y="524"/>
                  </a:lnTo>
                  <a:cubicBezTo>
                    <a:pt x="2573" y="524"/>
                    <a:pt x="2692" y="429"/>
                    <a:pt x="2704" y="298"/>
                  </a:cubicBezTo>
                  <a:cubicBezTo>
                    <a:pt x="2727" y="131"/>
                    <a:pt x="2596" y="0"/>
                    <a:pt x="24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4" name="Google Shape;4534;p44"/>
            <p:cNvSpPr/>
            <p:nvPr/>
          </p:nvSpPr>
          <p:spPr>
            <a:xfrm>
              <a:off x="5452612" y="1643131"/>
              <a:ext cx="75797" cy="14587"/>
            </a:xfrm>
            <a:custGeom>
              <a:avLst/>
              <a:gdLst/>
              <a:ahLst/>
              <a:cxnLst/>
              <a:rect l="l" t="t" r="r" b="b"/>
              <a:pathLst>
                <a:path w="2728" h="525" extrusionOk="0">
                  <a:moveTo>
                    <a:pt x="299" y="1"/>
                  </a:moveTo>
                  <a:cubicBezTo>
                    <a:pt x="168" y="1"/>
                    <a:pt x="49" y="84"/>
                    <a:pt x="37" y="227"/>
                  </a:cubicBezTo>
                  <a:cubicBezTo>
                    <a:pt x="1" y="370"/>
                    <a:pt x="144" y="525"/>
                    <a:pt x="287" y="525"/>
                  </a:cubicBezTo>
                  <a:lnTo>
                    <a:pt x="2430" y="525"/>
                  </a:lnTo>
                  <a:cubicBezTo>
                    <a:pt x="2573" y="525"/>
                    <a:pt x="2692" y="429"/>
                    <a:pt x="2704" y="298"/>
                  </a:cubicBezTo>
                  <a:cubicBezTo>
                    <a:pt x="2727" y="132"/>
                    <a:pt x="2596" y="1"/>
                    <a:pt x="24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5" name="Google Shape;4535;p44"/>
            <p:cNvSpPr/>
            <p:nvPr/>
          </p:nvSpPr>
          <p:spPr>
            <a:xfrm>
              <a:off x="5452612" y="1668276"/>
              <a:ext cx="201497" cy="14587"/>
            </a:xfrm>
            <a:custGeom>
              <a:avLst/>
              <a:gdLst/>
              <a:ahLst/>
              <a:cxnLst/>
              <a:rect l="l" t="t" r="r" b="b"/>
              <a:pathLst>
                <a:path w="7252" h="525" extrusionOk="0">
                  <a:moveTo>
                    <a:pt x="299" y="1"/>
                  </a:moveTo>
                  <a:cubicBezTo>
                    <a:pt x="168" y="1"/>
                    <a:pt x="49" y="96"/>
                    <a:pt x="37" y="227"/>
                  </a:cubicBezTo>
                  <a:cubicBezTo>
                    <a:pt x="1" y="370"/>
                    <a:pt x="144" y="525"/>
                    <a:pt x="287" y="525"/>
                  </a:cubicBezTo>
                  <a:lnTo>
                    <a:pt x="6954" y="525"/>
                  </a:lnTo>
                  <a:cubicBezTo>
                    <a:pt x="7097" y="525"/>
                    <a:pt x="7216" y="429"/>
                    <a:pt x="7228" y="298"/>
                  </a:cubicBezTo>
                  <a:cubicBezTo>
                    <a:pt x="7252" y="132"/>
                    <a:pt x="7121" y="1"/>
                    <a:pt x="69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6" name="Google Shape;4536;p44"/>
            <p:cNvSpPr/>
            <p:nvPr/>
          </p:nvSpPr>
          <p:spPr>
            <a:xfrm>
              <a:off x="5452612" y="1694422"/>
              <a:ext cx="201163" cy="14587"/>
            </a:xfrm>
            <a:custGeom>
              <a:avLst/>
              <a:gdLst/>
              <a:ahLst/>
              <a:cxnLst/>
              <a:rect l="l" t="t" r="r" b="b"/>
              <a:pathLst>
                <a:path w="7240" h="525" extrusionOk="0">
                  <a:moveTo>
                    <a:pt x="299" y="0"/>
                  </a:moveTo>
                  <a:cubicBezTo>
                    <a:pt x="168" y="0"/>
                    <a:pt x="49" y="84"/>
                    <a:pt x="37" y="226"/>
                  </a:cubicBezTo>
                  <a:cubicBezTo>
                    <a:pt x="1" y="381"/>
                    <a:pt x="144" y="524"/>
                    <a:pt x="287" y="524"/>
                  </a:cubicBezTo>
                  <a:lnTo>
                    <a:pt x="6954" y="524"/>
                  </a:lnTo>
                  <a:cubicBezTo>
                    <a:pt x="7109" y="524"/>
                    <a:pt x="7240" y="381"/>
                    <a:pt x="7216" y="226"/>
                  </a:cubicBezTo>
                  <a:cubicBezTo>
                    <a:pt x="7192" y="84"/>
                    <a:pt x="7073" y="0"/>
                    <a:pt x="69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7" name="Google Shape;4537;p44"/>
            <p:cNvSpPr/>
            <p:nvPr/>
          </p:nvSpPr>
          <p:spPr>
            <a:xfrm>
              <a:off x="5586924" y="1511902"/>
              <a:ext cx="15587" cy="14726"/>
            </a:xfrm>
            <a:custGeom>
              <a:avLst/>
              <a:gdLst/>
              <a:ahLst/>
              <a:cxnLst/>
              <a:rect l="l" t="t" r="r" b="b"/>
              <a:pathLst>
                <a:path w="561" h="530" extrusionOk="0">
                  <a:moveTo>
                    <a:pt x="287" y="0"/>
                  </a:moveTo>
                  <a:cubicBezTo>
                    <a:pt x="218" y="0"/>
                    <a:pt x="150" y="27"/>
                    <a:pt x="96" y="80"/>
                  </a:cubicBezTo>
                  <a:cubicBezTo>
                    <a:pt x="1" y="188"/>
                    <a:pt x="1" y="342"/>
                    <a:pt x="96" y="449"/>
                  </a:cubicBezTo>
                  <a:cubicBezTo>
                    <a:pt x="150" y="503"/>
                    <a:pt x="218" y="530"/>
                    <a:pt x="287" y="530"/>
                  </a:cubicBezTo>
                  <a:cubicBezTo>
                    <a:pt x="355" y="530"/>
                    <a:pt x="424" y="503"/>
                    <a:pt x="477" y="449"/>
                  </a:cubicBezTo>
                  <a:cubicBezTo>
                    <a:pt x="560" y="342"/>
                    <a:pt x="560" y="188"/>
                    <a:pt x="477" y="80"/>
                  </a:cubicBezTo>
                  <a:cubicBezTo>
                    <a:pt x="424" y="27"/>
                    <a:pt x="355" y="0"/>
                    <a:pt x="2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8" name="Google Shape;4538;p44"/>
            <p:cNvSpPr/>
            <p:nvPr/>
          </p:nvSpPr>
          <p:spPr>
            <a:xfrm>
              <a:off x="5545914" y="1454248"/>
              <a:ext cx="97609" cy="31453"/>
            </a:xfrm>
            <a:custGeom>
              <a:avLst/>
              <a:gdLst/>
              <a:ahLst/>
              <a:cxnLst/>
              <a:rect l="l" t="t" r="r" b="b"/>
              <a:pathLst>
                <a:path w="3513" h="1132" extrusionOk="0">
                  <a:moveTo>
                    <a:pt x="1757" y="0"/>
                  </a:moveTo>
                  <a:cubicBezTo>
                    <a:pt x="1158" y="0"/>
                    <a:pt x="560" y="227"/>
                    <a:pt x="108" y="679"/>
                  </a:cubicBezTo>
                  <a:cubicBezTo>
                    <a:pt x="0" y="786"/>
                    <a:pt x="0" y="953"/>
                    <a:pt x="108" y="1048"/>
                  </a:cubicBezTo>
                  <a:cubicBezTo>
                    <a:pt x="155" y="1102"/>
                    <a:pt x="221" y="1128"/>
                    <a:pt x="288" y="1128"/>
                  </a:cubicBezTo>
                  <a:cubicBezTo>
                    <a:pt x="355" y="1128"/>
                    <a:pt x="423" y="1102"/>
                    <a:pt x="477" y="1048"/>
                  </a:cubicBezTo>
                  <a:cubicBezTo>
                    <a:pt x="834" y="691"/>
                    <a:pt x="1298" y="512"/>
                    <a:pt x="1763" y="512"/>
                  </a:cubicBezTo>
                  <a:cubicBezTo>
                    <a:pt x="2227" y="512"/>
                    <a:pt x="2691" y="691"/>
                    <a:pt x="3048" y="1048"/>
                  </a:cubicBezTo>
                  <a:cubicBezTo>
                    <a:pt x="3096" y="1096"/>
                    <a:pt x="3168" y="1131"/>
                    <a:pt x="3227" y="1131"/>
                  </a:cubicBezTo>
                  <a:cubicBezTo>
                    <a:pt x="3287" y="1131"/>
                    <a:pt x="3358" y="1096"/>
                    <a:pt x="3406" y="1048"/>
                  </a:cubicBezTo>
                  <a:cubicBezTo>
                    <a:pt x="3513" y="953"/>
                    <a:pt x="3513" y="786"/>
                    <a:pt x="3406" y="679"/>
                  </a:cubicBezTo>
                  <a:cubicBezTo>
                    <a:pt x="2953" y="227"/>
                    <a:pt x="2355" y="0"/>
                    <a:pt x="17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9" name="Google Shape;4539;p44"/>
            <p:cNvSpPr/>
            <p:nvPr/>
          </p:nvSpPr>
          <p:spPr>
            <a:xfrm>
              <a:off x="5566419" y="1483284"/>
              <a:ext cx="56931" cy="23173"/>
            </a:xfrm>
            <a:custGeom>
              <a:avLst/>
              <a:gdLst/>
              <a:ahLst/>
              <a:cxnLst/>
              <a:rect l="l" t="t" r="r" b="b"/>
              <a:pathLst>
                <a:path w="2049" h="834" extrusionOk="0">
                  <a:moveTo>
                    <a:pt x="1025" y="0"/>
                  </a:moveTo>
                  <a:cubicBezTo>
                    <a:pt x="694" y="0"/>
                    <a:pt x="364" y="128"/>
                    <a:pt x="108" y="384"/>
                  </a:cubicBezTo>
                  <a:cubicBezTo>
                    <a:pt x="1" y="479"/>
                    <a:pt x="1" y="646"/>
                    <a:pt x="108" y="753"/>
                  </a:cubicBezTo>
                  <a:cubicBezTo>
                    <a:pt x="161" y="807"/>
                    <a:pt x="230" y="834"/>
                    <a:pt x="297" y="834"/>
                  </a:cubicBezTo>
                  <a:cubicBezTo>
                    <a:pt x="364" y="834"/>
                    <a:pt x="429" y="807"/>
                    <a:pt x="477" y="753"/>
                  </a:cubicBezTo>
                  <a:cubicBezTo>
                    <a:pt x="626" y="604"/>
                    <a:pt x="828" y="530"/>
                    <a:pt x="1031" y="530"/>
                  </a:cubicBezTo>
                  <a:cubicBezTo>
                    <a:pt x="1233" y="530"/>
                    <a:pt x="1435" y="604"/>
                    <a:pt x="1584" y="753"/>
                  </a:cubicBezTo>
                  <a:cubicBezTo>
                    <a:pt x="1632" y="801"/>
                    <a:pt x="1691" y="825"/>
                    <a:pt x="1763" y="825"/>
                  </a:cubicBezTo>
                  <a:cubicBezTo>
                    <a:pt x="1822" y="825"/>
                    <a:pt x="1894" y="801"/>
                    <a:pt x="1941" y="753"/>
                  </a:cubicBezTo>
                  <a:cubicBezTo>
                    <a:pt x="2049" y="646"/>
                    <a:pt x="2049" y="479"/>
                    <a:pt x="1941" y="384"/>
                  </a:cubicBezTo>
                  <a:cubicBezTo>
                    <a:pt x="1685" y="128"/>
                    <a:pt x="1355" y="0"/>
                    <a:pt x="10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40" name="Google Shape;4540;p44"/>
          <p:cNvGrpSpPr/>
          <p:nvPr/>
        </p:nvGrpSpPr>
        <p:grpSpPr>
          <a:xfrm>
            <a:off x="2329032" y="1443703"/>
            <a:ext cx="436469" cy="503610"/>
            <a:chOff x="4767517" y="1421490"/>
            <a:chExt cx="320250" cy="369541"/>
          </a:xfrm>
        </p:grpSpPr>
        <p:sp>
          <p:nvSpPr>
            <p:cNvPr id="4541" name="Google Shape;4541;p44"/>
            <p:cNvSpPr/>
            <p:nvPr/>
          </p:nvSpPr>
          <p:spPr>
            <a:xfrm>
              <a:off x="4912721" y="1526017"/>
              <a:ext cx="44373" cy="55959"/>
            </a:xfrm>
            <a:custGeom>
              <a:avLst/>
              <a:gdLst/>
              <a:ahLst/>
              <a:cxnLst/>
              <a:rect l="l" t="t" r="r" b="b"/>
              <a:pathLst>
                <a:path w="1597" h="2014" extrusionOk="0">
                  <a:moveTo>
                    <a:pt x="787" y="537"/>
                  </a:moveTo>
                  <a:cubicBezTo>
                    <a:pt x="870" y="537"/>
                    <a:pt x="930" y="572"/>
                    <a:pt x="977" y="608"/>
                  </a:cubicBezTo>
                  <a:cubicBezTo>
                    <a:pt x="1025" y="668"/>
                    <a:pt x="1061" y="751"/>
                    <a:pt x="1061" y="823"/>
                  </a:cubicBezTo>
                  <a:lnTo>
                    <a:pt x="1061" y="1239"/>
                  </a:lnTo>
                  <a:cubicBezTo>
                    <a:pt x="1061" y="1311"/>
                    <a:pt x="1025" y="1370"/>
                    <a:pt x="977" y="1430"/>
                  </a:cubicBezTo>
                  <a:cubicBezTo>
                    <a:pt x="942" y="1477"/>
                    <a:pt x="870" y="1501"/>
                    <a:pt x="787" y="1501"/>
                  </a:cubicBezTo>
                  <a:lnTo>
                    <a:pt x="525" y="1501"/>
                  </a:lnTo>
                  <a:lnTo>
                    <a:pt x="525" y="537"/>
                  </a:lnTo>
                  <a:close/>
                  <a:moveTo>
                    <a:pt x="251" y="1"/>
                  </a:moveTo>
                  <a:cubicBezTo>
                    <a:pt x="108" y="37"/>
                    <a:pt x="1" y="156"/>
                    <a:pt x="1" y="287"/>
                  </a:cubicBezTo>
                  <a:lnTo>
                    <a:pt x="1" y="1763"/>
                  </a:lnTo>
                  <a:cubicBezTo>
                    <a:pt x="1" y="1906"/>
                    <a:pt x="120" y="2013"/>
                    <a:pt x="251" y="2013"/>
                  </a:cubicBezTo>
                  <a:lnTo>
                    <a:pt x="787" y="2013"/>
                  </a:lnTo>
                  <a:cubicBezTo>
                    <a:pt x="1001" y="2013"/>
                    <a:pt x="1192" y="1918"/>
                    <a:pt x="1358" y="1775"/>
                  </a:cubicBezTo>
                  <a:cubicBezTo>
                    <a:pt x="1501" y="1620"/>
                    <a:pt x="1596" y="1430"/>
                    <a:pt x="1596" y="1227"/>
                  </a:cubicBezTo>
                  <a:lnTo>
                    <a:pt x="1596" y="787"/>
                  </a:lnTo>
                  <a:cubicBezTo>
                    <a:pt x="1596" y="584"/>
                    <a:pt x="1501" y="394"/>
                    <a:pt x="1358" y="239"/>
                  </a:cubicBezTo>
                  <a:cubicBezTo>
                    <a:pt x="1203" y="96"/>
                    <a:pt x="1013" y="1"/>
                    <a:pt x="7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2" name="Google Shape;4542;p44"/>
            <p:cNvSpPr/>
            <p:nvPr/>
          </p:nvSpPr>
          <p:spPr>
            <a:xfrm>
              <a:off x="4888243" y="1501538"/>
              <a:ext cx="92663" cy="158875"/>
            </a:xfrm>
            <a:custGeom>
              <a:avLst/>
              <a:gdLst/>
              <a:ahLst/>
              <a:cxnLst/>
              <a:rect l="l" t="t" r="r" b="b"/>
              <a:pathLst>
                <a:path w="3335" h="5718" extrusionOk="0">
                  <a:moveTo>
                    <a:pt x="1644" y="537"/>
                  </a:moveTo>
                  <a:cubicBezTo>
                    <a:pt x="1953" y="537"/>
                    <a:pt x="2239" y="656"/>
                    <a:pt x="2465" y="882"/>
                  </a:cubicBezTo>
                  <a:cubicBezTo>
                    <a:pt x="2704" y="1072"/>
                    <a:pt x="2823" y="1370"/>
                    <a:pt x="2823" y="1692"/>
                  </a:cubicBezTo>
                  <a:lnTo>
                    <a:pt x="2823" y="2120"/>
                  </a:lnTo>
                  <a:cubicBezTo>
                    <a:pt x="2823" y="2430"/>
                    <a:pt x="2704" y="2716"/>
                    <a:pt x="2477" y="2942"/>
                  </a:cubicBezTo>
                  <a:cubicBezTo>
                    <a:pt x="2251" y="3156"/>
                    <a:pt x="1965" y="3275"/>
                    <a:pt x="1656" y="3275"/>
                  </a:cubicBezTo>
                  <a:lnTo>
                    <a:pt x="1061" y="3275"/>
                  </a:lnTo>
                  <a:cubicBezTo>
                    <a:pt x="953" y="3275"/>
                    <a:pt x="870" y="3370"/>
                    <a:pt x="870" y="3478"/>
                  </a:cubicBezTo>
                  <a:lnTo>
                    <a:pt x="870" y="5049"/>
                  </a:lnTo>
                  <a:cubicBezTo>
                    <a:pt x="870" y="5097"/>
                    <a:pt x="858" y="5144"/>
                    <a:pt x="810" y="5168"/>
                  </a:cubicBezTo>
                  <a:cubicBezTo>
                    <a:pt x="766" y="5199"/>
                    <a:pt x="722" y="5212"/>
                    <a:pt x="681" y="5212"/>
                  </a:cubicBezTo>
                  <a:cubicBezTo>
                    <a:pt x="580" y="5212"/>
                    <a:pt x="501" y="5131"/>
                    <a:pt x="501" y="5037"/>
                  </a:cubicBezTo>
                  <a:lnTo>
                    <a:pt x="501" y="715"/>
                  </a:lnTo>
                  <a:cubicBezTo>
                    <a:pt x="501" y="620"/>
                    <a:pt x="584" y="537"/>
                    <a:pt x="680" y="537"/>
                  </a:cubicBezTo>
                  <a:close/>
                  <a:moveTo>
                    <a:pt x="703" y="1"/>
                  </a:moveTo>
                  <a:cubicBezTo>
                    <a:pt x="322" y="1"/>
                    <a:pt x="1" y="322"/>
                    <a:pt x="1" y="703"/>
                  </a:cubicBezTo>
                  <a:lnTo>
                    <a:pt x="1" y="5002"/>
                  </a:lnTo>
                  <a:cubicBezTo>
                    <a:pt x="1" y="5394"/>
                    <a:pt x="299" y="5704"/>
                    <a:pt x="691" y="5716"/>
                  </a:cubicBezTo>
                  <a:cubicBezTo>
                    <a:pt x="705" y="5717"/>
                    <a:pt x="718" y="5717"/>
                    <a:pt x="731" y="5717"/>
                  </a:cubicBezTo>
                  <a:cubicBezTo>
                    <a:pt x="1106" y="5717"/>
                    <a:pt x="1406" y="5393"/>
                    <a:pt x="1406" y="5025"/>
                  </a:cubicBezTo>
                  <a:lnTo>
                    <a:pt x="1406" y="3799"/>
                  </a:lnTo>
                  <a:lnTo>
                    <a:pt x="1668" y="3799"/>
                  </a:lnTo>
                  <a:cubicBezTo>
                    <a:pt x="2120" y="3799"/>
                    <a:pt x="2537" y="3620"/>
                    <a:pt x="2846" y="3311"/>
                  </a:cubicBezTo>
                  <a:cubicBezTo>
                    <a:pt x="3156" y="3001"/>
                    <a:pt x="3335" y="2561"/>
                    <a:pt x="3335" y="2120"/>
                  </a:cubicBezTo>
                  <a:lnTo>
                    <a:pt x="3335" y="1692"/>
                  </a:lnTo>
                  <a:cubicBezTo>
                    <a:pt x="3335" y="1239"/>
                    <a:pt x="3156" y="822"/>
                    <a:pt x="2846" y="501"/>
                  </a:cubicBezTo>
                  <a:cubicBezTo>
                    <a:pt x="2537" y="180"/>
                    <a:pt x="2120" y="1"/>
                    <a:pt x="16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3" name="Google Shape;4543;p44"/>
            <p:cNvSpPr/>
            <p:nvPr/>
          </p:nvSpPr>
          <p:spPr>
            <a:xfrm>
              <a:off x="4767517" y="1421490"/>
              <a:ext cx="320250" cy="369541"/>
            </a:xfrm>
            <a:custGeom>
              <a:avLst/>
              <a:gdLst/>
              <a:ahLst/>
              <a:cxnLst/>
              <a:rect l="l" t="t" r="r" b="b"/>
              <a:pathLst>
                <a:path w="11526" h="13300" extrusionOk="0">
                  <a:moveTo>
                    <a:pt x="8930" y="8621"/>
                  </a:moveTo>
                  <a:cubicBezTo>
                    <a:pt x="10085" y="8621"/>
                    <a:pt x="11001" y="9549"/>
                    <a:pt x="11001" y="10681"/>
                  </a:cubicBezTo>
                  <a:cubicBezTo>
                    <a:pt x="11001" y="11812"/>
                    <a:pt x="10073" y="12752"/>
                    <a:pt x="8930" y="12752"/>
                  </a:cubicBezTo>
                  <a:cubicBezTo>
                    <a:pt x="7787" y="12752"/>
                    <a:pt x="6870" y="11812"/>
                    <a:pt x="6870" y="10681"/>
                  </a:cubicBezTo>
                  <a:cubicBezTo>
                    <a:pt x="6870" y="9549"/>
                    <a:pt x="7799" y="8621"/>
                    <a:pt x="8930" y="8621"/>
                  </a:cubicBezTo>
                  <a:close/>
                  <a:moveTo>
                    <a:pt x="5763" y="1"/>
                  </a:moveTo>
                  <a:cubicBezTo>
                    <a:pt x="4393" y="1"/>
                    <a:pt x="3072" y="489"/>
                    <a:pt x="2012" y="1382"/>
                  </a:cubicBezTo>
                  <a:cubicBezTo>
                    <a:pt x="1905" y="1477"/>
                    <a:pt x="1893" y="1632"/>
                    <a:pt x="1977" y="1751"/>
                  </a:cubicBezTo>
                  <a:cubicBezTo>
                    <a:pt x="2030" y="1811"/>
                    <a:pt x="2106" y="1841"/>
                    <a:pt x="2184" y="1841"/>
                  </a:cubicBezTo>
                  <a:cubicBezTo>
                    <a:pt x="2244" y="1841"/>
                    <a:pt x="2305" y="1823"/>
                    <a:pt x="2358" y="1787"/>
                  </a:cubicBezTo>
                  <a:cubicBezTo>
                    <a:pt x="3310" y="977"/>
                    <a:pt x="4513" y="536"/>
                    <a:pt x="5763" y="536"/>
                  </a:cubicBezTo>
                  <a:cubicBezTo>
                    <a:pt x="8656" y="536"/>
                    <a:pt x="11001" y="2882"/>
                    <a:pt x="11001" y="5775"/>
                  </a:cubicBezTo>
                  <a:cubicBezTo>
                    <a:pt x="11001" y="6728"/>
                    <a:pt x="10751" y="7656"/>
                    <a:pt x="10263" y="8478"/>
                  </a:cubicBezTo>
                  <a:cubicBezTo>
                    <a:pt x="9870" y="8240"/>
                    <a:pt x="9406" y="8109"/>
                    <a:pt x="8930" y="8109"/>
                  </a:cubicBezTo>
                  <a:cubicBezTo>
                    <a:pt x="7692" y="8109"/>
                    <a:pt x="6656" y="8966"/>
                    <a:pt x="6406" y="10133"/>
                  </a:cubicBezTo>
                  <a:cubicBezTo>
                    <a:pt x="6191" y="10157"/>
                    <a:pt x="5989" y="10180"/>
                    <a:pt x="5763" y="10180"/>
                  </a:cubicBezTo>
                  <a:cubicBezTo>
                    <a:pt x="3334" y="10180"/>
                    <a:pt x="1357" y="8204"/>
                    <a:pt x="1357" y="5775"/>
                  </a:cubicBezTo>
                  <a:cubicBezTo>
                    <a:pt x="1357" y="3346"/>
                    <a:pt x="3334" y="1370"/>
                    <a:pt x="5763" y="1370"/>
                  </a:cubicBezTo>
                  <a:cubicBezTo>
                    <a:pt x="8192" y="1370"/>
                    <a:pt x="10168" y="3346"/>
                    <a:pt x="10168" y="5775"/>
                  </a:cubicBezTo>
                  <a:cubicBezTo>
                    <a:pt x="10168" y="6073"/>
                    <a:pt x="10132" y="6382"/>
                    <a:pt x="10073" y="6680"/>
                  </a:cubicBezTo>
                  <a:cubicBezTo>
                    <a:pt x="10049" y="6811"/>
                    <a:pt x="10144" y="6966"/>
                    <a:pt x="10275" y="6990"/>
                  </a:cubicBezTo>
                  <a:cubicBezTo>
                    <a:pt x="10294" y="6995"/>
                    <a:pt x="10313" y="6997"/>
                    <a:pt x="10333" y="6997"/>
                  </a:cubicBezTo>
                  <a:cubicBezTo>
                    <a:pt x="10448" y="6997"/>
                    <a:pt x="10564" y="6911"/>
                    <a:pt x="10585" y="6799"/>
                  </a:cubicBezTo>
                  <a:cubicBezTo>
                    <a:pt x="10656" y="6478"/>
                    <a:pt x="10692" y="6132"/>
                    <a:pt x="10692" y="5787"/>
                  </a:cubicBezTo>
                  <a:cubicBezTo>
                    <a:pt x="10692" y="3061"/>
                    <a:pt x="8465" y="858"/>
                    <a:pt x="5763" y="858"/>
                  </a:cubicBezTo>
                  <a:cubicBezTo>
                    <a:pt x="3036" y="858"/>
                    <a:pt x="834" y="3084"/>
                    <a:pt x="834" y="5787"/>
                  </a:cubicBezTo>
                  <a:cubicBezTo>
                    <a:pt x="834" y="8490"/>
                    <a:pt x="3048" y="10716"/>
                    <a:pt x="5763" y="10716"/>
                  </a:cubicBezTo>
                  <a:cubicBezTo>
                    <a:pt x="5953" y="10716"/>
                    <a:pt x="6144" y="10692"/>
                    <a:pt x="6322" y="10681"/>
                  </a:cubicBezTo>
                  <a:lnTo>
                    <a:pt x="6322" y="10716"/>
                  </a:lnTo>
                  <a:cubicBezTo>
                    <a:pt x="6322" y="10800"/>
                    <a:pt x="6322" y="10907"/>
                    <a:pt x="6346" y="10990"/>
                  </a:cubicBezTo>
                  <a:cubicBezTo>
                    <a:pt x="6144" y="11014"/>
                    <a:pt x="5953" y="11026"/>
                    <a:pt x="5763" y="11026"/>
                  </a:cubicBezTo>
                  <a:cubicBezTo>
                    <a:pt x="2869" y="11026"/>
                    <a:pt x="524" y="8668"/>
                    <a:pt x="524" y="5787"/>
                  </a:cubicBezTo>
                  <a:cubicBezTo>
                    <a:pt x="524" y="4858"/>
                    <a:pt x="762" y="3953"/>
                    <a:pt x="1226" y="3168"/>
                  </a:cubicBezTo>
                  <a:cubicBezTo>
                    <a:pt x="1298" y="3049"/>
                    <a:pt x="1250" y="2882"/>
                    <a:pt x="1131" y="2810"/>
                  </a:cubicBezTo>
                  <a:cubicBezTo>
                    <a:pt x="1090" y="2786"/>
                    <a:pt x="1043" y="2774"/>
                    <a:pt x="996" y="2774"/>
                  </a:cubicBezTo>
                  <a:cubicBezTo>
                    <a:pt x="908" y="2774"/>
                    <a:pt x="821" y="2816"/>
                    <a:pt x="774" y="2894"/>
                  </a:cubicBezTo>
                  <a:cubicBezTo>
                    <a:pt x="274" y="3775"/>
                    <a:pt x="0" y="4775"/>
                    <a:pt x="0" y="5787"/>
                  </a:cubicBezTo>
                  <a:cubicBezTo>
                    <a:pt x="0" y="7323"/>
                    <a:pt x="595" y="8776"/>
                    <a:pt x="1679" y="9859"/>
                  </a:cubicBezTo>
                  <a:cubicBezTo>
                    <a:pt x="2774" y="10954"/>
                    <a:pt x="4215" y="11550"/>
                    <a:pt x="5763" y="11550"/>
                  </a:cubicBezTo>
                  <a:cubicBezTo>
                    <a:pt x="6001" y="11550"/>
                    <a:pt x="6227" y="11526"/>
                    <a:pt x="6465" y="11502"/>
                  </a:cubicBezTo>
                  <a:cubicBezTo>
                    <a:pt x="6787" y="12538"/>
                    <a:pt x="7775" y="13300"/>
                    <a:pt x="8930" y="13300"/>
                  </a:cubicBezTo>
                  <a:cubicBezTo>
                    <a:pt x="10359" y="13300"/>
                    <a:pt x="11525" y="12145"/>
                    <a:pt x="11525" y="10716"/>
                  </a:cubicBezTo>
                  <a:cubicBezTo>
                    <a:pt x="11525" y="9930"/>
                    <a:pt x="11192" y="9240"/>
                    <a:pt x="10668" y="8764"/>
                  </a:cubicBezTo>
                  <a:cubicBezTo>
                    <a:pt x="11228" y="7859"/>
                    <a:pt x="11525" y="6835"/>
                    <a:pt x="11525" y="5763"/>
                  </a:cubicBezTo>
                  <a:cubicBezTo>
                    <a:pt x="11525" y="4227"/>
                    <a:pt x="10930" y="2763"/>
                    <a:pt x="9847" y="1679"/>
                  </a:cubicBezTo>
                  <a:cubicBezTo>
                    <a:pt x="8751" y="596"/>
                    <a:pt x="7311" y="1"/>
                    <a:pt x="57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4" name="Google Shape;4544;p44"/>
            <p:cNvSpPr/>
            <p:nvPr/>
          </p:nvSpPr>
          <p:spPr>
            <a:xfrm>
              <a:off x="4798608" y="1480589"/>
              <a:ext cx="16226" cy="14365"/>
            </a:xfrm>
            <a:custGeom>
              <a:avLst/>
              <a:gdLst/>
              <a:ahLst/>
              <a:cxnLst/>
              <a:rect l="l" t="t" r="r" b="b"/>
              <a:pathLst>
                <a:path w="584" h="517" extrusionOk="0">
                  <a:moveTo>
                    <a:pt x="280" y="1"/>
                  </a:moveTo>
                  <a:cubicBezTo>
                    <a:pt x="205" y="1"/>
                    <a:pt x="131" y="34"/>
                    <a:pt x="72" y="100"/>
                  </a:cubicBezTo>
                  <a:cubicBezTo>
                    <a:pt x="0" y="207"/>
                    <a:pt x="12" y="374"/>
                    <a:pt x="119" y="457"/>
                  </a:cubicBezTo>
                  <a:cubicBezTo>
                    <a:pt x="167" y="505"/>
                    <a:pt x="226" y="517"/>
                    <a:pt x="286" y="517"/>
                  </a:cubicBezTo>
                  <a:cubicBezTo>
                    <a:pt x="357" y="517"/>
                    <a:pt x="429" y="493"/>
                    <a:pt x="488" y="422"/>
                  </a:cubicBezTo>
                  <a:cubicBezTo>
                    <a:pt x="584" y="302"/>
                    <a:pt x="572" y="148"/>
                    <a:pt x="453" y="64"/>
                  </a:cubicBezTo>
                  <a:cubicBezTo>
                    <a:pt x="400" y="22"/>
                    <a:pt x="340" y="1"/>
                    <a:pt x="2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5" name="Google Shape;4545;p44"/>
            <p:cNvSpPr/>
            <p:nvPr/>
          </p:nvSpPr>
          <p:spPr>
            <a:xfrm>
              <a:off x="5040421" y="1620347"/>
              <a:ext cx="16588" cy="14226"/>
            </a:xfrm>
            <a:custGeom>
              <a:avLst/>
              <a:gdLst/>
              <a:ahLst/>
              <a:cxnLst/>
              <a:rect l="l" t="t" r="r" b="b"/>
              <a:pathLst>
                <a:path w="597" h="512" extrusionOk="0">
                  <a:moveTo>
                    <a:pt x="312" y="1"/>
                  </a:moveTo>
                  <a:cubicBezTo>
                    <a:pt x="199" y="1"/>
                    <a:pt x="96" y="60"/>
                    <a:pt x="48" y="166"/>
                  </a:cubicBezTo>
                  <a:cubicBezTo>
                    <a:pt x="1" y="297"/>
                    <a:pt x="60" y="452"/>
                    <a:pt x="203" y="487"/>
                  </a:cubicBezTo>
                  <a:cubicBezTo>
                    <a:pt x="227" y="511"/>
                    <a:pt x="263" y="511"/>
                    <a:pt x="286" y="511"/>
                  </a:cubicBezTo>
                  <a:cubicBezTo>
                    <a:pt x="394" y="511"/>
                    <a:pt x="501" y="452"/>
                    <a:pt x="525" y="345"/>
                  </a:cubicBezTo>
                  <a:cubicBezTo>
                    <a:pt x="596" y="214"/>
                    <a:pt x="525" y="59"/>
                    <a:pt x="394" y="11"/>
                  </a:cubicBezTo>
                  <a:cubicBezTo>
                    <a:pt x="366" y="4"/>
                    <a:pt x="339" y="1"/>
                    <a:pt x="3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6" name="Google Shape;4546;p44"/>
            <p:cNvSpPr/>
            <p:nvPr/>
          </p:nvSpPr>
          <p:spPr>
            <a:xfrm>
              <a:off x="5007357" y="1743462"/>
              <a:ext cx="16226" cy="14754"/>
            </a:xfrm>
            <a:custGeom>
              <a:avLst/>
              <a:gdLst/>
              <a:ahLst/>
              <a:cxnLst/>
              <a:rect l="l" t="t" r="r" b="b"/>
              <a:pathLst>
                <a:path w="584" h="531" extrusionOk="0">
                  <a:moveTo>
                    <a:pt x="292" y="0"/>
                  </a:moveTo>
                  <a:cubicBezTo>
                    <a:pt x="226" y="0"/>
                    <a:pt x="161" y="27"/>
                    <a:pt x="107" y="81"/>
                  </a:cubicBezTo>
                  <a:cubicBezTo>
                    <a:pt x="0" y="188"/>
                    <a:pt x="0" y="343"/>
                    <a:pt x="107" y="450"/>
                  </a:cubicBezTo>
                  <a:cubicBezTo>
                    <a:pt x="161" y="503"/>
                    <a:pt x="226" y="530"/>
                    <a:pt x="292" y="530"/>
                  </a:cubicBezTo>
                  <a:cubicBezTo>
                    <a:pt x="357" y="530"/>
                    <a:pt x="423" y="503"/>
                    <a:pt x="476" y="450"/>
                  </a:cubicBezTo>
                  <a:cubicBezTo>
                    <a:pt x="584" y="343"/>
                    <a:pt x="584" y="164"/>
                    <a:pt x="476" y="81"/>
                  </a:cubicBezTo>
                  <a:cubicBezTo>
                    <a:pt x="423" y="27"/>
                    <a:pt x="357" y="0"/>
                    <a:pt x="2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7" name="Google Shape;4547;p44"/>
            <p:cNvSpPr/>
            <p:nvPr/>
          </p:nvSpPr>
          <p:spPr>
            <a:xfrm>
              <a:off x="4966986" y="1685809"/>
              <a:ext cx="96970" cy="31453"/>
            </a:xfrm>
            <a:custGeom>
              <a:avLst/>
              <a:gdLst/>
              <a:ahLst/>
              <a:cxnLst/>
              <a:rect l="l" t="t" r="r" b="b"/>
              <a:pathLst>
                <a:path w="3490" h="1132" extrusionOk="0">
                  <a:moveTo>
                    <a:pt x="1739" y="1"/>
                  </a:moveTo>
                  <a:cubicBezTo>
                    <a:pt x="1132" y="1"/>
                    <a:pt x="536" y="239"/>
                    <a:pt x="108" y="679"/>
                  </a:cubicBezTo>
                  <a:cubicBezTo>
                    <a:pt x="1" y="787"/>
                    <a:pt x="1" y="953"/>
                    <a:pt x="108" y="1048"/>
                  </a:cubicBezTo>
                  <a:cubicBezTo>
                    <a:pt x="155" y="1102"/>
                    <a:pt x="221" y="1129"/>
                    <a:pt x="288" y="1129"/>
                  </a:cubicBezTo>
                  <a:cubicBezTo>
                    <a:pt x="355" y="1129"/>
                    <a:pt x="423" y="1102"/>
                    <a:pt x="477" y="1048"/>
                  </a:cubicBezTo>
                  <a:cubicBezTo>
                    <a:pt x="810" y="715"/>
                    <a:pt x="1275" y="513"/>
                    <a:pt x="1751" y="513"/>
                  </a:cubicBezTo>
                  <a:cubicBezTo>
                    <a:pt x="2239" y="513"/>
                    <a:pt x="2691" y="715"/>
                    <a:pt x="3037" y="1048"/>
                  </a:cubicBezTo>
                  <a:cubicBezTo>
                    <a:pt x="3072" y="1096"/>
                    <a:pt x="3156" y="1132"/>
                    <a:pt x="3215" y="1132"/>
                  </a:cubicBezTo>
                  <a:cubicBezTo>
                    <a:pt x="3275" y="1132"/>
                    <a:pt x="3346" y="1096"/>
                    <a:pt x="3394" y="1048"/>
                  </a:cubicBezTo>
                  <a:cubicBezTo>
                    <a:pt x="3489" y="953"/>
                    <a:pt x="3489" y="787"/>
                    <a:pt x="3394" y="679"/>
                  </a:cubicBezTo>
                  <a:cubicBezTo>
                    <a:pt x="2941" y="239"/>
                    <a:pt x="2358" y="1"/>
                    <a:pt x="17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8" name="Google Shape;4548;p44"/>
            <p:cNvSpPr/>
            <p:nvPr/>
          </p:nvSpPr>
          <p:spPr>
            <a:xfrm>
              <a:off x="4987157" y="1714427"/>
              <a:ext cx="56598" cy="23034"/>
            </a:xfrm>
            <a:custGeom>
              <a:avLst/>
              <a:gdLst/>
              <a:ahLst/>
              <a:cxnLst/>
              <a:rect l="l" t="t" r="r" b="b"/>
              <a:pathLst>
                <a:path w="2037" h="829" extrusionOk="0">
                  <a:moveTo>
                    <a:pt x="1020" y="1"/>
                  </a:moveTo>
                  <a:cubicBezTo>
                    <a:pt x="688" y="1"/>
                    <a:pt x="358" y="126"/>
                    <a:pt x="108" y="376"/>
                  </a:cubicBezTo>
                  <a:cubicBezTo>
                    <a:pt x="1" y="483"/>
                    <a:pt x="1" y="649"/>
                    <a:pt x="108" y="757"/>
                  </a:cubicBezTo>
                  <a:cubicBezTo>
                    <a:pt x="162" y="804"/>
                    <a:pt x="227" y="828"/>
                    <a:pt x="293" y="828"/>
                  </a:cubicBezTo>
                  <a:cubicBezTo>
                    <a:pt x="358" y="828"/>
                    <a:pt x="423" y="804"/>
                    <a:pt x="477" y="757"/>
                  </a:cubicBezTo>
                  <a:cubicBezTo>
                    <a:pt x="626" y="608"/>
                    <a:pt x="828" y="533"/>
                    <a:pt x="1031" y="533"/>
                  </a:cubicBezTo>
                  <a:cubicBezTo>
                    <a:pt x="1233" y="533"/>
                    <a:pt x="1436" y="608"/>
                    <a:pt x="1584" y="757"/>
                  </a:cubicBezTo>
                  <a:cubicBezTo>
                    <a:pt x="1620" y="792"/>
                    <a:pt x="1703" y="828"/>
                    <a:pt x="1763" y="828"/>
                  </a:cubicBezTo>
                  <a:cubicBezTo>
                    <a:pt x="1822" y="828"/>
                    <a:pt x="1894" y="792"/>
                    <a:pt x="1942" y="757"/>
                  </a:cubicBezTo>
                  <a:cubicBezTo>
                    <a:pt x="2037" y="649"/>
                    <a:pt x="2037" y="483"/>
                    <a:pt x="1942" y="376"/>
                  </a:cubicBezTo>
                  <a:cubicBezTo>
                    <a:pt x="1686" y="126"/>
                    <a:pt x="1352" y="1"/>
                    <a:pt x="10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49" name="Google Shape;4549;p4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/>
              <a:t>MAJOR </a:t>
            </a:r>
            <a:r>
              <a:rPr lang="en-US" dirty="0" smtClean="0"/>
              <a:t>FEATURES</a:t>
            </a:r>
            <a:endParaRPr dirty="0"/>
          </a:p>
        </p:txBody>
      </p:sp>
      <p:sp>
        <p:nvSpPr>
          <p:cNvPr id="4551" name="Google Shape;4551;p44"/>
          <p:cNvSpPr txBox="1">
            <a:spLocks noGrp="1"/>
          </p:cNvSpPr>
          <p:nvPr>
            <p:ph type="title" idx="2"/>
          </p:nvPr>
        </p:nvSpPr>
        <p:spPr>
          <a:xfrm>
            <a:off x="1492723" y="1907112"/>
            <a:ext cx="21990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Main Door security</a:t>
            </a:r>
            <a:endParaRPr dirty="0"/>
          </a:p>
        </p:txBody>
      </p:sp>
      <p:sp>
        <p:nvSpPr>
          <p:cNvPr id="4553" name="Google Shape;4553;p44"/>
          <p:cNvSpPr txBox="1">
            <a:spLocks noGrp="1"/>
          </p:cNvSpPr>
          <p:nvPr>
            <p:ph type="title" idx="3"/>
          </p:nvPr>
        </p:nvSpPr>
        <p:spPr>
          <a:xfrm>
            <a:off x="5191452" y="2011497"/>
            <a:ext cx="21387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Gas System</a:t>
            </a:r>
            <a:endParaRPr dirty="0"/>
          </a:p>
        </p:txBody>
      </p:sp>
      <p:sp>
        <p:nvSpPr>
          <p:cNvPr id="4555" name="Google Shape;4555;p44"/>
          <p:cNvSpPr txBox="1">
            <a:spLocks noGrp="1"/>
          </p:cNvSpPr>
          <p:nvPr>
            <p:ph type="title" idx="5"/>
          </p:nvPr>
        </p:nvSpPr>
        <p:spPr>
          <a:xfrm>
            <a:off x="1478958" y="4182050"/>
            <a:ext cx="21990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Light System</a:t>
            </a:r>
            <a:endParaRPr dirty="0"/>
          </a:p>
        </p:txBody>
      </p:sp>
      <p:sp>
        <p:nvSpPr>
          <p:cNvPr id="4556" name="Google Shape;4556;p44"/>
          <p:cNvSpPr txBox="1">
            <a:spLocks noGrp="1"/>
          </p:cNvSpPr>
          <p:nvPr>
            <p:ph type="title" idx="7"/>
          </p:nvPr>
        </p:nvSpPr>
        <p:spPr>
          <a:xfrm>
            <a:off x="5252268" y="4182964"/>
            <a:ext cx="21387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Parking</a:t>
            </a:r>
            <a:endParaRPr dirty="0"/>
          </a:p>
        </p:txBody>
      </p:sp>
      <p:sp>
        <p:nvSpPr>
          <p:cNvPr id="62" name="Google Shape;4553;p44"/>
          <p:cNvSpPr txBox="1">
            <a:spLocks/>
          </p:cNvSpPr>
          <p:nvPr/>
        </p:nvSpPr>
        <p:spPr>
          <a:xfrm>
            <a:off x="3226730" y="2832278"/>
            <a:ext cx="2690540" cy="54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Black Han Sans"/>
              <a:buNone/>
              <a:defRPr sz="2000" b="0" i="0" u="none" strike="noStrike" cap="none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Black Han Sans"/>
              <a:buNone/>
              <a:defRPr sz="2500" b="0" i="0" u="none" strike="noStrike" cap="none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Black Han Sans"/>
              <a:buNone/>
              <a:defRPr sz="2500" b="0" i="0" u="none" strike="noStrike" cap="none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Black Han Sans"/>
              <a:buNone/>
              <a:defRPr sz="2500" b="0" i="0" u="none" strike="noStrike" cap="none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Black Han Sans"/>
              <a:buNone/>
              <a:defRPr sz="2500" b="0" i="0" u="none" strike="noStrike" cap="none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Black Han Sans"/>
              <a:buNone/>
              <a:defRPr sz="2500" b="0" i="0" u="none" strike="noStrike" cap="none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Black Han Sans"/>
              <a:buNone/>
              <a:defRPr sz="2500" b="0" i="0" u="none" strike="noStrike" cap="none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Black Han Sans"/>
              <a:buNone/>
              <a:defRPr sz="2500" b="0" i="0" u="none" strike="noStrike" cap="none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Black Han Sans"/>
              <a:buNone/>
              <a:defRPr sz="2500" b="0" i="0" u="none" strike="noStrike" cap="none">
                <a:solidFill>
                  <a:schemeClr val="lt2"/>
                </a:solidFill>
                <a:latin typeface="Black Han Sans"/>
                <a:ea typeface="Black Han Sans"/>
                <a:cs typeface="Black Han Sans"/>
                <a:sym typeface="Black Han Sans"/>
              </a:defRPr>
            </a:lvl9pPr>
          </a:lstStyle>
          <a:p>
            <a:r>
              <a:rPr lang="en-US" dirty="0" smtClean="0"/>
              <a:t>Temperature System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5" name="Google Shape;4645;p5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HOW IS IT DISTRIBUTED</a:t>
            </a:r>
            <a:endParaRPr dirty="0"/>
          </a:p>
        </p:txBody>
      </p:sp>
      <p:sp>
        <p:nvSpPr>
          <p:cNvPr id="4647" name="Google Shape;4647;p52"/>
          <p:cNvSpPr txBox="1"/>
          <p:nvPr/>
        </p:nvSpPr>
        <p:spPr>
          <a:xfrm>
            <a:off x="720000" y="1441075"/>
            <a:ext cx="20649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solidFill>
                  <a:srgbClr val="7A0C0C"/>
                </a:solidFill>
                <a:latin typeface="Black Han Sans"/>
                <a:ea typeface="Black Han Sans"/>
                <a:cs typeface="Black Han Sans"/>
                <a:sym typeface="Black Han Sans"/>
              </a:rPr>
              <a:t>Main Door</a:t>
            </a:r>
            <a:endParaRPr sz="2000" dirty="0">
              <a:solidFill>
                <a:srgbClr val="7A0C0C"/>
              </a:solidFill>
              <a:latin typeface="Black Han Sans"/>
              <a:ea typeface="Black Han Sans"/>
              <a:cs typeface="Black Han Sans"/>
              <a:sym typeface="Black Han Sans"/>
            </a:endParaRPr>
          </a:p>
        </p:txBody>
      </p:sp>
      <p:sp>
        <p:nvSpPr>
          <p:cNvPr id="4649" name="Google Shape;4649;p52"/>
          <p:cNvSpPr txBox="1"/>
          <p:nvPr/>
        </p:nvSpPr>
        <p:spPr>
          <a:xfrm>
            <a:off x="6359254" y="1441075"/>
            <a:ext cx="20649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solidFill>
                  <a:srgbClr val="7A0C0C"/>
                </a:solidFill>
                <a:latin typeface="Black Han Sans"/>
                <a:ea typeface="Black Han Sans"/>
                <a:cs typeface="Black Han Sans"/>
                <a:sym typeface="Black Han Sans"/>
              </a:rPr>
              <a:t>Light System</a:t>
            </a:r>
            <a:endParaRPr sz="2000" dirty="0">
              <a:solidFill>
                <a:srgbClr val="7A0C0C"/>
              </a:solidFill>
              <a:latin typeface="Black Han Sans"/>
              <a:ea typeface="Black Han Sans"/>
              <a:cs typeface="Black Han Sans"/>
              <a:sym typeface="Black Han Sans"/>
            </a:endParaRPr>
          </a:p>
        </p:txBody>
      </p:sp>
      <p:sp>
        <p:nvSpPr>
          <p:cNvPr id="4650" name="Google Shape;4650;p52"/>
          <p:cNvSpPr txBox="1"/>
          <p:nvPr/>
        </p:nvSpPr>
        <p:spPr>
          <a:xfrm>
            <a:off x="6359249" y="1764450"/>
            <a:ext cx="2265206" cy="6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rgbClr val="253035"/>
                </a:solidFill>
                <a:latin typeface="ABeeZee"/>
                <a:ea typeface="ABeeZee"/>
                <a:cs typeface="ABeeZee"/>
                <a:sym typeface="ABeeZee"/>
              </a:rPr>
              <a:t>Control the whole lights and the office lights</a:t>
            </a:r>
            <a:endParaRPr dirty="0">
              <a:solidFill>
                <a:srgbClr val="253035"/>
              </a:solidFill>
              <a:latin typeface="ABeeZee"/>
              <a:ea typeface="ABeeZee"/>
              <a:cs typeface="ABeeZee"/>
              <a:sym typeface="ABeeZee"/>
            </a:endParaRPr>
          </a:p>
        </p:txBody>
      </p:sp>
      <p:sp>
        <p:nvSpPr>
          <p:cNvPr id="4651" name="Google Shape;4651;p52"/>
          <p:cNvSpPr txBox="1"/>
          <p:nvPr/>
        </p:nvSpPr>
        <p:spPr>
          <a:xfrm>
            <a:off x="145473" y="3834059"/>
            <a:ext cx="2482947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solidFill>
                  <a:srgbClr val="7A0C0C"/>
                </a:solidFill>
                <a:latin typeface="Black Han Sans"/>
                <a:ea typeface="Black Han Sans"/>
                <a:cs typeface="Black Han Sans"/>
                <a:sym typeface="Black Han Sans"/>
              </a:rPr>
              <a:t>Parking system</a:t>
            </a:r>
            <a:endParaRPr sz="2000" dirty="0">
              <a:solidFill>
                <a:srgbClr val="7A0C0C"/>
              </a:solidFill>
              <a:latin typeface="Black Han Sans"/>
              <a:ea typeface="Black Han Sans"/>
              <a:cs typeface="Black Han Sans"/>
              <a:sym typeface="Black Han Sans"/>
            </a:endParaRPr>
          </a:p>
        </p:txBody>
      </p:sp>
      <p:sp>
        <p:nvSpPr>
          <p:cNvPr id="4652" name="Google Shape;4652;p52"/>
          <p:cNvSpPr txBox="1"/>
          <p:nvPr/>
        </p:nvSpPr>
        <p:spPr>
          <a:xfrm>
            <a:off x="6359229" y="3208675"/>
            <a:ext cx="20649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solidFill>
                  <a:srgbClr val="7A0C0C"/>
                </a:solidFill>
                <a:latin typeface="Black Han Sans"/>
                <a:ea typeface="Black Han Sans"/>
                <a:cs typeface="Black Han Sans"/>
                <a:sym typeface="Black Han Sans"/>
              </a:rPr>
              <a:t>Gas System</a:t>
            </a:r>
            <a:endParaRPr sz="2000" dirty="0">
              <a:solidFill>
                <a:srgbClr val="7A0C0C"/>
              </a:solidFill>
              <a:latin typeface="Black Han Sans"/>
              <a:ea typeface="Black Han Sans"/>
              <a:cs typeface="Black Han Sans"/>
              <a:sym typeface="Black Han Sans"/>
            </a:endParaRPr>
          </a:p>
        </p:txBody>
      </p:sp>
      <p:grpSp>
        <p:nvGrpSpPr>
          <p:cNvPr id="4654" name="Google Shape;4654;p52"/>
          <p:cNvGrpSpPr/>
          <p:nvPr/>
        </p:nvGrpSpPr>
        <p:grpSpPr>
          <a:xfrm>
            <a:off x="3238439" y="1440991"/>
            <a:ext cx="2667101" cy="2688440"/>
            <a:chOff x="2695275" y="1732200"/>
            <a:chExt cx="2230950" cy="2248800"/>
          </a:xfrm>
        </p:grpSpPr>
        <p:sp>
          <p:nvSpPr>
            <p:cNvPr id="4655" name="Google Shape;4655;p52"/>
            <p:cNvSpPr/>
            <p:nvPr/>
          </p:nvSpPr>
          <p:spPr>
            <a:xfrm>
              <a:off x="2695275" y="1732200"/>
              <a:ext cx="2230950" cy="2248800"/>
            </a:xfrm>
            <a:custGeom>
              <a:avLst/>
              <a:gdLst/>
              <a:ahLst/>
              <a:cxnLst/>
              <a:rect l="l" t="t" r="r" b="b"/>
              <a:pathLst>
                <a:path w="89238" h="89952" extrusionOk="0">
                  <a:moveTo>
                    <a:pt x="87749" y="28730"/>
                  </a:moveTo>
                  <a:lnTo>
                    <a:pt x="83475" y="28730"/>
                  </a:lnTo>
                  <a:lnTo>
                    <a:pt x="63568" y="28730"/>
                  </a:lnTo>
                  <a:lnTo>
                    <a:pt x="63568" y="54471"/>
                  </a:lnTo>
                  <a:lnTo>
                    <a:pt x="63568" y="55959"/>
                  </a:lnTo>
                  <a:lnTo>
                    <a:pt x="62079" y="55959"/>
                  </a:lnTo>
                  <a:lnTo>
                    <a:pt x="60174" y="55959"/>
                  </a:lnTo>
                  <a:lnTo>
                    <a:pt x="60174" y="54471"/>
                  </a:lnTo>
                  <a:lnTo>
                    <a:pt x="62079" y="54471"/>
                  </a:lnTo>
                  <a:lnTo>
                    <a:pt x="62079" y="28730"/>
                  </a:lnTo>
                  <a:lnTo>
                    <a:pt x="49423" y="28730"/>
                  </a:lnTo>
                  <a:lnTo>
                    <a:pt x="49423" y="27241"/>
                  </a:lnTo>
                  <a:lnTo>
                    <a:pt x="62079" y="27241"/>
                  </a:lnTo>
                  <a:lnTo>
                    <a:pt x="62817" y="27241"/>
                  </a:lnTo>
                  <a:lnTo>
                    <a:pt x="81987" y="27241"/>
                  </a:lnTo>
                  <a:lnTo>
                    <a:pt x="81987" y="20836"/>
                  </a:lnTo>
                  <a:lnTo>
                    <a:pt x="79689" y="20836"/>
                  </a:lnTo>
                  <a:lnTo>
                    <a:pt x="74581" y="20836"/>
                  </a:lnTo>
                  <a:cubicBezTo>
                    <a:pt x="74521" y="20836"/>
                    <a:pt x="74474" y="20788"/>
                    <a:pt x="74474" y="20729"/>
                  </a:cubicBezTo>
                  <a:lnTo>
                    <a:pt x="74474" y="12180"/>
                  </a:lnTo>
                  <a:cubicBezTo>
                    <a:pt x="74474" y="12121"/>
                    <a:pt x="74521" y="12073"/>
                    <a:pt x="74581" y="12073"/>
                  </a:cubicBezTo>
                  <a:lnTo>
                    <a:pt x="79689" y="12073"/>
                  </a:lnTo>
                  <a:lnTo>
                    <a:pt x="81987" y="12073"/>
                  </a:lnTo>
                  <a:lnTo>
                    <a:pt x="81987" y="12299"/>
                  </a:lnTo>
                  <a:lnTo>
                    <a:pt x="79796" y="12299"/>
                  </a:lnTo>
                  <a:lnTo>
                    <a:pt x="79796" y="20634"/>
                  </a:lnTo>
                  <a:lnTo>
                    <a:pt x="81987" y="20634"/>
                  </a:lnTo>
                  <a:lnTo>
                    <a:pt x="81987" y="20455"/>
                  </a:lnTo>
                  <a:lnTo>
                    <a:pt x="83475" y="20455"/>
                  </a:lnTo>
                  <a:lnTo>
                    <a:pt x="83475" y="27241"/>
                  </a:lnTo>
                  <a:lnTo>
                    <a:pt x="89237" y="27241"/>
                  </a:lnTo>
                  <a:lnTo>
                    <a:pt x="89237" y="49458"/>
                  </a:lnTo>
                  <a:lnTo>
                    <a:pt x="87749" y="49458"/>
                  </a:lnTo>
                  <a:close/>
                  <a:moveTo>
                    <a:pt x="89237" y="58174"/>
                  </a:moveTo>
                  <a:lnTo>
                    <a:pt x="89237" y="67032"/>
                  </a:lnTo>
                  <a:lnTo>
                    <a:pt x="83475" y="67032"/>
                  </a:lnTo>
                  <a:lnTo>
                    <a:pt x="83475" y="73676"/>
                  </a:lnTo>
                  <a:lnTo>
                    <a:pt x="81987" y="73676"/>
                  </a:lnTo>
                  <a:lnTo>
                    <a:pt x="81987" y="67032"/>
                  </a:lnTo>
                  <a:lnTo>
                    <a:pt x="72497" y="67032"/>
                  </a:lnTo>
                  <a:lnTo>
                    <a:pt x="72140" y="66651"/>
                  </a:lnTo>
                  <a:lnTo>
                    <a:pt x="72140" y="65544"/>
                  </a:lnTo>
                  <a:lnTo>
                    <a:pt x="83475" y="65544"/>
                  </a:lnTo>
                  <a:lnTo>
                    <a:pt x="87749" y="65544"/>
                  </a:lnTo>
                  <a:lnTo>
                    <a:pt x="87749" y="58174"/>
                  </a:lnTo>
                  <a:close/>
                  <a:moveTo>
                    <a:pt x="83475" y="82391"/>
                  </a:moveTo>
                  <a:lnTo>
                    <a:pt x="83475" y="89952"/>
                  </a:lnTo>
                  <a:lnTo>
                    <a:pt x="82737" y="89952"/>
                  </a:lnTo>
                  <a:lnTo>
                    <a:pt x="69378" y="89952"/>
                  </a:lnTo>
                  <a:lnTo>
                    <a:pt x="69378" y="88463"/>
                  </a:lnTo>
                  <a:lnTo>
                    <a:pt x="81987" y="88463"/>
                  </a:lnTo>
                  <a:lnTo>
                    <a:pt x="81987" y="82391"/>
                  </a:lnTo>
                  <a:close/>
                  <a:moveTo>
                    <a:pt x="82010" y="11728"/>
                  </a:moveTo>
                  <a:lnTo>
                    <a:pt x="82010" y="1524"/>
                  </a:lnTo>
                  <a:lnTo>
                    <a:pt x="56829" y="1524"/>
                  </a:lnTo>
                  <a:lnTo>
                    <a:pt x="56829" y="36"/>
                  </a:lnTo>
                  <a:lnTo>
                    <a:pt x="83499" y="36"/>
                  </a:lnTo>
                  <a:lnTo>
                    <a:pt x="83499" y="11728"/>
                  </a:lnTo>
                  <a:close/>
                  <a:moveTo>
                    <a:pt x="79581" y="20634"/>
                  </a:moveTo>
                  <a:lnTo>
                    <a:pt x="79581" y="12299"/>
                  </a:lnTo>
                  <a:lnTo>
                    <a:pt x="74700" y="12299"/>
                  </a:lnTo>
                  <a:lnTo>
                    <a:pt x="74700" y="20634"/>
                  </a:lnTo>
                  <a:close/>
                  <a:moveTo>
                    <a:pt x="48101" y="1500"/>
                  </a:moveTo>
                  <a:lnTo>
                    <a:pt x="41255" y="1500"/>
                  </a:lnTo>
                  <a:lnTo>
                    <a:pt x="41255" y="15121"/>
                  </a:lnTo>
                  <a:lnTo>
                    <a:pt x="41255" y="27241"/>
                  </a:lnTo>
                  <a:lnTo>
                    <a:pt x="42839" y="27241"/>
                  </a:lnTo>
                  <a:lnTo>
                    <a:pt x="42839" y="28730"/>
                  </a:lnTo>
                  <a:lnTo>
                    <a:pt x="39767" y="28730"/>
                  </a:lnTo>
                  <a:lnTo>
                    <a:pt x="39767" y="15109"/>
                  </a:lnTo>
                  <a:lnTo>
                    <a:pt x="16169" y="15109"/>
                  </a:lnTo>
                  <a:lnTo>
                    <a:pt x="16169" y="13621"/>
                  </a:lnTo>
                  <a:lnTo>
                    <a:pt x="39767" y="13621"/>
                  </a:lnTo>
                  <a:lnTo>
                    <a:pt x="39767" y="1488"/>
                  </a:lnTo>
                  <a:lnTo>
                    <a:pt x="16597" y="1488"/>
                  </a:lnTo>
                  <a:lnTo>
                    <a:pt x="16597" y="0"/>
                  </a:lnTo>
                  <a:lnTo>
                    <a:pt x="39767" y="0"/>
                  </a:lnTo>
                  <a:lnTo>
                    <a:pt x="41255" y="0"/>
                  </a:lnTo>
                  <a:lnTo>
                    <a:pt x="48101" y="0"/>
                  </a:lnTo>
                  <a:lnTo>
                    <a:pt x="48101" y="1500"/>
                  </a:lnTo>
                  <a:close/>
                  <a:moveTo>
                    <a:pt x="7870" y="1500"/>
                  </a:moveTo>
                  <a:lnTo>
                    <a:pt x="1488" y="1500"/>
                  </a:lnTo>
                  <a:lnTo>
                    <a:pt x="1488" y="13633"/>
                  </a:lnTo>
                  <a:lnTo>
                    <a:pt x="11085" y="13633"/>
                  </a:lnTo>
                  <a:lnTo>
                    <a:pt x="11085" y="15121"/>
                  </a:lnTo>
                  <a:lnTo>
                    <a:pt x="1488" y="15121"/>
                  </a:lnTo>
                  <a:lnTo>
                    <a:pt x="1488" y="16883"/>
                  </a:lnTo>
                  <a:lnTo>
                    <a:pt x="0" y="16883"/>
                  </a:lnTo>
                  <a:lnTo>
                    <a:pt x="0" y="15121"/>
                  </a:lnTo>
                  <a:lnTo>
                    <a:pt x="0" y="13633"/>
                  </a:lnTo>
                  <a:lnTo>
                    <a:pt x="0" y="12"/>
                  </a:lnTo>
                  <a:lnTo>
                    <a:pt x="750" y="12"/>
                  </a:lnTo>
                  <a:lnTo>
                    <a:pt x="7870" y="12"/>
                  </a:lnTo>
                  <a:close/>
                  <a:moveTo>
                    <a:pt x="1500" y="23253"/>
                  </a:moveTo>
                  <a:lnTo>
                    <a:pt x="1500" y="37457"/>
                  </a:lnTo>
                  <a:lnTo>
                    <a:pt x="12" y="37457"/>
                  </a:lnTo>
                  <a:lnTo>
                    <a:pt x="12" y="23253"/>
                  </a:lnTo>
                  <a:close/>
                  <a:moveTo>
                    <a:pt x="1500" y="46184"/>
                  </a:moveTo>
                  <a:lnTo>
                    <a:pt x="1500" y="54471"/>
                  </a:lnTo>
                  <a:lnTo>
                    <a:pt x="7537" y="54471"/>
                  </a:lnTo>
                  <a:lnTo>
                    <a:pt x="10073" y="54471"/>
                  </a:lnTo>
                  <a:lnTo>
                    <a:pt x="10073" y="55959"/>
                  </a:lnTo>
                  <a:lnTo>
                    <a:pt x="9025" y="55959"/>
                  </a:lnTo>
                  <a:lnTo>
                    <a:pt x="9025" y="61138"/>
                  </a:lnTo>
                  <a:lnTo>
                    <a:pt x="7537" y="61138"/>
                  </a:lnTo>
                  <a:lnTo>
                    <a:pt x="7537" y="55959"/>
                  </a:lnTo>
                  <a:lnTo>
                    <a:pt x="0" y="55959"/>
                  </a:lnTo>
                  <a:lnTo>
                    <a:pt x="0" y="46184"/>
                  </a:lnTo>
                  <a:close/>
                  <a:moveTo>
                    <a:pt x="9025" y="69842"/>
                  </a:moveTo>
                  <a:lnTo>
                    <a:pt x="9025" y="79176"/>
                  </a:lnTo>
                  <a:lnTo>
                    <a:pt x="10073" y="79176"/>
                  </a:lnTo>
                  <a:lnTo>
                    <a:pt x="10073" y="80665"/>
                  </a:lnTo>
                  <a:lnTo>
                    <a:pt x="7537" y="80665"/>
                  </a:lnTo>
                  <a:lnTo>
                    <a:pt x="7537" y="69866"/>
                  </a:lnTo>
                  <a:lnTo>
                    <a:pt x="9025" y="69866"/>
                  </a:lnTo>
                  <a:close/>
                  <a:moveTo>
                    <a:pt x="42815" y="79176"/>
                  </a:moveTo>
                  <a:lnTo>
                    <a:pt x="42815" y="80665"/>
                  </a:lnTo>
                  <a:lnTo>
                    <a:pt x="43875" y="80665"/>
                  </a:lnTo>
                  <a:lnTo>
                    <a:pt x="43875" y="89952"/>
                  </a:lnTo>
                  <a:lnTo>
                    <a:pt x="57995" y="89952"/>
                  </a:lnTo>
                  <a:lnTo>
                    <a:pt x="57995" y="88463"/>
                  </a:lnTo>
                  <a:lnTo>
                    <a:pt x="45363" y="88463"/>
                  </a:lnTo>
                  <a:lnTo>
                    <a:pt x="45363" y="80665"/>
                  </a:lnTo>
                  <a:lnTo>
                    <a:pt x="45363" y="55959"/>
                  </a:lnTo>
                  <a:lnTo>
                    <a:pt x="53793" y="55959"/>
                  </a:lnTo>
                  <a:lnTo>
                    <a:pt x="53793" y="54471"/>
                  </a:lnTo>
                  <a:lnTo>
                    <a:pt x="45363" y="54471"/>
                  </a:lnTo>
                  <a:lnTo>
                    <a:pt x="43875" y="54471"/>
                  </a:lnTo>
                  <a:lnTo>
                    <a:pt x="42815" y="54471"/>
                  </a:lnTo>
                  <a:lnTo>
                    <a:pt x="42815" y="55959"/>
                  </a:lnTo>
                  <a:lnTo>
                    <a:pt x="43875" y="55959"/>
                  </a:lnTo>
                  <a:lnTo>
                    <a:pt x="43875" y="79176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6" name="Google Shape;4656;p52"/>
            <p:cNvSpPr/>
            <p:nvPr/>
          </p:nvSpPr>
          <p:spPr>
            <a:xfrm>
              <a:off x="4136225" y="3830075"/>
              <a:ext cx="153300" cy="146175"/>
            </a:xfrm>
            <a:custGeom>
              <a:avLst/>
              <a:gdLst/>
              <a:ahLst/>
              <a:cxnLst/>
              <a:rect l="l" t="t" r="r" b="b"/>
              <a:pathLst>
                <a:path w="6132" h="5847" extrusionOk="0">
                  <a:moveTo>
                    <a:pt x="107" y="143"/>
                  </a:moveTo>
                  <a:cubicBezTo>
                    <a:pt x="24" y="143"/>
                    <a:pt x="0" y="0"/>
                    <a:pt x="107" y="0"/>
                  </a:cubicBezTo>
                  <a:lnTo>
                    <a:pt x="262" y="0"/>
                  </a:lnTo>
                  <a:cubicBezTo>
                    <a:pt x="274" y="0"/>
                    <a:pt x="298" y="12"/>
                    <a:pt x="322" y="24"/>
                  </a:cubicBezTo>
                  <a:cubicBezTo>
                    <a:pt x="357" y="72"/>
                    <a:pt x="322" y="143"/>
                    <a:pt x="262" y="143"/>
                  </a:cubicBezTo>
                  <a:close/>
                  <a:moveTo>
                    <a:pt x="6132" y="5739"/>
                  </a:moveTo>
                  <a:cubicBezTo>
                    <a:pt x="6132" y="5810"/>
                    <a:pt x="6037" y="5846"/>
                    <a:pt x="6001" y="5775"/>
                  </a:cubicBezTo>
                  <a:cubicBezTo>
                    <a:pt x="6001" y="5751"/>
                    <a:pt x="6001" y="5751"/>
                    <a:pt x="5989" y="5739"/>
                  </a:cubicBezTo>
                  <a:cubicBezTo>
                    <a:pt x="5989" y="5691"/>
                    <a:pt x="5989" y="5632"/>
                    <a:pt x="5977" y="5596"/>
                  </a:cubicBezTo>
                  <a:cubicBezTo>
                    <a:pt x="5977" y="5501"/>
                    <a:pt x="6108" y="5489"/>
                    <a:pt x="6120" y="5572"/>
                  </a:cubicBezTo>
                  <a:cubicBezTo>
                    <a:pt x="6120" y="5632"/>
                    <a:pt x="6132" y="5679"/>
                    <a:pt x="6132" y="5739"/>
                  </a:cubicBezTo>
                  <a:close/>
                  <a:moveTo>
                    <a:pt x="6072" y="5132"/>
                  </a:moveTo>
                  <a:cubicBezTo>
                    <a:pt x="6084" y="5239"/>
                    <a:pt x="5941" y="5251"/>
                    <a:pt x="5930" y="5155"/>
                  </a:cubicBezTo>
                  <a:cubicBezTo>
                    <a:pt x="5918" y="5120"/>
                    <a:pt x="5918" y="5060"/>
                    <a:pt x="5894" y="5013"/>
                  </a:cubicBezTo>
                  <a:lnTo>
                    <a:pt x="5894" y="4965"/>
                  </a:lnTo>
                  <a:cubicBezTo>
                    <a:pt x="5930" y="4894"/>
                    <a:pt x="6037" y="4905"/>
                    <a:pt x="6049" y="4977"/>
                  </a:cubicBezTo>
                  <a:cubicBezTo>
                    <a:pt x="6061" y="5036"/>
                    <a:pt x="6061" y="5084"/>
                    <a:pt x="6072" y="5132"/>
                  </a:cubicBezTo>
                  <a:close/>
                  <a:moveTo>
                    <a:pt x="5953" y="4548"/>
                  </a:moveTo>
                  <a:cubicBezTo>
                    <a:pt x="5977" y="4584"/>
                    <a:pt x="5953" y="4620"/>
                    <a:pt x="5918" y="4644"/>
                  </a:cubicBezTo>
                  <a:cubicBezTo>
                    <a:pt x="5870" y="4655"/>
                    <a:pt x="5822" y="4644"/>
                    <a:pt x="5811" y="4596"/>
                  </a:cubicBezTo>
                  <a:cubicBezTo>
                    <a:pt x="5799" y="4548"/>
                    <a:pt x="5775" y="4501"/>
                    <a:pt x="5763" y="4441"/>
                  </a:cubicBezTo>
                  <a:cubicBezTo>
                    <a:pt x="5739" y="4358"/>
                    <a:pt x="5882" y="4310"/>
                    <a:pt x="5918" y="4405"/>
                  </a:cubicBezTo>
                  <a:cubicBezTo>
                    <a:pt x="5930" y="4441"/>
                    <a:pt x="5941" y="4501"/>
                    <a:pt x="5953" y="4548"/>
                  </a:cubicBezTo>
                  <a:close/>
                  <a:moveTo>
                    <a:pt x="5775" y="3965"/>
                  </a:moveTo>
                  <a:cubicBezTo>
                    <a:pt x="5811" y="4048"/>
                    <a:pt x="5703" y="4120"/>
                    <a:pt x="5644" y="4048"/>
                  </a:cubicBezTo>
                  <a:cubicBezTo>
                    <a:pt x="5644" y="4048"/>
                    <a:pt x="5644" y="4024"/>
                    <a:pt x="5632" y="4024"/>
                  </a:cubicBezTo>
                  <a:cubicBezTo>
                    <a:pt x="5620" y="3989"/>
                    <a:pt x="5596" y="3941"/>
                    <a:pt x="5572" y="3893"/>
                  </a:cubicBezTo>
                  <a:cubicBezTo>
                    <a:pt x="5537" y="3822"/>
                    <a:pt x="5644" y="3751"/>
                    <a:pt x="5703" y="3822"/>
                  </a:cubicBezTo>
                  <a:lnTo>
                    <a:pt x="5703" y="3834"/>
                  </a:lnTo>
                  <a:cubicBezTo>
                    <a:pt x="5751" y="3882"/>
                    <a:pt x="5763" y="3929"/>
                    <a:pt x="5775" y="3965"/>
                  </a:cubicBezTo>
                  <a:close/>
                  <a:moveTo>
                    <a:pt x="5537" y="3417"/>
                  </a:moveTo>
                  <a:cubicBezTo>
                    <a:pt x="5584" y="3512"/>
                    <a:pt x="5453" y="3572"/>
                    <a:pt x="5406" y="3477"/>
                  </a:cubicBezTo>
                  <a:cubicBezTo>
                    <a:pt x="5394" y="3429"/>
                    <a:pt x="5358" y="3381"/>
                    <a:pt x="5346" y="3346"/>
                  </a:cubicBezTo>
                  <a:cubicBezTo>
                    <a:pt x="5334" y="3310"/>
                    <a:pt x="5334" y="3286"/>
                    <a:pt x="5346" y="3274"/>
                  </a:cubicBezTo>
                  <a:cubicBezTo>
                    <a:pt x="5382" y="3227"/>
                    <a:pt x="5453" y="3227"/>
                    <a:pt x="5477" y="3274"/>
                  </a:cubicBezTo>
                  <a:cubicBezTo>
                    <a:pt x="5489" y="3334"/>
                    <a:pt x="5525" y="3370"/>
                    <a:pt x="5537" y="3417"/>
                  </a:cubicBezTo>
                  <a:close/>
                  <a:moveTo>
                    <a:pt x="5263" y="2881"/>
                  </a:moveTo>
                  <a:cubicBezTo>
                    <a:pt x="5299" y="2977"/>
                    <a:pt x="5179" y="3048"/>
                    <a:pt x="5144" y="2953"/>
                  </a:cubicBezTo>
                  <a:cubicBezTo>
                    <a:pt x="5108" y="2917"/>
                    <a:pt x="5096" y="2869"/>
                    <a:pt x="5060" y="2834"/>
                  </a:cubicBezTo>
                  <a:cubicBezTo>
                    <a:pt x="5025" y="2762"/>
                    <a:pt x="5120" y="2679"/>
                    <a:pt x="5179" y="2750"/>
                  </a:cubicBezTo>
                  <a:lnTo>
                    <a:pt x="5179" y="2750"/>
                  </a:lnTo>
                  <a:cubicBezTo>
                    <a:pt x="5191" y="2810"/>
                    <a:pt x="5227" y="2858"/>
                    <a:pt x="5263" y="2881"/>
                  </a:cubicBezTo>
                  <a:close/>
                  <a:moveTo>
                    <a:pt x="4918" y="2393"/>
                  </a:moveTo>
                  <a:cubicBezTo>
                    <a:pt x="4929" y="2405"/>
                    <a:pt x="4929" y="2417"/>
                    <a:pt x="4929" y="2441"/>
                  </a:cubicBezTo>
                  <a:cubicBezTo>
                    <a:pt x="4929" y="2512"/>
                    <a:pt x="4846" y="2536"/>
                    <a:pt x="4798" y="2477"/>
                  </a:cubicBezTo>
                  <a:cubicBezTo>
                    <a:pt x="4763" y="2441"/>
                    <a:pt x="4739" y="2405"/>
                    <a:pt x="4703" y="2358"/>
                  </a:cubicBezTo>
                  <a:cubicBezTo>
                    <a:pt x="4668" y="2298"/>
                    <a:pt x="4715" y="2215"/>
                    <a:pt x="4798" y="2238"/>
                  </a:cubicBezTo>
                  <a:cubicBezTo>
                    <a:pt x="4810" y="2238"/>
                    <a:pt x="4810" y="2262"/>
                    <a:pt x="4822" y="2262"/>
                  </a:cubicBezTo>
                  <a:cubicBezTo>
                    <a:pt x="4858" y="2322"/>
                    <a:pt x="4882" y="2346"/>
                    <a:pt x="4918" y="2393"/>
                  </a:cubicBezTo>
                  <a:close/>
                  <a:moveTo>
                    <a:pt x="4525" y="1929"/>
                  </a:moveTo>
                  <a:cubicBezTo>
                    <a:pt x="4584" y="2000"/>
                    <a:pt x="4501" y="2096"/>
                    <a:pt x="4417" y="2036"/>
                  </a:cubicBezTo>
                  <a:cubicBezTo>
                    <a:pt x="4394" y="2000"/>
                    <a:pt x="4346" y="1965"/>
                    <a:pt x="4322" y="1917"/>
                  </a:cubicBezTo>
                  <a:cubicBezTo>
                    <a:pt x="4263" y="1846"/>
                    <a:pt x="4346" y="1750"/>
                    <a:pt x="4417" y="1810"/>
                  </a:cubicBezTo>
                  <a:cubicBezTo>
                    <a:pt x="4453" y="1857"/>
                    <a:pt x="4501" y="1905"/>
                    <a:pt x="4525" y="1929"/>
                  </a:cubicBezTo>
                  <a:close/>
                  <a:moveTo>
                    <a:pt x="4096" y="1512"/>
                  </a:moveTo>
                  <a:cubicBezTo>
                    <a:pt x="4167" y="1572"/>
                    <a:pt x="4084" y="1691"/>
                    <a:pt x="4013" y="1631"/>
                  </a:cubicBezTo>
                  <a:cubicBezTo>
                    <a:pt x="3965" y="1596"/>
                    <a:pt x="3929" y="1572"/>
                    <a:pt x="3894" y="1524"/>
                  </a:cubicBezTo>
                  <a:cubicBezTo>
                    <a:pt x="3834" y="1488"/>
                    <a:pt x="3870" y="1381"/>
                    <a:pt x="3965" y="1393"/>
                  </a:cubicBezTo>
                  <a:cubicBezTo>
                    <a:pt x="3977" y="1393"/>
                    <a:pt x="3977" y="1393"/>
                    <a:pt x="3989" y="1405"/>
                  </a:cubicBezTo>
                  <a:close/>
                  <a:moveTo>
                    <a:pt x="3620" y="1143"/>
                  </a:moveTo>
                  <a:cubicBezTo>
                    <a:pt x="3691" y="1191"/>
                    <a:pt x="3632" y="1310"/>
                    <a:pt x="3548" y="1262"/>
                  </a:cubicBezTo>
                  <a:lnTo>
                    <a:pt x="3405" y="1167"/>
                  </a:lnTo>
                  <a:cubicBezTo>
                    <a:pt x="3334" y="1131"/>
                    <a:pt x="3394" y="1000"/>
                    <a:pt x="3489" y="1036"/>
                  </a:cubicBezTo>
                  <a:lnTo>
                    <a:pt x="3501" y="1036"/>
                  </a:lnTo>
                  <a:cubicBezTo>
                    <a:pt x="3548" y="1084"/>
                    <a:pt x="3596" y="1107"/>
                    <a:pt x="3620" y="1143"/>
                  </a:cubicBezTo>
                  <a:close/>
                  <a:moveTo>
                    <a:pt x="3132" y="810"/>
                  </a:moveTo>
                  <a:cubicBezTo>
                    <a:pt x="3203" y="857"/>
                    <a:pt x="3155" y="976"/>
                    <a:pt x="3060" y="953"/>
                  </a:cubicBezTo>
                  <a:cubicBezTo>
                    <a:pt x="3013" y="917"/>
                    <a:pt x="2965" y="905"/>
                    <a:pt x="2917" y="869"/>
                  </a:cubicBezTo>
                  <a:cubicBezTo>
                    <a:pt x="2846" y="834"/>
                    <a:pt x="2893" y="703"/>
                    <a:pt x="2977" y="738"/>
                  </a:cubicBezTo>
                  <a:lnTo>
                    <a:pt x="2977" y="738"/>
                  </a:lnTo>
                  <a:cubicBezTo>
                    <a:pt x="3036" y="750"/>
                    <a:pt x="3084" y="786"/>
                    <a:pt x="3132" y="810"/>
                  </a:cubicBezTo>
                  <a:close/>
                  <a:moveTo>
                    <a:pt x="2596" y="536"/>
                  </a:moveTo>
                  <a:cubicBezTo>
                    <a:pt x="2667" y="572"/>
                    <a:pt x="2632" y="691"/>
                    <a:pt x="2548" y="667"/>
                  </a:cubicBezTo>
                  <a:lnTo>
                    <a:pt x="2536" y="667"/>
                  </a:lnTo>
                  <a:cubicBezTo>
                    <a:pt x="2489" y="655"/>
                    <a:pt x="2441" y="619"/>
                    <a:pt x="2405" y="607"/>
                  </a:cubicBezTo>
                  <a:cubicBezTo>
                    <a:pt x="2322" y="572"/>
                    <a:pt x="2358" y="441"/>
                    <a:pt x="2441" y="476"/>
                  </a:cubicBezTo>
                  <a:lnTo>
                    <a:pt x="2453" y="476"/>
                  </a:lnTo>
                  <a:cubicBezTo>
                    <a:pt x="2489" y="488"/>
                    <a:pt x="2536" y="512"/>
                    <a:pt x="2596" y="536"/>
                  </a:cubicBezTo>
                  <a:close/>
                  <a:moveTo>
                    <a:pt x="2024" y="310"/>
                  </a:moveTo>
                  <a:cubicBezTo>
                    <a:pt x="2036" y="310"/>
                    <a:pt x="2060" y="322"/>
                    <a:pt x="2072" y="333"/>
                  </a:cubicBezTo>
                  <a:cubicBezTo>
                    <a:pt x="2108" y="393"/>
                    <a:pt x="2036" y="476"/>
                    <a:pt x="1989" y="441"/>
                  </a:cubicBezTo>
                  <a:lnTo>
                    <a:pt x="1846" y="393"/>
                  </a:lnTo>
                  <a:cubicBezTo>
                    <a:pt x="1762" y="369"/>
                    <a:pt x="1786" y="250"/>
                    <a:pt x="1881" y="250"/>
                  </a:cubicBezTo>
                  <a:lnTo>
                    <a:pt x="1893" y="250"/>
                  </a:lnTo>
                  <a:cubicBezTo>
                    <a:pt x="1917" y="274"/>
                    <a:pt x="1989" y="298"/>
                    <a:pt x="2024" y="310"/>
                  </a:cubicBezTo>
                  <a:close/>
                  <a:moveTo>
                    <a:pt x="1453" y="143"/>
                  </a:moveTo>
                  <a:cubicBezTo>
                    <a:pt x="1536" y="179"/>
                    <a:pt x="1512" y="310"/>
                    <a:pt x="1417" y="298"/>
                  </a:cubicBezTo>
                  <a:cubicBezTo>
                    <a:pt x="1369" y="274"/>
                    <a:pt x="1334" y="274"/>
                    <a:pt x="1274" y="262"/>
                  </a:cubicBezTo>
                  <a:cubicBezTo>
                    <a:pt x="1179" y="250"/>
                    <a:pt x="1191" y="95"/>
                    <a:pt x="1298" y="107"/>
                  </a:cubicBezTo>
                  <a:cubicBezTo>
                    <a:pt x="1346" y="131"/>
                    <a:pt x="1405" y="143"/>
                    <a:pt x="1453" y="143"/>
                  </a:cubicBezTo>
                  <a:close/>
                  <a:moveTo>
                    <a:pt x="858" y="36"/>
                  </a:moveTo>
                  <a:cubicBezTo>
                    <a:pt x="941" y="60"/>
                    <a:pt x="941" y="191"/>
                    <a:pt x="834" y="191"/>
                  </a:cubicBezTo>
                  <a:cubicBezTo>
                    <a:pt x="798" y="191"/>
                    <a:pt x="738" y="179"/>
                    <a:pt x="691" y="179"/>
                  </a:cubicBezTo>
                  <a:cubicBezTo>
                    <a:pt x="584" y="155"/>
                    <a:pt x="596" y="24"/>
                    <a:pt x="703" y="24"/>
                  </a:cubicBezTo>
                  <a:cubicBezTo>
                    <a:pt x="750" y="36"/>
                    <a:pt x="810" y="36"/>
                    <a:pt x="858" y="36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7" name="Google Shape;4657;p52"/>
            <p:cNvSpPr/>
            <p:nvPr/>
          </p:nvSpPr>
          <p:spPr>
            <a:xfrm>
              <a:off x="4286250" y="3830075"/>
              <a:ext cx="153300" cy="145875"/>
            </a:xfrm>
            <a:custGeom>
              <a:avLst/>
              <a:gdLst/>
              <a:ahLst/>
              <a:cxnLst/>
              <a:rect l="l" t="t" r="r" b="b"/>
              <a:pathLst>
                <a:path w="6132" h="5835" extrusionOk="0">
                  <a:moveTo>
                    <a:pt x="6025" y="0"/>
                  </a:moveTo>
                  <a:cubicBezTo>
                    <a:pt x="6120" y="0"/>
                    <a:pt x="6132" y="143"/>
                    <a:pt x="6025" y="143"/>
                  </a:cubicBezTo>
                  <a:lnTo>
                    <a:pt x="5882" y="143"/>
                  </a:lnTo>
                  <a:cubicBezTo>
                    <a:pt x="5775" y="143"/>
                    <a:pt x="5775" y="0"/>
                    <a:pt x="5882" y="0"/>
                  </a:cubicBezTo>
                  <a:close/>
                  <a:moveTo>
                    <a:pt x="155" y="5739"/>
                  </a:moveTo>
                  <a:cubicBezTo>
                    <a:pt x="155" y="5834"/>
                    <a:pt x="0" y="5834"/>
                    <a:pt x="0" y="5739"/>
                  </a:cubicBezTo>
                  <a:cubicBezTo>
                    <a:pt x="0" y="5691"/>
                    <a:pt x="0" y="5632"/>
                    <a:pt x="12" y="5596"/>
                  </a:cubicBezTo>
                  <a:cubicBezTo>
                    <a:pt x="12" y="5501"/>
                    <a:pt x="155" y="5501"/>
                    <a:pt x="167" y="5596"/>
                  </a:cubicBezTo>
                  <a:lnTo>
                    <a:pt x="167" y="5608"/>
                  </a:lnTo>
                  <a:cubicBezTo>
                    <a:pt x="155" y="5656"/>
                    <a:pt x="155" y="5691"/>
                    <a:pt x="155" y="5739"/>
                  </a:cubicBezTo>
                  <a:close/>
                  <a:moveTo>
                    <a:pt x="214" y="5155"/>
                  </a:moveTo>
                  <a:cubicBezTo>
                    <a:pt x="214" y="5191"/>
                    <a:pt x="179" y="5215"/>
                    <a:pt x="155" y="5215"/>
                  </a:cubicBezTo>
                  <a:cubicBezTo>
                    <a:pt x="83" y="5239"/>
                    <a:pt x="48" y="5191"/>
                    <a:pt x="60" y="5132"/>
                  </a:cubicBezTo>
                  <a:cubicBezTo>
                    <a:pt x="60" y="5084"/>
                    <a:pt x="71" y="5025"/>
                    <a:pt x="95" y="4977"/>
                  </a:cubicBezTo>
                  <a:cubicBezTo>
                    <a:pt x="107" y="4894"/>
                    <a:pt x="250" y="4905"/>
                    <a:pt x="238" y="5013"/>
                  </a:cubicBezTo>
                  <a:cubicBezTo>
                    <a:pt x="226" y="5060"/>
                    <a:pt x="214" y="5120"/>
                    <a:pt x="214" y="5155"/>
                  </a:cubicBezTo>
                  <a:close/>
                  <a:moveTo>
                    <a:pt x="310" y="4584"/>
                  </a:moveTo>
                  <a:cubicBezTo>
                    <a:pt x="298" y="4667"/>
                    <a:pt x="155" y="4644"/>
                    <a:pt x="167" y="4548"/>
                  </a:cubicBezTo>
                  <a:cubicBezTo>
                    <a:pt x="179" y="4501"/>
                    <a:pt x="191" y="4441"/>
                    <a:pt x="202" y="4405"/>
                  </a:cubicBezTo>
                  <a:cubicBezTo>
                    <a:pt x="226" y="4322"/>
                    <a:pt x="357" y="4322"/>
                    <a:pt x="357" y="4429"/>
                  </a:cubicBezTo>
                  <a:lnTo>
                    <a:pt x="357" y="4441"/>
                  </a:lnTo>
                  <a:close/>
                  <a:moveTo>
                    <a:pt x="488" y="4024"/>
                  </a:moveTo>
                  <a:cubicBezTo>
                    <a:pt x="464" y="4108"/>
                    <a:pt x="345" y="4084"/>
                    <a:pt x="345" y="4001"/>
                  </a:cubicBezTo>
                  <a:lnTo>
                    <a:pt x="345" y="3977"/>
                  </a:lnTo>
                  <a:cubicBezTo>
                    <a:pt x="357" y="3941"/>
                    <a:pt x="369" y="3893"/>
                    <a:pt x="405" y="3846"/>
                  </a:cubicBezTo>
                  <a:cubicBezTo>
                    <a:pt x="429" y="3762"/>
                    <a:pt x="572" y="3810"/>
                    <a:pt x="536" y="3905"/>
                  </a:cubicBezTo>
                  <a:cubicBezTo>
                    <a:pt x="524" y="3929"/>
                    <a:pt x="512" y="3989"/>
                    <a:pt x="488" y="4024"/>
                  </a:cubicBezTo>
                  <a:close/>
                  <a:moveTo>
                    <a:pt x="714" y="3477"/>
                  </a:moveTo>
                  <a:cubicBezTo>
                    <a:pt x="667" y="3572"/>
                    <a:pt x="536" y="3512"/>
                    <a:pt x="583" y="3417"/>
                  </a:cubicBezTo>
                  <a:cubicBezTo>
                    <a:pt x="595" y="3370"/>
                    <a:pt x="619" y="3334"/>
                    <a:pt x="655" y="3286"/>
                  </a:cubicBezTo>
                  <a:cubicBezTo>
                    <a:pt x="702" y="3215"/>
                    <a:pt x="822" y="3250"/>
                    <a:pt x="786" y="3346"/>
                  </a:cubicBezTo>
                  <a:cubicBezTo>
                    <a:pt x="774" y="3393"/>
                    <a:pt x="750" y="3429"/>
                    <a:pt x="714" y="3477"/>
                  </a:cubicBezTo>
                  <a:close/>
                  <a:moveTo>
                    <a:pt x="1000" y="2977"/>
                  </a:moveTo>
                  <a:cubicBezTo>
                    <a:pt x="941" y="3048"/>
                    <a:pt x="822" y="2989"/>
                    <a:pt x="869" y="2893"/>
                  </a:cubicBezTo>
                  <a:cubicBezTo>
                    <a:pt x="893" y="2858"/>
                    <a:pt x="929" y="2810"/>
                    <a:pt x="941" y="2762"/>
                  </a:cubicBezTo>
                  <a:cubicBezTo>
                    <a:pt x="976" y="2691"/>
                    <a:pt x="1095" y="2750"/>
                    <a:pt x="1072" y="2834"/>
                  </a:cubicBezTo>
                  <a:lnTo>
                    <a:pt x="1072" y="2858"/>
                  </a:lnTo>
                  <a:cubicBezTo>
                    <a:pt x="1060" y="2881"/>
                    <a:pt x="1024" y="2929"/>
                    <a:pt x="1000" y="2977"/>
                  </a:cubicBezTo>
                  <a:close/>
                  <a:moveTo>
                    <a:pt x="1322" y="2477"/>
                  </a:moveTo>
                  <a:cubicBezTo>
                    <a:pt x="1262" y="2560"/>
                    <a:pt x="1167" y="2477"/>
                    <a:pt x="1203" y="2393"/>
                  </a:cubicBezTo>
                  <a:lnTo>
                    <a:pt x="1203" y="2381"/>
                  </a:lnTo>
                  <a:cubicBezTo>
                    <a:pt x="1238" y="2334"/>
                    <a:pt x="1262" y="2298"/>
                    <a:pt x="1298" y="2262"/>
                  </a:cubicBezTo>
                  <a:cubicBezTo>
                    <a:pt x="1357" y="2179"/>
                    <a:pt x="1464" y="2262"/>
                    <a:pt x="1417" y="2346"/>
                  </a:cubicBezTo>
                  <a:lnTo>
                    <a:pt x="1417" y="2358"/>
                  </a:lnTo>
                  <a:cubicBezTo>
                    <a:pt x="1381" y="2405"/>
                    <a:pt x="1357" y="2441"/>
                    <a:pt x="1322" y="2477"/>
                  </a:cubicBezTo>
                  <a:close/>
                  <a:moveTo>
                    <a:pt x="1715" y="2036"/>
                  </a:moveTo>
                  <a:cubicBezTo>
                    <a:pt x="1655" y="2107"/>
                    <a:pt x="1536" y="2024"/>
                    <a:pt x="1607" y="1929"/>
                  </a:cubicBezTo>
                  <a:cubicBezTo>
                    <a:pt x="1643" y="1881"/>
                    <a:pt x="1679" y="1857"/>
                    <a:pt x="1715" y="1810"/>
                  </a:cubicBezTo>
                  <a:cubicBezTo>
                    <a:pt x="1774" y="1750"/>
                    <a:pt x="1869" y="1810"/>
                    <a:pt x="1834" y="1905"/>
                  </a:cubicBezTo>
                  <a:cubicBezTo>
                    <a:pt x="1834" y="1905"/>
                    <a:pt x="1834" y="1917"/>
                    <a:pt x="1822" y="1917"/>
                  </a:cubicBezTo>
                  <a:cubicBezTo>
                    <a:pt x="1774" y="1965"/>
                    <a:pt x="1738" y="1988"/>
                    <a:pt x="1715" y="2036"/>
                  </a:cubicBezTo>
                  <a:close/>
                  <a:moveTo>
                    <a:pt x="2131" y="1619"/>
                  </a:moveTo>
                  <a:cubicBezTo>
                    <a:pt x="2072" y="1679"/>
                    <a:pt x="1965" y="1584"/>
                    <a:pt x="2024" y="1512"/>
                  </a:cubicBezTo>
                  <a:cubicBezTo>
                    <a:pt x="2024" y="1512"/>
                    <a:pt x="2024" y="1500"/>
                    <a:pt x="2036" y="1500"/>
                  </a:cubicBezTo>
                  <a:cubicBezTo>
                    <a:pt x="2084" y="1465"/>
                    <a:pt x="2107" y="1441"/>
                    <a:pt x="2155" y="1393"/>
                  </a:cubicBezTo>
                  <a:cubicBezTo>
                    <a:pt x="2215" y="1334"/>
                    <a:pt x="2322" y="1429"/>
                    <a:pt x="2262" y="1500"/>
                  </a:cubicBezTo>
                  <a:cubicBezTo>
                    <a:pt x="2262" y="1500"/>
                    <a:pt x="2262" y="1512"/>
                    <a:pt x="2250" y="1512"/>
                  </a:cubicBezTo>
                  <a:cubicBezTo>
                    <a:pt x="2203" y="1560"/>
                    <a:pt x="2155" y="1584"/>
                    <a:pt x="2131" y="1619"/>
                  </a:cubicBezTo>
                  <a:close/>
                  <a:moveTo>
                    <a:pt x="2596" y="1262"/>
                  </a:moveTo>
                  <a:cubicBezTo>
                    <a:pt x="2560" y="1274"/>
                    <a:pt x="2536" y="1274"/>
                    <a:pt x="2512" y="1262"/>
                  </a:cubicBezTo>
                  <a:cubicBezTo>
                    <a:pt x="2477" y="1226"/>
                    <a:pt x="2477" y="1167"/>
                    <a:pt x="2512" y="1143"/>
                  </a:cubicBezTo>
                  <a:cubicBezTo>
                    <a:pt x="2560" y="1107"/>
                    <a:pt x="2607" y="1084"/>
                    <a:pt x="2631" y="1048"/>
                  </a:cubicBezTo>
                  <a:cubicBezTo>
                    <a:pt x="2715" y="1012"/>
                    <a:pt x="2798" y="1095"/>
                    <a:pt x="2727" y="1167"/>
                  </a:cubicBezTo>
                  <a:lnTo>
                    <a:pt x="2715" y="1191"/>
                  </a:lnTo>
                  <a:cubicBezTo>
                    <a:pt x="2667" y="1203"/>
                    <a:pt x="2619" y="1226"/>
                    <a:pt x="2596" y="1262"/>
                  </a:cubicBezTo>
                  <a:close/>
                  <a:moveTo>
                    <a:pt x="3084" y="929"/>
                  </a:moveTo>
                  <a:cubicBezTo>
                    <a:pt x="3012" y="976"/>
                    <a:pt x="2929" y="869"/>
                    <a:pt x="2988" y="810"/>
                  </a:cubicBezTo>
                  <a:lnTo>
                    <a:pt x="3012" y="810"/>
                  </a:lnTo>
                  <a:cubicBezTo>
                    <a:pt x="3048" y="786"/>
                    <a:pt x="3096" y="774"/>
                    <a:pt x="3143" y="738"/>
                  </a:cubicBezTo>
                  <a:cubicBezTo>
                    <a:pt x="3167" y="726"/>
                    <a:pt x="3203" y="726"/>
                    <a:pt x="3215" y="738"/>
                  </a:cubicBezTo>
                  <a:cubicBezTo>
                    <a:pt x="3262" y="774"/>
                    <a:pt x="3262" y="845"/>
                    <a:pt x="3215" y="869"/>
                  </a:cubicBezTo>
                  <a:cubicBezTo>
                    <a:pt x="3167" y="893"/>
                    <a:pt x="3131" y="917"/>
                    <a:pt x="3084" y="929"/>
                  </a:cubicBezTo>
                  <a:close/>
                  <a:moveTo>
                    <a:pt x="3608" y="667"/>
                  </a:moveTo>
                  <a:cubicBezTo>
                    <a:pt x="3524" y="703"/>
                    <a:pt x="3453" y="595"/>
                    <a:pt x="3524" y="536"/>
                  </a:cubicBezTo>
                  <a:lnTo>
                    <a:pt x="3548" y="536"/>
                  </a:lnTo>
                  <a:cubicBezTo>
                    <a:pt x="3584" y="512"/>
                    <a:pt x="3631" y="488"/>
                    <a:pt x="3679" y="476"/>
                  </a:cubicBezTo>
                  <a:cubicBezTo>
                    <a:pt x="3703" y="453"/>
                    <a:pt x="3727" y="476"/>
                    <a:pt x="3750" y="476"/>
                  </a:cubicBezTo>
                  <a:cubicBezTo>
                    <a:pt x="3798" y="500"/>
                    <a:pt x="3798" y="572"/>
                    <a:pt x="3739" y="607"/>
                  </a:cubicBezTo>
                  <a:cubicBezTo>
                    <a:pt x="3691" y="631"/>
                    <a:pt x="3643" y="655"/>
                    <a:pt x="3608" y="667"/>
                  </a:cubicBezTo>
                  <a:close/>
                  <a:moveTo>
                    <a:pt x="4155" y="453"/>
                  </a:moveTo>
                  <a:cubicBezTo>
                    <a:pt x="4060" y="488"/>
                    <a:pt x="4024" y="369"/>
                    <a:pt x="4096" y="322"/>
                  </a:cubicBezTo>
                  <a:lnTo>
                    <a:pt x="4108" y="322"/>
                  </a:lnTo>
                  <a:cubicBezTo>
                    <a:pt x="4155" y="310"/>
                    <a:pt x="4191" y="298"/>
                    <a:pt x="4251" y="274"/>
                  </a:cubicBezTo>
                  <a:cubicBezTo>
                    <a:pt x="4334" y="250"/>
                    <a:pt x="4393" y="369"/>
                    <a:pt x="4322" y="417"/>
                  </a:cubicBezTo>
                  <a:lnTo>
                    <a:pt x="4298" y="417"/>
                  </a:lnTo>
                  <a:cubicBezTo>
                    <a:pt x="4239" y="429"/>
                    <a:pt x="4203" y="441"/>
                    <a:pt x="4155" y="453"/>
                  </a:cubicBezTo>
                  <a:close/>
                  <a:moveTo>
                    <a:pt x="4715" y="298"/>
                  </a:moveTo>
                  <a:cubicBezTo>
                    <a:pt x="4620" y="310"/>
                    <a:pt x="4584" y="179"/>
                    <a:pt x="4691" y="143"/>
                  </a:cubicBezTo>
                  <a:cubicBezTo>
                    <a:pt x="4739" y="131"/>
                    <a:pt x="4798" y="131"/>
                    <a:pt x="4834" y="107"/>
                  </a:cubicBezTo>
                  <a:cubicBezTo>
                    <a:pt x="4929" y="95"/>
                    <a:pt x="4977" y="226"/>
                    <a:pt x="4870" y="262"/>
                  </a:cubicBezTo>
                  <a:cubicBezTo>
                    <a:pt x="4810" y="274"/>
                    <a:pt x="4763" y="274"/>
                    <a:pt x="4715" y="298"/>
                  </a:cubicBezTo>
                  <a:close/>
                  <a:moveTo>
                    <a:pt x="5286" y="191"/>
                  </a:moveTo>
                  <a:cubicBezTo>
                    <a:pt x="5274" y="191"/>
                    <a:pt x="5251" y="191"/>
                    <a:pt x="5239" y="179"/>
                  </a:cubicBezTo>
                  <a:cubicBezTo>
                    <a:pt x="5179" y="131"/>
                    <a:pt x="5215" y="36"/>
                    <a:pt x="5274" y="36"/>
                  </a:cubicBezTo>
                  <a:cubicBezTo>
                    <a:pt x="5310" y="36"/>
                    <a:pt x="5370" y="24"/>
                    <a:pt x="5417" y="24"/>
                  </a:cubicBezTo>
                  <a:cubicBezTo>
                    <a:pt x="5525" y="24"/>
                    <a:pt x="5525" y="155"/>
                    <a:pt x="5429" y="179"/>
                  </a:cubicBezTo>
                  <a:cubicBezTo>
                    <a:pt x="5394" y="179"/>
                    <a:pt x="5346" y="191"/>
                    <a:pt x="5286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8" name="Google Shape;4658;p52"/>
            <p:cNvSpPr/>
            <p:nvPr/>
          </p:nvSpPr>
          <p:spPr>
            <a:xfrm>
              <a:off x="4430300" y="3825600"/>
              <a:ext cx="13425" cy="155400"/>
            </a:xfrm>
            <a:custGeom>
              <a:avLst/>
              <a:gdLst/>
              <a:ahLst/>
              <a:cxnLst/>
              <a:rect l="l" t="t" r="r" b="b"/>
              <a:pathLst>
                <a:path w="537" h="6216" extrusionOk="0">
                  <a:moveTo>
                    <a:pt x="1" y="5954"/>
                  </a:moveTo>
                  <a:lnTo>
                    <a:pt x="1" y="262"/>
                  </a:lnTo>
                  <a:cubicBezTo>
                    <a:pt x="1" y="120"/>
                    <a:pt x="120" y="1"/>
                    <a:pt x="263" y="1"/>
                  </a:cubicBezTo>
                  <a:lnTo>
                    <a:pt x="263" y="1"/>
                  </a:lnTo>
                  <a:cubicBezTo>
                    <a:pt x="417" y="1"/>
                    <a:pt x="536" y="120"/>
                    <a:pt x="536" y="262"/>
                  </a:cubicBezTo>
                  <a:lnTo>
                    <a:pt x="536" y="5954"/>
                  </a:lnTo>
                  <a:cubicBezTo>
                    <a:pt x="536" y="6096"/>
                    <a:pt x="417" y="6216"/>
                    <a:pt x="263" y="6216"/>
                  </a:cubicBezTo>
                  <a:lnTo>
                    <a:pt x="263" y="6216"/>
                  </a:lnTo>
                  <a:cubicBezTo>
                    <a:pt x="120" y="6216"/>
                    <a:pt x="1" y="6096"/>
                    <a:pt x="1" y="5954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9" name="Google Shape;4659;p52"/>
            <p:cNvSpPr/>
            <p:nvPr/>
          </p:nvSpPr>
          <p:spPr>
            <a:xfrm>
              <a:off x="4132350" y="3825600"/>
              <a:ext cx="13425" cy="155400"/>
            </a:xfrm>
            <a:custGeom>
              <a:avLst/>
              <a:gdLst/>
              <a:ahLst/>
              <a:cxnLst/>
              <a:rect l="l" t="t" r="r" b="b"/>
              <a:pathLst>
                <a:path w="537" h="6216" extrusionOk="0">
                  <a:moveTo>
                    <a:pt x="536" y="5954"/>
                  </a:moveTo>
                  <a:lnTo>
                    <a:pt x="536" y="262"/>
                  </a:lnTo>
                  <a:cubicBezTo>
                    <a:pt x="536" y="120"/>
                    <a:pt x="417" y="1"/>
                    <a:pt x="262" y="1"/>
                  </a:cubicBezTo>
                  <a:lnTo>
                    <a:pt x="262" y="1"/>
                  </a:lnTo>
                  <a:cubicBezTo>
                    <a:pt x="120" y="1"/>
                    <a:pt x="0" y="120"/>
                    <a:pt x="0" y="262"/>
                  </a:cubicBezTo>
                  <a:lnTo>
                    <a:pt x="0" y="5954"/>
                  </a:lnTo>
                  <a:cubicBezTo>
                    <a:pt x="0" y="6096"/>
                    <a:pt x="120" y="6216"/>
                    <a:pt x="262" y="6216"/>
                  </a:cubicBezTo>
                  <a:lnTo>
                    <a:pt x="262" y="6216"/>
                  </a:lnTo>
                  <a:cubicBezTo>
                    <a:pt x="417" y="6216"/>
                    <a:pt x="536" y="6096"/>
                    <a:pt x="536" y="5954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0" name="Google Shape;4660;p52"/>
            <p:cNvSpPr/>
            <p:nvPr/>
          </p:nvSpPr>
          <p:spPr>
            <a:xfrm>
              <a:off x="2850350" y="2598075"/>
              <a:ext cx="18775" cy="516150"/>
            </a:xfrm>
            <a:custGeom>
              <a:avLst/>
              <a:gdLst/>
              <a:ahLst/>
              <a:cxnLst/>
              <a:rect l="l" t="t" r="r" b="b"/>
              <a:pathLst>
                <a:path w="751" h="20646" extrusionOk="0">
                  <a:moveTo>
                    <a:pt x="0" y="0"/>
                  </a:moveTo>
                  <a:lnTo>
                    <a:pt x="750" y="0"/>
                  </a:lnTo>
                  <a:lnTo>
                    <a:pt x="750" y="20646"/>
                  </a:lnTo>
                  <a:lnTo>
                    <a:pt x="0" y="20646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1" name="Google Shape;4661;p52"/>
            <p:cNvSpPr/>
            <p:nvPr/>
          </p:nvSpPr>
          <p:spPr>
            <a:xfrm>
              <a:off x="2862850" y="2625450"/>
              <a:ext cx="146475" cy="5375"/>
            </a:xfrm>
            <a:custGeom>
              <a:avLst/>
              <a:gdLst/>
              <a:ahLst/>
              <a:cxnLst/>
              <a:rect l="l" t="t" r="r" b="b"/>
              <a:pathLst>
                <a:path w="5859" h="215" extrusionOk="0">
                  <a:moveTo>
                    <a:pt x="119" y="215"/>
                  </a:moveTo>
                  <a:cubicBezTo>
                    <a:pt x="60" y="215"/>
                    <a:pt x="0" y="167"/>
                    <a:pt x="0" y="108"/>
                  </a:cubicBezTo>
                  <a:cubicBezTo>
                    <a:pt x="0" y="48"/>
                    <a:pt x="36" y="1"/>
                    <a:pt x="119" y="1"/>
                  </a:cubicBezTo>
                  <a:lnTo>
                    <a:pt x="5751" y="1"/>
                  </a:lnTo>
                  <a:cubicBezTo>
                    <a:pt x="5811" y="1"/>
                    <a:pt x="5858" y="48"/>
                    <a:pt x="5858" y="108"/>
                  </a:cubicBezTo>
                  <a:cubicBezTo>
                    <a:pt x="5858" y="167"/>
                    <a:pt x="5811" y="215"/>
                    <a:pt x="5751" y="215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2" name="Google Shape;4662;p52"/>
            <p:cNvSpPr/>
            <p:nvPr/>
          </p:nvSpPr>
          <p:spPr>
            <a:xfrm>
              <a:off x="2862850" y="2668325"/>
              <a:ext cx="146475" cy="5675"/>
            </a:xfrm>
            <a:custGeom>
              <a:avLst/>
              <a:gdLst/>
              <a:ahLst/>
              <a:cxnLst/>
              <a:rect l="l" t="t" r="r" b="b"/>
              <a:pathLst>
                <a:path w="5859" h="227" extrusionOk="0">
                  <a:moveTo>
                    <a:pt x="119" y="226"/>
                  </a:moveTo>
                  <a:cubicBezTo>
                    <a:pt x="60" y="226"/>
                    <a:pt x="0" y="179"/>
                    <a:pt x="0" y="107"/>
                  </a:cubicBezTo>
                  <a:cubicBezTo>
                    <a:pt x="0" y="48"/>
                    <a:pt x="36" y="0"/>
                    <a:pt x="119" y="0"/>
                  </a:cubicBezTo>
                  <a:lnTo>
                    <a:pt x="5751" y="0"/>
                  </a:lnTo>
                  <a:cubicBezTo>
                    <a:pt x="5811" y="0"/>
                    <a:pt x="5858" y="48"/>
                    <a:pt x="5858" y="107"/>
                  </a:cubicBezTo>
                  <a:cubicBezTo>
                    <a:pt x="5858" y="167"/>
                    <a:pt x="5811" y="226"/>
                    <a:pt x="5751" y="226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3" name="Google Shape;4663;p52"/>
            <p:cNvSpPr/>
            <p:nvPr/>
          </p:nvSpPr>
          <p:spPr>
            <a:xfrm>
              <a:off x="2862850" y="2712375"/>
              <a:ext cx="146475" cy="5075"/>
            </a:xfrm>
            <a:custGeom>
              <a:avLst/>
              <a:gdLst/>
              <a:ahLst/>
              <a:cxnLst/>
              <a:rect l="l" t="t" r="r" b="b"/>
              <a:pathLst>
                <a:path w="5859" h="203" extrusionOk="0">
                  <a:moveTo>
                    <a:pt x="119" y="203"/>
                  </a:moveTo>
                  <a:cubicBezTo>
                    <a:pt x="60" y="203"/>
                    <a:pt x="0" y="155"/>
                    <a:pt x="0" y="95"/>
                  </a:cubicBezTo>
                  <a:cubicBezTo>
                    <a:pt x="0" y="36"/>
                    <a:pt x="36" y="0"/>
                    <a:pt x="119" y="0"/>
                  </a:cubicBezTo>
                  <a:lnTo>
                    <a:pt x="5751" y="0"/>
                  </a:lnTo>
                  <a:cubicBezTo>
                    <a:pt x="5811" y="0"/>
                    <a:pt x="5858" y="36"/>
                    <a:pt x="5858" y="95"/>
                  </a:cubicBezTo>
                  <a:cubicBezTo>
                    <a:pt x="5858" y="155"/>
                    <a:pt x="5811" y="203"/>
                    <a:pt x="5751" y="20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4" name="Google Shape;4664;p52"/>
            <p:cNvSpPr/>
            <p:nvPr/>
          </p:nvSpPr>
          <p:spPr>
            <a:xfrm>
              <a:off x="2862850" y="2755225"/>
              <a:ext cx="146475" cy="5400"/>
            </a:xfrm>
            <a:custGeom>
              <a:avLst/>
              <a:gdLst/>
              <a:ahLst/>
              <a:cxnLst/>
              <a:rect l="l" t="t" r="r" b="b"/>
              <a:pathLst>
                <a:path w="5859" h="216" extrusionOk="0">
                  <a:moveTo>
                    <a:pt x="119" y="215"/>
                  </a:moveTo>
                  <a:cubicBezTo>
                    <a:pt x="60" y="215"/>
                    <a:pt x="0" y="167"/>
                    <a:pt x="0" y="108"/>
                  </a:cubicBezTo>
                  <a:cubicBezTo>
                    <a:pt x="0" y="48"/>
                    <a:pt x="36" y="1"/>
                    <a:pt x="119" y="1"/>
                  </a:cubicBezTo>
                  <a:lnTo>
                    <a:pt x="5751" y="1"/>
                  </a:lnTo>
                  <a:cubicBezTo>
                    <a:pt x="5811" y="1"/>
                    <a:pt x="5858" y="48"/>
                    <a:pt x="5858" y="108"/>
                  </a:cubicBezTo>
                  <a:cubicBezTo>
                    <a:pt x="5858" y="167"/>
                    <a:pt x="5811" y="215"/>
                    <a:pt x="5751" y="215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5" name="Google Shape;4665;p52"/>
            <p:cNvSpPr/>
            <p:nvPr/>
          </p:nvSpPr>
          <p:spPr>
            <a:xfrm>
              <a:off x="2862850" y="2798400"/>
              <a:ext cx="146475" cy="5375"/>
            </a:xfrm>
            <a:custGeom>
              <a:avLst/>
              <a:gdLst/>
              <a:ahLst/>
              <a:cxnLst/>
              <a:rect l="l" t="t" r="r" b="b"/>
              <a:pathLst>
                <a:path w="5859" h="215" extrusionOk="0">
                  <a:moveTo>
                    <a:pt x="119" y="214"/>
                  </a:moveTo>
                  <a:cubicBezTo>
                    <a:pt x="60" y="214"/>
                    <a:pt x="0" y="167"/>
                    <a:pt x="0" y="107"/>
                  </a:cubicBezTo>
                  <a:cubicBezTo>
                    <a:pt x="0" y="48"/>
                    <a:pt x="36" y="0"/>
                    <a:pt x="119" y="0"/>
                  </a:cubicBezTo>
                  <a:lnTo>
                    <a:pt x="5751" y="0"/>
                  </a:lnTo>
                  <a:cubicBezTo>
                    <a:pt x="5811" y="0"/>
                    <a:pt x="5858" y="48"/>
                    <a:pt x="5858" y="107"/>
                  </a:cubicBezTo>
                  <a:cubicBezTo>
                    <a:pt x="5858" y="167"/>
                    <a:pt x="5811" y="214"/>
                    <a:pt x="5751" y="214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6" name="Google Shape;4666;p52"/>
            <p:cNvSpPr/>
            <p:nvPr/>
          </p:nvSpPr>
          <p:spPr>
            <a:xfrm>
              <a:off x="2862850" y="2841850"/>
              <a:ext cx="146475" cy="5375"/>
            </a:xfrm>
            <a:custGeom>
              <a:avLst/>
              <a:gdLst/>
              <a:ahLst/>
              <a:cxnLst/>
              <a:rect l="l" t="t" r="r" b="b"/>
              <a:pathLst>
                <a:path w="5859" h="215" extrusionOk="0">
                  <a:moveTo>
                    <a:pt x="119" y="215"/>
                  </a:moveTo>
                  <a:cubicBezTo>
                    <a:pt x="60" y="215"/>
                    <a:pt x="0" y="179"/>
                    <a:pt x="0" y="119"/>
                  </a:cubicBezTo>
                  <a:cubicBezTo>
                    <a:pt x="0" y="60"/>
                    <a:pt x="36" y="0"/>
                    <a:pt x="119" y="0"/>
                  </a:cubicBezTo>
                  <a:lnTo>
                    <a:pt x="5751" y="0"/>
                  </a:lnTo>
                  <a:cubicBezTo>
                    <a:pt x="5811" y="0"/>
                    <a:pt x="5858" y="36"/>
                    <a:pt x="5858" y="119"/>
                  </a:cubicBezTo>
                  <a:cubicBezTo>
                    <a:pt x="5858" y="179"/>
                    <a:pt x="5811" y="215"/>
                    <a:pt x="5751" y="215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7" name="Google Shape;4667;p52"/>
            <p:cNvSpPr/>
            <p:nvPr/>
          </p:nvSpPr>
          <p:spPr>
            <a:xfrm>
              <a:off x="2862850" y="2884700"/>
              <a:ext cx="146475" cy="5700"/>
            </a:xfrm>
            <a:custGeom>
              <a:avLst/>
              <a:gdLst/>
              <a:ahLst/>
              <a:cxnLst/>
              <a:rect l="l" t="t" r="r" b="b"/>
              <a:pathLst>
                <a:path w="5859" h="228" extrusionOk="0">
                  <a:moveTo>
                    <a:pt x="119" y="227"/>
                  </a:moveTo>
                  <a:cubicBezTo>
                    <a:pt x="60" y="227"/>
                    <a:pt x="0" y="191"/>
                    <a:pt x="0" y="120"/>
                  </a:cubicBezTo>
                  <a:cubicBezTo>
                    <a:pt x="0" y="60"/>
                    <a:pt x="36" y="1"/>
                    <a:pt x="119" y="1"/>
                  </a:cubicBezTo>
                  <a:lnTo>
                    <a:pt x="5751" y="1"/>
                  </a:lnTo>
                  <a:cubicBezTo>
                    <a:pt x="5811" y="1"/>
                    <a:pt x="5858" y="49"/>
                    <a:pt x="5858" y="120"/>
                  </a:cubicBezTo>
                  <a:cubicBezTo>
                    <a:pt x="5858" y="180"/>
                    <a:pt x="5811" y="227"/>
                    <a:pt x="5751" y="227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8" name="Google Shape;4668;p52"/>
            <p:cNvSpPr/>
            <p:nvPr/>
          </p:nvSpPr>
          <p:spPr>
            <a:xfrm>
              <a:off x="2862850" y="2928175"/>
              <a:ext cx="146475" cy="5375"/>
            </a:xfrm>
            <a:custGeom>
              <a:avLst/>
              <a:gdLst/>
              <a:ahLst/>
              <a:cxnLst/>
              <a:rect l="l" t="t" r="r" b="b"/>
              <a:pathLst>
                <a:path w="5859" h="215" extrusionOk="0">
                  <a:moveTo>
                    <a:pt x="119" y="215"/>
                  </a:moveTo>
                  <a:cubicBezTo>
                    <a:pt x="60" y="215"/>
                    <a:pt x="0" y="179"/>
                    <a:pt x="0" y="95"/>
                  </a:cubicBezTo>
                  <a:cubicBezTo>
                    <a:pt x="0" y="36"/>
                    <a:pt x="36" y="0"/>
                    <a:pt x="119" y="0"/>
                  </a:cubicBezTo>
                  <a:lnTo>
                    <a:pt x="5751" y="0"/>
                  </a:lnTo>
                  <a:cubicBezTo>
                    <a:pt x="5811" y="0"/>
                    <a:pt x="5858" y="36"/>
                    <a:pt x="5858" y="95"/>
                  </a:cubicBezTo>
                  <a:cubicBezTo>
                    <a:pt x="5858" y="155"/>
                    <a:pt x="5811" y="215"/>
                    <a:pt x="5751" y="215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9" name="Google Shape;4669;p52"/>
            <p:cNvSpPr/>
            <p:nvPr/>
          </p:nvSpPr>
          <p:spPr>
            <a:xfrm>
              <a:off x="2862850" y="2971625"/>
              <a:ext cx="146475" cy="5675"/>
            </a:xfrm>
            <a:custGeom>
              <a:avLst/>
              <a:gdLst/>
              <a:ahLst/>
              <a:cxnLst/>
              <a:rect l="l" t="t" r="r" b="b"/>
              <a:pathLst>
                <a:path w="5859" h="227" extrusionOk="0">
                  <a:moveTo>
                    <a:pt x="119" y="227"/>
                  </a:moveTo>
                  <a:cubicBezTo>
                    <a:pt x="60" y="227"/>
                    <a:pt x="0" y="179"/>
                    <a:pt x="0" y="108"/>
                  </a:cubicBezTo>
                  <a:cubicBezTo>
                    <a:pt x="0" y="48"/>
                    <a:pt x="36" y="1"/>
                    <a:pt x="119" y="1"/>
                  </a:cubicBezTo>
                  <a:lnTo>
                    <a:pt x="5751" y="1"/>
                  </a:lnTo>
                  <a:cubicBezTo>
                    <a:pt x="5811" y="1"/>
                    <a:pt x="5858" y="48"/>
                    <a:pt x="5858" y="108"/>
                  </a:cubicBezTo>
                  <a:cubicBezTo>
                    <a:pt x="5858" y="167"/>
                    <a:pt x="5811" y="227"/>
                    <a:pt x="5751" y="227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0" name="Google Shape;4670;p52"/>
            <p:cNvSpPr/>
            <p:nvPr/>
          </p:nvSpPr>
          <p:spPr>
            <a:xfrm>
              <a:off x="2862850" y="3014775"/>
              <a:ext cx="146475" cy="5700"/>
            </a:xfrm>
            <a:custGeom>
              <a:avLst/>
              <a:gdLst/>
              <a:ahLst/>
              <a:cxnLst/>
              <a:rect l="l" t="t" r="r" b="b"/>
              <a:pathLst>
                <a:path w="5859" h="228" extrusionOk="0">
                  <a:moveTo>
                    <a:pt x="119" y="227"/>
                  </a:moveTo>
                  <a:cubicBezTo>
                    <a:pt x="60" y="227"/>
                    <a:pt x="0" y="180"/>
                    <a:pt x="0" y="108"/>
                  </a:cubicBezTo>
                  <a:cubicBezTo>
                    <a:pt x="0" y="49"/>
                    <a:pt x="36" y="1"/>
                    <a:pt x="119" y="1"/>
                  </a:cubicBezTo>
                  <a:lnTo>
                    <a:pt x="5751" y="1"/>
                  </a:lnTo>
                  <a:cubicBezTo>
                    <a:pt x="5811" y="1"/>
                    <a:pt x="5858" y="49"/>
                    <a:pt x="5858" y="108"/>
                  </a:cubicBezTo>
                  <a:cubicBezTo>
                    <a:pt x="5858" y="168"/>
                    <a:pt x="5811" y="227"/>
                    <a:pt x="5751" y="227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1" name="Google Shape;4671;p52"/>
            <p:cNvSpPr/>
            <p:nvPr/>
          </p:nvSpPr>
          <p:spPr>
            <a:xfrm>
              <a:off x="3001550" y="2413225"/>
              <a:ext cx="37225" cy="606650"/>
            </a:xfrm>
            <a:custGeom>
              <a:avLst/>
              <a:gdLst/>
              <a:ahLst/>
              <a:cxnLst/>
              <a:rect l="l" t="t" r="r" b="b"/>
              <a:pathLst>
                <a:path w="1489" h="24266" extrusionOk="0">
                  <a:moveTo>
                    <a:pt x="1" y="0"/>
                  </a:moveTo>
                  <a:lnTo>
                    <a:pt x="1489" y="0"/>
                  </a:lnTo>
                  <a:lnTo>
                    <a:pt x="1489" y="24265"/>
                  </a:lnTo>
                  <a:lnTo>
                    <a:pt x="1" y="24265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2" name="Google Shape;4672;p52"/>
            <p:cNvSpPr/>
            <p:nvPr/>
          </p:nvSpPr>
          <p:spPr>
            <a:xfrm>
              <a:off x="2717300" y="2413225"/>
              <a:ext cx="302725" cy="37225"/>
            </a:xfrm>
            <a:custGeom>
              <a:avLst/>
              <a:gdLst/>
              <a:ahLst/>
              <a:cxnLst/>
              <a:rect l="l" t="t" r="r" b="b"/>
              <a:pathLst>
                <a:path w="12109" h="1489" extrusionOk="0">
                  <a:moveTo>
                    <a:pt x="0" y="0"/>
                  </a:moveTo>
                  <a:lnTo>
                    <a:pt x="12109" y="0"/>
                  </a:lnTo>
                  <a:lnTo>
                    <a:pt x="12109" y="1489"/>
                  </a:lnTo>
                  <a:lnTo>
                    <a:pt x="0" y="1489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3" name="Google Shape;4673;p52"/>
            <p:cNvSpPr/>
            <p:nvPr/>
          </p:nvSpPr>
          <p:spPr>
            <a:xfrm>
              <a:off x="2884275" y="2461450"/>
              <a:ext cx="107475" cy="119075"/>
            </a:xfrm>
            <a:custGeom>
              <a:avLst/>
              <a:gdLst/>
              <a:ahLst/>
              <a:cxnLst/>
              <a:rect l="l" t="t" r="r" b="b"/>
              <a:pathLst>
                <a:path w="4299" h="4763" extrusionOk="0">
                  <a:moveTo>
                    <a:pt x="4239" y="167"/>
                  </a:moveTo>
                  <a:cubicBezTo>
                    <a:pt x="4299" y="107"/>
                    <a:pt x="4215" y="0"/>
                    <a:pt x="4144" y="60"/>
                  </a:cubicBezTo>
                  <a:lnTo>
                    <a:pt x="4037" y="179"/>
                  </a:lnTo>
                  <a:cubicBezTo>
                    <a:pt x="3977" y="238"/>
                    <a:pt x="4061" y="346"/>
                    <a:pt x="4144" y="286"/>
                  </a:cubicBezTo>
                  <a:close/>
                  <a:moveTo>
                    <a:pt x="60" y="4596"/>
                  </a:moveTo>
                  <a:cubicBezTo>
                    <a:pt x="1" y="4656"/>
                    <a:pt x="96" y="4763"/>
                    <a:pt x="167" y="4703"/>
                  </a:cubicBezTo>
                  <a:lnTo>
                    <a:pt x="274" y="4584"/>
                  </a:lnTo>
                  <a:cubicBezTo>
                    <a:pt x="334" y="4525"/>
                    <a:pt x="239" y="4417"/>
                    <a:pt x="167" y="4477"/>
                  </a:cubicBezTo>
                  <a:close/>
                  <a:moveTo>
                    <a:pt x="465" y="4156"/>
                  </a:moveTo>
                  <a:cubicBezTo>
                    <a:pt x="405" y="4215"/>
                    <a:pt x="489" y="4322"/>
                    <a:pt x="572" y="4263"/>
                  </a:cubicBezTo>
                  <a:lnTo>
                    <a:pt x="667" y="4132"/>
                  </a:lnTo>
                  <a:cubicBezTo>
                    <a:pt x="727" y="4084"/>
                    <a:pt x="644" y="3977"/>
                    <a:pt x="572" y="4036"/>
                  </a:cubicBezTo>
                  <a:close/>
                  <a:moveTo>
                    <a:pt x="870" y="3727"/>
                  </a:moveTo>
                  <a:cubicBezTo>
                    <a:pt x="810" y="3786"/>
                    <a:pt x="894" y="3882"/>
                    <a:pt x="965" y="3822"/>
                  </a:cubicBezTo>
                  <a:lnTo>
                    <a:pt x="1072" y="3703"/>
                  </a:lnTo>
                  <a:cubicBezTo>
                    <a:pt x="1132" y="3644"/>
                    <a:pt x="1048" y="3536"/>
                    <a:pt x="965" y="3608"/>
                  </a:cubicBezTo>
                  <a:close/>
                  <a:moveTo>
                    <a:pt x="1251" y="3274"/>
                  </a:moveTo>
                  <a:cubicBezTo>
                    <a:pt x="1191" y="3334"/>
                    <a:pt x="1286" y="3441"/>
                    <a:pt x="1358" y="3382"/>
                  </a:cubicBezTo>
                  <a:lnTo>
                    <a:pt x="1465" y="3263"/>
                  </a:lnTo>
                  <a:cubicBezTo>
                    <a:pt x="1525" y="3203"/>
                    <a:pt x="1429" y="3096"/>
                    <a:pt x="1358" y="3155"/>
                  </a:cubicBezTo>
                  <a:close/>
                  <a:moveTo>
                    <a:pt x="1656" y="2834"/>
                  </a:moveTo>
                  <a:cubicBezTo>
                    <a:pt x="1596" y="2893"/>
                    <a:pt x="1679" y="2989"/>
                    <a:pt x="1763" y="2929"/>
                  </a:cubicBezTo>
                  <a:lnTo>
                    <a:pt x="1858" y="2810"/>
                  </a:lnTo>
                  <a:cubicBezTo>
                    <a:pt x="1917" y="2751"/>
                    <a:pt x="1834" y="2643"/>
                    <a:pt x="1763" y="2715"/>
                  </a:cubicBezTo>
                  <a:close/>
                  <a:moveTo>
                    <a:pt x="2060" y="2382"/>
                  </a:moveTo>
                  <a:cubicBezTo>
                    <a:pt x="2001" y="2441"/>
                    <a:pt x="2084" y="2548"/>
                    <a:pt x="2156" y="2489"/>
                  </a:cubicBezTo>
                  <a:lnTo>
                    <a:pt x="2263" y="2370"/>
                  </a:lnTo>
                  <a:cubicBezTo>
                    <a:pt x="2322" y="2310"/>
                    <a:pt x="2239" y="2203"/>
                    <a:pt x="2156" y="2262"/>
                  </a:cubicBezTo>
                  <a:close/>
                  <a:moveTo>
                    <a:pt x="2453" y="1953"/>
                  </a:moveTo>
                  <a:cubicBezTo>
                    <a:pt x="2394" y="2012"/>
                    <a:pt x="2489" y="2120"/>
                    <a:pt x="2560" y="2060"/>
                  </a:cubicBezTo>
                  <a:lnTo>
                    <a:pt x="2668" y="1941"/>
                  </a:lnTo>
                  <a:cubicBezTo>
                    <a:pt x="2727" y="1881"/>
                    <a:pt x="2632" y="1774"/>
                    <a:pt x="2560" y="1834"/>
                  </a:cubicBezTo>
                  <a:close/>
                  <a:moveTo>
                    <a:pt x="2846" y="1500"/>
                  </a:moveTo>
                  <a:cubicBezTo>
                    <a:pt x="2787" y="1560"/>
                    <a:pt x="2870" y="1667"/>
                    <a:pt x="2953" y="1608"/>
                  </a:cubicBezTo>
                  <a:lnTo>
                    <a:pt x="3049" y="1489"/>
                  </a:lnTo>
                  <a:cubicBezTo>
                    <a:pt x="3108" y="1429"/>
                    <a:pt x="3025" y="1322"/>
                    <a:pt x="2953" y="1381"/>
                  </a:cubicBezTo>
                  <a:close/>
                  <a:moveTo>
                    <a:pt x="3251" y="1060"/>
                  </a:moveTo>
                  <a:cubicBezTo>
                    <a:pt x="3191" y="1119"/>
                    <a:pt x="3275" y="1227"/>
                    <a:pt x="3346" y="1167"/>
                  </a:cubicBezTo>
                  <a:lnTo>
                    <a:pt x="3453" y="1048"/>
                  </a:lnTo>
                  <a:cubicBezTo>
                    <a:pt x="3513" y="988"/>
                    <a:pt x="3430" y="881"/>
                    <a:pt x="3346" y="941"/>
                  </a:cubicBezTo>
                  <a:close/>
                  <a:moveTo>
                    <a:pt x="3644" y="607"/>
                  </a:moveTo>
                  <a:cubicBezTo>
                    <a:pt x="3584" y="667"/>
                    <a:pt x="3680" y="774"/>
                    <a:pt x="3751" y="715"/>
                  </a:cubicBezTo>
                  <a:lnTo>
                    <a:pt x="3858" y="596"/>
                  </a:lnTo>
                  <a:cubicBezTo>
                    <a:pt x="3918" y="536"/>
                    <a:pt x="3822" y="429"/>
                    <a:pt x="3751" y="488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4" name="Google Shape;4674;p52"/>
            <p:cNvSpPr/>
            <p:nvPr/>
          </p:nvSpPr>
          <p:spPr>
            <a:xfrm>
              <a:off x="2741100" y="2461150"/>
              <a:ext cx="100350" cy="125325"/>
            </a:xfrm>
            <a:custGeom>
              <a:avLst/>
              <a:gdLst/>
              <a:ahLst/>
              <a:cxnLst/>
              <a:rect l="l" t="t" r="r" b="b"/>
              <a:pathLst>
                <a:path w="4014" h="5013" extrusionOk="0">
                  <a:moveTo>
                    <a:pt x="167" y="72"/>
                  </a:moveTo>
                  <a:cubicBezTo>
                    <a:pt x="108" y="0"/>
                    <a:pt x="1" y="72"/>
                    <a:pt x="48" y="143"/>
                  </a:cubicBezTo>
                  <a:cubicBezTo>
                    <a:pt x="48" y="143"/>
                    <a:pt x="48" y="167"/>
                    <a:pt x="60" y="167"/>
                  </a:cubicBezTo>
                  <a:lnTo>
                    <a:pt x="144" y="286"/>
                  </a:lnTo>
                  <a:cubicBezTo>
                    <a:pt x="203" y="358"/>
                    <a:pt x="310" y="286"/>
                    <a:pt x="263" y="203"/>
                  </a:cubicBezTo>
                  <a:cubicBezTo>
                    <a:pt x="263" y="203"/>
                    <a:pt x="263" y="191"/>
                    <a:pt x="251" y="191"/>
                  </a:cubicBezTo>
                  <a:close/>
                  <a:moveTo>
                    <a:pt x="3858" y="4941"/>
                  </a:moveTo>
                  <a:cubicBezTo>
                    <a:pt x="3918" y="5013"/>
                    <a:pt x="4013" y="4941"/>
                    <a:pt x="3977" y="4870"/>
                  </a:cubicBezTo>
                  <a:cubicBezTo>
                    <a:pt x="3977" y="4870"/>
                    <a:pt x="3977" y="4846"/>
                    <a:pt x="3954" y="4846"/>
                  </a:cubicBezTo>
                  <a:lnTo>
                    <a:pt x="3870" y="4727"/>
                  </a:lnTo>
                  <a:cubicBezTo>
                    <a:pt x="3811" y="4656"/>
                    <a:pt x="3704" y="4727"/>
                    <a:pt x="3751" y="4810"/>
                  </a:cubicBezTo>
                  <a:cubicBezTo>
                    <a:pt x="3751" y="4810"/>
                    <a:pt x="3751" y="4822"/>
                    <a:pt x="3763" y="4822"/>
                  </a:cubicBezTo>
                  <a:close/>
                  <a:moveTo>
                    <a:pt x="3477" y="4477"/>
                  </a:moveTo>
                  <a:cubicBezTo>
                    <a:pt x="3537" y="4549"/>
                    <a:pt x="3644" y="4477"/>
                    <a:pt x="3596" y="4406"/>
                  </a:cubicBezTo>
                  <a:cubicBezTo>
                    <a:pt x="3596" y="4406"/>
                    <a:pt x="3596" y="4394"/>
                    <a:pt x="3584" y="4394"/>
                  </a:cubicBezTo>
                  <a:lnTo>
                    <a:pt x="3501" y="4275"/>
                  </a:lnTo>
                  <a:cubicBezTo>
                    <a:pt x="3442" y="4191"/>
                    <a:pt x="3334" y="4275"/>
                    <a:pt x="3382" y="4346"/>
                  </a:cubicBezTo>
                  <a:cubicBezTo>
                    <a:pt x="3382" y="4346"/>
                    <a:pt x="3382" y="4358"/>
                    <a:pt x="3394" y="4358"/>
                  </a:cubicBezTo>
                  <a:close/>
                  <a:moveTo>
                    <a:pt x="3108" y="4001"/>
                  </a:moveTo>
                  <a:cubicBezTo>
                    <a:pt x="3168" y="4072"/>
                    <a:pt x="3275" y="4001"/>
                    <a:pt x="3227" y="3929"/>
                  </a:cubicBezTo>
                  <a:lnTo>
                    <a:pt x="3227" y="3918"/>
                  </a:lnTo>
                  <a:lnTo>
                    <a:pt x="3144" y="3798"/>
                  </a:lnTo>
                  <a:cubicBezTo>
                    <a:pt x="3084" y="3715"/>
                    <a:pt x="2977" y="3798"/>
                    <a:pt x="3025" y="3870"/>
                  </a:cubicBezTo>
                  <a:lnTo>
                    <a:pt x="3025" y="3882"/>
                  </a:lnTo>
                  <a:close/>
                  <a:moveTo>
                    <a:pt x="2739" y="3537"/>
                  </a:moveTo>
                  <a:cubicBezTo>
                    <a:pt x="2799" y="3620"/>
                    <a:pt x="2906" y="3537"/>
                    <a:pt x="2858" y="3465"/>
                  </a:cubicBezTo>
                  <a:lnTo>
                    <a:pt x="2846" y="3453"/>
                  </a:lnTo>
                  <a:lnTo>
                    <a:pt x="2751" y="3334"/>
                  </a:lnTo>
                  <a:cubicBezTo>
                    <a:pt x="2691" y="3251"/>
                    <a:pt x="2584" y="3334"/>
                    <a:pt x="2632" y="3406"/>
                  </a:cubicBezTo>
                  <a:lnTo>
                    <a:pt x="2632" y="3417"/>
                  </a:lnTo>
                  <a:close/>
                  <a:moveTo>
                    <a:pt x="2370" y="3084"/>
                  </a:moveTo>
                  <a:cubicBezTo>
                    <a:pt x="2430" y="3156"/>
                    <a:pt x="2525" y="3084"/>
                    <a:pt x="2489" y="3001"/>
                  </a:cubicBezTo>
                  <a:lnTo>
                    <a:pt x="2489" y="2989"/>
                  </a:lnTo>
                  <a:lnTo>
                    <a:pt x="2394" y="2870"/>
                  </a:lnTo>
                  <a:cubicBezTo>
                    <a:pt x="2334" y="2798"/>
                    <a:pt x="2227" y="2870"/>
                    <a:pt x="2275" y="2941"/>
                  </a:cubicBezTo>
                  <a:cubicBezTo>
                    <a:pt x="2275" y="2941"/>
                    <a:pt x="2275" y="2965"/>
                    <a:pt x="2287" y="2965"/>
                  </a:cubicBezTo>
                  <a:close/>
                  <a:moveTo>
                    <a:pt x="1989" y="2620"/>
                  </a:moveTo>
                  <a:cubicBezTo>
                    <a:pt x="2049" y="2691"/>
                    <a:pt x="2156" y="2620"/>
                    <a:pt x="2108" y="2548"/>
                  </a:cubicBezTo>
                  <a:lnTo>
                    <a:pt x="2096" y="2524"/>
                  </a:lnTo>
                  <a:lnTo>
                    <a:pt x="2013" y="2405"/>
                  </a:lnTo>
                  <a:cubicBezTo>
                    <a:pt x="1953" y="2334"/>
                    <a:pt x="1846" y="2405"/>
                    <a:pt x="1894" y="2489"/>
                  </a:cubicBezTo>
                  <a:lnTo>
                    <a:pt x="1894" y="2501"/>
                  </a:lnTo>
                  <a:close/>
                  <a:moveTo>
                    <a:pt x="1620" y="2143"/>
                  </a:moveTo>
                  <a:cubicBezTo>
                    <a:pt x="1679" y="2215"/>
                    <a:pt x="1787" y="2143"/>
                    <a:pt x="1739" y="2072"/>
                  </a:cubicBezTo>
                  <a:lnTo>
                    <a:pt x="1739" y="2048"/>
                  </a:lnTo>
                  <a:lnTo>
                    <a:pt x="1656" y="1929"/>
                  </a:lnTo>
                  <a:cubicBezTo>
                    <a:pt x="1596" y="1858"/>
                    <a:pt x="1489" y="1929"/>
                    <a:pt x="1537" y="2013"/>
                  </a:cubicBezTo>
                  <a:lnTo>
                    <a:pt x="1548" y="2024"/>
                  </a:lnTo>
                  <a:close/>
                  <a:moveTo>
                    <a:pt x="1251" y="1679"/>
                  </a:moveTo>
                  <a:cubicBezTo>
                    <a:pt x="1310" y="1751"/>
                    <a:pt x="1418" y="1679"/>
                    <a:pt x="1370" y="1608"/>
                  </a:cubicBezTo>
                  <a:lnTo>
                    <a:pt x="1370" y="1596"/>
                  </a:lnTo>
                  <a:lnTo>
                    <a:pt x="1275" y="1465"/>
                  </a:lnTo>
                  <a:cubicBezTo>
                    <a:pt x="1215" y="1393"/>
                    <a:pt x="1120" y="1465"/>
                    <a:pt x="1156" y="1548"/>
                  </a:cubicBezTo>
                  <a:lnTo>
                    <a:pt x="1156" y="1560"/>
                  </a:lnTo>
                  <a:close/>
                  <a:moveTo>
                    <a:pt x="882" y="1215"/>
                  </a:moveTo>
                  <a:cubicBezTo>
                    <a:pt x="941" y="1298"/>
                    <a:pt x="1037" y="1215"/>
                    <a:pt x="1001" y="1143"/>
                  </a:cubicBezTo>
                  <a:cubicBezTo>
                    <a:pt x="1001" y="1143"/>
                    <a:pt x="1001" y="1131"/>
                    <a:pt x="977" y="1131"/>
                  </a:cubicBezTo>
                  <a:lnTo>
                    <a:pt x="894" y="1012"/>
                  </a:lnTo>
                  <a:cubicBezTo>
                    <a:pt x="834" y="941"/>
                    <a:pt x="727" y="1012"/>
                    <a:pt x="775" y="1084"/>
                  </a:cubicBezTo>
                  <a:cubicBezTo>
                    <a:pt x="775" y="1084"/>
                    <a:pt x="775" y="1096"/>
                    <a:pt x="786" y="1096"/>
                  </a:cubicBezTo>
                  <a:close/>
                  <a:moveTo>
                    <a:pt x="501" y="762"/>
                  </a:moveTo>
                  <a:cubicBezTo>
                    <a:pt x="560" y="834"/>
                    <a:pt x="667" y="762"/>
                    <a:pt x="620" y="679"/>
                  </a:cubicBezTo>
                  <a:cubicBezTo>
                    <a:pt x="620" y="679"/>
                    <a:pt x="620" y="667"/>
                    <a:pt x="608" y="667"/>
                  </a:cubicBezTo>
                  <a:lnTo>
                    <a:pt x="525" y="548"/>
                  </a:lnTo>
                  <a:cubicBezTo>
                    <a:pt x="465" y="477"/>
                    <a:pt x="358" y="548"/>
                    <a:pt x="405" y="619"/>
                  </a:cubicBezTo>
                  <a:cubicBezTo>
                    <a:pt x="405" y="619"/>
                    <a:pt x="405" y="643"/>
                    <a:pt x="417" y="64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5" name="Google Shape;4675;p52"/>
            <p:cNvSpPr/>
            <p:nvPr/>
          </p:nvSpPr>
          <p:spPr>
            <a:xfrm>
              <a:off x="4370775" y="3039200"/>
              <a:ext cx="48250" cy="211050"/>
            </a:xfrm>
            <a:custGeom>
              <a:avLst/>
              <a:gdLst/>
              <a:ahLst/>
              <a:cxnLst/>
              <a:rect l="l" t="t" r="r" b="b"/>
              <a:pathLst>
                <a:path w="1930" h="8442" extrusionOk="0">
                  <a:moveTo>
                    <a:pt x="179" y="60"/>
                  </a:moveTo>
                  <a:cubicBezTo>
                    <a:pt x="119" y="0"/>
                    <a:pt x="0" y="96"/>
                    <a:pt x="72" y="167"/>
                  </a:cubicBezTo>
                  <a:lnTo>
                    <a:pt x="179" y="274"/>
                  </a:lnTo>
                  <a:cubicBezTo>
                    <a:pt x="250" y="346"/>
                    <a:pt x="358" y="238"/>
                    <a:pt x="286" y="167"/>
                  </a:cubicBezTo>
                  <a:cubicBezTo>
                    <a:pt x="250" y="119"/>
                    <a:pt x="203" y="96"/>
                    <a:pt x="179" y="60"/>
                  </a:cubicBezTo>
                  <a:close/>
                  <a:moveTo>
                    <a:pt x="262" y="8275"/>
                  </a:moveTo>
                  <a:cubicBezTo>
                    <a:pt x="203" y="8358"/>
                    <a:pt x="310" y="8442"/>
                    <a:pt x="369" y="8382"/>
                  </a:cubicBezTo>
                  <a:cubicBezTo>
                    <a:pt x="405" y="8358"/>
                    <a:pt x="441" y="8311"/>
                    <a:pt x="477" y="8263"/>
                  </a:cubicBezTo>
                  <a:cubicBezTo>
                    <a:pt x="536" y="8204"/>
                    <a:pt x="441" y="8096"/>
                    <a:pt x="369" y="8156"/>
                  </a:cubicBezTo>
                  <a:lnTo>
                    <a:pt x="358" y="8180"/>
                  </a:lnTo>
                  <a:cubicBezTo>
                    <a:pt x="346" y="8204"/>
                    <a:pt x="310" y="8239"/>
                    <a:pt x="262" y="8275"/>
                  </a:cubicBezTo>
                  <a:close/>
                  <a:moveTo>
                    <a:pt x="643" y="7811"/>
                  </a:moveTo>
                  <a:cubicBezTo>
                    <a:pt x="620" y="7846"/>
                    <a:pt x="620" y="7870"/>
                    <a:pt x="643" y="7906"/>
                  </a:cubicBezTo>
                  <a:cubicBezTo>
                    <a:pt x="667" y="7954"/>
                    <a:pt x="727" y="7954"/>
                    <a:pt x="762" y="7906"/>
                  </a:cubicBezTo>
                  <a:cubicBezTo>
                    <a:pt x="786" y="7858"/>
                    <a:pt x="822" y="7835"/>
                    <a:pt x="846" y="7787"/>
                  </a:cubicBezTo>
                  <a:cubicBezTo>
                    <a:pt x="905" y="7715"/>
                    <a:pt x="786" y="7620"/>
                    <a:pt x="727" y="7704"/>
                  </a:cubicBezTo>
                  <a:cubicBezTo>
                    <a:pt x="703" y="7739"/>
                    <a:pt x="667" y="7787"/>
                    <a:pt x="643" y="7811"/>
                  </a:cubicBezTo>
                  <a:close/>
                  <a:moveTo>
                    <a:pt x="965" y="7323"/>
                  </a:moveTo>
                  <a:cubicBezTo>
                    <a:pt x="917" y="7406"/>
                    <a:pt x="1024" y="7489"/>
                    <a:pt x="1084" y="7418"/>
                  </a:cubicBezTo>
                  <a:cubicBezTo>
                    <a:pt x="1120" y="7370"/>
                    <a:pt x="1143" y="7323"/>
                    <a:pt x="1155" y="7287"/>
                  </a:cubicBezTo>
                  <a:cubicBezTo>
                    <a:pt x="1203" y="7204"/>
                    <a:pt x="1096" y="7132"/>
                    <a:pt x="1036" y="7192"/>
                  </a:cubicBezTo>
                  <a:cubicBezTo>
                    <a:pt x="1036" y="7192"/>
                    <a:pt x="1036" y="7204"/>
                    <a:pt x="1024" y="7204"/>
                  </a:cubicBezTo>
                  <a:cubicBezTo>
                    <a:pt x="1024" y="7251"/>
                    <a:pt x="1001" y="7299"/>
                    <a:pt x="965" y="7323"/>
                  </a:cubicBezTo>
                  <a:close/>
                  <a:moveTo>
                    <a:pt x="1251" y="6823"/>
                  </a:moveTo>
                  <a:cubicBezTo>
                    <a:pt x="1215" y="6894"/>
                    <a:pt x="1310" y="6965"/>
                    <a:pt x="1370" y="6894"/>
                  </a:cubicBezTo>
                  <a:lnTo>
                    <a:pt x="1382" y="6882"/>
                  </a:lnTo>
                  <a:cubicBezTo>
                    <a:pt x="1393" y="6834"/>
                    <a:pt x="1429" y="6787"/>
                    <a:pt x="1441" y="6751"/>
                  </a:cubicBezTo>
                  <a:cubicBezTo>
                    <a:pt x="1465" y="6656"/>
                    <a:pt x="1358" y="6596"/>
                    <a:pt x="1310" y="6692"/>
                  </a:cubicBezTo>
                  <a:cubicBezTo>
                    <a:pt x="1274" y="6727"/>
                    <a:pt x="1262" y="6775"/>
                    <a:pt x="1251" y="6823"/>
                  </a:cubicBezTo>
                  <a:close/>
                  <a:moveTo>
                    <a:pt x="1465" y="6275"/>
                  </a:moveTo>
                  <a:cubicBezTo>
                    <a:pt x="1441" y="6358"/>
                    <a:pt x="1572" y="6406"/>
                    <a:pt x="1608" y="6311"/>
                  </a:cubicBezTo>
                  <a:cubicBezTo>
                    <a:pt x="1620" y="6275"/>
                    <a:pt x="1632" y="6227"/>
                    <a:pt x="1655" y="6168"/>
                  </a:cubicBezTo>
                  <a:cubicBezTo>
                    <a:pt x="1679" y="6072"/>
                    <a:pt x="1560" y="6025"/>
                    <a:pt x="1512" y="6108"/>
                  </a:cubicBezTo>
                  <a:cubicBezTo>
                    <a:pt x="1501" y="6168"/>
                    <a:pt x="1489" y="6227"/>
                    <a:pt x="1465" y="6275"/>
                  </a:cubicBezTo>
                  <a:close/>
                  <a:moveTo>
                    <a:pt x="1632" y="5703"/>
                  </a:moveTo>
                  <a:cubicBezTo>
                    <a:pt x="1620" y="5799"/>
                    <a:pt x="1751" y="5834"/>
                    <a:pt x="1786" y="5739"/>
                  </a:cubicBezTo>
                  <a:cubicBezTo>
                    <a:pt x="1798" y="5691"/>
                    <a:pt x="1810" y="5632"/>
                    <a:pt x="1810" y="5584"/>
                  </a:cubicBezTo>
                  <a:cubicBezTo>
                    <a:pt x="1834" y="5501"/>
                    <a:pt x="1715" y="5453"/>
                    <a:pt x="1667" y="5537"/>
                  </a:cubicBezTo>
                  <a:lnTo>
                    <a:pt x="1667" y="5560"/>
                  </a:lnTo>
                  <a:cubicBezTo>
                    <a:pt x="1655" y="5620"/>
                    <a:pt x="1632" y="5656"/>
                    <a:pt x="1632" y="5703"/>
                  </a:cubicBezTo>
                  <a:close/>
                  <a:moveTo>
                    <a:pt x="1739" y="5120"/>
                  </a:moveTo>
                  <a:cubicBezTo>
                    <a:pt x="1727" y="5215"/>
                    <a:pt x="1858" y="5239"/>
                    <a:pt x="1893" y="5156"/>
                  </a:cubicBezTo>
                  <a:lnTo>
                    <a:pt x="1893" y="5144"/>
                  </a:lnTo>
                  <a:cubicBezTo>
                    <a:pt x="1893" y="5096"/>
                    <a:pt x="1905" y="5037"/>
                    <a:pt x="1905" y="4989"/>
                  </a:cubicBezTo>
                  <a:cubicBezTo>
                    <a:pt x="1917" y="4906"/>
                    <a:pt x="1786" y="4870"/>
                    <a:pt x="1751" y="4965"/>
                  </a:cubicBezTo>
                  <a:lnTo>
                    <a:pt x="1751" y="4977"/>
                  </a:lnTo>
                  <a:cubicBezTo>
                    <a:pt x="1751" y="5037"/>
                    <a:pt x="1739" y="5084"/>
                    <a:pt x="1739" y="5120"/>
                  </a:cubicBezTo>
                  <a:close/>
                  <a:moveTo>
                    <a:pt x="1786" y="4537"/>
                  </a:moveTo>
                  <a:cubicBezTo>
                    <a:pt x="1786" y="4632"/>
                    <a:pt x="1917" y="4644"/>
                    <a:pt x="1929" y="4560"/>
                  </a:cubicBezTo>
                  <a:lnTo>
                    <a:pt x="1929" y="4406"/>
                  </a:lnTo>
                  <a:cubicBezTo>
                    <a:pt x="1929" y="4334"/>
                    <a:pt x="1810" y="4298"/>
                    <a:pt x="1786" y="4394"/>
                  </a:cubicBezTo>
                  <a:lnTo>
                    <a:pt x="1786" y="4406"/>
                  </a:lnTo>
                  <a:cubicBezTo>
                    <a:pt x="1798" y="4453"/>
                    <a:pt x="1798" y="4501"/>
                    <a:pt x="1786" y="4537"/>
                  </a:cubicBezTo>
                  <a:close/>
                  <a:moveTo>
                    <a:pt x="1786" y="3965"/>
                  </a:moveTo>
                  <a:cubicBezTo>
                    <a:pt x="1786" y="4048"/>
                    <a:pt x="1917" y="4072"/>
                    <a:pt x="1929" y="3965"/>
                  </a:cubicBezTo>
                  <a:lnTo>
                    <a:pt x="1929" y="3941"/>
                  </a:lnTo>
                  <a:cubicBezTo>
                    <a:pt x="1929" y="3905"/>
                    <a:pt x="1929" y="3846"/>
                    <a:pt x="1917" y="3798"/>
                  </a:cubicBezTo>
                  <a:cubicBezTo>
                    <a:pt x="1905" y="3703"/>
                    <a:pt x="1786" y="3703"/>
                    <a:pt x="1774" y="3798"/>
                  </a:cubicBezTo>
                  <a:lnTo>
                    <a:pt x="1774" y="3810"/>
                  </a:lnTo>
                  <a:cubicBezTo>
                    <a:pt x="1786" y="3858"/>
                    <a:pt x="1786" y="3905"/>
                    <a:pt x="1786" y="3965"/>
                  </a:cubicBezTo>
                  <a:close/>
                  <a:moveTo>
                    <a:pt x="1727" y="3370"/>
                  </a:moveTo>
                  <a:cubicBezTo>
                    <a:pt x="1727" y="3394"/>
                    <a:pt x="1751" y="3405"/>
                    <a:pt x="1786" y="3429"/>
                  </a:cubicBezTo>
                  <a:cubicBezTo>
                    <a:pt x="1834" y="3441"/>
                    <a:pt x="1893" y="3394"/>
                    <a:pt x="1870" y="3334"/>
                  </a:cubicBezTo>
                  <a:cubicBezTo>
                    <a:pt x="1858" y="3298"/>
                    <a:pt x="1858" y="3227"/>
                    <a:pt x="1846" y="3191"/>
                  </a:cubicBezTo>
                  <a:cubicBezTo>
                    <a:pt x="1834" y="3096"/>
                    <a:pt x="1691" y="3108"/>
                    <a:pt x="1691" y="3203"/>
                  </a:cubicBezTo>
                  <a:lnTo>
                    <a:pt x="1691" y="3215"/>
                  </a:lnTo>
                  <a:cubicBezTo>
                    <a:pt x="1691" y="3274"/>
                    <a:pt x="1715" y="3322"/>
                    <a:pt x="1727" y="3370"/>
                  </a:cubicBezTo>
                  <a:close/>
                  <a:moveTo>
                    <a:pt x="1596" y="2798"/>
                  </a:moveTo>
                  <a:cubicBezTo>
                    <a:pt x="1620" y="2893"/>
                    <a:pt x="1739" y="2858"/>
                    <a:pt x="1739" y="2774"/>
                  </a:cubicBezTo>
                  <a:lnTo>
                    <a:pt x="1739" y="2751"/>
                  </a:lnTo>
                  <a:cubicBezTo>
                    <a:pt x="1727" y="2715"/>
                    <a:pt x="1715" y="2655"/>
                    <a:pt x="1691" y="2608"/>
                  </a:cubicBezTo>
                  <a:cubicBezTo>
                    <a:pt x="1691" y="2572"/>
                    <a:pt x="1667" y="2560"/>
                    <a:pt x="1632" y="2560"/>
                  </a:cubicBezTo>
                  <a:cubicBezTo>
                    <a:pt x="1572" y="2548"/>
                    <a:pt x="1536" y="2608"/>
                    <a:pt x="1548" y="2655"/>
                  </a:cubicBezTo>
                  <a:cubicBezTo>
                    <a:pt x="1572" y="2715"/>
                    <a:pt x="1572" y="2751"/>
                    <a:pt x="1596" y="2798"/>
                  </a:cubicBezTo>
                  <a:close/>
                  <a:moveTo>
                    <a:pt x="1417" y="2239"/>
                  </a:moveTo>
                  <a:cubicBezTo>
                    <a:pt x="1441" y="2322"/>
                    <a:pt x="1572" y="2274"/>
                    <a:pt x="1560" y="2191"/>
                  </a:cubicBezTo>
                  <a:lnTo>
                    <a:pt x="1560" y="2179"/>
                  </a:lnTo>
                  <a:cubicBezTo>
                    <a:pt x="1548" y="2131"/>
                    <a:pt x="1536" y="2084"/>
                    <a:pt x="1501" y="2048"/>
                  </a:cubicBezTo>
                  <a:cubicBezTo>
                    <a:pt x="1489" y="2012"/>
                    <a:pt x="1465" y="2000"/>
                    <a:pt x="1441" y="2000"/>
                  </a:cubicBezTo>
                  <a:cubicBezTo>
                    <a:pt x="1382" y="1989"/>
                    <a:pt x="1334" y="2048"/>
                    <a:pt x="1358" y="2108"/>
                  </a:cubicBezTo>
                  <a:cubicBezTo>
                    <a:pt x="1382" y="2143"/>
                    <a:pt x="1393" y="2191"/>
                    <a:pt x="1417" y="2239"/>
                  </a:cubicBezTo>
                  <a:close/>
                  <a:moveTo>
                    <a:pt x="1191" y="1703"/>
                  </a:moveTo>
                  <a:cubicBezTo>
                    <a:pt x="1239" y="1774"/>
                    <a:pt x="1358" y="1727"/>
                    <a:pt x="1322" y="1643"/>
                  </a:cubicBezTo>
                  <a:lnTo>
                    <a:pt x="1322" y="1631"/>
                  </a:lnTo>
                  <a:cubicBezTo>
                    <a:pt x="1310" y="1584"/>
                    <a:pt x="1274" y="1536"/>
                    <a:pt x="1251" y="1489"/>
                  </a:cubicBezTo>
                  <a:cubicBezTo>
                    <a:pt x="1203" y="1417"/>
                    <a:pt x="1084" y="1465"/>
                    <a:pt x="1120" y="1548"/>
                  </a:cubicBezTo>
                  <a:lnTo>
                    <a:pt x="1120" y="1572"/>
                  </a:lnTo>
                  <a:cubicBezTo>
                    <a:pt x="1143" y="1608"/>
                    <a:pt x="1155" y="1655"/>
                    <a:pt x="1191" y="1703"/>
                  </a:cubicBezTo>
                  <a:close/>
                  <a:moveTo>
                    <a:pt x="893" y="1191"/>
                  </a:moveTo>
                  <a:cubicBezTo>
                    <a:pt x="953" y="1286"/>
                    <a:pt x="1072" y="1191"/>
                    <a:pt x="1012" y="1119"/>
                  </a:cubicBezTo>
                  <a:cubicBezTo>
                    <a:pt x="977" y="1072"/>
                    <a:pt x="953" y="1024"/>
                    <a:pt x="941" y="1000"/>
                  </a:cubicBezTo>
                  <a:cubicBezTo>
                    <a:pt x="870" y="929"/>
                    <a:pt x="762" y="1000"/>
                    <a:pt x="822" y="1096"/>
                  </a:cubicBezTo>
                  <a:cubicBezTo>
                    <a:pt x="846" y="1108"/>
                    <a:pt x="858" y="1155"/>
                    <a:pt x="893" y="1191"/>
                  </a:cubicBezTo>
                  <a:close/>
                  <a:moveTo>
                    <a:pt x="560" y="715"/>
                  </a:moveTo>
                  <a:cubicBezTo>
                    <a:pt x="572" y="738"/>
                    <a:pt x="596" y="750"/>
                    <a:pt x="608" y="750"/>
                  </a:cubicBezTo>
                  <a:cubicBezTo>
                    <a:pt x="679" y="762"/>
                    <a:pt x="727" y="691"/>
                    <a:pt x="679" y="631"/>
                  </a:cubicBezTo>
                  <a:cubicBezTo>
                    <a:pt x="655" y="584"/>
                    <a:pt x="620" y="560"/>
                    <a:pt x="596" y="512"/>
                  </a:cubicBezTo>
                  <a:cubicBezTo>
                    <a:pt x="536" y="441"/>
                    <a:pt x="417" y="524"/>
                    <a:pt x="477" y="596"/>
                  </a:cubicBezTo>
                  <a:cubicBezTo>
                    <a:pt x="489" y="631"/>
                    <a:pt x="536" y="667"/>
                    <a:pt x="560" y="715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6" name="Google Shape;4676;p52"/>
            <p:cNvSpPr/>
            <p:nvPr/>
          </p:nvSpPr>
          <p:spPr>
            <a:xfrm>
              <a:off x="4265700" y="3034725"/>
              <a:ext cx="115225" cy="115225"/>
            </a:xfrm>
            <a:custGeom>
              <a:avLst/>
              <a:gdLst/>
              <a:ahLst/>
              <a:cxnLst/>
              <a:rect l="l" t="t" r="r" b="b"/>
              <a:pathLst>
                <a:path w="4609" h="4609" extrusionOk="0">
                  <a:moveTo>
                    <a:pt x="477" y="4501"/>
                  </a:moveTo>
                  <a:lnTo>
                    <a:pt x="4501" y="477"/>
                  </a:lnTo>
                  <a:cubicBezTo>
                    <a:pt x="4608" y="370"/>
                    <a:pt x="4608" y="215"/>
                    <a:pt x="4501" y="108"/>
                  </a:cubicBezTo>
                  <a:lnTo>
                    <a:pt x="4501" y="108"/>
                  </a:lnTo>
                  <a:cubicBezTo>
                    <a:pt x="4394" y="1"/>
                    <a:pt x="4227" y="1"/>
                    <a:pt x="4132" y="108"/>
                  </a:cubicBezTo>
                  <a:lnTo>
                    <a:pt x="108" y="4120"/>
                  </a:lnTo>
                  <a:cubicBezTo>
                    <a:pt x="0" y="4227"/>
                    <a:pt x="0" y="4394"/>
                    <a:pt x="108" y="4501"/>
                  </a:cubicBezTo>
                  <a:lnTo>
                    <a:pt x="108" y="4501"/>
                  </a:lnTo>
                  <a:cubicBezTo>
                    <a:pt x="215" y="4608"/>
                    <a:pt x="393" y="4608"/>
                    <a:pt x="477" y="450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7" name="Google Shape;4677;p52"/>
            <p:cNvSpPr/>
            <p:nvPr/>
          </p:nvSpPr>
          <p:spPr>
            <a:xfrm>
              <a:off x="4055850" y="2980250"/>
              <a:ext cx="153325" cy="145875"/>
            </a:xfrm>
            <a:custGeom>
              <a:avLst/>
              <a:gdLst/>
              <a:ahLst/>
              <a:cxnLst/>
              <a:rect l="l" t="t" r="r" b="b"/>
              <a:pathLst>
                <a:path w="6133" h="5835" extrusionOk="0">
                  <a:moveTo>
                    <a:pt x="6025" y="1"/>
                  </a:moveTo>
                  <a:cubicBezTo>
                    <a:pt x="6120" y="1"/>
                    <a:pt x="6132" y="144"/>
                    <a:pt x="6025" y="144"/>
                  </a:cubicBezTo>
                  <a:lnTo>
                    <a:pt x="5882" y="144"/>
                  </a:lnTo>
                  <a:cubicBezTo>
                    <a:pt x="5775" y="144"/>
                    <a:pt x="5775" y="1"/>
                    <a:pt x="5882" y="1"/>
                  </a:cubicBezTo>
                  <a:close/>
                  <a:moveTo>
                    <a:pt x="155" y="5740"/>
                  </a:moveTo>
                  <a:cubicBezTo>
                    <a:pt x="155" y="5835"/>
                    <a:pt x="1" y="5835"/>
                    <a:pt x="1" y="5740"/>
                  </a:cubicBezTo>
                  <a:cubicBezTo>
                    <a:pt x="1" y="5692"/>
                    <a:pt x="1" y="5632"/>
                    <a:pt x="12" y="5597"/>
                  </a:cubicBezTo>
                  <a:cubicBezTo>
                    <a:pt x="12" y="5501"/>
                    <a:pt x="155" y="5501"/>
                    <a:pt x="167" y="5597"/>
                  </a:cubicBezTo>
                  <a:lnTo>
                    <a:pt x="167" y="5609"/>
                  </a:lnTo>
                  <a:cubicBezTo>
                    <a:pt x="155" y="5656"/>
                    <a:pt x="155" y="5692"/>
                    <a:pt x="155" y="5740"/>
                  </a:cubicBezTo>
                  <a:close/>
                  <a:moveTo>
                    <a:pt x="215" y="5156"/>
                  </a:moveTo>
                  <a:cubicBezTo>
                    <a:pt x="215" y="5192"/>
                    <a:pt x="179" y="5216"/>
                    <a:pt x="155" y="5216"/>
                  </a:cubicBezTo>
                  <a:cubicBezTo>
                    <a:pt x="96" y="5240"/>
                    <a:pt x="60" y="5192"/>
                    <a:pt x="60" y="5132"/>
                  </a:cubicBezTo>
                  <a:cubicBezTo>
                    <a:pt x="60" y="5085"/>
                    <a:pt x="72" y="5025"/>
                    <a:pt x="96" y="4978"/>
                  </a:cubicBezTo>
                  <a:cubicBezTo>
                    <a:pt x="108" y="4894"/>
                    <a:pt x="263" y="4906"/>
                    <a:pt x="239" y="5013"/>
                  </a:cubicBezTo>
                  <a:cubicBezTo>
                    <a:pt x="227" y="5061"/>
                    <a:pt x="215" y="5109"/>
                    <a:pt x="215" y="5156"/>
                  </a:cubicBezTo>
                  <a:close/>
                  <a:moveTo>
                    <a:pt x="334" y="4585"/>
                  </a:moveTo>
                  <a:cubicBezTo>
                    <a:pt x="322" y="4668"/>
                    <a:pt x="167" y="4644"/>
                    <a:pt x="179" y="4549"/>
                  </a:cubicBezTo>
                  <a:cubicBezTo>
                    <a:pt x="191" y="4501"/>
                    <a:pt x="215" y="4442"/>
                    <a:pt x="227" y="4406"/>
                  </a:cubicBezTo>
                  <a:cubicBezTo>
                    <a:pt x="239" y="4323"/>
                    <a:pt x="370" y="4323"/>
                    <a:pt x="370" y="4430"/>
                  </a:cubicBezTo>
                  <a:lnTo>
                    <a:pt x="370" y="4442"/>
                  </a:lnTo>
                  <a:cubicBezTo>
                    <a:pt x="346" y="4489"/>
                    <a:pt x="334" y="4537"/>
                    <a:pt x="334" y="4585"/>
                  </a:cubicBezTo>
                  <a:close/>
                  <a:moveTo>
                    <a:pt x="501" y="4025"/>
                  </a:moveTo>
                  <a:cubicBezTo>
                    <a:pt x="465" y="4108"/>
                    <a:pt x="346" y="4085"/>
                    <a:pt x="346" y="4001"/>
                  </a:cubicBezTo>
                  <a:lnTo>
                    <a:pt x="346" y="3978"/>
                  </a:lnTo>
                  <a:cubicBezTo>
                    <a:pt x="358" y="3942"/>
                    <a:pt x="382" y="3894"/>
                    <a:pt x="405" y="3847"/>
                  </a:cubicBezTo>
                  <a:cubicBezTo>
                    <a:pt x="441" y="3763"/>
                    <a:pt x="572" y="3811"/>
                    <a:pt x="536" y="3906"/>
                  </a:cubicBezTo>
                  <a:cubicBezTo>
                    <a:pt x="524" y="3918"/>
                    <a:pt x="513" y="3966"/>
                    <a:pt x="501" y="4025"/>
                  </a:cubicBezTo>
                  <a:close/>
                  <a:moveTo>
                    <a:pt x="715" y="3477"/>
                  </a:moveTo>
                  <a:cubicBezTo>
                    <a:pt x="679" y="3573"/>
                    <a:pt x="536" y="3513"/>
                    <a:pt x="584" y="3418"/>
                  </a:cubicBezTo>
                  <a:cubicBezTo>
                    <a:pt x="596" y="3370"/>
                    <a:pt x="632" y="3323"/>
                    <a:pt x="655" y="3287"/>
                  </a:cubicBezTo>
                  <a:cubicBezTo>
                    <a:pt x="703" y="3216"/>
                    <a:pt x="822" y="3251"/>
                    <a:pt x="798" y="3346"/>
                  </a:cubicBezTo>
                  <a:cubicBezTo>
                    <a:pt x="774" y="3394"/>
                    <a:pt x="751" y="3430"/>
                    <a:pt x="715" y="3477"/>
                  </a:cubicBezTo>
                  <a:close/>
                  <a:moveTo>
                    <a:pt x="1001" y="2977"/>
                  </a:moveTo>
                  <a:cubicBezTo>
                    <a:pt x="941" y="3049"/>
                    <a:pt x="822" y="2989"/>
                    <a:pt x="870" y="2894"/>
                  </a:cubicBezTo>
                  <a:cubicBezTo>
                    <a:pt x="894" y="2858"/>
                    <a:pt x="929" y="2811"/>
                    <a:pt x="941" y="2763"/>
                  </a:cubicBezTo>
                  <a:cubicBezTo>
                    <a:pt x="989" y="2692"/>
                    <a:pt x="1108" y="2751"/>
                    <a:pt x="1072" y="2835"/>
                  </a:cubicBezTo>
                  <a:lnTo>
                    <a:pt x="1072" y="2858"/>
                  </a:lnTo>
                  <a:cubicBezTo>
                    <a:pt x="1060" y="2882"/>
                    <a:pt x="1036" y="2930"/>
                    <a:pt x="1001" y="2977"/>
                  </a:cubicBezTo>
                  <a:close/>
                  <a:moveTo>
                    <a:pt x="1346" y="2477"/>
                  </a:moveTo>
                  <a:cubicBezTo>
                    <a:pt x="1286" y="2561"/>
                    <a:pt x="1179" y="2477"/>
                    <a:pt x="1227" y="2394"/>
                  </a:cubicBezTo>
                  <a:lnTo>
                    <a:pt x="1227" y="2382"/>
                  </a:lnTo>
                  <a:cubicBezTo>
                    <a:pt x="1251" y="2334"/>
                    <a:pt x="1286" y="2299"/>
                    <a:pt x="1310" y="2263"/>
                  </a:cubicBezTo>
                  <a:cubicBezTo>
                    <a:pt x="1370" y="2180"/>
                    <a:pt x="1477" y="2263"/>
                    <a:pt x="1429" y="2346"/>
                  </a:cubicBezTo>
                  <a:lnTo>
                    <a:pt x="1429" y="2358"/>
                  </a:lnTo>
                  <a:cubicBezTo>
                    <a:pt x="1406" y="2406"/>
                    <a:pt x="1370" y="2430"/>
                    <a:pt x="1346" y="2477"/>
                  </a:cubicBezTo>
                  <a:close/>
                  <a:moveTo>
                    <a:pt x="1715" y="2037"/>
                  </a:moveTo>
                  <a:cubicBezTo>
                    <a:pt x="1656" y="2108"/>
                    <a:pt x="1536" y="2025"/>
                    <a:pt x="1608" y="1930"/>
                  </a:cubicBezTo>
                  <a:cubicBezTo>
                    <a:pt x="1644" y="1882"/>
                    <a:pt x="1679" y="1858"/>
                    <a:pt x="1715" y="1811"/>
                  </a:cubicBezTo>
                  <a:cubicBezTo>
                    <a:pt x="1775" y="1751"/>
                    <a:pt x="1882" y="1811"/>
                    <a:pt x="1834" y="1906"/>
                  </a:cubicBezTo>
                  <a:cubicBezTo>
                    <a:pt x="1834" y="1906"/>
                    <a:pt x="1834" y="1918"/>
                    <a:pt x="1822" y="1918"/>
                  </a:cubicBezTo>
                  <a:cubicBezTo>
                    <a:pt x="1775" y="1965"/>
                    <a:pt x="1751" y="1989"/>
                    <a:pt x="1715" y="2037"/>
                  </a:cubicBezTo>
                  <a:close/>
                  <a:moveTo>
                    <a:pt x="2132" y="1620"/>
                  </a:moveTo>
                  <a:cubicBezTo>
                    <a:pt x="2072" y="1680"/>
                    <a:pt x="1965" y="1584"/>
                    <a:pt x="2025" y="1513"/>
                  </a:cubicBezTo>
                  <a:cubicBezTo>
                    <a:pt x="2025" y="1513"/>
                    <a:pt x="2025" y="1501"/>
                    <a:pt x="2048" y="1501"/>
                  </a:cubicBezTo>
                  <a:cubicBezTo>
                    <a:pt x="2084" y="1465"/>
                    <a:pt x="2120" y="1441"/>
                    <a:pt x="2156" y="1394"/>
                  </a:cubicBezTo>
                  <a:cubicBezTo>
                    <a:pt x="2227" y="1334"/>
                    <a:pt x="2322" y="1418"/>
                    <a:pt x="2263" y="1501"/>
                  </a:cubicBezTo>
                  <a:cubicBezTo>
                    <a:pt x="2263" y="1501"/>
                    <a:pt x="2263" y="1513"/>
                    <a:pt x="2251" y="1513"/>
                  </a:cubicBezTo>
                  <a:cubicBezTo>
                    <a:pt x="2203" y="1561"/>
                    <a:pt x="2179" y="1584"/>
                    <a:pt x="2132" y="1620"/>
                  </a:cubicBezTo>
                  <a:close/>
                  <a:moveTo>
                    <a:pt x="2596" y="1263"/>
                  </a:moveTo>
                  <a:cubicBezTo>
                    <a:pt x="2560" y="1275"/>
                    <a:pt x="2537" y="1275"/>
                    <a:pt x="2525" y="1263"/>
                  </a:cubicBezTo>
                  <a:cubicBezTo>
                    <a:pt x="2477" y="1227"/>
                    <a:pt x="2477" y="1168"/>
                    <a:pt x="2501" y="1144"/>
                  </a:cubicBezTo>
                  <a:cubicBezTo>
                    <a:pt x="2549" y="1108"/>
                    <a:pt x="2596" y="1084"/>
                    <a:pt x="2620" y="1049"/>
                  </a:cubicBezTo>
                  <a:cubicBezTo>
                    <a:pt x="2703" y="1013"/>
                    <a:pt x="2787" y="1096"/>
                    <a:pt x="2715" y="1168"/>
                  </a:cubicBezTo>
                  <a:lnTo>
                    <a:pt x="2703" y="1191"/>
                  </a:lnTo>
                  <a:cubicBezTo>
                    <a:pt x="2668" y="1203"/>
                    <a:pt x="2644" y="1227"/>
                    <a:pt x="2596" y="1263"/>
                  </a:cubicBezTo>
                  <a:close/>
                  <a:moveTo>
                    <a:pt x="3084" y="930"/>
                  </a:moveTo>
                  <a:cubicBezTo>
                    <a:pt x="3013" y="977"/>
                    <a:pt x="2941" y="870"/>
                    <a:pt x="3001" y="810"/>
                  </a:cubicBezTo>
                  <a:lnTo>
                    <a:pt x="3013" y="810"/>
                  </a:lnTo>
                  <a:cubicBezTo>
                    <a:pt x="3049" y="787"/>
                    <a:pt x="3096" y="775"/>
                    <a:pt x="3144" y="739"/>
                  </a:cubicBezTo>
                  <a:cubicBezTo>
                    <a:pt x="3180" y="727"/>
                    <a:pt x="3203" y="727"/>
                    <a:pt x="3215" y="739"/>
                  </a:cubicBezTo>
                  <a:cubicBezTo>
                    <a:pt x="3263" y="775"/>
                    <a:pt x="3263" y="846"/>
                    <a:pt x="3215" y="870"/>
                  </a:cubicBezTo>
                  <a:cubicBezTo>
                    <a:pt x="3180" y="894"/>
                    <a:pt x="3132" y="918"/>
                    <a:pt x="3084" y="930"/>
                  </a:cubicBezTo>
                  <a:close/>
                  <a:moveTo>
                    <a:pt x="3608" y="668"/>
                  </a:moveTo>
                  <a:cubicBezTo>
                    <a:pt x="3537" y="703"/>
                    <a:pt x="3453" y="596"/>
                    <a:pt x="3537" y="537"/>
                  </a:cubicBezTo>
                  <a:lnTo>
                    <a:pt x="3549" y="537"/>
                  </a:lnTo>
                  <a:cubicBezTo>
                    <a:pt x="3584" y="513"/>
                    <a:pt x="3632" y="489"/>
                    <a:pt x="3680" y="477"/>
                  </a:cubicBezTo>
                  <a:cubicBezTo>
                    <a:pt x="3715" y="453"/>
                    <a:pt x="3727" y="477"/>
                    <a:pt x="3751" y="477"/>
                  </a:cubicBezTo>
                  <a:cubicBezTo>
                    <a:pt x="3799" y="501"/>
                    <a:pt x="3799" y="572"/>
                    <a:pt x="3739" y="608"/>
                  </a:cubicBezTo>
                  <a:cubicBezTo>
                    <a:pt x="3692" y="632"/>
                    <a:pt x="3644" y="644"/>
                    <a:pt x="3608" y="668"/>
                  </a:cubicBezTo>
                  <a:close/>
                  <a:moveTo>
                    <a:pt x="4156" y="453"/>
                  </a:moveTo>
                  <a:cubicBezTo>
                    <a:pt x="4073" y="489"/>
                    <a:pt x="4025" y="370"/>
                    <a:pt x="4096" y="322"/>
                  </a:cubicBezTo>
                  <a:lnTo>
                    <a:pt x="4108" y="322"/>
                  </a:lnTo>
                  <a:cubicBezTo>
                    <a:pt x="4156" y="310"/>
                    <a:pt x="4203" y="298"/>
                    <a:pt x="4263" y="275"/>
                  </a:cubicBezTo>
                  <a:cubicBezTo>
                    <a:pt x="4334" y="251"/>
                    <a:pt x="4394" y="370"/>
                    <a:pt x="4323" y="418"/>
                  </a:cubicBezTo>
                  <a:lnTo>
                    <a:pt x="4311" y="418"/>
                  </a:lnTo>
                  <a:cubicBezTo>
                    <a:pt x="4239" y="429"/>
                    <a:pt x="4203" y="441"/>
                    <a:pt x="4156" y="453"/>
                  </a:cubicBezTo>
                  <a:close/>
                  <a:moveTo>
                    <a:pt x="4727" y="298"/>
                  </a:moveTo>
                  <a:cubicBezTo>
                    <a:pt x="4620" y="310"/>
                    <a:pt x="4584" y="179"/>
                    <a:pt x="4692" y="144"/>
                  </a:cubicBezTo>
                  <a:cubicBezTo>
                    <a:pt x="4739" y="132"/>
                    <a:pt x="4799" y="132"/>
                    <a:pt x="4835" y="108"/>
                  </a:cubicBezTo>
                  <a:cubicBezTo>
                    <a:pt x="4930" y="96"/>
                    <a:pt x="4977" y="227"/>
                    <a:pt x="4870" y="263"/>
                  </a:cubicBezTo>
                  <a:cubicBezTo>
                    <a:pt x="4811" y="275"/>
                    <a:pt x="4763" y="275"/>
                    <a:pt x="4727" y="298"/>
                  </a:cubicBezTo>
                  <a:close/>
                  <a:moveTo>
                    <a:pt x="5299" y="191"/>
                  </a:moveTo>
                  <a:cubicBezTo>
                    <a:pt x="5287" y="191"/>
                    <a:pt x="5275" y="191"/>
                    <a:pt x="5263" y="179"/>
                  </a:cubicBezTo>
                  <a:cubicBezTo>
                    <a:pt x="5204" y="132"/>
                    <a:pt x="5227" y="37"/>
                    <a:pt x="5287" y="37"/>
                  </a:cubicBezTo>
                  <a:cubicBezTo>
                    <a:pt x="5335" y="37"/>
                    <a:pt x="5394" y="25"/>
                    <a:pt x="5442" y="25"/>
                  </a:cubicBezTo>
                  <a:cubicBezTo>
                    <a:pt x="5537" y="25"/>
                    <a:pt x="5561" y="156"/>
                    <a:pt x="5454" y="179"/>
                  </a:cubicBezTo>
                  <a:cubicBezTo>
                    <a:pt x="5394" y="179"/>
                    <a:pt x="5346" y="191"/>
                    <a:pt x="5299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8" name="Google Shape;4678;p52"/>
            <p:cNvSpPr/>
            <p:nvPr/>
          </p:nvSpPr>
          <p:spPr>
            <a:xfrm>
              <a:off x="4199925" y="2975800"/>
              <a:ext cx="13400" cy="155400"/>
            </a:xfrm>
            <a:custGeom>
              <a:avLst/>
              <a:gdLst/>
              <a:ahLst/>
              <a:cxnLst/>
              <a:rect l="l" t="t" r="r" b="b"/>
              <a:pathLst>
                <a:path w="536" h="6216" extrusionOk="0">
                  <a:moveTo>
                    <a:pt x="0" y="5953"/>
                  </a:moveTo>
                  <a:lnTo>
                    <a:pt x="0" y="262"/>
                  </a:lnTo>
                  <a:cubicBezTo>
                    <a:pt x="0" y="119"/>
                    <a:pt x="119" y="0"/>
                    <a:pt x="262" y="0"/>
                  </a:cubicBezTo>
                  <a:lnTo>
                    <a:pt x="262" y="0"/>
                  </a:lnTo>
                  <a:cubicBezTo>
                    <a:pt x="417" y="0"/>
                    <a:pt x="536" y="119"/>
                    <a:pt x="536" y="262"/>
                  </a:cubicBezTo>
                  <a:lnTo>
                    <a:pt x="536" y="5953"/>
                  </a:lnTo>
                  <a:cubicBezTo>
                    <a:pt x="536" y="6096"/>
                    <a:pt x="417" y="6215"/>
                    <a:pt x="262" y="6215"/>
                  </a:cubicBezTo>
                  <a:lnTo>
                    <a:pt x="262" y="6215"/>
                  </a:lnTo>
                  <a:cubicBezTo>
                    <a:pt x="119" y="6215"/>
                    <a:pt x="0" y="6096"/>
                    <a:pt x="0" y="595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9" name="Google Shape;4679;p52"/>
            <p:cNvSpPr/>
            <p:nvPr/>
          </p:nvSpPr>
          <p:spPr>
            <a:xfrm>
              <a:off x="4241600" y="3092475"/>
              <a:ext cx="294400" cy="317025"/>
            </a:xfrm>
            <a:custGeom>
              <a:avLst/>
              <a:gdLst/>
              <a:ahLst/>
              <a:cxnLst/>
              <a:rect l="l" t="t" r="r" b="b"/>
              <a:pathLst>
                <a:path w="11776" h="12681" extrusionOk="0">
                  <a:moveTo>
                    <a:pt x="286" y="1322"/>
                  </a:moveTo>
                  <a:cubicBezTo>
                    <a:pt x="0" y="1024"/>
                    <a:pt x="36" y="548"/>
                    <a:pt x="333" y="286"/>
                  </a:cubicBezTo>
                  <a:cubicBezTo>
                    <a:pt x="631" y="0"/>
                    <a:pt x="1107" y="24"/>
                    <a:pt x="1369" y="322"/>
                  </a:cubicBezTo>
                  <a:lnTo>
                    <a:pt x="2310" y="1334"/>
                  </a:lnTo>
                  <a:lnTo>
                    <a:pt x="1250" y="2394"/>
                  </a:lnTo>
                  <a:close/>
                  <a:moveTo>
                    <a:pt x="6608" y="6025"/>
                  </a:moveTo>
                  <a:lnTo>
                    <a:pt x="11490" y="11359"/>
                  </a:lnTo>
                  <a:cubicBezTo>
                    <a:pt x="11775" y="11657"/>
                    <a:pt x="11740" y="12133"/>
                    <a:pt x="11442" y="12395"/>
                  </a:cubicBezTo>
                  <a:cubicBezTo>
                    <a:pt x="11144" y="12681"/>
                    <a:pt x="10668" y="12657"/>
                    <a:pt x="10406" y="12359"/>
                  </a:cubicBezTo>
                  <a:lnTo>
                    <a:pt x="5572" y="7073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0" name="Google Shape;4680;p52"/>
            <p:cNvSpPr/>
            <p:nvPr/>
          </p:nvSpPr>
          <p:spPr>
            <a:xfrm>
              <a:off x="2700625" y="2144750"/>
              <a:ext cx="145875" cy="153300"/>
            </a:xfrm>
            <a:custGeom>
              <a:avLst/>
              <a:gdLst/>
              <a:ahLst/>
              <a:cxnLst/>
              <a:rect l="l" t="t" r="r" b="b"/>
              <a:pathLst>
                <a:path w="5835" h="6132" extrusionOk="0">
                  <a:moveTo>
                    <a:pt x="5834" y="107"/>
                  </a:moveTo>
                  <a:cubicBezTo>
                    <a:pt x="5834" y="24"/>
                    <a:pt x="5680" y="0"/>
                    <a:pt x="5680" y="107"/>
                  </a:cubicBezTo>
                  <a:lnTo>
                    <a:pt x="5680" y="262"/>
                  </a:lnTo>
                  <a:cubicBezTo>
                    <a:pt x="5680" y="357"/>
                    <a:pt x="5834" y="357"/>
                    <a:pt x="5834" y="262"/>
                  </a:cubicBezTo>
                  <a:close/>
                  <a:moveTo>
                    <a:pt x="84" y="5989"/>
                  </a:moveTo>
                  <a:cubicBezTo>
                    <a:pt x="0" y="5989"/>
                    <a:pt x="0" y="6132"/>
                    <a:pt x="84" y="6132"/>
                  </a:cubicBezTo>
                  <a:cubicBezTo>
                    <a:pt x="131" y="6132"/>
                    <a:pt x="191" y="6132"/>
                    <a:pt x="239" y="6120"/>
                  </a:cubicBezTo>
                  <a:cubicBezTo>
                    <a:pt x="322" y="6120"/>
                    <a:pt x="322" y="5989"/>
                    <a:pt x="239" y="5977"/>
                  </a:cubicBezTo>
                  <a:lnTo>
                    <a:pt x="215" y="5977"/>
                  </a:lnTo>
                  <a:cubicBezTo>
                    <a:pt x="191" y="5989"/>
                    <a:pt x="131" y="5989"/>
                    <a:pt x="84" y="5989"/>
                  </a:cubicBezTo>
                  <a:close/>
                  <a:moveTo>
                    <a:pt x="667" y="5929"/>
                  </a:moveTo>
                  <a:cubicBezTo>
                    <a:pt x="631" y="5929"/>
                    <a:pt x="608" y="5953"/>
                    <a:pt x="608" y="5989"/>
                  </a:cubicBezTo>
                  <a:cubicBezTo>
                    <a:pt x="596" y="6048"/>
                    <a:pt x="631" y="6072"/>
                    <a:pt x="691" y="6072"/>
                  </a:cubicBezTo>
                  <a:cubicBezTo>
                    <a:pt x="739" y="6072"/>
                    <a:pt x="798" y="6060"/>
                    <a:pt x="846" y="6048"/>
                  </a:cubicBezTo>
                  <a:cubicBezTo>
                    <a:pt x="929" y="6037"/>
                    <a:pt x="917" y="5882"/>
                    <a:pt x="810" y="5894"/>
                  </a:cubicBezTo>
                  <a:cubicBezTo>
                    <a:pt x="774" y="5917"/>
                    <a:pt x="727" y="5929"/>
                    <a:pt x="667" y="5929"/>
                  </a:cubicBezTo>
                  <a:close/>
                  <a:moveTo>
                    <a:pt x="1251" y="5810"/>
                  </a:moveTo>
                  <a:cubicBezTo>
                    <a:pt x="1155" y="5822"/>
                    <a:pt x="1191" y="5977"/>
                    <a:pt x="1274" y="5953"/>
                  </a:cubicBezTo>
                  <a:cubicBezTo>
                    <a:pt x="1322" y="5941"/>
                    <a:pt x="1382" y="5929"/>
                    <a:pt x="1429" y="5917"/>
                  </a:cubicBezTo>
                  <a:cubicBezTo>
                    <a:pt x="1501" y="5894"/>
                    <a:pt x="1501" y="5763"/>
                    <a:pt x="1393" y="5763"/>
                  </a:cubicBezTo>
                  <a:lnTo>
                    <a:pt x="1382" y="5763"/>
                  </a:lnTo>
                  <a:cubicBezTo>
                    <a:pt x="1334" y="5798"/>
                    <a:pt x="1286" y="5798"/>
                    <a:pt x="1251" y="5810"/>
                  </a:cubicBezTo>
                  <a:close/>
                  <a:moveTo>
                    <a:pt x="1810" y="5644"/>
                  </a:moveTo>
                  <a:cubicBezTo>
                    <a:pt x="1739" y="5679"/>
                    <a:pt x="1751" y="5798"/>
                    <a:pt x="1846" y="5798"/>
                  </a:cubicBezTo>
                  <a:lnTo>
                    <a:pt x="1858" y="5798"/>
                  </a:lnTo>
                  <a:cubicBezTo>
                    <a:pt x="1905" y="5775"/>
                    <a:pt x="1941" y="5763"/>
                    <a:pt x="1989" y="5739"/>
                  </a:cubicBezTo>
                  <a:cubicBezTo>
                    <a:pt x="2084" y="5703"/>
                    <a:pt x="2036" y="5572"/>
                    <a:pt x="1929" y="5596"/>
                  </a:cubicBezTo>
                  <a:cubicBezTo>
                    <a:pt x="1905" y="5596"/>
                    <a:pt x="1858" y="5632"/>
                    <a:pt x="1810" y="5644"/>
                  </a:cubicBezTo>
                  <a:close/>
                  <a:moveTo>
                    <a:pt x="2346" y="5405"/>
                  </a:moveTo>
                  <a:cubicBezTo>
                    <a:pt x="2263" y="5453"/>
                    <a:pt x="2322" y="5584"/>
                    <a:pt x="2405" y="5536"/>
                  </a:cubicBezTo>
                  <a:cubicBezTo>
                    <a:pt x="2453" y="5525"/>
                    <a:pt x="2501" y="5489"/>
                    <a:pt x="2536" y="5465"/>
                  </a:cubicBezTo>
                  <a:cubicBezTo>
                    <a:pt x="2620" y="5417"/>
                    <a:pt x="2572" y="5298"/>
                    <a:pt x="2477" y="5334"/>
                  </a:cubicBezTo>
                  <a:cubicBezTo>
                    <a:pt x="2441" y="5358"/>
                    <a:pt x="2394" y="5394"/>
                    <a:pt x="2346" y="5405"/>
                  </a:cubicBezTo>
                  <a:close/>
                  <a:moveTo>
                    <a:pt x="2870" y="5120"/>
                  </a:moveTo>
                  <a:cubicBezTo>
                    <a:pt x="2798" y="5179"/>
                    <a:pt x="2858" y="5298"/>
                    <a:pt x="2941" y="5263"/>
                  </a:cubicBezTo>
                  <a:cubicBezTo>
                    <a:pt x="2989" y="5227"/>
                    <a:pt x="3037" y="5203"/>
                    <a:pt x="3072" y="5179"/>
                  </a:cubicBezTo>
                  <a:cubicBezTo>
                    <a:pt x="3156" y="5144"/>
                    <a:pt x="3096" y="5024"/>
                    <a:pt x="3001" y="5048"/>
                  </a:cubicBezTo>
                  <a:lnTo>
                    <a:pt x="2989" y="5048"/>
                  </a:lnTo>
                  <a:cubicBezTo>
                    <a:pt x="2941" y="5084"/>
                    <a:pt x="2917" y="5108"/>
                    <a:pt x="2870" y="5120"/>
                  </a:cubicBezTo>
                  <a:close/>
                  <a:moveTo>
                    <a:pt x="3346" y="4798"/>
                  </a:moveTo>
                  <a:cubicBezTo>
                    <a:pt x="3275" y="4858"/>
                    <a:pt x="3346" y="4965"/>
                    <a:pt x="3429" y="4917"/>
                  </a:cubicBezTo>
                  <a:lnTo>
                    <a:pt x="3453" y="4917"/>
                  </a:lnTo>
                  <a:cubicBezTo>
                    <a:pt x="3489" y="4882"/>
                    <a:pt x="3525" y="4858"/>
                    <a:pt x="3572" y="4822"/>
                  </a:cubicBezTo>
                  <a:cubicBezTo>
                    <a:pt x="3644" y="4763"/>
                    <a:pt x="3572" y="4667"/>
                    <a:pt x="3477" y="4703"/>
                  </a:cubicBezTo>
                  <a:lnTo>
                    <a:pt x="3465" y="4703"/>
                  </a:lnTo>
                  <a:cubicBezTo>
                    <a:pt x="3429" y="4739"/>
                    <a:pt x="3394" y="4763"/>
                    <a:pt x="3346" y="4798"/>
                  </a:cubicBezTo>
                  <a:close/>
                  <a:moveTo>
                    <a:pt x="3810" y="4429"/>
                  </a:moveTo>
                  <a:cubicBezTo>
                    <a:pt x="3727" y="4489"/>
                    <a:pt x="3822" y="4608"/>
                    <a:pt x="3906" y="4524"/>
                  </a:cubicBezTo>
                  <a:cubicBezTo>
                    <a:pt x="3953" y="4501"/>
                    <a:pt x="3989" y="4453"/>
                    <a:pt x="4025" y="4429"/>
                  </a:cubicBezTo>
                  <a:cubicBezTo>
                    <a:pt x="4084" y="4370"/>
                    <a:pt x="4025" y="4262"/>
                    <a:pt x="3941" y="4310"/>
                  </a:cubicBezTo>
                  <a:cubicBezTo>
                    <a:pt x="3941" y="4310"/>
                    <a:pt x="3929" y="4310"/>
                    <a:pt x="3929" y="4322"/>
                  </a:cubicBezTo>
                  <a:cubicBezTo>
                    <a:pt x="3870" y="4346"/>
                    <a:pt x="3834" y="4393"/>
                    <a:pt x="3810" y="4429"/>
                  </a:cubicBezTo>
                  <a:close/>
                  <a:moveTo>
                    <a:pt x="4203" y="4012"/>
                  </a:moveTo>
                  <a:cubicBezTo>
                    <a:pt x="4144" y="4072"/>
                    <a:pt x="4239" y="4167"/>
                    <a:pt x="4310" y="4108"/>
                  </a:cubicBezTo>
                  <a:cubicBezTo>
                    <a:pt x="4310" y="4108"/>
                    <a:pt x="4322" y="4108"/>
                    <a:pt x="4322" y="4096"/>
                  </a:cubicBezTo>
                  <a:cubicBezTo>
                    <a:pt x="4358" y="4048"/>
                    <a:pt x="4382" y="4024"/>
                    <a:pt x="4430" y="3977"/>
                  </a:cubicBezTo>
                  <a:cubicBezTo>
                    <a:pt x="4489" y="3917"/>
                    <a:pt x="4406" y="3810"/>
                    <a:pt x="4322" y="3870"/>
                  </a:cubicBezTo>
                  <a:cubicBezTo>
                    <a:pt x="4322" y="3870"/>
                    <a:pt x="4310" y="3870"/>
                    <a:pt x="4310" y="3893"/>
                  </a:cubicBezTo>
                  <a:cubicBezTo>
                    <a:pt x="4263" y="3929"/>
                    <a:pt x="4239" y="3965"/>
                    <a:pt x="4203" y="4012"/>
                  </a:cubicBezTo>
                  <a:close/>
                  <a:moveTo>
                    <a:pt x="4584" y="3548"/>
                  </a:moveTo>
                  <a:cubicBezTo>
                    <a:pt x="4561" y="3572"/>
                    <a:pt x="4561" y="3608"/>
                    <a:pt x="4584" y="3620"/>
                  </a:cubicBezTo>
                  <a:cubicBezTo>
                    <a:pt x="4608" y="3667"/>
                    <a:pt x="4668" y="3667"/>
                    <a:pt x="4703" y="3631"/>
                  </a:cubicBezTo>
                  <a:cubicBezTo>
                    <a:pt x="4727" y="3596"/>
                    <a:pt x="4763" y="3548"/>
                    <a:pt x="4787" y="3512"/>
                  </a:cubicBezTo>
                  <a:cubicBezTo>
                    <a:pt x="4834" y="3441"/>
                    <a:pt x="4739" y="3358"/>
                    <a:pt x="4668" y="3429"/>
                  </a:cubicBezTo>
                  <a:lnTo>
                    <a:pt x="4656" y="3441"/>
                  </a:lnTo>
                  <a:cubicBezTo>
                    <a:pt x="4644" y="3453"/>
                    <a:pt x="4608" y="3500"/>
                    <a:pt x="4584" y="3548"/>
                  </a:cubicBezTo>
                  <a:close/>
                  <a:moveTo>
                    <a:pt x="4894" y="3060"/>
                  </a:moveTo>
                  <a:cubicBezTo>
                    <a:pt x="4846" y="3131"/>
                    <a:pt x="4953" y="3203"/>
                    <a:pt x="5013" y="3143"/>
                  </a:cubicBezTo>
                  <a:lnTo>
                    <a:pt x="5013" y="3131"/>
                  </a:lnTo>
                  <a:cubicBezTo>
                    <a:pt x="5037" y="3084"/>
                    <a:pt x="5061" y="3036"/>
                    <a:pt x="5084" y="3000"/>
                  </a:cubicBezTo>
                  <a:cubicBezTo>
                    <a:pt x="5096" y="2965"/>
                    <a:pt x="5096" y="2941"/>
                    <a:pt x="5084" y="2917"/>
                  </a:cubicBezTo>
                  <a:cubicBezTo>
                    <a:pt x="5061" y="2881"/>
                    <a:pt x="4977" y="2881"/>
                    <a:pt x="4953" y="2917"/>
                  </a:cubicBezTo>
                  <a:cubicBezTo>
                    <a:pt x="4942" y="2965"/>
                    <a:pt x="4918" y="3012"/>
                    <a:pt x="4894" y="3060"/>
                  </a:cubicBezTo>
                  <a:close/>
                  <a:moveTo>
                    <a:pt x="5156" y="2536"/>
                  </a:moveTo>
                  <a:cubicBezTo>
                    <a:pt x="5120" y="2608"/>
                    <a:pt x="5239" y="2679"/>
                    <a:pt x="5299" y="2608"/>
                  </a:cubicBezTo>
                  <a:lnTo>
                    <a:pt x="5299" y="2596"/>
                  </a:lnTo>
                  <a:cubicBezTo>
                    <a:pt x="5311" y="2548"/>
                    <a:pt x="5334" y="2500"/>
                    <a:pt x="5358" y="2465"/>
                  </a:cubicBezTo>
                  <a:cubicBezTo>
                    <a:pt x="5370" y="2429"/>
                    <a:pt x="5358" y="2417"/>
                    <a:pt x="5358" y="2381"/>
                  </a:cubicBezTo>
                  <a:cubicBezTo>
                    <a:pt x="5323" y="2346"/>
                    <a:pt x="5251" y="2346"/>
                    <a:pt x="5215" y="2405"/>
                  </a:cubicBezTo>
                  <a:cubicBezTo>
                    <a:pt x="5203" y="2441"/>
                    <a:pt x="5192" y="2488"/>
                    <a:pt x="5156" y="2536"/>
                  </a:cubicBezTo>
                  <a:close/>
                  <a:moveTo>
                    <a:pt x="5382" y="1988"/>
                  </a:moveTo>
                  <a:cubicBezTo>
                    <a:pt x="5358" y="2072"/>
                    <a:pt x="5477" y="2119"/>
                    <a:pt x="5513" y="2048"/>
                  </a:cubicBezTo>
                  <a:lnTo>
                    <a:pt x="5513" y="2024"/>
                  </a:lnTo>
                  <a:cubicBezTo>
                    <a:pt x="5537" y="1976"/>
                    <a:pt x="5549" y="1941"/>
                    <a:pt x="5561" y="1881"/>
                  </a:cubicBezTo>
                  <a:cubicBezTo>
                    <a:pt x="5596" y="1798"/>
                    <a:pt x="5465" y="1750"/>
                    <a:pt x="5430" y="1822"/>
                  </a:cubicBezTo>
                  <a:lnTo>
                    <a:pt x="5430" y="1834"/>
                  </a:lnTo>
                  <a:cubicBezTo>
                    <a:pt x="5418" y="1893"/>
                    <a:pt x="5394" y="1941"/>
                    <a:pt x="5382" y="1988"/>
                  </a:cubicBezTo>
                  <a:close/>
                  <a:moveTo>
                    <a:pt x="5537" y="1417"/>
                  </a:moveTo>
                  <a:cubicBezTo>
                    <a:pt x="5513" y="1524"/>
                    <a:pt x="5656" y="1548"/>
                    <a:pt x="5680" y="1453"/>
                  </a:cubicBezTo>
                  <a:cubicBezTo>
                    <a:pt x="5692" y="1405"/>
                    <a:pt x="5692" y="1345"/>
                    <a:pt x="5715" y="1298"/>
                  </a:cubicBezTo>
                  <a:cubicBezTo>
                    <a:pt x="5727" y="1203"/>
                    <a:pt x="5596" y="1167"/>
                    <a:pt x="5561" y="1274"/>
                  </a:cubicBezTo>
                  <a:cubicBezTo>
                    <a:pt x="5561" y="1310"/>
                    <a:pt x="5549" y="1369"/>
                    <a:pt x="5537" y="1417"/>
                  </a:cubicBezTo>
                  <a:close/>
                  <a:moveTo>
                    <a:pt x="5632" y="833"/>
                  </a:moveTo>
                  <a:cubicBezTo>
                    <a:pt x="5632" y="857"/>
                    <a:pt x="5632" y="869"/>
                    <a:pt x="5656" y="881"/>
                  </a:cubicBezTo>
                  <a:cubicBezTo>
                    <a:pt x="5692" y="941"/>
                    <a:pt x="5787" y="917"/>
                    <a:pt x="5787" y="857"/>
                  </a:cubicBezTo>
                  <a:cubicBezTo>
                    <a:pt x="5787" y="810"/>
                    <a:pt x="5799" y="750"/>
                    <a:pt x="5799" y="703"/>
                  </a:cubicBezTo>
                  <a:cubicBezTo>
                    <a:pt x="5799" y="595"/>
                    <a:pt x="5668" y="595"/>
                    <a:pt x="5656" y="691"/>
                  </a:cubicBezTo>
                  <a:cubicBezTo>
                    <a:pt x="5656" y="750"/>
                    <a:pt x="5656" y="798"/>
                    <a:pt x="5632" y="83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1" name="Google Shape;4681;p52"/>
            <p:cNvSpPr/>
            <p:nvPr/>
          </p:nvSpPr>
          <p:spPr>
            <a:xfrm>
              <a:off x="2695575" y="2140575"/>
              <a:ext cx="155675" cy="13725"/>
            </a:xfrm>
            <a:custGeom>
              <a:avLst/>
              <a:gdLst/>
              <a:ahLst/>
              <a:cxnLst/>
              <a:rect l="l" t="t" r="r" b="b"/>
              <a:pathLst>
                <a:path w="6227" h="549" extrusionOk="0">
                  <a:moveTo>
                    <a:pt x="274" y="548"/>
                  </a:moveTo>
                  <a:lnTo>
                    <a:pt x="5953" y="548"/>
                  </a:lnTo>
                  <a:cubicBezTo>
                    <a:pt x="6108" y="548"/>
                    <a:pt x="6227" y="429"/>
                    <a:pt x="6227" y="274"/>
                  </a:cubicBezTo>
                  <a:lnTo>
                    <a:pt x="6227" y="274"/>
                  </a:lnTo>
                  <a:cubicBezTo>
                    <a:pt x="6227" y="131"/>
                    <a:pt x="6108" y="0"/>
                    <a:pt x="5953" y="0"/>
                  </a:cubicBezTo>
                  <a:lnTo>
                    <a:pt x="274" y="0"/>
                  </a:lnTo>
                  <a:cubicBezTo>
                    <a:pt x="119" y="0"/>
                    <a:pt x="0" y="131"/>
                    <a:pt x="0" y="274"/>
                  </a:cubicBezTo>
                  <a:lnTo>
                    <a:pt x="0" y="274"/>
                  </a:lnTo>
                  <a:cubicBezTo>
                    <a:pt x="0" y="429"/>
                    <a:pt x="119" y="548"/>
                    <a:pt x="274" y="548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2" name="Google Shape;4682;p52"/>
            <p:cNvSpPr/>
            <p:nvPr/>
          </p:nvSpPr>
          <p:spPr>
            <a:xfrm>
              <a:off x="2963150" y="1959300"/>
              <a:ext cx="153325" cy="145875"/>
            </a:xfrm>
            <a:custGeom>
              <a:avLst/>
              <a:gdLst/>
              <a:ahLst/>
              <a:cxnLst/>
              <a:rect l="l" t="t" r="r" b="b"/>
              <a:pathLst>
                <a:path w="6133" h="5835" extrusionOk="0">
                  <a:moveTo>
                    <a:pt x="108" y="0"/>
                  </a:moveTo>
                  <a:cubicBezTo>
                    <a:pt x="13" y="0"/>
                    <a:pt x="1" y="143"/>
                    <a:pt x="108" y="143"/>
                  </a:cubicBezTo>
                  <a:lnTo>
                    <a:pt x="251" y="143"/>
                  </a:lnTo>
                  <a:cubicBezTo>
                    <a:pt x="358" y="143"/>
                    <a:pt x="358" y="0"/>
                    <a:pt x="251" y="0"/>
                  </a:cubicBezTo>
                  <a:close/>
                  <a:moveTo>
                    <a:pt x="5990" y="5739"/>
                  </a:moveTo>
                  <a:cubicBezTo>
                    <a:pt x="5990" y="5835"/>
                    <a:pt x="6132" y="5835"/>
                    <a:pt x="6132" y="5739"/>
                  </a:cubicBezTo>
                  <a:cubicBezTo>
                    <a:pt x="6132" y="5692"/>
                    <a:pt x="6132" y="5632"/>
                    <a:pt x="6121" y="5596"/>
                  </a:cubicBezTo>
                  <a:cubicBezTo>
                    <a:pt x="6121" y="5501"/>
                    <a:pt x="5990" y="5501"/>
                    <a:pt x="5966" y="5596"/>
                  </a:cubicBezTo>
                  <a:lnTo>
                    <a:pt x="5966" y="5608"/>
                  </a:lnTo>
                  <a:cubicBezTo>
                    <a:pt x="5990" y="5656"/>
                    <a:pt x="5990" y="5692"/>
                    <a:pt x="5990" y="5739"/>
                  </a:cubicBezTo>
                  <a:close/>
                  <a:moveTo>
                    <a:pt x="5942" y="5156"/>
                  </a:moveTo>
                  <a:cubicBezTo>
                    <a:pt x="5942" y="5192"/>
                    <a:pt x="5966" y="5215"/>
                    <a:pt x="6001" y="5215"/>
                  </a:cubicBezTo>
                  <a:cubicBezTo>
                    <a:pt x="6061" y="5239"/>
                    <a:pt x="6085" y="5192"/>
                    <a:pt x="6085" y="5132"/>
                  </a:cubicBezTo>
                  <a:cubicBezTo>
                    <a:pt x="6085" y="5084"/>
                    <a:pt x="6073" y="5025"/>
                    <a:pt x="6061" y="4977"/>
                  </a:cubicBezTo>
                  <a:cubicBezTo>
                    <a:pt x="6037" y="4894"/>
                    <a:pt x="5894" y="4906"/>
                    <a:pt x="5906" y="5013"/>
                  </a:cubicBezTo>
                  <a:cubicBezTo>
                    <a:pt x="5930" y="5061"/>
                    <a:pt x="5930" y="5120"/>
                    <a:pt x="5942" y="5156"/>
                  </a:cubicBezTo>
                  <a:close/>
                  <a:moveTo>
                    <a:pt x="5823" y="4584"/>
                  </a:moveTo>
                  <a:cubicBezTo>
                    <a:pt x="5835" y="4668"/>
                    <a:pt x="5990" y="4644"/>
                    <a:pt x="5966" y="4549"/>
                  </a:cubicBezTo>
                  <a:cubicBezTo>
                    <a:pt x="5954" y="4501"/>
                    <a:pt x="5942" y="4441"/>
                    <a:pt x="5930" y="4406"/>
                  </a:cubicBezTo>
                  <a:cubicBezTo>
                    <a:pt x="5906" y="4322"/>
                    <a:pt x="5775" y="4322"/>
                    <a:pt x="5775" y="4430"/>
                  </a:cubicBezTo>
                  <a:lnTo>
                    <a:pt x="5775" y="4441"/>
                  </a:lnTo>
                  <a:close/>
                  <a:moveTo>
                    <a:pt x="5644" y="4025"/>
                  </a:moveTo>
                  <a:cubicBezTo>
                    <a:pt x="5668" y="4108"/>
                    <a:pt x="5787" y="4084"/>
                    <a:pt x="5787" y="4001"/>
                  </a:cubicBezTo>
                  <a:lnTo>
                    <a:pt x="5787" y="3989"/>
                  </a:lnTo>
                  <a:cubicBezTo>
                    <a:pt x="5775" y="3941"/>
                    <a:pt x="5763" y="3894"/>
                    <a:pt x="5728" y="3846"/>
                  </a:cubicBezTo>
                  <a:cubicBezTo>
                    <a:pt x="5704" y="3763"/>
                    <a:pt x="5573" y="3810"/>
                    <a:pt x="5597" y="3906"/>
                  </a:cubicBezTo>
                  <a:cubicBezTo>
                    <a:pt x="5609" y="3918"/>
                    <a:pt x="5632" y="3989"/>
                    <a:pt x="5644" y="4025"/>
                  </a:cubicBezTo>
                  <a:close/>
                  <a:moveTo>
                    <a:pt x="5418" y="3477"/>
                  </a:moveTo>
                  <a:cubicBezTo>
                    <a:pt x="5466" y="3572"/>
                    <a:pt x="5597" y="3501"/>
                    <a:pt x="5549" y="3418"/>
                  </a:cubicBezTo>
                  <a:cubicBezTo>
                    <a:pt x="5537" y="3370"/>
                    <a:pt x="5513" y="3322"/>
                    <a:pt x="5478" y="3287"/>
                  </a:cubicBezTo>
                  <a:cubicBezTo>
                    <a:pt x="5430" y="3215"/>
                    <a:pt x="5311" y="3251"/>
                    <a:pt x="5347" y="3346"/>
                  </a:cubicBezTo>
                  <a:cubicBezTo>
                    <a:pt x="5370" y="3394"/>
                    <a:pt x="5394" y="3429"/>
                    <a:pt x="5418" y="3477"/>
                  </a:cubicBezTo>
                  <a:close/>
                  <a:moveTo>
                    <a:pt x="5132" y="2977"/>
                  </a:moveTo>
                  <a:cubicBezTo>
                    <a:pt x="5192" y="3048"/>
                    <a:pt x="5311" y="2989"/>
                    <a:pt x="5275" y="2894"/>
                  </a:cubicBezTo>
                  <a:cubicBezTo>
                    <a:pt x="5239" y="2858"/>
                    <a:pt x="5216" y="2810"/>
                    <a:pt x="5192" y="2763"/>
                  </a:cubicBezTo>
                  <a:cubicBezTo>
                    <a:pt x="5156" y="2691"/>
                    <a:pt x="5037" y="2751"/>
                    <a:pt x="5061" y="2834"/>
                  </a:cubicBezTo>
                  <a:lnTo>
                    <a:pt x="5061" y="2858"/>
                  </a:lnTo>
                  <a:cubicBezTo>
                    <a:pt x="5097" y="2882"/>
                    <a:pt x="5109" y="2929"/>
                    <a:pt x="5132" y="2977"/>
                  </a:cubicBezTo>
                  <a:close/>
                  <a:moveTo>
                    <a:pt x="4811" y="2477"/>
                  </a:moveTo>
                  <a:cubicBezTo>
                    <a:pt x="4870" y="2560"/>
                    <a:pt x="4978" y="2477"/>
                    <a:pt x="4930" y="2394"/>
                  </a:cubicBezTo>
                  <a:lnTo>
                    <a:pt x="4930" y="2370"/>
                  </a:lnTo>
                  <a:cubicBezTo>
                    <a:pt x="4894" y="2334"/>
                    <a:pt x="4870" y="2298"/>
                    <a:pt x="4835" y="2251"/>
                  </a:cubicBezTo>
                  <a:cubicBezTo>
                    <a:pt x="4775" y="2179"/>
                    <a:pt x="4680" y="2251"/>
                    <a:pt x="4716" y="2346"/>
                  </a:cubicBezTo>
                  <a:lnTo>
                    <a:pt x="4716" y="2358"/>
                  </a:lnTo>
                  <a:cubicBezTo>
                    <a:pt x="4751" y="2406"/>
                    <a:pt x="4775" y="2429"/>
                    <a:pt x="4811" y="2477"/>
                  </a:cubicBezTo>
                  <a:close/>
                  <a:moveTo>
                    <a:pt x="4418" y="2036"/>
                  </a:moveTo>
                  <a:cubicBezTo>
                    <a:pt x="4477" y="2108"/>
                    <a:pt x="4597" y="2013"/>
                    <a:pt x="4525" y="1929"/>
                  </a:cubicBezTo>
                  <a:cubicBezTo>
                    <a:pt x="4501" y="1882"/>
                    <a:pt x="4454" y="1858"/>
                    <a:pt x="4418" y="1810"/>
                  </a:cubicBezTo>
                  <a:cubicBezTo>
                    <a:pt x="4358" y="1751"/>
                    <a:pt x="4263" y="1810"/>
                    <a:pt x="4299" y="1905"/>
                  </a:cubicBezTo>
                  <a:cubicBezTo>
                    <a:pt x="4299" y="1905"/>
                    <a:pt x="4299" y="1917"/>
                    <a:pt x="4323" y="1917"/>
                  </a:cubicBezTo>
                  <a:cubicBezTo>
                    <a:pt x="4358" y="1965"/>
                    <a:pt x="4394" y="1989"/>
                    <a:pt x="4418" y="2036"/>
                  </a:cubicBezTo>
                  <a:close/>
                  <a:moveTo>
                    <a:pt x="4001" y="1620"/>
                  </a:moveTo>
                  <a:cubicBezTo>
                    <a:pt x="4061" y="1679"/>
                    <a:pt x="4168" y="1584"/>
                    <a:pt x="4108" y="1513"/>
                  </a:cubicBezTo>
                  <a:cubicBezTo>
                    <a:pt x="4108" y="1513"/>
                    <a:pt x="4108" y="1501"/>
                    <a:pt x="4096" y="1501"/>
                  </a:cubicBezTo>
                  <a:cubicBezTo>
                    <a:pt x="4049" y="1465"/>
                    <a:pt x="4025" y="1441"/>
                    <a:pt x="3977" y="1393"/>
                  </a:cubicBezTo>
                  <a:cubicBezTo>
                    <a:pt x="3918" y="1334"/>
                    <a:pt x="3811" y="1417"/>
                    <a:pt x="3870" y="1501"/>
                  </a:cubicBezTo>
                  <a:cubicBezTo>
                    <a:pt x="3870" y="1501"/>
                    <a:pt x="3870" y="1513"/>
                    <a:pt x="3882" y="1513"/>
                  </a:cubicBezTo>
                  <a:cubicBezTo>
                    <a:pt x="3930" y="1560"/>
                    <a:pt x="3977" y="1584"/>
                    <a:pt x="4001" y="1620"/>
                  </a:cubicBezTo>
                  <a:close/>
                  <a:moveTo>
                    <a:pt x="3549" y="1263"/>
                  </a:moveTo>
                  <a:cubicBezTo>
                    <a:pt x="3573" y="1274"/>
                    <a:pt x="3608" y="1274"/>
                    <a:pt x="3620" y="1263"/>
                  </a:cubicBezTo>
                  <a:cubicBezTo>
                    <a:pt x="3668" y="1227"/>
                    <a:pt x="3668" y="1167"/>
                    <a:pt x="3632" y="1143"/>
                  </a:cubicBezTo>
                  <a:cubicBezTo>
                    <a:pt x="3585" y="1108"/>
                    <a:pt x="3549" y="1084"/>
                    <a:pt x="3513" y="1048"/>
                  </a:cubicBezTo>
                  <a:cubicBezTo>
                    <a:pt x="3442" y="1001"/>
                    <a:pt x="3346" y="1096"/>
                    <a:pt x="3430" y="1167"/>
                  </a:cubicBezTo>
                  <a:lnTo>
                    <a:pt x="3442" y="1191"/>
                  </a:lnTo>
                  <a:cubicBezTo>
                    <a:pt x="3465" y="1203"/>
                    <a:pt x="3513" y="1227"/>
                    <a:pt x="3549" y="1263"/>
                  </a:cubicBezTo>
                  <a:close/>
                  <a:moveTo>
                    <a:pt x="3049" y="929"/>
                  </a:moveTo>
                  <a:cubicBezTo>
                    <a:pt x="3132" y="977"/>
                    <a:pt x="3204" y="870"/>
                    <a:pt x="3144" y="810"/>
                  </a:cubicBezTo>
                  <a:lnTo>
                    <a:pt x="3132" y="810"/>
                  </a:lnTo>
                  <a:cubicBezTo>
                    <a:pt x="3084" y="786"/>
                    <a:pt x="3037" y="774"/>
                    <a:pt x="2989" y="739"/>
                  </a:cubicBezTo>
                  <a:cubicBezTo>
                    <a:pt x="2965" y="727"/>
                    <a:pt x="2930" y="727"/>
                    <a:pt x="2918" y="739"/>
                  </a:cubicBezTo>
                  <a:cubicBezTo>
                    <a:pt x="2870" y="774"/>
                    <a:pt x="2870" y="846"/>
                    <a:pt x="2918" y="870"/>
                  </a:cubicBezTo>
                  <a:cubicBezTo>
                    <a:pt x="2977" y="893"/>
                    <a:pt x="3013" y="917"/>
                    <a:pt x="3049" y="929"/>
                  </a:cubicBezTo>
                  <a:close/>
                  <a:moveTo>
                    <a:pt x="2537" y="667"/>
                  </a:moveTo>
                  <a:cubicBezTo>
                    <a:pt x="2608" y="715"/>
                    <a:pt x="2680" y="596"/>
                    <a:pt x="2608" y="536"/>
                  </a:cubicBezTo>
                  <a:lnTo>
                    <a:pt x="2596" y="536"/>
                  </a:lnTo>
                  <a:cubicBezTo>
                    <a:pt x="2549" y="512"/>
                    <a:pt x="2501" y="489"/>
                    <a:pt x="2453" y="477"/>
                  </a:cubicBezTo>
                  <a:cubicBezTo>
                    <a:pt x="2430" y="453"/>
                    <a:pt x="2418" y="477"/>
                    <a:pt x="2382" y="477"/>
                  </a:cubicBezTo>
                  <a:cubicBezTo>
                    <a:pt x="2334" y="501"/>
                    <a:pt x="2334" y="572"/>
                    <a:pt x="2394" y="608"/>
                  </a:cubicBezTo>
                  <a:cubicBezTo>
                    <a:pt x="2442" y="632"/>
                    <a:pt x="2489" y="643"/>
                    <a:pt x="2537" y="667"/>
                  </a:cubicBezTo>
                  <a:close/>
                  <a:moveTo>
                    <a:pt x="2001" y="453"/>
                  </a:moveTo>
                  <a:cubicBezTo>
                    <a:pt x="2084" y="489"/>
                    <a:pt x="2132" y="370"/>
                    <a:pt x="2061" y="322"/>
                  </a:cubicBezTo>
                  <a:lnTo>
                    <a:pt x="2037" y="322"/>
                  </a:lnTo>
                  <a:cubicBezTo>
                    <a:pt x="2001" y="310"/>
                    <a:pt x="1953" y="298"/>
                    <a:pt x="1894" y="274"/>
                  </a:cubicBezTo>
                  <a:cubicBezTo>
                    <a:pt x="1810" y="251"/>
                    <a:pt x="1763" y="370"/>
                    <a:pt x="1834" y="417"/>
                  </a:cubicBezTo>
                  <a:lnTo>
                    <a:pt x="1846" y="417"/>
                  </a:lnTo>
                  <a:cubicBezTo>
                    <a:pt x="1894" y="429"/>
                    <a:pt x="1941" y="441"/>
                    <a:pt x="2001" y="453"/>
                  </a:cubicBezTo>
                  <a:close/>
                  <a:moveTo>
                    <a:pt x="1429" y="298"/>
                  </a:moveTo>
                  <a:cubicBezTo>
                    <a:pt x="1537" y="310"/>
                    <a:pt x="1560" y="179"/>
                    <a:pt x="1465" y="143"/>
                  </a:cubicBezTo>
                  <a:cubicBezTo>
                    <a:pt x="1418" y="131"/>
                    <a:pt x="1358" y="131"/>
                    <a:pt x="1310" y="120"/>
                  </a:cubicBezTo>
                  <a:cubicBezTo>
                    <a:pt x="1227" y="96"/>
                    <a:pt x="1179" y="239"/>
                    <a:pt x="1287" y="262"/>
                  </a:cubicBezTo>
                  <a:cubicBezTo>
                    <a:pt x="1322" y="274"/>
                    <a:pt x="1370" y="274"/>
                    <a:pt x="1429" y="298"/>
                  </a:cubicBezTo>
                  <a:close/>
                  <a:moveTo>
                    <a:pt x="846" y="191"/>
                  </a:moveTo>
                  <a:cubicBezTo>
                    <a:pt x="870" y="191"/>
                    <a:pt x="882" y="191"/>
                    <a:pt x="894" y="179"/>
                  </a:cubicBezTo>
                  <a:cubicBezTo>
                    <a:pt x="953" y="131"/>
                    <a:pt x="929" y="36"/>
                    <a:pt x="870" y="36"/>
                  </a:cubicBezTo>
                  <a:cubicBezTo>
                    <a:pt x="822" y="36"/>
                    <a:pt x="763" y="24"/>
                    <a:pt x="715" y="24"/>
                  </a:cubicBezTo>
                  <a:cubicBezTo>
                    <a:pt x="608" y="24"/>
                    <a:pt x="608" y="155"/>
                    <a:pt x="703" y="179"/>
                  </a:cubicBezTo>
                  <a:cubicBezTo>
                    <a:pt x="751" y="179"/>
                    <a:pt x="787" y="191"/>
                    <a:pt x="846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3" name="Google Shape;4683;p52"/>
            <p:cNvSpPr/>
            <p:nvPr/>
          </p:nvSpPr>
          <p:spPr>
            <a:xfrm>
              <a:off x="2959000" y="1954825"/>
              <a:ext cx="13400" cy="155400"/>
            </a:xfrm>
            <a:custGeom>
              <a:avLst/>
              <a:gdLst/>
              <a:ahLst/>
              <a:cxnLst/>
              <a:rect l="l" t="t" r="r" b="b"/>
              <a:pathLst>
                <a:path w="536" h="6216" extrusionOk="0">
                  <a:moveTo>
                    <a:pt x="536" y="5954"/>
                  </a:moveTo>
                  <a:lnTo>
                    <a:pt x="536" y="263"/>
                  </a:lnTo>
                  <a:cubicBezTo>
                    <a:pt x="536" y="120"/>
                    <a:pt x="417" y="1"/>
                    <a:pt x="274" y="1"/>
                  </a:cubicBezTo>
                  <a:lnTo>
                    <a:pt x="274" y="1"/>
                  </a:lnTo>
                  <a:cubicBezTo>
                    <a:pt x="119" y="1"/>
                    <a:pt x="0" y="120"/>
                    <a:pt x="0" y="263"/>
                  </a:cubicBezTo>
                  <a:lnTo>
                    <a:pt x="0" y="5954"/>
                  </a:lnTo>
                  <a:cubicBezTo>
                    <a:pt x="0" y="6097"/>
                    <a:pt x="119" y="6216"/>
                    <a:pt x="274" y="6216"/>
                  </a:cubicBezTo>
                  <a:lnTo>
                    <a:pt x="274" y="6216"/>
                  </a:lnTo>
                  <a:cubicBezTo>
                    <a:pt x="417" y="6216"/>
                    <a:pt x="536" y="6097"/>
                    <a:pt x="536" y="5954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4" name="Google Shape;4684;p52"/>
            <p:cNvSpPr/>
            <p:nvPr/>
          </p:nvSpPr>
          <p:spPr>
            <a:xfrm>
              <a:off x="3756700" y="2299525"/>
              <a:ext cx="153325" cy="145875"/>
            </a:xfrm>
            <a:custGeom>
              <a:avLst/>
              <a:gdLst/>
              <a:ahLst/>
              <a:cxnLst/>
              <a:rect l="l" t="t" r="r" b="b"/>
              <a:pathLst>
                <a:path w="6133" h="5835" extrusionOk="0">
                  <a:moveTo>
                    <a:pt x="108" y="0"/>
                  </a:moveTo>
                  <a:cubicBezTo>
                    <a:pt x="25" y="0"/>
                    <a:pt x="1" y="155"/>
                    <a:pt x="108" y="155"/>
                  </a:cubicBezTo>
                  <a:lnTo>
                    <a:pt x="263" y="155"/>
                  </a:lnTo>
                  <a:cubicBezTo>
                    <a:pt x="358" y="155"/>
                    <a:pt x="358" y="0"/>
                    <a:pt x="263" y="0"/>
                  </a:cubicBezTo>
                  <a:close/>
                  <a:moveTo>
                    <a:pt x="5990" y="5751"/>
                  </a:moveTo>
                  <a:cubicBezTo>
                    <a:pt x="5990" y="5834"/>
                    <a:pt x="6133" y="5834"/>
                    <a:pt x="6133" y="5751"/>
                  </a:cubicBezTo>
                  <a:cubicBezTo>
                    <a:pt x="6133" y="5703"/>
                    <a:pt x="6133" y="5644"/>
                    <a:pt x="6121" y="5596"/>
                  </a:cubicBezTo>
                  <a:cubicBezTo>
                    <a:pt x="6121" y="5513"/>
                    <a:pt x="5990" y="5513"/>
                    <a:pt x="5978" y="5596"/>
                  </a:cubicBezTo>
                  <a:lnTo>
                    <a:pt x="5978" y="5620"/>
                  </a:lnTo>
                  <a:cubicBezTo>
                    <a:pt x="5990" y="5644"/>
                    <a:pt x="5990" y="5703"/>
                    <a:pt x="5990" y="5751"/>
                  </a:cubicBezTo>
                  <a:close/>
                  <a:moveTo>
                    <a:pt x="5930" y="5168"/>
                  </a:moveTo>
                  <a:cubicBezTo>
                    <a:pt x="5930" y="5203"/>
                    <a:pt x="5954" y="5227"/>
                    <a:pt x="5990" y="5227"/>
                  </a:cubicBezTo>
                  <a:cubicBezTo>
                    <a:pt x="6049" y="5239"/>
                    <a:pt x="6097" y="5203"/>
                    <a:pt x="6073" y="5132"/>
                  </a:cubicBezTo>
                  <a:cubicBezTo>
                    <a:pt x="6061" y="5096"/>
                    <a:pt x="6061" y="5037"/>
                    <a:pt x="6049" y="4989"/>
                  </a:cubicBezTo>
                  <a:cubicBezTo>
                    <a:pt x="6037" y="4894"/>
                    <a:pt x="5882" y="4918"/>
                    <a:pt x="5894" y="5013"/>
                  </a:cubicBezTo>
                  <a:cubicBezTo>
                    <a:pt x="5918" y="5060"/>
                    <a:pt x="5930" y="5108"/>
                    <a:pt x="5930" y="5168"/>
                  </a:cubicBezTo>
                  <a:close/>
                  <a:moveTo>
                    <a:pt x="5823" y="4584"/>
                  </a:moveTo>
                  <a:cubicBezTo>
                    <a:pt x="5835" y="4679"/>
                    <a:pt x="5990" y="4644"/>
                    <a:pt x="5978" y="4560"/>
                  </a:cubicBezTo>
                  <a:cubicBezTo>
                    <a:pt x="5954" y="4513"/>
                    <a:pt x="5942" y="4453"/>
                    <a:pt x="5930" y="4406"/>
                  </a:cubicBezTo>
                  <a:cubicBezTo>
                    <a:pt x="5918" y="4334"/>
                    <a:pt x="5775" y="4334"/>
                    <a:pt x="5775" y="4441"/>
                  </a:cubicBezTo>
                  <a:lnTo>
                    <a:pt x="5775" y="4453"/>
                  </a:lnTo>
                  <a:close/>
                  <a:moveTo>
                    <a:pt x="5644" y="4025"/>
                  </a:moveTo>
                  <a:cubicBezTo>
                    <a:pt x="5680" y="4096"/>
                    <a:pt x="5799" y="4084"/>
                    <a:pt x="5799" y="3989"/>
                  </a:cubicBezTo>
                  <a:lnTo>
                    <a:pt x="5799" y="3977"/>
                  </a:lnTo>
                  <a:cubicBezTo>
                    <a:pt x="5775" y="3929"/>
                    <a:pt x="5763" y="3894"/>
                    <a:pt x="5740" y="3846"/>
                  </a:cubicBezTo>
                  <a:cubicBezTo>
                    <a:pt x="5704" y="3751"/>
                    <a:pt x="5573" y="3798"/>
                    <a:pt x="5597" y="3906"/>
                  </a:cubicBezTo>
                  <a:cubicBezTo>
                    <a:pt x="5621" y="3929"/>
                    <a:pt x="5632" y="3977"/>
                    <a:pt x="5644" y="4025"/>
                  </a:cubicBezTo>
                  <a:close/>
                  <a:moveTo>
                    <a:pt x="5418" y="3489"/>
                  </a:moveTo>
                  <a:cubicBezTo>
                    <a:pt x="5466" y="3572"/>
                    <a:pt x="5597" y="3513"/>
                    <a:pt x="5561" y="3429"/>
                  </a:cubicBezTo>
                  <a:cubicBezTo>
                    <a:pt x="5537" y="3382"/>
                    <a:pt x="5513" y="3334"/>
                    <a:pt x="5478" y="3298"/>
                  </a:cubicBezTo>
                  <a:cubicBezTo>
                    <a:pt x="5442" y="3215"/>
                    <a:pt x="5323" y="3263"/>
                    <a:pt x="5347" y="3358"/>
                  </a:cubicBezTo>
                  <a:cubicBezTo>
                    <a:pt x="5359" y="3394"/>
                    <a:pt x="5394" y="3441"/>
                    <a:pt x="5418" y="3489"/>
                  </a:cubicBezTo>
                  <a:close/>
                  <a:moveTo>
                    <a:pt x="5144" y="2965"/>
                  </a:moveTo>
                  <a:cubicBezTo>
                    <a:pt x="5204" y="3036"/>
                    <a:pt x="5323" y="2977"/>
                    <a:pt x="5275" y="2893"/>
                  </a:cubicBezTo>
                  <a:cubicBezTo>
                    <a:pt x="5240" y="2846"/>
                    <a:pt x="5216" y="2798"/>
                    <a:pt x="5204" y="2763"/>
                  </a:cubicBezTo>
                  <a:cubicBezTo>
                    <a:pt x="5156" y="2679"/>
                    <a:pt x="5037" y="2739"/>
                    <a:pt x="5061" y="2834"/>
                  </a:cubicBezTo>
                  <a:lnTo>
                    <a:pt x="5061" y="2846"/>
                  </a:lnTo>
                  <a:cubicBezTo>
                    <a:pt x="5085" y="2893"/>
                    <a:pt x="5109" y="2917"/>
                    <a:pt x="5144" y="2965"/>
                  </a:cubicBezTo>
                  <a:close/>
                  <a:moveTo>
                    <a:pt x="4811" y="2489"/>
                  </a:moveTo>
                  <a:cubicBezTo>
                    <a:pt x="4870" y="2560"/>
                    <a:pt x="4978" y="2489"/>
                    <a:pt x="4930" y="2405"/>
                  </a:cubicBezTo>
                  <a:lnTo>
                    <a:pt x="4930" y="2382"/>
                  </a:lnTo>
                  <a:cubicBezTo>
                    <a:pt x="4894" y="2334"/>
                    <a:pt x="4870" y="2310"/>
                    <a:pt x="4847" y="2262"/>
                  </a:cubicBezTo>
                  <a:cubicBezTo>
                    <a:pt x="4787" y="2191"/>
                    <a:pt x="4680" y="2262"/>
                    <a:pt x="4728" y="2358"/>
                  </a:cubicBezTo>
                  <a:lnTo>
                    <a:pt x="4728" y="2370"/>
                  </a:lnTo>
                  <a:cubicBezTo>
                    <a:pt x="4751" y="2417"/>
                    <a:pt x="4787" y="2441"/>
                    <a:pt x="4811" y="2489"/>
                  </a:cubicBezTo>
                  <a:close/>
                  <a:moveTo>
                    <a:pt x="4430" y="2024"/>
                  </a:moveTo>
                  <a:cubicBezTo>
                    <a:pt x="4489" y="2108"/>
                    <a:pt x="4609" y="2012"/>
                    <a:pt x="4525" y="1929"/>
                  </a:cubicBezTo>
                  <a:cubicBezTo>
                    <a:pt x="4501" y="1881"/>
                    <a:pt x="4454" y="1846"/>
                    <a:pt x="4430" y="1810"/>
                  </a:cubicBezTo>
                  <a:cubicBezTo>
                    <a:pt x="4370" y="1751"/>
                    <a:pt x="4263" y="1810"/>
                    <a:pt x="4311" y="1893"/>
                  </a:cubicBezTo>
                  <a:cubicBezTo>
                    <a:pt x="4311" y="1893"/>
                    <a:pt x="4311" y="1905"/>
                    <a:pt x="4323" y="1905"/>
                  </a:cubicBezTo>
                  <a:cubicBezTo>
                    <a:pt x="4370" y="1965"/>
                    <a:pt x="4394" y="2001"/>
                    <a:pt x="4430" y="2024"/>
                  </a:cubicBezTo>
                  <a:close/>
                  <a:moveTo>
                    <a:pt x="4013" y="1631"/>
                  </a:moveTo>
                  <a:cubicBezTo>
                    <a:pt x="4073" y="1679"/>
                    <a:pt x="4168" y="1596"/>
                    <a:pt x="4108" y="1524"/>
                  </a:cubicBezTo>
                  <a:cubicBezTo>
                    <a:pt x="4108" y="1524"/>
                    <a:pt x="4108" y="1512"/>
                    <a:pt x="4097" y="1512"/>
                  </a:cubicBezTo>
                  <a:cubicBezTo>
                    <a:pt x="4049" y="1477"/>
                    <a:pt x="4025" y="1453"/>
                    <a:pt x="3977" y="1405"/>
                  </a:cubicBezTo>
                  <a:cubicBezTo>
                    <a:pt x="3918" y="1346"/>
                    <a:pt x="3811" y="1429"/>
                    <a:pt x="3870" y="1512"/>
                  </a:cubicBezTo>
                  <a:cubicBezTo>
                    <a:pt x="3870" y="1512"/>
                    <a:pt x="3870" y="1524"/>
                    <a:pt x="3894" y="1524"/>
                  </a:cubicBezTo>
                  <a:cubicBezTo>
                    <a:pt x="3930" y="1572"/>
                    <a:pt x="3966" y="1596"/>
                    <a:pt x="4013" y="1631"/>
                  </a:cubicBezTo>
                  <a:close/>
                  <a:moveTo>
                    <a:pt x="3549" y="1250"/>
                  </a:moveTo>
                  <a:cubicBezTo>
                    <a:pt x="3573" y="1274"/>
                    <a:pt x="3608" y="1274"/>
                    <a:pt x="3620" y="1250"/>
                  </a:cubicBezTo>
                  <a:cubicBezTo>
                    <a:pt x="3668" y="1227"/>
                    <a:pt x="3668" y="1167"/>
                    <a:pt x="3632" y="1131"/>
                  </a:cubicBezTo>
                  <a:cubicBezTo>
                    <a:pt x="3596" y="1108"/>
                    <a:pt x="3549" y="1072"/>
                    <a:pt x="3513" y="1048"/>
                  </a:cubicBezTo>
                  <a:cubicBezTo>
                    <a:pt x="3442" y="1000"/>
                    <a:pt x="3358" y="1084"/>
                    <a:pt x="3430" y="1167"/>
                  </a:cubicBezTo>
                  <a:lnTo>
                    <a:pt x="3442" y="1179"/>
                  </a:lnTo>
                  <a:cubicBezTo>
                    <a:pt x="3477" y="1191"/>
                    <a:pt x="3501" y="1227"/>
                    <a:pt x="3549" y="1250"/>
                  </a:cubicBezTo>
                  <a:close/>
                  <a:moveTo>
                    <a:pt x="3061" y="941"/>
                  </a:moveTo>
                  <a:cubicBezTo>
                    <a:pt x="3132" y="989"/>
                    <a:pt x="3204" y="881"/>
                    <a:pt x="3144" y="822"/>
                  </a:cubicBezTo>
                  <a:lnTo>
                    <a:pt x="3132" y="822"/>
                  </a:lnTo>
                  <a:cubicBezTo>
                    <a:pt x="3085" y="798"/>
                    <a:pt x="3037" y="774"/>
                    <a:pt x="3001" y="750"/>
                  </a:cubicBezTo>
                  <a:cubicBezTo>
                    <a:pt x="2965" y="738"/>
                    <a:pt x="2942" y="738"/>
                    <a:pt x="2918" y="750"/>
                  </a:cubicBezTo>
                  <a:cubicBezTo>
                    <a:pt x="2882" y="774"/>
                    <a:pt x="2882" y="858"/>
                    <a:pt x="2918" y="881"/>
                  </a:cubicBezTo>
                  <a:cubicBezTo>
                    <a:pt x="2965" y="893"/>
                    <a:pt x="3013" y="917"/>
                    <a:pt x="3061" y="941"/>
                  </a:cubicBezTo>
                  <a:close/>
                  <a:moveTo>
                    <a:pt x="2537" y="679"/>
                  </a:moveTo>
                  <a:cubicBezTo>
                    <a:pt x="2608" y="715"/>
                    <a:pt x="2680" y="596"/>
                    <a:pt x="2608" y="536"/>
                  </a:cubicBezTo>
                  <a:lnTo>
                    <a:pt x="2596" y="536"/>
                  </a:lnTo>
                  <a:cubicBezTo>
                    <a:pt x="2549" y="524"/>
                    <a:pt x="2501" y="500"/>
                    <a:pt x="2465" y="477"/>
                  </a:cubicBezTo>
                  <a:cubicBezTo>
                    <a:pt x="2430" y="465"/>
                    <a:pt x="2418" y="477"/>
                    <a:pt x="2382" y="477"/>
                  </a:cubicBezTo>
                  <a:cubicBezTo>
                    <a:pt x="2346" y="512"/>
                    <a:pt x="2346" y="584"/>
                    <a:pt x="2406" y="619"/>
                  </a:cubicBezTo>
                  <a:cubicBezTo>
                    <a:pt x="2442" y="631"/>
                    <a:pt x="2489" y="643"/>
                    <a:pt x="2537" y="679"/>
                  </a:cubicBezTo>
                  <a:close/>
                  <a:moveTo>
                    <a:pt x="1989" y="453"/>
                  </a:moveTo>
                  <a:cubicBezTo>
                    <a:pt x="2072" y="477"/>
                    <a:pt x="2120" y="357"/>
                    <a:pt x="2049" y="322"/>
                  </a:cubicBezTo>
                  <a:lnTo>
                    <a:pt x="2025" y="322"/>
                  </a:lnTo>
                  <a:cubicBezTo>
                    <a:pt x="1989" y="298"/>
                    <a:pt x="1942" y="286"/>
                    <a:pt x="1882" y="274"/>
                  </a:cubicBezTo>
                  <a:cubicBezTo>
                    <a:pt x="1811" y="238"/>
                    <a:pt x="1751" y="357"/>
                    <a:pt x="1822" y="405"/>
                  </a:cubicBezTo>
                  <a:lnTo>
                    <a:pt x="1834" y="405"/>
                  </a:lnTo>
                  <a:cubicBezTo>
                    <a:pt x="1894" y="417"/>
                    <a:pt x="1942" y="441"/>
                    <a:pt x="1989" y="453"/>
                  </a:cubicBezTo>
                  <a:close/>
                  <a:moveTo>
                    <a:pt x="1418" y="298"/>
                  </a:moveTo>
                  <a:cubicBezTo>
                    <a:pt x="1525" y="322"/>
                    <a:pt x="1549" y="179"/>
                    <a:pt x="1453" y="155"/>
                  </a:cubicBezTo>
                  <a:cubicBezTo>
                    <a:pt x="1406" y="143"/>
                    <a:pt x="1346" y="143"/>
                    <a:pt x="1299" y="119"/>
                  </a:cubicBezTo>
                  <a:cubicBezTo>
                    <a:pt x="1215" y="107"/>
                    <a:pt x="1168" y="238"/>
                    <a:pt x="1275" y="274"/>
                  </a:cubicBezTo>
                  <a:cubicBezTo>
                    <a:pt x="1334" y="274"/>
                    <a:pt x="1370" y="286"/>
                    <a:pt x="1418" y="298"/>
                  </a:cubicBezTo>
                  <a:close/>
                  <a:moveTo>
                    <a:pt x="834" y="203"/>
                  </a:moveTo>
                  <a:cubicBezTo>
                    <a:pt x="858" y="203"/>
                    <a:pt x="870" y="203"/>
                    <a:pt x="882" y="179"/>
                  </a:cubicBezTo>
                  <a:cubicBezTo>
                    <a:pt x="941" y="143"/>
                    <a:pt x="918" y="48"/>
                    <a:pt x="846" y="48"/>
                  </a:cubicBezTo>
                  <a:cubicBezTo>
                    <a:pt x="810" y="48"/>
                    <a:pt x="751" y="36"/>
                    <a:pt x="703" y="36"/>
                  </a:cubicBezTo>
                  <a:cubicBezTo>
                    <a:pt x="596" y="36"/>
                    <a:pt x="596" y="167"/>
                    <a:pt x="691" y="179"/>
                  </a:cubicBezTo>
                  <a:cubicBezTo>
                    <a:pt x="751" y="179"/>
                    <a:pt x="799" y="203"/>
                    <a:pt x="834" y="20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5" name="Google Shape;4685;p52"/>
            <p:cNvSpPr/>
            <p:nvPr/>
          </p:nvSpPr>
          <p:spPr>
            <a:xfrm>
              <a:off x="3752850" y="2295050"/>
              <a:ext cx="13400" cy="155700"/>
            </a:xfrm>
            <a:custGeom>
              <a:avLst/>
              <a:gdLst/>
              <a:ahLst/>
              <a:cxnLst/>
              <a:rect l="l" t="t" r="r" b="b"/>
              <a:pathLst>
                <a:path w="536" h="6228" extrusionOk="0">
                  <a:moveTo>
                    <a:pt x="536" y="5954"/>
                  </a:moveTo>
                  <a:lnTo>
                    <a:pt x="536" y="275"/>
                  </a:lnTo>
                  <a:cubicBezTo>
                    <a:pt x="536" y="120"/>
                    <a:pt x="417" y="1"/>
                    <a:pt x="262" y="1"/>
                  </a:cubicBezTo>
                  <a:lnTo>
                    <a:pt x="262" y="1"/>
                  </a:lnTo>
                  <a:cubicBezTo>
                    <a:pt x="119" y="1"/>
                    <a:pt x="0" y="120"/>
                    <a:pt x="0" y="275"/>
                  </a:cubicBezTo>
                  <a:lnTo>
                    <a:pt x="0" y="5954"/>
                  </a:lnTo>
                  <a:cubicBezTo>
                    <a:pt x="0" y="6109"/>
                    <a:pt x="119" y="6228"/>
                    <a:pt x="262" y="6228"/>
                  </a:cubicBezTo>
                  <a:lnTo>
                    <a:pt x="262" y="6228"/>
                  </a:lnTo>
                  <a:cubicBezTo>
                    <a:pt x="417" y="6216"/>
                    <a:pt x="536" y="6097"/>
                    <a:pt x="536" y="5954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6" name="Google Shape;4686;p52"/>
            <p:cNvSpPr/>
            <p:nvPr/>
          </p:nvSpPr>
          <p:spPr>
            <a:xfrm>
              <a:off x="4267775" y="1793200"/>
              <a:ext cx="15500" cy="596525"/>
            </a:xfrm>
            <a:custGeom>
              <a:avLst/>
              <a:gdLst/>
              <a:ahLst/>
              <a:cxnLst/>
              <a:rect l="l" t="t" r="r" b="b"/>
              <a:pathLst>
                <a:path w="620" h="23861" extrusionOk="0">
                  <a:moveTo>
                    <a:pt x="1" y="1"/>
                  </a:moveTo>
                  <a:lnTo>
                    <a:pt x="620" y="1"/>
                  </a:lnTo>
                  <a:lnTo>
                    <a:pt x="620" y="23861"/>
                  </a:lnTo>
                  <a:lnTo>
                    <a:pt x="1" y="2386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7" name="Google Shape;4687;p52"/>
            <p:cNvSpPr/>
            <p:nvPr/>
          </p:nvSpPr>
          <p:spPr>
            <a:xfrm>
              <a:off x="4297850" y="1793200"/>
              <a:ext cx="15500" cy="596525"/>
            </a:xfrm>
            <a:custGeom>
              <a:avLst/>
              <a:gdLst/>
              <a:ahLst/>
              <a:cxnLst/>
              <a:rect l="l" t="t" r="r" b="b"/>
              <a:pathLst>
                <a:path w="620" h="23861" extrusionOk="0">
                  <a:moveTo>
                    <a:pt x="0" y="1"/>
                  </a:moveTo>
                  <a:lnTo>
                    <a:pt x="619" y="1"/>
                  </a:lnTo>
                  <a:lnTo>
                    <a:pt x="619" y="23861"/>
                  </a:lnTo>
                  <a:lnTo>
                    <a:pt x="0" y="2386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8" name="Google Shape;4688;p52"/>
            <p:cNvSpPr/>
            <p:nvPr/>
          </p:nvSpPr>
          <p:spPr>
            <a:xfrm>
              <a:off x="3082225" y="2938875"/>
              <a:ext cx="81575" cy="81600"/>
            </a:xfrm>
            <a:custGeom>
              <a:avLst/>
              <a:gdLst/>
              <a:ahLst/>
              <a:cxnLst/>
              <a:rect l="l" t="t" r="r" b="b"/>
              <a:pathLst>
                <a:path w="3263" h="3264" extrusionOk="0">
                  <a:moveTo>
                    <a:pt x="1643" y="215"/>
                  </a:moveTo>
                  <a:cubicBezTo>
                    <a:pt x="1250" y="215"/>
                    <a:pt x="893" y="382"/>
                    <a:pt x="643" y="632"/>
                  </a:cubicBezTo>
                  <a:cubicBezTo>
                    <a:pt x="381" y="894"/>
                    <a:pt x="226" y="1251"/>
                    <a:pt x="226" y="1632"/>
                  </a:cubicBezTo>
                  <a:cubicBezTo>
                    <a:pt x="226" y="2025"/>
                    <a:pt x="393" y="2382"/>
                    <a:pt x="643" y="2632"/>
                  </a:cubicBezTo>
                  <a:cubicBezTo>
                    <a:pt x="893" y="2882"/>
                    <a:pt x="1250" y="3049"/>
                    <a:pt x="1643" y="3049"/>
                  </a:cubicBezTo>
                  <a:cubicBezTo>
                    <a:pt x="2024" y="3049"/>
                    <a:pt x="2381" y="2882"/>
                    <a:pt x="2632" y="2632"/>
                  </a:cubicBezTo>
                  <a:cubicBezTo>
                    <a:pt x="2893" y="2382"/>
                    <a:pt x="3048" y="2025"/>
                    <a:pt x="3048" y="1632"/>
                  </a:cubicBezTo>
                  <a:cubicBezTo>
                    <a:pt x="3048" y="1251"/>
                    <a:pt x="2893" y="894"/>
                    <a:pt x="2632" y="632"/>
                  </a:cubicBezTo>
                  <a:cubicBezTo>
                    <a:pt x="2381" y="370"/>
                    <a:pt x="2024" y="215"/>
                    <a:pt x="1643" y="215"/>
                  </a:cubicBezTo>
                  <a:close/>
                  <a:moveTo>
                    <a:pt x="476" y="477"/>
                  </a:moveTo>
                  <a:cubicBezTo>
                    <a:pt x="774" y="179"/>
                    <a:pt x="1179" y="1"/>
                    <a:pt x="1619" y="1"/>
                  </a:cubicBezTo>
                  <a:cubicBezTo>
                    <a:pt x="2072" y="1"/>
                    <a:pt x="2489" y="179"/>
                    <a:pt x="2786" y="477"/>
                  </a:cubicBezTo>
                  <a:cubicBezTo>
                    <a:pt x="3084" y="775"/>
                    <a:pt x="3263" y="1180"/>
                    <a:pt x="3263" y="1620"/>
                  </a:cubicBezTo>
                  <a:cubicBezTo>
                    <a:pt x="3263" y="2073"/>
                    <a:pt x="3084" y="2489"/>
                    <a:pt x="2786" y="2787"/>
                  </a:cubicBezTo>
                  <a:cubicBezTo>
                    <a:pt x="2489" y="3085"/>
                    <a:pt x="2084" y="3263"/>
                    <a:pt x="1619" y="3263"/>
                  </a:cubicBezTo>
                  <a:cubicBezTo>
                    <a:pt x="1179" y="3263"/>
                    <a:pt x="762" y="3085"/>
                    <a:pt x="476" y="2787"/>
                  </a:cubicBezTo>
                  <a:cubicBezTo>
                    <a:pt x="179" y="2489"/>
                    <a:pt x="0" y="2084"/>
                    <a:pt x="0" y="1620"/>
                  </a:cubicBezTo>
                  <a:cubicBezTo>
                    <a:pt x="0" y="1180"/>
                    <a:pt x="179" y="775"/>
                    <a:pt x="476" y="477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9" name="Google Shape;4689;p52"/>
            <p:cNvSpPr/>
            <p:nvPr/>
          </p:nvSpPr>
          <p:spPr>
            <a:xfrm>
              <a:off x="3100075" y="2956750"/>
              <a:ext cx="46175" cy="46150"/>
            </a:xfrm>
            <a:custGeom>
              <a:avLst/>
              <a:gdLst/>
              <a:ahLst/>
              <a:cxnLst/>
              <a:rect l="l" t="t" r="r" b="b"/>
              <a:pathLst>
                <a:path w="1847" h="1846" extrusionOk="0">
                  <a:moveTo>
                    <a:pt x="929" y="143"/>
                  </a:moveTo>
                  <a:cubicBezTo>
                    <a:pt x="715" y="143"/>
                    <a:pt x="524" y="238"/>
                    <a:pt x="370" y="369"/>
                  </a:cubicBezTo>
                  <a:cubicBezTo>
                    <a:pt x="239" y="500"/>
                    <a:pt x="155" y="703"/>
                    <a:pt x="155" y="917"/>
                  </a:cubicBezTo>
                  <a:cubicBezTo>
                    <a:pt x="155" y="1131"/>
                    <a:pt x="239" y="1322"/>
                    <a:pt x="370" y="1477"/>
                  </a:cubicBezTo>
                  <a:cubicBezTo>
                    <a:pt x="501" y="1608"/>
                    <a:pt x="703" y="1691"/>
                    <a:pt x="929" y="1691"/>
                  </a:cubicBezTo>
                  <a:cubicBezTo>
                    <a:pt x="1132" y="1691"/>
                    <a:pt x="1322" y="1608"/>
                    <a:pt x="1477" y="1477"/>
                  </a:cubicBezTo>
                  <a:cubicBezTo>
                    <a:pt x="1608" y="1334"/>
                    <a:pt x="1703" y="1143"/>
                    <a:pt x="1703" y="917"/>
                  </a:cubicBezTo>
                  <a:cubicBezTo>
                    <a:pt x="1703" y="715"/>
                    <a:pt x="1608" y="524"/>
                    <a:pt x="1477" y="369"/>
                  </a:cubicBezTo>
                  <a:cubicBezTo>
                    <a:pt x="1322" y="226"/>
                    <a:pt x="1132" y="143"/>
                    <a:pt x="929" y="143"/>
                  </a:cubicBezTo>
                  <a:close/>
                  <a:moveTo>
                    <a:pt x="274" y="262"/>
                  </a:moveTo>
                  <a:cubicBezTo>
                    <a:pt x="429" y="95"/>
                    <a:pt x="667" y="0"/>
                    <a:pt x="929" y="0"/>
                  </a:cubicBezTo>
                  <a:cubicBezTo>
                    <a:pt x="1179" y="0"/>
                    <a:pt x="1406" y="107"/>
                    <a:pt x="1584" y="262"/>
                  </a:cubicBezTo>
                  <a:cubicBezTo>
                    <a:pt x="1739" y="429"/>
                    <a:pt x="1846" y="667"/>
                    <a:pt x="1846" y="917"/>
                  </a:cubicBezTo>
                  <a:cubicBezTo>
                    <a:pt x="1846" y="1179"/>
                    <a:pt x="1739" y="1393"/>
                    <a:pt x="1584" y="1572"/>
                  </a:cubicBezTo>
                  <a:cubicBezTo>
                    <a:pt x="1417" y="1739"/>
                    <a:pt x="1179" y="1846"/>
                    <a:pt x="929" y="1846"/>
                  </a:cubicBezTo>
                  <a:cubicBezTo>
                    <a:pt x="667" y="1846"/>
                    <a:pt x="453" y="1739"/>
                    <a:pt x="274" y="1572"/>
                  </a:cubicBezTo>
                  <a:cubicBezTo>
                    <a:pt x="108" y="1405"/>
                    <a:pt x="1" y="1167"/>
                    <a:pt x="1" y="917"/>
                  </a:cubicBezTo>
                  <a:cubicBezTo>
                    <a:pt x="1" y="655"/>
                    <a:pt x="108" y="429"/>
                    <a:pt x="274" y="26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0" name="Google Shape;4690;p52"/>
            <p:cNvSpPr/>
            <p:nvPr/>
          </p:nvSpPr>
          <p:spPr>
            <a:xfrm>
              <a:off x="3117350" y="2973700"/>
              <a:ext cx="11925" cy="11950"/>
            </a:xfrm>
            <a:custGeom>
              <a:avLst/>
              <a:gdLst/>
              <a:ahLst/>
              <a:cxnLst/>
              <a:rect l="l" t="t" r="r" b="b"/>
              <a:pathLst>
                <a:path w="477" h="478" extrusionOk="0">
                  <a:moveTo>
                    <a:pt x="238" y="1"/>
                  </a:moveTo>
                  <a:cubicBezTo>
                    <a:pt x="95" y="1"/>
                    <a:pt x="0" y="108"/>
                    <a:pt x="0" y="239"/>
                  </a:cubicBezTo>
                  <a:cubicBezTo>
                    <a:pt x="0" y="382"/>
                    <a:pt x="95" y="477"/>
                    <a:pt x="238" y="477"/>
                  </a:cubicBezTo>
                  <a:cubicBezTo>
                    <a:pt x="369" y="477"/>
                    <a:pt x="476" y="382"/>
                    <a:pt x="476" y="239"/>
                  </a:cubicBezTo>
                  <a:cubicBezTo>
                    <a:pt x="453" y="108"/>
                    <a:pt x="357" y="1"/>
                    <a:pt x="238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1" name="Google Shape;4691;p52"/>
            <p:cNvSpPr/>
            <p:nvPr/>
          </p:nvSpPr>
          <p:spPr>
            <a:xfrm>
              <a:off x="3121500" y="2492700"/>
              <a:ext cx="30400" cy="373275"/>
            </a:xfrm>
            <a:custGeom>
              <a:avLst/>
              <a:gdLst/>
              <a:ahLst/>
              <a:cxnLst/>
              <a:rect l="l" t="t" r="r" b="b"/>
              <a:pathLst>
                <a:path w="1216" h="14931" extrusionOk="0">
                  <a:moveTo>
                    <a:pt x="1061" y="14359"/>
                  </a:moveTo>
                  <a:lnTo>
                    <a:pt x="1061" y="572"/>
                  </a:lnTo>
                  <a:cubicBezTo>
                    <a:pt x="1061" y="453"/>
                    <a:pt x="1025" y="346"/>
                    <a:pt x="941" y="274"/>
                  </a:cubicBezTo>
                  <a:cubicBezTo>
                    <a:pt x="870" y="191"/>
                    <a:pt x="763" y="155"/>
                    <a:pt x="644" y="155"/>
                  </a:cubicBezTo>
                  <a:lnTo>
                    <a:pt x="560" y="155"/>
                  </a:lnTo>
                  <a:cubicBezTo>
                    <a:pt x="441" y="155"/>
                    <a:pt x="334" y="191"/>
                    <a:pt x="263" y="274"/>
                  </a:cubicBezTo>
                  <a:cubicBezTo>
                    <a:pt x="191" y="346"/>
                    <a:pt x="144" y="453"/>
                    <a:pt x="144" y="572"/>
                  </a:cubicBezTo>
                  <a:lnTo>
                    <a:pt x="144" y="14359"/>
                  </a:lnTo>
                  <a:cubicBezTo>
                    <a:pt x="144" y="14478"/>
                    <a:pt x="191" y="14586"/>
                    <a:pt x="263" y="14657"/>
                  </a:cubicBezTo>
                  <a:lnTo>
                    <a:pt x="263" y="14657"/>
                  </a:lnTo>
                  <a:cubicBezTo>
                    <a:pt x="334" y="14740"/>
                    <a:pt x="441" y="14776"/>
                    <a:pt x="549" y="14776"/>
                  </a:cubicBezTo>
                  <a:lnTo>
                    <a:pt x="632" y="14776"/>
                  </a:lnTo>
                  <a:cubicBezTo>
                    <a:pt x="751" y="14776"/>
                    <a:pt x="858" y="14740"/>
                    <a:pt x="930" y="14657"/>
                  </a:cubicBezTo>
                  <a:cubicBezTo>
                    <a:pt x="1025" y="14586"/>
                    <a:pt x="1061" y="14478"/>
                    <a:pt x="1061" y="14359"/>
                  </a:cubicBezTo>
                  <a:close/>
                  <a:moveTo>
                    <a:pt x="1215" y="572"/>
                  </a:moveTo>
                  <a:lnTo>
                    <a:pt x="1215" y="14359"/>
                  </a:lnTo>
                  <a:cubicBezTo>
                    <a:pt x="1215" y="14514"/>
                    <a:pt x="1156" y="14657"/>
                    <a:pt x="1049" y="14764"/>
                  </a:cubicBezTo>
                  <a:cubicBezTo>
                    <a:pt x="941" y="14871"/>
                    <a:pt x="810" y="14931"/>
                    <a:pt x="644" y="14931"/>
                  </a:cubicBezTo>
                  <a:lnTo>
                    <a:pt x="560" y="14931"/>
                  </a:lnTo>
                  <a:cubicBezTo>
                    <a:pt x="406" y="14931"/>
                    <a:pt x="263" y="14871"/>
                    <a:pt x="168" y="14764"/>
                  </a:cubicBezTo>
                  <a:lnTo>
                    <a:pt x="168" y="14764"/>
                  </a:lnTo>
                  <a:cubicBezTo>
                    <a:pt x="60" y="14657"/>
                    <a:pt x="1" y="14526"/>
                    <a:pt x="1" y="14359"/>
                  </a:cubicBezTo>
                  <a:lnTo>
                    <a:pt x="1" y="572"/>
                  </a:lnTo>
                  <a:cubicBezTo>
                    <a:pt x="1" y="417"/>
                    <a:pt x="60" y="274"/>
                    <a:pt x="168" y="167"/>
                  </a:cubicBezTo>
                  <a:cubicBezTo>
                    <a:pt x="275" y="60"/>
                    <a:pt x="406" y="0"/>
                    <a:pt x="572" y="0"/>
                  </a:cubicBezTo>
                  <a:lnTo>
                    <a:pt x="668" y="0"/>
                  </a:lnTo>
                  <a:cubicBezTo>
                    <a:pt x="810" y="0"/>
                    <a:pt x="965" y="60"/>
                    <a:pt x="1061" y="167"/>
                  </a:cubicBezTo>
                  <a:cubicBezTo>
                    <a:pt x="1156" y="274"/>
                    <a:pt x="1215" y="405"/>
                    <a:pt x="1215" y="57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2" name="Google Shape;4692;p52"/>
            <p:cNvSpPr/>
            <p:nvPr/>
          </p:nvSpPr>
          <p:spPr>
            <a:xfrm>
              <a:off x="3101575" y="2608775"/>
              <a:ext cx="23825" cy="140825"/>
            </a:xfrm>
            <a:custGeom>
              <a:avLst/>
              <a:gdLst/>
              <a:ahLst/>
              <a:cxnLst/>
              <a:rect l="l" t="t" r="r" b="b"/>
              <a:pathLst>
                <a:path w="953" h="5633" extrusionOk="0">
                  <a:moveTo>
                    <a:pt x="905" y="60"/>
                  </a:moveTo>
                  <a:cubicBezTo>
                    <a:pt x="941" y="72"/>
                    <a:pt x="953" y="120"/>
                    <a:pt x="941" y="168"/>
                  </a:cubicBezTo>
                  <a:cubicBezTo>
                    <a:pt x="929" y="191"/>
                    <a:pt x="881" y="215"/>
                    <a:pt x="834" y="191"/>
                  </a:cubicBezTo>
                  <a:cubicBezTo>
                    <a:pt x="810" y="179"/>
                    <a:pt x="774" y="168"/>
                    <a:pt x="750" y="168"/>
                  </a:cubicBezTo>
                  <a:cubicBezTo>
                    <a:pt x="715" y="168"/>
                    <a:pt x="691" y="156"/>
                    <a:pt x="655" y="156"/>
                  </a:cubicBezTo>
                  <a:lnTo>
                    <a:pt x="572" y="156"/>
                  </a:lnTo>
                  <a:cubicBezTo>
                    <a:pt x="453" y="156"/>
                    <a:pt x="345" y="191"/>
                    <a:pt x="274" y="275"/>
                  </a:cubicBezTo>
                  <a:cubicBezTo>
                    <a:pt x="191" y="346"/>
                    <a:pt x="155" y="453"/>
                    <a:pt x="155" y="572"/>
                  </a:cubicBezTo>
                  <a:lnTo>
                    <a:pt x="155" y="5061"/>
                  </a:lnTo>
                  <a:cubicBezTo>
                    <a:pt x="155" y="5180"/>
                    <a:pt x="191" y="5287"/>
                    <a:pt x="274" y="5359"/>
                  </a:cubicBezTo>
                  <a:lnTo>
                    <a:pt x="274" y="5359"/>
                  </a:lnTo>
                  <a:cubicBezTo>
                    <a:pt x="345" y="5430"/>
                    <a:pt x="453" y="5478"/>
                    <a:pt x="572" y="5478"/>
                  </a:cubicBezTo>
                  <a:lnTo>
                    <a:pt x="655" y="5478"/>
                  </a:lnTo>
                  <a:cubicBezTo>
                    <a:pt x="691" y="5478"/>
                    <a:pt x="715" y="5478"/>
                    <a:pt x="750" y="5466"/>
                  </a:cubicBezTo>
                  <a:cubicBezTo>
                    <a:pt x="774" y="5466"/>
                    <a:pt x="810" y="5442"/>
                    <a:pt x="834" y="5430"/>
                  </a:cubicBezTo>
                  <a:cubicBezTo>
                    <a:pt x="869" y="5418"/>
                    <a:pt x="905" y="5430"/>
                    <a:pt x="941" y="5466"/>
                  </a:cubicBezTo>
                  <a:cubicBezTo>
                    <a:pt x="953" y="5490"/>
                    <a:pt x="941" y="5537"/>
                    <a:pt x="905" y="5561"/>
                  </a:cubicBezTo>
                  <a:cubicBezTo>
                    <a:pt x="869" y="5585"/>
                    <a:pt x="834" y="5597"/>
                    <a:pt x="786" y="5609"/>
                  </a:cubicBezTo>
                  <a:cubicBezTo>
                    <a:pt x="750" y="5632"/>
                    <a:pt x="703" y="5632"/>
                    <a:pt x="655" y="5632"/>
                  </a:cubicBezTo>
                  <a:lnTo>
                    <a:pt x="572" y="5632"/>
                  </a:lnTo>
                  <a:cubicBezTo>
                    <a:pt x="417" y="5632"/>
                    <a:pt x="274" y="5573"/>
                    <a:pt x="167" y="5466"/>
                  </a:cubicBezTo>
                  <a:lnTo>
                    <a:pt x="167" y="5466"/>
                  </a:lnTo>
                  <a:cubicBezTo>
                    <a:pt x="60" y="5359"/>
                    <a:pt x="0" y="5228"/>
                    <a:pt x="0" y="5061"/>
                  </a:cubicBezTo>
                  <a:lnTo>
                    <a:pt x="0" y="572"/>
                  </a:lnTo>
                  <a:cubicBezTo>
                    <a:pt x="0" y="418"/>
                    <a:pt x="60" y="275"/>
                    <a:pt x="167" y="168"/>
                  </a:cubicBezTo>
                  <a:cubicBezTo>
                    <a:pt x="274" y="60"/>
                    <a:pt x="405" y="1"/>
                    <a:pt x="572" y="1"/>
                  </a:cubicBezTo>
                  <a:lnTo>
                    <a:pt x="655" y="1"/>
                  </a:lnTo>
                  <a:cubicBezTo>
                    <a:pt x="703" y="1"/>
                    <a:pt x="750" y="1"/>
                    <a:pt x="786" y="13"/>
                  </a:cubicBezTo>
                  <a:cubicBezTo>
                    <a:pt x="834" y="37"/>
                    <a:pt x="881" y="48"/>
                    <a:pt x="905" y="6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3" name="Google Shape;4693;p52"/>
            <p:cNvSpPr/>
            <p:nvPr/>
          </p:nvSpPr>
          <p:spPr>
            <a:xfrm>
              <a:off x="3082525" y="2457875"/>
              <a:ext cx="140800" cy="442925"/>
            </a:xfrm>
            <a:custGeom>
              <a:avLst/>
              <a:gdLst/>
              <a:ahLst/>
              <a:cxnLst/>
              <a:rect l="l" t="t" r="r" b="b"/>
              <a:pathLst>
                <a:path w="5632" h="17717" extrusionOk="0">
                  <a:moveTo>
                    <a:pt x="5406" y="17122"/>
                  </a:moveTo>
                  <a:lnTo>
                    <a:pt x="5406" y="596"/>
                  </a:lnTo>
                  <a:cubicBezTo>
                    <a:pt x="5406" y="489"/>
                    <a:pt x="5358" y="393"/>
                    <a:pt x="5298" y="322"/>
                  </a:cubicBezTo>
                  <a:cubicBezTo>
                    <a:pt x="5227" y="250"/>
                    <a:pt x="5132" y="215"/>
                    <a:pt x="5036" y="215"/>
                  </a:cubicBezTo>
                  <a:lnTo>
                    <a:pt x="595" y="215"/>
                  </a:lnTo>
                  <a:cubicBezTo>
                    <a:pt x="500" y="215"/>
                    <a:pt x="405" y="262"/>
                    <a:pt x="334" y="322"/>
                  </a:cubicBezTo>
                  <a:lnTo>
                    <a:pt x="334" y="322"/>
                  </a:lnTo>
                  <a:cubicBezTo>
                    <a:pt x="262" y="393"/>
                    <a:pt x="226" y="489"/>
                    <a:pt x="226" y="596"/>
                  </a:cubicBezTo>
                  <a:lnTo>
                    <a:pt x="226" y="17122"/>
                  </a:lnTo>
                  <a:cubicBezTo>
                    <a:pt x="226" y="17229"/>
                    <a:pt x="274" y="17324"/>
                    <a:pt x="334" y="17395"/>
                  </a:cubicBezTo>
                  <a:lnTo>
                    <a:pt x="334" y="17395"/>
                  </a:lnTo>
                  <a:cubicBezTo>
                    <a:pt x="405" y="17455"/>
                    <a:pt x="500" y="17503"/>
                    <a:pt x="584" y="17503"/>
                  </a:cubicBezTo>
                  <a:lnTo>
                    <a:pt x="5025" y="17503"/>
                  </a:lnTo>
                  <a:cubicBezTo>
                    <a:pt x="5120" y="17503"/>
                    <a:pt x="5215" y="17455"/>
                    <a:pt x="5287" y="17395"/>
                  </a:cubicBezTo>
                  <a:cubicBezTo>
                    <a:pt x="5358" y="17324"/>
                    <a:pt x="5406" y="17217"/>
                    <a:pt x="5406" y="17122"/>
                  </a:cubicBezTo>
                  <a:close/>
                  <a:moveTo>
                    <a:pt x="5632" y="596"/>
                  </a:moveTo>
                  <a:lnTo>
                    <a:pt x="5632" y="17122"/>
                  </a:lnTo>
                  <a:cubicBezTo>
                    <a:pt x="5632" y="17288"/>
                    <a:pt x="5560" y="17443"/>
                    <a:pt x="5453" y="17538"/>
                  </a:cubicBezTo>
                  <a:cubicBezTo>
                    <a:pt x="5346" y="17645"/>
                    <a:pt x="5191" y="17717"/>
                    <a:pt x="5036" y="17717"/>
                  </a:cubicBezTo>
                  <a:lnTo>
                    <a:pt x="595" y="17717"/>
                  </a:lnTo>
                  <a:cubicBezTo>
                    <a:pt x="441" y="17717"/>
                    <a:pt x="286" y="17657"/>
                    <a:pt x="179" y="17562"/>
                  </a:cubicBezTo>
                  <a:lnTo>
                    <a:pt x="179" y="17562"/>
                  </a:lnTo>
                  <a:cubicBezTo>
                    <a:pt x="83" y="17455"/>
                    <a:pt x="0" y="17300"/>
                    <a:pt x="0" y="17145"/>
                  </a:cubicBezTo>
                  <a:lnTo>
                    <a:pt x="0" y="596"/>
                  </a:lnTo>
                  <a:cubicBezTo>
                    <a:pt x="0" y="429"/>
                    <a:pt x="83" y="274"/>
                    <a:pt x="179" y="179"/>
                  </a:cubicBezTo>
                  <a:cubicBezTo>
                    <a:pt x="286" y="72"/>
                    <a:pt x="441" y="0"/>
                    <a:pt x="595" y="0"/>
                  </a:cubicBezTo>
                  <a:lnTo>
                    <a:pt x="5036" y="0"/>
                  </a:lnTo>
                  <a:cubicBezTo>
                    <a:pt x="5203" y="0"/>
                    <a:pt x="5346" y="72"/>
                    <a:pt x="5453" y="179"/>
                  </a:cubicBezTo>
                  <a:cubicBezTo>
                    <a:pt x="5560" y="274"/>
                    <a:pt x="5632" y="429"/>
                    <a:pt x="5632" y="596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4" name="Google Shape;4694;p52"/>
            <p:cNvSpPr/>
            <p:nvPr/>
          </p:nvSpPr>
          <p:spPr>
            <a:xfrm>
              <a:off x="3451300" y="2506100"/>
              <a:ext cx="180425" cy="410775"/>
            </a:xfrm>
            <a:custGeom>
              <a:avLst/>
              <a:gdLst/>
              <a:ahLst/>
              <a:cxnLst/>
              <a:rect l="l" t="t" r="r" b="b"/>
              <a:pathLst>
                <a:path w="7217" h="16431" extrusionOk="0">
                  <a:moveTo>
                    <a:pt x="1644" y="16431"/>
                  </a:moveTo>
                  <a:lnTo>
                    <a:pt x="1227" y="16431"/>
                  </a:lnTo>
                  <a:cubicBezTo>
                    <a:pt x="882" y="16431"/>
                    <a:pt x="584" y="16300"/>
                    <a:pt x="358" y="16074"/>
                  </a:cubicBezTo>
                  <a:cubicBezTo>
                    <a:pt x="132" y="15847"/>
                    <a:pt x="1" y="15538"/>
                    <a:pt x="1" y="15216"/>
                  </a:cubicBezTo>
                  <a:lnTo>
                    <a:pt x="1" y="1227"/>
                  </a:lnTo>
                  <a:cubicBezTo>
                    <a:pt x="1" y="881"/>
                    <a:pt x="132" y="584"/>
                    <a:pt x="358" y="357"/>
                  </a:cubicBezTo>
                  <a:cubicBezTo>
                    <a:pt x="584" y="131"/>
                    <a:pt x="894" y="0"/>
                    <a:pt x="1227" y="0"/>
                  </a:cubicBezTo>
                  <a:lnTo>
                    <a:pt x="1644" y="0"/>
                  </a:lnTo>
                  <a:lnTo>
                    <a:pt x="1644" y="226"/>
                  </a:lnTo>
                  <a:lnTo>
                    <a:pt x="1227" y="226"/>
                  </a:lnTo>
                  <a:cubicBezTo>
                    <a:pt x="942" y="226"/>
                    <a:pt x="692" y="345"/>
                    <a:pt x="513" y="524"/>
                  </a:cubicBezTo>
                  <a:cubicBezTo>
                    <a:pt x="334" y="703"/>
                    <a:pt x="215" y="953"/>
                    <a:pt x="215" y="1238"/>
                  </a:cubicBezTo>
                  <a:lnTo>
                    <a:pt x="215" y="15228"/>
                  </a:lnTo>
                  <a:cubicBezTo>
                    <a:pt x="215" y="15514"/>
                    <a:pt x="334" y="15764"/>
                    <a:pt x="513" y="15943"/>
                  </a:cubicBezTo>
                  <a:cubicBezTo>
                    <a:pt x="692" y="16121"/>
                    <a:pt x="942" y="16240"/>
                    <a:pt x="1227" y="16240"/>
                  </a:cubicBezTo>
                  <a:lnTo>
                    <a:pt x="1644" y="16240"/>
                  </a:lnTo>
                  <a:close/>
                  <a:moveTo>
                    <a:pt x="7216" y="1203"/>
                  </a:moveTo>
                  <a:lnTo>
                    <a:pt x="7216" y="15193"/>
                  </a:lnTo>
                  <a:lnTo>
                    <a:pt x="7002" y="15193"/>
                  </a:lnTo>
                  <a:lnTo>
                    <a:pt x="7002" y="1203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5" name="Google Shape;4695;p52"/>
            <p:cNvSpPr/>
            <p:nvPr/>
          </p:nvSpPr>
          <p:spPr>
            <a:xfrm>
              <a:off x="3588225" y="2486450"/>
              <a:ext cx="85750" cy="449175"/>
            </a:xfrm>
            <a:custGeom>
              <a:avLst/>
              <a:gdLst/>
              <a:ahLst/>
              <a:cxnLst/>
              <a:rect l="l" t="t" r="r" b="b"/>
              <a:pathLst>
                <a:path w="3430" h="17967" extrusionOk="0">
                  <a:moveTo>
                    <a:pt x="1" y="15443"/>
                  </a:moveTo>
                  <a:lnTo>
                    <a:pt x="1" y="2525"/>
                  </a:lnTo>
                  <a:lnTo>
                    <a:pt x="227" y="2525"/>
                  </a:lnTo>
                  <a:lnTo>
                    <a:pt x="227" y="15443"/>
                  </a:lnTo>
                  <a:close/>
                  <a:moveTo>
                    <a:pt x="870" y="0"/>
                  </a:moveTo>
                  <a:lnTo>
                    <a:pt x="2561" y="0"/>
                  </a:lnTo>
                  <a:cubicBezTo>
                    <a:pt x="2799" y="0"/>
                    <a:pt x="3025" y="108"/>
                    <a:pt x="3168" y="250"/>
                  </a:cubicBezTo>
                  <a:cubicBezTo>
                    <a:pt x="3335" y="417"/>
                    <a:pt x="3430" y="620"/>
                    <a:pt x="3430" y="858"/>
                  </a:cubicBezTo>
                  <a:lnTo>
                    <a:pt x="3430" y="17098"/>
                  </a:lnTo>
                  <a:cubicBezTo>
                    <a:pt x="3430" y="17336"/>
                    <a:pt x="3323" y="17562"/>
                    <a:pt x="3168" y="17705"/>
                  </a:cubicBezTo>
                  <a:cubicBezTo>
                    <a:pt x="3013" y="17872"/>
                    <a:pt x="2799" y="17967"/>
                    <a:pt x="2561" y="17967"/>
                  </a:cubicBezTo>
                  <a:lnTo>
                    <a:pt x="870" y="17967"/>
                  </a:lnTo>
                  <a:lnTo>
                    <a:pt x="870" y="17753"/>
                  </a:lnTo>
                  <a:lnTo>
                    <a:pt x="2561" y="17753"/>
                  </a:lnTo>
                  <a:cubicBezTo>
                    <a:pt x="2739" y="17753"/>
                    <a:pt x="2906" y="17681"/>
                    <a:pt x="3025" y="17562"/>
                  </a:cubicBezTo>
                  <a:cubicBezTo>
                    <a:pt x="3144" y="17443"/>
                    <a:pt x="3216" y="17276"/>
                    <a:pt x="3216" y="17098"/>
                  </a:cubicBezTo>
                  <a:lnTo>
                    <a:pt x="3216" y="881"/>
                  </a:lnTo>
                  <a:cubicBezTo>
                    <a:pt x="3216" y="703"/>
                    <a:pt x="3144" y="536"/>
                    <a:pt x="3025" y="417"/>
                  </a:cubicBezTo>
                  <a:cubicBezTo>
                    <a:pt x="2906" y="298"/>
                    <a:pt x="2739" y="227"/>
                    <a:pt x="2561" y="227"/>
                  </a:cubicBezTo>
                  <a:lnTo>
                    <a:pt x="870" y="227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6" name="Google Shape;4696;p52"/>
            <p:cNvSpPr/>
            <p:nvPr/>
          </p:nvSpPr>
          <p:spPr>
            <a:xfrm>
              <a:off x="3489400" y="2869525"/>
              <a:ext cx="142325" cy="66400"/>
            </a:xfrm>
            <a:custGeom>
              <a:avLst/>
              <a:gdLst/>
              <a:ahLst/>
              <a:cxnLst/>
              <a:rect l="l" t="t" r="r" b="b"/>
              <a:pathLst>
                <a:path w="5693" h="2656" extrusionOk="0">
                  <a:moveTo>
                    <a:pt x="5478" y="2096"/>
                  </a:moveTo>
                  <a:lnTo>
                    <a:pt x="5478" y="560"/>
                  </a:lnTo>
                  <a:cubicBezTo>
                    <a:pt x="5478" y="465"/>
                    <a:pt x="5442" y="394"/>
                    <a:pt x="5383" y="334"/>
                  </a:cubicBezTo>
                  <a:lnTo>
                    <a:pt x="5383" y="334"/>
                  </a:lnTo>
                  <a:cubicBezTo>
                    <a:pt x="5323" y="275"/>
                    <a:pt x="5252" y="239"/>
                    <a:pt x="5156" y="239"/>
                  </a:cubicBezTo>
                  <a:lnTo>
                    <a:pt x="561" y="239"/>
                  </a:lnTo>
                  <a:cubicBezTo>
                    <a:pt x="477" y="239"/>
                    <a:pt x="394" y="275"/>
                    <a:pt x="334" y="334"/>
                  </a:cubicBezTo>
                  <a:cubicBezTo>
                    <a:pt x="275" y="394"/>
                    <a:pt x="251" y="465"/>
                    <a:pt x="251" y="560"/>
                  </a:cubicBezTo>
                  <a:lnTo>
                    <a:pt x="251" y="2096"/>
                  </a:lnTo>
                  <a:cubicBezTo>
                    <a:pt x="251" y="2191"/>
                    <a:pt x="275" y="2263"/>
                    <a:pt x="334" y="2322"/>
                  </a:cubicBezTo>
                  <a:lnTo>
                    <a:pt x="334" y="2322"/>
                  </a:lnTo>
                  <a:cubicBezTo>
                    <a:pt x="394" y="2382"/>
                    <a:pt x="477" y="2418"/>
                    <a:pt x="561" y="2418"/>
                  </a:cubicBezTo>
                  <a:lnTo>
                    <a:pt x="5156" y="2418"/>
                  </a:lnTo>
                  <a:cubicBezTo>
                    <a:pt x="5252" y="2418"/>
                    <a:pt x="5323" y="2382"/>
                    <a:pt x="5383" y="2322"/>
                  </a:cubicBezTo>
                  <a:lnTo>
                    <a:pt x="5383" y="2322"/>
                  </a:lnTo>
                  <a:cubicBezTo>
                    <a:pt x="5430" y="2287"/>
                    <a:pt x="5478" y="2191"/>
                    <a:pt x="5478" y="2096"/>
                  </a:cubicBezTo>
                  <a:close/>
                  <a:moveTo>
                    <a:pt x="5692" y="560"/>
                  </a:moveTo>
                  <a:lnTo>
                    <a:pt x="5692" y="2096"/>
                  </a:lnTo>
                  <a:cubicBezTo>
                    <a:pt x="5692" y="2251"/>
                    <a:pt x="5633" y="2382"/>
                    <a:pt x="5537" y="2489"/>
                  </a:cubicBezTo>
                  <a:lnTo>
                    <a:pt x="5537" y="2489"/>
                  </a:lnTo>
                  <a:cubicBezTo>
                    <a:pt x="5430" y="2596"/>
                    <a:pt x="5299" y="2656"/>
                    <a:pt x="5144" y="2656"/>
                  </a:cubicBezTo>
                  <a:lnTo>
                    <a:pt x="549" y="2656"/>
                  </a:lnTo>
                  <a:cubicBezTo>
                    <a:pt x="394" y="2656"/>
                    <a:pt x="263" y="2596"/>
                    <a:pt x="156" y="2489"/>
                  </a:cubicBezTo>
                  <a:cubicBezTo>
                    <a:pt x="61" y="2382"/>
                    <a:pt x="1" y="2251"/>
                    <a:pt x="1" y="2096"/>
                  </a:cubicBezTo>
                  <a:lnTo>
                    <a:pt x="1" y="560"/>
                  </a:lnTo>
                  <a:cubicBezTo>
                    <a:pt x="1" y="406"/>
                    <a:pt x="61" y="275"/>
                    <a:pt x="156" y="167"/>
                  </a:cubicBezTo>
                  <a:cubicBezTo>
                    <a:pt x="263" y="60"/>
                    <a:pt x="394" y="1"/>
                    <a:pt x="549" y="1"/>
                  </a:cubicBezTo>
                  <a:lnTo>
                    <a:pt x="5144" y="1"/>
                  </a:lnTo>
                  <a:cubicBezTo>
                    <a:pt x="5299" y="1"/>
                    <a:pt x="5430" y="60"/>
                    <a:pt x="5537" y="167"/>
                  </a:cubicBezTo>
                  <a:cubicBezTo>
                    <a:pt x="5633" y="275"/>
                    <a:pt x="5692" y="406"/>
                    <a:pt x="5692" y="56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7" name="Google Shape;4697;p52"/>
            <p:cNvSpPr/>
            <p:nvPr/>
          </p:nvSpPr>
          <p:spPr>
            <a:xfrm>
              <a:off x="3489400" y="2486450"/>
              <a:ext cx="142325" cy="66100"/>
            </a:xfrm>
            <a:custGeom>
              <a:avLst/>
              <a:gdLst/>
              <a:ahLst/>
              <a:cxnLst/>
              <a:rect l="l" t="t" r="r" b="b"/>
              <a:pathLst>
                <a:path w="5693" h="2644" extrusionOk="0">
                  <a:moveTo>
                    <a:pt x="5478" y="2096"/>
                  </a:moveTo>
                  <a:lnTo>
                    <a:pt x="5478" y="548"/>
                  </a:lnTo>
                  <a:cubicBezTo>
                    <a:pt x="5478" y="465"/>
                    <a:pt x="5442" y="381"/>
                    <a:pt x="5383" y="322"/>
                  </a:cubicBezTo>
                  <a:cubicBezTo>
                    <a:pt x="5323" y="262"/>
                    <a:pt x="5252" y="239"/>
                    <a:pt x="5156" y="239"/>
                  </a:cubicBezTo>
                  <a:lnTo>
                    <a:pt x="561" y="239"/>
                  </a:lnTo>
                  <a:cubicBezTo>
                    <a:pt x="477" y="239"/>
                    <a:pt x="394" y="262"/>
                    <a:pt x="334" y="322"/>
                  </a:cubicBezTo>
                  <a:cubicBezTo>
                    <a:pt x="275" y="381"/>
                    <a:pt x="251" y="465"/>
                    <a:pt x="251" y="548"/>
                  </a:cubicBezTo>
                  <a:lnTo>
                    <a:pt x="251" y="2096"/>
                  </a:lnTo>
                  <a:cubicBezTo>
                    <a:pt x="251" y="2191"/>
                    <a:pt x="275" y="2263"/>
                    <a:pt x="334" y="2322"/>
                  </a:cubicBezTo>
                  <a:lnTo>
                    <a:pt x="334" y="2322"/>
                  </a:lnTo>
                  <a:cubicBezTo>
                    <a:pt x="394" y="2382"/>
                    <a:pt x="477" y="2405"/>
                    <a:pt x="561" y="2405"/>
                  </a:cubicBezTo>
                  <a:lnTo>
                    <a:pt x="5156" y="2405"/>
                  </a:lnTo>
                  <a:cubicBezTo>
                    <a:pt x="5252" y="2405"/>
                    <a:pt x="5323" y="2382"/>
                    <a:pt x="5383" y="2322"/>
                  </a:cubicBezTo>
                  <a:lnTo>
                    <a:pt x="5383" y="2322"/>
                  </a:lnTo>
                  <a:cubicBezTo>
                    <a:pt x="5430" y="2274"/>
                    <a:pt x="5478" y="2191"/>
                    <a:pt x="5478" y="2096"/>
                  </a:cubicBezTo>
                  <a:close/>
                  <a:moveTo>
                    <a:pt x="5692" y="548"/>
                  </a:moveTo>
                  <a:lnTo>
                    <a:pt x="5692" y="2096"/>
                  </a:lnTo>
                  <a:cubicBezTo>
                    <a:pt x="5692" y="2239"/>
                    <a:pt x="5633" y="2382"/>
                    <a:pt x="5537" y="2489"/>
                  </a:cubicBezTo>
                  <a:lnTo>
                    <a:pt x="5537" y="2489"/>
                  </a:lnTo>
                  <a:cubicBezTo>
                    <a:pt x="5430" y="2584"/>
                    <a:pt x="5299" y="2644"/>
                    <a:pt x="5144" y="2644"/>
                  </a:cubicBezTo>
                  <a:lnTo>
                    <a:pt x="549" y="2644"/>
                  </a:lnTo>
                  <a:cubicBezTo>
                    <a:pt x="394" y="2644"/>
                    <a:pt x="263" y="2584"/>
                    <a:pt x="156" y="2489"/>
                  </a:cubicBezTo>
                  <a:lnTo>
                    <a:pt x="156" y="2489"/>
                  </a:lnTo>
                  <a:cubicBezTo>
                    <a:pt x="61" y="2382"/>
                    <a:pt x="1" y="2239"/>
                    <a:pt x="1" y="2096"/>
                  </a:cubicBezTo>
                  <a:lnTo>
                    <a:pt x="1" y="548"/>
                  </a:lnTo>
                  <a:cubicBezTo>
                    <a:pt x="1" y="405"/>
                    <a:pt x="61" y="262"/>
                    <a:pt x="156" y="155"/>
                  </a:cubicBezTo>
                  <a:cubicBezTo>
                    <a:pt x="263" y="60"/>
                    <a:pt x="394" y="0"/>
                    <a:pt x="549" y="0"/>
                  </a:cubicBezTo>
                  <a:lnTo>
                    <a:pt x="5144" y="0"/>
                  </a:lnTo>
                  <a:cubicBezTo>
                    <a:pt x="5299" y="0"/>
                    <a:pt x="5430" y="60"/>
                    <a:pt x="5537" y="155"/>
                  </a:cubicBezTo>
                  <a:cubicBezTo>
                    <a:pt x="5633" y="262"/>
                    <a:pt x="5692" y="405"/>
                    <a:pt x="5692" y="548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8" name="Google Shape;4698;p52"/>
            <p:cNvSpPr/>
            <p:nvPr/>
          </p:nvSpPr>
          <p:spPr>
            <a:xfrm>
              <a:off x="3454000" y="2709400"/>
              <a:ext cx="136925" cy="3600"/>
            </a:xfrm>
            <a:custGeom>
              <a:avLst/>
              <a:gdLst/>
              <a:ahLst/>
              <a:cxnLst/>
              <a:rect l="l" t="t" r="r" b="b"/>
              <a:pathLst>
                <a:path w="5477" h="144" extrusionOk="0">
                  <a:moveTo>
                    <a:pt x="0" y="0"/>
                  </a:moveTo>
                  <a:lnTo>
                    <a:pt x="5477" y="0"/>
                  </a:lnTo>
                  <a:lnTo>
                    <a:pt x="5477" y="143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9" name="Google Shape;4699;p52"/>
            <p:cNvSpPr/>
            <p:nvPr/>
          </p:nvSpPr>
          <p:spPr>
            <a:xfrm>
              <a:off x="3631100" y="2709400"/>
              <a:ext cx="40200" cy="3600"/>
            </a:xfrm>
            <a:custGeom>
              <a:avLst/>
              <a:gdLst/>
              <a:ahLst/>
              <a:cxnLst/>
              <a:rect l="l" t="t" r="r" b="b"/>
              <a:pathLst>
                <a:path w="1608" h="144" extrusionOk="0">
                  <a:moveTo>
                    <a:pt x="0" y="0"/>
                  </a:moveTo>
                  <a:lnTo>
                    <a:pt x="1608" y="0"/>
                  </a:lnTo>
                  <a:lnTo>
                    <a:pt x="1608" y="143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0" name="Google Shape;4700;p52"/>
            <p:cNvSpPr/>
            <p:nvPr/>
          </p:nvSpPr>
          <p:spPr>
            <a:xfrm>
              <a:off x="3474825" y="2833525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1" y="238"/>
                  </a:moveTo>
                  <a:cubicBezTo>
                    <a:pt x="1" y="107"/>
                    <a:pt x="108" y="0"/>
                    <a:pt x="239" y="0"/>
                  </a:cubicBezTo>
                  <a:cubicBezTo>
                    <a:pt x="370" y="0"/>
                    <a:pt x="477" y="107"/>
                    <a:pt x="477" y="238"/>
                  </a:cubicBezTo>
                  <a:cubicBezTo>
                    <a:pt x="477" y="369"/>
                    <a:pt x="370" y="476"/>
                    <a:pt x="239" y="476"/>
                  </a:cubicBezTo>
                  <a:cubicBezTo>
                    <a:pt x="108" y="476"/>
                    <a:pt x="1" y="369"/>
                    <a:pt x="1" y="238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1" name="Google Shape;4701;p52"/>
            <p:cNvSpPr/>
            <p:nvPr/>
          </p:nvSpPr>
          <p:spPr>
            <a:xfrm>
              <a:off x="3474825" y="2743925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1" y="238"/>
                  </a:moveTo>
                  <a:cubicBezTo>
                    <a:pt x="1" y="107"/>
                    <a:pt x="108" y="0"/>
                    <a:pt x="239" y="0"/>
                  </a:cubicBezTo>
                  <a:cubicBezTo>
                    <a:pt x="370" y="0"/>
                    <a:pt x="477" y="107"/>
                    <a:pt x="477" y="238"/>
                  </a:cubicBezTo>
                  <a:cubicBezTo>
                    <a:pt x="477" y="369"/>
                    <a:pt x="370" y="477"/>
                    <a:pt x="239" y="477"/>
                  </a:cubicBezTo>
                  <a:cubicBezTo>
                    <a:pt x="108" y="477"/>
                    <a:pt x="1" y="369"/>
                    <a:pt x="1" y="238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2" name="Google Shape;4702;p52"/>
            <p:cNvSpPr/>
            <p:nvPr/>
          </p:nvSpPr>
          <p:spPr>
            <a:xfrm>
              <a:off x="3558475" y="2833525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0" y="238"/>
                  </a:moveTo>
                  <a:cubicBezTo>
                    <a:pt x="0" y="107"/>
                    <a:pt x="107" y="0"/>
                    <a:pt x="238" y="0"/>
                  </a:cubicBezTo>
                  <a:cubicBezTo>
                    <a:pt x="369" y="0"/>
                    <a:pt x="476" y="107"/>
                    <a:pt x="476" y="238"/>
                  </a:cubicBezTo>
                  <a:cubicBezTo>
                    <a:pt x="476" y="369"/>
                    <a:pt x="369" y="476"/>
                    <a:pt x="238" y="476"/>
                  </a:cubicBezTo>
                  <a:cubicBezTo>
                    <a:pt x="107" y="476"/>
                    <a:pt x="0" y="369"/>
                    <a:pt x="0" y="238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3" name="Google Shape;4703;p52"/>
            <p:cNvSpPr/>
            <p:nvPr/>
          </p:nvSpPr>
          <p:spPr>
            <a:xfrm>
              <a:off x="3558475" y="2743925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0" y="238"/>
                  </a:moveTo>
                  <a:cubicBezTo>
                    <a:pt x="0" y="107"/>
                    <a:pt x="107" y="0"/>
                    <a:pt x="238" y="0"/>
                  </a:cubicBezTo>
                  <a:cubicBezTo>
                    <a:pt x="369" y="0"/>
                    <a:pt x="476" y="107"/>
                    <a:pt x="476" y="238"/>
                  </a:cubicBezTo>
                  <a:cubicBezTo>
                    <a:pt x="476" y="369"/>
                    <a:pt x="369" y="477"/>
                    <a:pt x="238" y="477"/>
                  </a:cubicBezTo>
                  <a:cubicBezTo>
                    <a:pt x="107" y="477"/>
                    <a:pt x="0" y="369"/>
                    <a:pt x="0" y="238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4" name="Google Shape;4704;p52"/>
            <p:cNvSpPr/>
            <p:nvPr/>
          </p:nvSpPr>
          <p:spPr>
            <a:xfrm>
              <a:off x="3474825" y="2666525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1" y="239"/>
                  </a:moveTo>
                  <a:cubicBezTo>
                    <a:pt x="1" y="108"/>
                    <a:pt x="108" y="1"/>
                    <a:pt x="239" y="1"/>
                  </a:cubicBezTo>
                  <a:cubicBezTo>
                    <a:pt x="370" y="1"/>
                    <a:pt x="477" y="96"/>
                    <a:pt x="477" y="239"/>
                  </a:cubicBezTo>
                  <a:cubicBezTo>
                    <a:pt x="477" y="370"/>
                    <a:pt x="370" y="477"/>
                    <a:pt x="239" y="477"/>
                  </a:cubicBezTo>
                  <a:cubicBezTo>
                    <a:pt x="108" y="477"/>
                    <a:pt x="1" y="370"/>
                    <a:pt x="1" y="23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5" name="Google Shape;4705;p52"/>
            <p:cNvSpPr/>
            <p:nvPr/>
          </p:nvSpPr>
          <p:spPr>
            <a:xfrm>
              <a:off x="3474825" y="2576925"/>
              <a:ext cx="11925" cy="11950"/>
            </a:xfrm>
            <a:custGeom>
              <a:avLst/>
              <a:gdLst/>
              <a:ahLst/>
              <a:cxnLst/>
              <a:rect l="l" t="t" r="r" b="b"/>
              <a:pathLst>
                <a:path w="477" h="478" extrusionOk="0">
                  <a:moveTo>
                    <a:pt x="1" y="239"/>
                  </a:moveTo>
                  <a:cubicBezTo>
                    <a:pt x="1" y="96"/>
                    <a:pt x="108" y="1"/>
                    <a:pt x="239" y="1"/>
                  </a:cubicBezTo>
                  <a:cubicBezTo>
                    <a:pt x="370" y="1"/>
                    <a:pt x="477" y="96"/>
                    <a:pt x="477" y="239"/>
                  </a:cubicBezTo>
                  <a:cubicBezTo>
                    <a:pt x="477" y="370"/>
                    <a:pt x="370" y="477"/>
                    <a:pt x="239" y="477"/>
                  </a:cubicBezTo>
                  <a:cubicBezTo>
                    <a:pt x="108" y="477"/>
                    <a:pt x="1" y="370"/>
                    <a:pt x="1" y="23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6" name="Google Shape;4706;p52"/>
            <p:cNvSpPr/>
            <p:nvPr/>
          </p:nvSpPr>
          <p:spPr>
            <a:xfrm>
              <a:off x="3558475" y="2666525"/>
              <a:ext cx="11925" cy="12225"/>
            </a:xfrm>
            <a:custGeom>
              <a:avLst/>
              <a:gdLst/>
              <a:ahLst/>
              <a:cxnLst/>
              <a:rect l="l" t="t" r="r" b="b"/>
              <a:pathLst>
                <a:path w="477" h="489" extrusionOk="0">
                  <a:moveTo>
                    <a:pt x="0" y="239"/>
                  </a:moveTo>
                  <a:cubicBezTo>
                    <a:pt x="0" y="108"/>
                    <a:pt x="107" y="1"/>
                    <a:pt x="238" y="1"/>
                  </a:cubicBezTo>
                  <a:cubicBezTo>
                    <a:pt x="369" y="1"/>
                    <a:pt x="476" y="96"/>
                    <a:pt x="476" y="239"/>
                  </a:cubicBezTo>
                  <a:cubicBezTo>
                    <a:pt x="476" y="370"/>
                    <a:pt x="369" y="477"/>
                    <a:pt x="238" y="477"/>
                  </a:cubicBezTo>
                  <a:cubicBezTo>
                    <a:pt x="107" y="489"/>
                    <a:pt x="0" y="370"/>
                    <a:pt x="0" y="23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7" name="Google Shape;4707;p52"/>
            <p:cNvSpPr/>
            <p:nvPr/>
          </p:nvSpPr>
          <p:spPr>
            <a:xfrm>
              <a:off x="3558475" y="2576925"/>
              <a:ext cx="11925" cy="11950"/>
            </a:xfrm>
            <a:custGeom>
              <a:avLst/>
              <a:gdLst/>
              <a:ahLst/>
              <a:cxnLst/>
              <a:rect l="l" t="t" r="r" b="b"/>
              <a:pathLst>
                <a:path w="477" h="478" extrusionOk="0">
                  <a:moveTo>
                    <a:pt x="0" y="239"/>
                  </a:moveTo>
                  <a:cubicBezTo>
                    <a:pt x="0" y="96"/>
                    <a:pt x="107" y="1"/>
                    <a:pt x="238" y="1"/>
                  </a:cubicBezTo>
                  <a:cubicBezTo>
                    <a:pt x="369" y="1"/>
                    <a:pt x="476" y="96"/>
                    <a:pt x="476" y="239"/>
                  </a:cubicBezTo>
                  <a:cubicBezTo>
                    <a:pt x="476" y="370"/>
                    <a:pt x="369" y="477"/>
                    <a:pt x="238" y="477"/>
                  </a:cubicBezTo>
                  <a:cubicBezTo>
                    <a:pt x="107" y="477"/>
                    <a:pt x="0" y="370"/>
                    <a:pt x="0" y="23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8" name="Google Shape;4708;p52"/>
            <p:cNvSpPr/>
            <p:nvPr/>
          </p:nvSpPr>
          <p:spPr>
            <a:xfrm>
              <a:off x="3734975" y="2503125"/>
              <a:ext cx="466750" cy="537875"/>
            </a:xfrm>
            <a:custGeom>
              <a:avLst/>
              <a:gdLst/>
              <a:ahLst/>
              <a:cxnLst/>
              <a:rect l="l" t="t" r="r" b="b"/>
              <a:pathLst>
                <a:path w="18670" h="21515" extrusionOk="0">
                  <a:moveTo>
                    <a:pt x="18527" y="17502"/>
                  </a:moveTo>
                  <a:cubicBezTo>
                    <a:pt x="18527" y="17598"/>
                    <a:pt x="18670" y="17609"/>
                    <a:pt x="18670" y="17502"/>
                  </a:cubicBezTo>
                  <a:lnTo>
                    <a:pt x="18670" y="17348"/>
                  </a:lnTo>
                  <a:cubicBezTo>
                    <a:pt x="18670" y="17264"/>
                    <a:pt x="18527" y="17252"/>
                    <a:pt x="18527" y="17348"/>
                  </a:cubicBezTo>
                  <a:close/>
                  <a:moveTo>
                    <a:pt x="12609" y="21515"/>
                  </a:moveTo>
                  <a:cubicBezTo>
                    <a:pt x="12705" y="21515"/>
                    <a:pt x="12717" y="21372"/>
                    <a:pt x="12609" y="21372"/>
                  </a:cubicBezTo>
                  <a:lnTo>
                    <a:pt x="12466" y="21372"/>
                  </a:lnTo>
                  <a:cubicBezTo>
                    <a:pt x="12371" y="21372"/>
                    <a:pt x="12359" y="21515"/>
                    <a:pt x="12466" y="21515"/>
                  </a:cubicBezTo>
                  <a:close/>
                  <a:moveTo>
                    <a:pt x="12026" y="21515"/>
                  </a:moveTo>
                  <a:cubicBezTo>
                    <a:pt x="12109" y="21515"/>
                    <a:pt x="12121" y="21372"/>
                    <a:pt x="12026" y="21372"/>
                  </a:cubicBezTo>
                  <a:lnTo>
                    <a:pt x="11871" y="21372"/>
                  </a:lnTo>
                  <a:cubicBezTo>
                    <a:pt x="11788" y="21372"/>
                    <a:pt x="11764" y="21515"/>
                    <a:pt x="11871" y="21515"/>
                  </a:cubicBezTo>
                  <a:close/>
                  <a:moveTo>
                    <a:pt x="11431" y="21515"/>
                  </a:moveTo>
                  <a:cubicBezTo>
                    <a:pt x="11514" y="21515"/>
                    <a:pt x="11526" y="21372"/>
                    <a:pt x="11431" y="21372"/>
                  </a:cubicBezTo>
                  <a:lnTo>
                    <a:pt x="11276" y="21372"/>
                  </a:lnTo>
                  <a:cubicBezTo>
                    <a:pt x="11193" y="21372"/>
                    <a:pt x="11169" y="21515"/>
                    <a:pt x="11276" y="21515"/>
                  </a:cubicBezTo>
                  <a:close/>
                  <a:moveTo>
                    <a:pt x="10835" y="21515"/>
                  </a:moveTo>
                  <a:cubicBezTo>
                    <a:pt x="10919" y="21515"/>
                    <a:pt x="10931" y="21372"/>
                    <a:pt x="10835" y="21372"/>
                  </a:cubicBezTo>
                  <a:lnTo>
                    <a:pt x="10681" y="21372"/>
                  </a:lnTo>
                  <a:cubicBezTo>
                    <a:pt x="10597" y="21372"/>
                    <a:pt x="10573" y="21515"/>
                    <a:pt x="10681" y="21515"/>
                  </a:cubicBezTo>
                  <a:close/>
                  <a:moveTo>
                    <a:pt x="10240" y="21515"/>
                  </a:moveTo>
                  <a:cubicBezTo>
                    <a:pt x="10323" y="21515"/>
                    <a:pt x="10335" y="21372"/>
                    <a:pt x="10240" y="21372"/>
                  </a:cubicBezTo>
                  <a:lnTo>
                    <a:pt x="10085" y="21372"/>
                  </a:lnTo>
                  <a:cubicBezTo>
                    <a:pt x="10002" y="21372"/>
                    <a:pt x="9978" y="21515"/>
                    <a:pt x="10085" y="21515"/>
                  </a:cubicBezTo>
                  <a:close/>
                  <a:moveTo>
                    <a:pt x="9645" y="21515"/>
                  </a:moveTo>
                  <a:cubicBezTo>
                    <a:pt x="9728" y="21515"/>
                    <a:pt x="9740" y="21372"/>
                    <a:pt x="9645" y="21372"/>
                  </a:cubicBezTo>
                  <a:lnTo>
                    <a:pt x="9490" y="21372"/>
                  </a:lnTo>
                  <a:cubicBezTo>
                    <a:pt x="9407" y="21372"/>
                    <a:pt x="9383" y="21515"/>
                    <a:pt x="9490" y="21515"/>
                  </a:cubicBezTo>
                  <a:close/>
                  <a:moveTo>
                    <a:pt x="9049" y="21515"/>
                  </a:moveTo>
                  <a:cubicBezTo>
                    <a:pt x="9133" y="21515"/>
                    <a:pt x="9145" y="21372"/>
                    <a:pt x="9049" y="21372"/>
                  </a:cubicBezTo>
                  <a:lnTo>
                    <a:pt x="8895" y="21372"/>
                  </a:lnTo>
                  <a:cubicBezTo>
                    <a:pt x="8811" y="21372"/>
                    <a:pt x="8787" y="21515"/>
                    <a:pt x="8895" y="21515"/>
                  </a:cubicBezTo>
                  <a:close/>
                  <a:moveTo>
                    <a:pt x="8454" y="21515"/>
                  </a:moveTo>
                  <a:cubicBezTo>
                    <a:pt x="8537" y="21515"/>
                    <a:pt x="8549" y="21372"/>
                    <a:pt x="8454" y="21372"/>
                  </a:cubicBezTo>
                  <a:lnTo>
                    <a:pt x="8299" y="21372"/>
                  </a:lnTo>
                  <a:cubicBezTo>
                    <a:pt x="8216" y="21372"/>
                    <a:pt x="8192" y="21515"/>
                    <a:pt x="8299" y="21515"/>
                  </a:cubicBezTo>
                  <a:close/>
                  <a:moveTo>
                    <a:pt x="7859" y="21515"/>
                  </a:moveTo>
                  <a:cubicBezTo>
                    <a:pt x="7942" y="21515"/>
                    <a:pt x="7954" y="21372"/>
                    <a:pt x="7859" y="21372"/>
                  </a:cubicBezTo>
                  <a:lnTo>
                    <a:pt x="7704" y="21372"/>
                  </a:lnTo>
                  <a:cubicBezTo>
                    <a:pt x="7621" y="21372"/>
                    <a:pt x="7597" y="21515"/>
                    <a:pt x="7704" y="21515"/>
                  </a:cubicBezTo>
                  <a:close/>
                  <a:moveTo>
                    <a:pt x="7263" y="21515"/>
                  </a:moveTo>
                  <a:cubicBezTo>
                    <a:pt x="7347" y="21515"/>
                    <a:pt x="7359" y="21372"/>
                    <a:pt x="7263" y="21372"/>
                  </a:cubicBezTo>
                  <a:lnTo>
                    <a:pt x="7109" y="21372"/>
                  </a:lnTo>
                  <a:cubicBezTo>
                    <a:pt x="7025" y="21372"/>
                    <a:pt x="7002" y="21515"/>
                    <a:pt x="7109" y="21515"/>
                  </a:cubicBezTo>
                  <a:close/>
                  <a:moveTo>
                    <a:pt x="6680" y="21515"/>
                  </a:moveTo>
                  <a:cubicBezTo>
                    <a:pt x="6763" y="21515"/>
                    <a:pt x="6787" y="21372"/>
                    <a:pt x="6680" y="21372"/>
                  </a:cubicBezTo>
                  <a:lnTo>
                    <a:pt x="6525" y="21372"/>
                  </a:lnTo>
                  <a:cubicBezTo>
                    <a:pt x="6442" y="21372"/>
                    <a:pt x="6430" y="21515"/>
                    <a:pt x="6525" y="21515"/>
                  </a:cubicBezTo>
                  <a:close/>
                  <a:moveTo>
                    <a:pt x="6085" y="21515"/>
                  </a:moveTo>
                  <a:cubicBezTo>
                    <a:pt x="6168" y="21515"/>
                    <a:pt x="6192" y="21372"/>
                    <a:pt x="6085" y="21372"/>
                  </a:cubicBezTo>
                  <a:lnTo>
                    <a:pt x="5930" y="21372"/>
                  </a:lnTo>
                  <a:cubicBezTo>
                    <a:pt x="5847" y="21372"/>
                    <a:pt x="5835" y="21515"/>
                    <a:pt x="5930" y="21515"/>
                  </a:cubicBezTo>
                  <a:close/>
                  <a:moveTo>
                    <a:pt x="5489" y="21515"/>
                  </a:moveTo>
                  <a:cubicBezTo>
                    <a:pt x="5573" y="21515"/>
                    <a:pt x="5597" y="21372"/>
                    <a:pt x="5489" y="21372"/>
                  </a:cubicBezTo>
                  <a:lnTo>
                    <a:pt x="5335" y="21372"/>
                  </a:lnTo>
                  <a:cubicBezTo>
                    <a:pt x="5251" y="21372"/>
                    <a:pt x="5239" y="21515"/>
                    <a:pt x="5335" y="21515"/>
                  </a:cubicBezTo>
                  <a:close/>
                  <a:moveTo>
                    <a:pt x="4894" y="21515"/>
                  </a:moveTo>
                  <a:cubicBezTo>
                    <a:pt x="4977" y="21515"/>
                    <a:pt x="5001" y="21372"/>
                    <a:pt x="4894" y="21372"/>
                  </a:cubicBezTo>
                  <a:lnTo>
                    <a:pt x="4739" y="21372"/>
                  </a:lnTo>
                  <a:cubicBezTo>
                    <a:pt x="4656" y="21372"/>
                    <a:pt x="4644" y="21515"/>
                    <a:pt x="4739" y="21515"/>
                  </a:cubicBezTo>
                  <a:close/>
                  <a:moveTo>
                    <a:pt x="4299" y="21515"/>
                  </a:moveTo>
                  <a:cubicBezTo>
                    <a:pt x="4382" y="21515"/>
                    <a:pt x="4406" y="21372"/>
                    <a:pt x="4299" y="21372"/>
                  </a:cubicBezTo>
                  <a:lnTo>
                    <a:pt x="4144" y="21372"/>
                  </a:lnTo>
                  <a:cubicBezTo>
                    <a:pt x="4061" y="21372"/>
                    <a:pt x="4049" y="21515"/>
                    <a:pt x="4144" y="21515"/>
                  </a:cubicBezTo>
                  <a:close/>
                  <a:moveTo>
                    <a:pt x="3703" y="21515"/>
                  </a:moveTo>
                  <a:cubicBezTo>
                    <a:pt x="3787" y="21515"/>
                    <a:pt x="3811" y="21372"/>
                    <a:pt x="3703" y="21372"/>
                  </a:cubicBezTo>
                  <a:lnTo>
                    <a:pt x="3549" y="21372"/>
                  </a:lnTo>
                  <a:cubicBezTo>
                    <a:pt x="3465" y="21372"/>
                    <a:pt x="3453" y="21515"/>
                    <a:pt x="3549" y="21515"/>
                  </a:cubicBezTo>
                  <a:close/>
                  <a:moveTo>
                    <a:pt x="3108" y="21515"/>
                  </a:moveTo>
                  <a:cubicBezTo>
                    <a:pt x="3192" y="21515"/>
                    <a:pt x="3215" y="21372"/>
                    <a:pt x="3108" y="21372"/>
                  </a:cubicBezTo>
                  <a:lnTo>
                    <a:pt x="2953" y="21372"/>
                  </a:lnTo>
                  <a:cubicBezTo>
                    <a:pt x="2870" y="21372"/>
                    <a:pt x="2858" y="21515"/>
                    <a:pt x="2953" y="21515"/>
                  </a:cubicBezTo>
                  <a:close/>
                  <a:moveTo>
                    <a:pt x="2513" y="21515"/>
                  </a:moveTo>
                  <a:cubicBezTo>
                    <a:pt x="2596" y="21515"/>
                    <a:pt x="2620" y="21372"/>
                    <a:pt x="2513" y="21372"/>
                  </a:cubicBezTo>
                  <a:lnTo>
                    <a:pt x="2358" y="21372"/>
                  </a:lnTo>
                  <a:cubicBezTo>
                    <a:pt x="2275" y="21372"/>
                    <a:pt x="2263" y="21515"/>
                    <a:pt x="2358" y="21515"/>
                  </a:cubicBezTo>
                  <a:close/>
                  <a:moveTo>
                    <a:pt x="1918" y="21515"/>
                  </a:moveTo>
                  <a:cubicBezTo>
                    <a:pt x="1989" y="21515"/>
                    <a:pt x="2025" y="21419"/>
                    <a:pt x="1965" y="21384"/>
                  </a:cubicBezTo>
                  <a:cubicBezTo>
                    <a:pt x="1941" y="21384"/>
                    <a:pt x="1941" y="21384"/>
                    <a:pt x="1929" y="21372"/>
                  </a:cubicBezTo>
                  <a:cubicBezTo>
                    <a:pt x="1882" y="21372"/>
                    <a:pt x="1846" y="21372"/>
                    <a:pt x="1787" y="21360"/>
                  </a:cubicBezTo>
                  <a:cubicBezTo>
                    <a:pt x="1691" y="21336"/>
                    <a:pt x="1668" y="21491"/>
                    <a:pt x="1763" y="21503"/>
                  </a:cubicBezTo>
                  <a:cubicBezTo>
                    <a:pt x="1798" y="21503"/>
                    <a:pt x="1858" y="21515"/>
                    <a:pt x="1918" y="21515"/>
                  </a:cubicBezTo>
                  <a:close/>
                  <a:moveTo>
                    <a:pt x="1310" y="21384"/>
                  </a:moveTo>
                  <a:cubicBezTo>
                    <a:pt x="1382" y="21419"/>
                    <a:pt x="1453" y="21312"/>
                    <a:pt x="1382" y="21253"/>
                  </a:cubicBezTo>
                  <a:lnTo>
                    <a:pt x="1370" y="21253"/>
                  </a:lnTo>
                  <a:cubicBezTo>
                    <a:pt x="1322" y="21241"/>
                    <a:pt x="1275" y="21217"/>
                    <a:pt x="1227" y="21193"/>
                  </a:cubicBezTo>
                  <a:cubicBezTo>
                    <a:pt x="1144" y="21146"/>
                    <a:pt x="1084" y="21288"/>
                    <a:pt x="1167" y="21324"/>
                  </a:cubicBezTo>
                  <a:cubicBezTo>
                    <a:pt x="1215" y="21360"/>
                    <a:pt x="1263" y="21372"/>
                    <a:pt x="1310" y="21384"/>
                  </a:cubicBezTo>
                  <a:close/>
                  <a:moveTo>
                    <a:pt x="775" y="21086"/>
                  </a:moveTo>
                  <a:cubicBezTo>
                    <a:pt x="798" y="21110"/>
                    <a:pt x="834" y="21110"/>
                    <a:pt x="846" y="21086"/>
                  </a:cubicBezTo>
                  <a:cubicBezTo>
                    <a:pt x="894" y="21062"/>
                    <a:pt x="906" y="21003"/>
                    <a:pt x="858" y="20967"/>
                  </a:cubicBezTo>
                  <a:cubicBezTo>
                    <a:pt x="810" y="20943"/>
                    <a:pt x="786" y="20907"/>
                    <a:pt x="751" y="20884"/>
                  </a:cubicBezTo>
                  <a:cubicBezTo>
                    <a:pt x="739" y="20872"/>
                    <a:pt x="715" y="20848"/>
                    <a:pt x="691" y="20872"/>
                  </a:cubicBezTo>
                  <a:cubicBezTo>
                    <a:pt x="632" y="20884"/>
                    <a:pt x="620" y="20955"/>
                    <a:pt x="667" y="21003"/>
                  </a:cubicBezTo>
                  <a:cubicBezTo>
                    <a:pt x="691" y="21027"/>
                    <a:pt x="727" y="21062"/>
                    <a:pt x="775" y="21086"/>
                  </a:cubicBezTo>
                  <a:close/>
                  <a:moveTo>
                    <a:pt x="358" y="20646"/>
                  </a:moveTo>
                  <a:cubicBezTo>
                    <a:pt x="417" y="20717"/>
                    <a:pt x="513" y="20657"/>
                    <a:pt x="489" y="20574"/>
                  </a:cubicBezTo>
                  <a:cubicBezTo>
                    <a:pt x="453" y="20526"/>
                    <a:pt x="429" y="20479"/>
                    <a:pt x="417" y="20431"/>
                  </a:cubicBezTo>
                  <a:cubicBezTo>
                    <a:pt x="370" y="20360"/>
                    <a:pt x="263" y="20407"/>
                    <a:pt x="274" y="20491"/>
                  </a:cubicBezTo>
                  <a:cubicBezTo>
                    <a:pt x="274" y="20515"/>
                    <a:pt x="274" y="20515"/>
                    <a:pt x="298" y="20515"/>
                  </a:cubicBezTo>
                  <a:cubicBezTo>
                    <a:pt x="298" y="20550"/>
                    <a:pt x="322" y="20598"/>
                    <a:pt x="358" y="20646"/>
                  </a:cubicBezTo>
                  <a:close/>
                  <a:moveTo>
                    <a:pt x="84" y="20098"/>
                  </a:moveTo>
                  <a:cubicBezTo>
                    <a:pt x="96" y="20122"/>
                    <a:pt x="132" y="20157"/>
                    <a:pt x="155" y="20157"/>
                  </a:cubicBezTo>
                  <a:cubicBezTo>
                    <a:pt x="203" y="20157"/>
                    <a:pt x="239" y="20110"/>
                    <a:pt x="215" y="20062"/>
                  </a:cubicBezTo>
                  <a:cubicBezTo>
                    <a:pt x="203" y="20015"/>
                    <a:pt x="191" y="19979"/>
                    <a:pt x="191" y="19931"/>
                  </a:cubicBezTo>
                  <a:cubicBezTo>
                    <a:pt x="155" y="19836"/>
                    <a:pt x="24" y="19872"/>
                    <a:pt x="36" y="19955"/>
                  </a:cubicBezTo>
                  <a:cubicBezTo>
                    <a:pt x="60" y="19991"/>
                    <a:pt x="72" y="20026"/>
                    <a:pt x="84" y="20098"/>
                  </a:cubicBezTo>
                  <a:close/>
                  <a:moveTo>
                    <a:pt x="1" y="19479"/>
                  </a:moveTo>
                  <a:cubicBezTo>
                    <a:pt x="1" y="19574"/>
                    <a:pt x="144" y="19586"/>
                    <a:pt x="144" y="19479"/>
                  </a:cubicBezTo>
                  <a:lnTo>
                    <a:pt x="144" y="19336"/>
                  </a:lnTo>
                  <a:cubicBezTo>
                    <a:pt x="144" y="19241"/>
                    <a:pt x="1" y="19229"/>
                    <a:pt x="1" y="19336"/>
                  </a:cubicBezTo>
                  <a:close/>
                  <a:moveTo>
                    <a:pt x="1" y="18883"/>
                  </a:moveTo>
                  <a:cubicBezTo>
                    <a:pt x="1" y="18979"/>
                    <a:pt x="144" y="18991"/>
                    <a:pt x="144" y="18883"/>
                  </a:cubicBezTo>
                  <a:lnTo>
                    <a:pt x="144" y="18741"/>
                  </a:lnTo>
                  <a:cubicBezTo>
                    <a:pt x="144" y="18645"/>
                    <a:pt x="1" y="18633"/>
                    <a:pt x="1" y="18741"/>
                  </a:cubicBezTo>
                  <a:close/>
                  <a:moveTo>
                    <a:pt x="1" y="18288"/>
                  </a:moveTo>
                  <a:cubicBezTo>
                    <a:pt x="1" y="18383"/>
                    <a:pt x="144" y="18395"/>
                    <a:pt x="144" y="18288"/>
                  </a:cubicBezTo>
                  <a:lnTo>
                    <a:pt x="144" y="18145"/>
                  </a:lnTo>
                  <a:cubicBezTo>
                    <a:pt x="144" y="18050"/>
                    <a:pt x="1" y="18038"/>
                    <a:pt x="1" y="18145"/>
                  </a:cubicBezTo>
                  <a:close/>
                  <a:moveTo>
                    <a:pt x="1" y="17693"/>
                  </a:moveTo>
                  <a:cubicBezTo>
                    <a:pt x="1" y="17788"/>
                    <a:pt x="144" y="17800"/>
                    <a:pt x="144" y="17693"/>
                  </a:cubicBezTo>
                  <a:lnTo>
                    <a:pt x="144" y="17550"/>
                  </a:lnTo>
                  <a:cubicBezTo>
                    <a:pt x="144" y="17455"/>
                    <a:pt x="1" y="17443"/>
                    <a:pt x="1" y="17550"/>
                  </a:cubicBezTo>
                  <a:close/>
                  <a:moveTo>
                    <a:pt x="1" y="17097"/>
                  </a:moveTo>
                  <a:cubicBezTo>
                    <a:pt x="1" y="17193"/>
                    <a:pt x="144" y="17205"/>
                    <a:pt x="144" y="17097"/>
                  </a:cubicBezTo>
                  <a:lnTo>
                    <a:pt x="144" y="16955"/>
                  </a:lnTo>
                  <a:cubicBezTo>
                    <a:pt x="144" y="16859"/>
                    <a:pt x="1" y="16847"/>
                    <a:pt x="1" y="16955"/>
                  </a:cubicBezTo>
                  <a:close/>
                  <a:moveTo>
                    <a:pt x="1" y="16502"/>
                  </a:moveTo>
                  <a:cubicBezTo>
                    <a:pt x="1" y="16597"/>
                    <a:pt x="144" y="16609"/>
                    <a:pt x="144" y="16502"/>
                  </a:cubicBezTo>
                  <a:lnTo>
                    <a:pt x="144" y="16359"/>
                  </a:lnTo>
                  <a:cubicBezTo>
                    <a:pt x="144" y="16264"/>
                    <a:pt x="1" y="16252"/>
                    <a:pt x="1" y="16359"/>
                  </a:cubicBezTo>
                  <a:close/>
                  <a:moveTo>
                    <a:pt x="1" y="15907"/>
                  </a:moveTo>
                  <a:cubicBezTo>
                    <a:pt x="1" y="16002"/>
                    <a:pt x="144" y="16014"/>
                    <a:pt x="144" y="15907"/>
                  </a:cubicBezTo>
                  <a:lnTo>
                    <a:pt x="144" y="15764"/>
                  </a:lnTo>
                  <a:cubicBezTo>
                    <a:pt x="144" y="15669"/>
                    <a:pt x="1" y="15657"/>
                    <a:pt x="1" y="15764"/>
                  </a:cubicBezTo>
                  <a:close/>
                  <a:moveTo>
                    <a:pt x="1" y="15312"/>
                  </a:moveTo>
                  <a:cubicBezTo>
                    <a:pt x="1" y="15407"/>
                    <a:pt x="144" y="15419"/>
                    <a:pt x="144" y="15312"/>
                  </a:cubicBezTo>
                  <a:lnTo>
                    <a:pt x="144" y="15169"/>
                  </a:lnTo>
                  <a:cubicBezTo>
                    <a:pt x="144" y="15073"/>
                    <a:pt x="1" y="15062"/>
                    <a:pt x="1" y="15169"/>
                  </a:cubicBezTo>
                  <a:close/>
                  <a:moveTo>
                    <a:pt x="1" y="14716"/>
                  </a:moveTo>
                  <a:cubicBezTo>
                    <a:pt x="1" y="14811"/>
                    <a:pt x="144" y="14823"/>
                    <a:pt x="144" y="14716"/>
                  </a:cubicBezTo>
                  <a:lnTo>
                    <a:pt x="144" y="14573"/>
                  </a:lnTo>
                  <a:cubicBezTo>
                    <a:pt x="144" y="14478"/>
                    <a:pt x="1" y="14466"/>
                    <a:pt x="1" y="14573"/>
                  </a:cubicBezTo>
                  <a:close/>
                  <a:moveTo>
                    <a:pt x="1" y="14121"/>
                  </a:moveTo>
                  <a:cubicBezTo>
                    <a:pt x="1" y="14216"/>
                    <a:pt x="144" y="14228"/>
                    <a:pt x="144" y="14121"/>
                  </a:cubicBezTo>
                  <a:lnTo>
                    <a:pt x="144" y="13978"/>
                  </a:lnTo>
                  <a:cubicBezTo>
                    <a:pt x="144" y="13883"/>
                    <a:pt x="1" y="13871"/>
                    <a:pt x="1" y="13978"/>
                  </a:cubicBezTo>
                  <a:close/>
                  <a:moveTo>
                    <a:pt x="1" y="13526"/>
                  </a:moveTo>
                  <a:cubicBezTo>
                    <a:pt x="1" y="13621"/>
                    <a:pt x="144" y="13633"/>
                    <a:pt x="144" y="13526"/>
                  </a:cubicBezTo>
                  <a:lnTo>
                    <a:pt x="144" y="13383"/>
                  </a:lnTo>
                  <a:cubicBezTo>
                    <a:pt x="144" y="13287"/>
                    <a:pt x="1" y="13276"/>
                    <a:pt x="1" y="13383"/>
                  </a:cubicBezTo>
                  <a:close/>
                  <a:moveTo>
                    <a:pt x="1" y="12930"/>
                  </a:moveTo>
                  <a:cubicBezTo>
                    <a:pt x="1" y="13026"/>
                    <a:pt x="144" y="13037"/>
                    <a:pt x="144" y="12930"/>
                  </a:cubicBezTo>
                  <a:lnTo>
                    <a:pt x="144" y="12787"/>
                  </a:lnTo>
                  <a:cubicBezTo>
                    <a:pt x="144" y="12692"/>
                    <a:pt x="1" y="12680"/>
                    <a:pt x="1" y="12787"/>
                  </a:cubicBezTo>
                  <a:close/>
                  <a:moveTo>
                    <a:pt x="1" y="12335"/>
                  </a:moveTo>
                  <a:cubicBezTo>
                    <a:pt x="1" y="12430"/>
                    <a:pt x="144" y="12442"/>
                    <a:pt x="144" y="12335"/>
                  </a:cubicBezTo>
                  <a:lnTo>
                    <a:pt x="144" y="12192"/>
                  </a:lnTo>
                  <a:cubicBezTo>
                    <a:pt x="144" y="12097"/>
                    <a:pt x="1" y="12085"/>
                    <a:pt x="1" y="12192"/>
                  </a:cubicBezTo>
                  <a:close/>
                  <a:moveTo>
                    <a:pt x="1" y="11740"/>
                  </a:moveTo>
                  <a:cubicBezTo>
                    <a:pt x="1" y="11835"/>
                    <a:pt x="144" y="11847"/>
                    <a:pt x="144" y="11740"/>
                  </a:cubicBezTo>
                  <a:lnTo>
                    <a:pt x="144" y="11597"/>
                  </a:lnTo>
                  <a:cubicBezTo>
                    <a:pt x="144" y="11502"/>
                    <a:pt x="1" y="11490"/>
                    <a:pt x="1" y="11597"/>
                  </a:cubicBezTo>
                  <a:close/>
                  <a:moveTo>
                    <a:pt x="1" y="11144"/>
                  </a:moveTo>
                  <a:cubicBezTo>
                    <a:pt x="1" y="11240"/>
                    <a:pt x="144" y="11252"/>
                    <a:pt x="144" y="11144"/>
                  </a:cubicBezTo>
                  <a:lnTo>
                    <a:pt x="144" y="11001"/>
                  </a:lnTo>
                  <a:cubicBezTo>
                    <a:pt x="144" y="10906"/>
                    <a:pt x="1" y="10894"/>
                    <a:pt x="1" y="11001"/>
                  </a:cubicBezTo>
                  <a:close/>
                  <a:moveTo>
                    <a:pt x="1" y="10549"/>
                  </a:moveTo>
                  <a:cubicBezTo>
                    <a:pt x="1" y="10644"/>
                    <a:pt x="144" y="10656"/>
                    <a:pt x="144" y="10549"/>
                  </a:cubicBezTo>
                  <a:lnTo>
                    <a:pt x="144" y="10406"/>
                  </a:lnTo>
                  <a:cubicBezTo>
                    <a:pt x="144" y="10311"/>
                    <a:pt x="1" y="10299"/>
                    <a:pt x="1" y="10406"/>
                  </a:cubicBezTo>
                  <a:close/>
                  <a:moveTo>
                    <a:pt x="1" y="9954"/>
                  </a:moveTo>
                  <a:cubicBezTo>
                    <a:pt x="1" y="10049"/>
                    <a:pt x="144" y="10061"/>
                    <a:pt x="144" y="9954"/>
                  </a:cubicBezTo>
                  <a:lnTo>
                    <a:pt x="144" y="9811"/>
                  </a:lnTo>
                  <a:cubicBezTo>
                    <a:pt x="144" y="9716"/>
                    <a:pt x="1" y="9704"/>
                    <a:pt x="1" y="9811"/>
                  </a:cubicBezTo>
                  <a:close/>
                  <a:moveTo>
                    <a:pt x="1" y="9358"/>
                  </a:moveTo>
                  <a:cubicBezTo>
                    <a:pt x="1" y="9454"/>
                    <a:pt x="144" y="9466"/>
                    <a:pt x="144" y="9358"/>
                  </a:cubicBezTo>
                  <a:lnTo>
                    <a:pt x="144" y="9216"/>
                  </a:lnTo>
                  <a:cubicBezTo>
                    <a:pt x="144" y="9120"/>
                    <a:pt x="1" y="9108"/>
                    <a:pt x="1" y="9216"/>
                  </a:cubicBezTo>
                  <a:close/>
                  <a:moveTo>
                    <a:pt x="1" y="8763"/>
                  </a:moveTo>
                  <a:cubicBezTo>
                    <a:pt x="1" y="8858"/>
                    <a:pt x="144" y="8870"/>
                    <a:pt x="144" y="8763"/>
                  </a:cubicBezTo>
                  <a:lnTo>
                    <a:pt x="144" y="8620"/>
                  </a:lnTo>
                  <a:cubicBezTo>
                    <a:pt x="144" y="8525"/>
                    <a:pt x="1" y="8513"/>
                    <a:pt x="1" y="8620"/>
                  </a:cubicBezTo>
                  <a:close/>
                  <a:moveTo>
                    <a:pt x="1" y="8168"/>
                  </a:moveTo>
                  <a:cubicBezTo>
                    <a:pt x="1" y="8263"/>
                    <a:pt x="144" y="8275"/>
                    <a:pt x="144" y="8168"/>
                  </a:cubicBezTo>
                  <a:lnTo>
                    <a:pt x="144" y="8025"/>
                  </a:lnTo>
                  <a:cubicBezTo>
                    <a:pt x="144" y="7930"/>
                    <a:pt x="1" y="7918"/>
                    <a:pt x="1" y="8025"/>
                  </a:cubicBezTo>
                  <a:close/>
                  <a:moveTo>
                    <a:pt x="1" y="7573"/>
                  </a:moveTo>
                  <a:cubicBezTo>
                    <a:pt x="1" y="7668"/>
                    <a:pt x="144" y="7680"/>
                    <a:pt x="144" y="7573"/>
                  </a:cubicBezTo>
                  <a:lnTo>
                    <a:pt x="144" y="7430"/>
                  </a:lnTo>
                  <a:cubicBezTo>
                    <a:pt x="144" y="7334"/>
                    <a:pt x="1" y="7322"/>
                    <a:pt x="1" y="7430"/>
                  </a:cubicBezTo>
                  <a:close/>
                  <a:moveTo>
                    <a:pt x="1" y="6977"/>
                  </a:moveTo>
                  <a:cubicBezTo>
                    <a:pt x="1" y="7072"/>
                    <a:pt x="144" y="7084"/>
                    <a:pt x="144" y="6977"/>
                  </a:cubicBezTo>
                  <a:lnTo>
                    <a:pt x="144" y="6834"/>
                  </a:lnTo>
                  <a:cubicBezTo>
                    <a:pt x="144" y="6739"/>
                    <a:pt x="1" y="6727"/>
                    <a:pt x="1" y="6834"/>
                  </a:cubicBezTo>
                  <a:close/>
                  <a:moveTo>
                    <a:pt x="1" y="6382"/>
                  </a:moveTo>
                  <a:cubicBezTo>
                    <a:pt x="1" y="6477"/>
                    <a:pt x="144" y="6489"/>
                    <a:pt x="144" y="6382"/>
                  </a:cubicBezTo>
                  <a:lnTo>
                    <a:pt x="144" y="6239"/>
                  </a:lnTo>
                  <a:cubicBezTo>
                    <a:pt x="144" y="6144"/>
                    <a:pt x="1" y="6132"/>
                    <a:pt x="1" y="6239"/>
                  </a:cubicBezTo>
                  <a:close/>
                  <a:moveTo>
                    <a:pt x="1" y="5787"/>
                  </a:moveTo>
                  <a:cubicBezTo>
                    <a:pt x="1" y="5882"/>
                    <a:pt x="144" y="5894"/>
                    <a:pt x="144" y="5787"/>
                  </a:cubicBezTo>
                  <a:lnTo>
                    <a:pt x="144" y="5644"/>
                  </a:lnTo>
                  <a:cubicBezTo>
                    <a:pt x="144" y="5548"/>
                    <a:pt x="1" y="5537"/>
                    <a:pt x="1" y="5644"/>
                  </a:cubicBezTo>
                  <a:close/>
                  <a:moveTo>
                    <a:pt x="1" y="5215"/>
                  </a:moveTo>
                  <a:cubicBezTo>
                    <a:pt x="1" y="5298"/>
                    <a:pt x="144" y="5310"/>
                    <a:pt x="144" y="5215"/>
                  </a:cubicBezTo>
                  <a:lnTo>
                    <a:pt x="144" y="5060"/>
                  </a:lnTo>
                  <a:cubicBezTo>
                    <a:pt x="144" y="4977"/>
                    <a:pt x="1" y="4953"/>
                    <a:pt x="1" y="5060"/>
                  </a:cubicBezTo>
                  <a:close/>
                  <a:moveTo>
                    <a:pt x="1" y="4620"/>
                  </a:moveTo>
                  <a:cubicBezTo>
                    <a:pt x="1" y="4703"/>
                    <a:pt x="144" y="4715"/>
                    <a:pt x="144" y="4620"/>
                  </a:cubicBezTo>
                  <a:lnTo>
                    <a:pt x="144" y="4465"/>
                  </a:lnTo>
                  <a:cubicBezTo>
                    <a:pt x="144" y="4382"/>
                    <a:pt x="1" y="4358"/>
                    <a:pt x="1" y="4465"/>
                  </a:cubicBezTo>
                  <a:close/>
                  <a:moveTo>
                    <a:pt x="1" y="4024"/>
                  </a:moveTo>
                  <a:cubicBezTo>
                    <a:pt x="1" y="4108"/>
                    <a:pt x="144" y="4120"/>
                    <a:pt x="144" y="4024"/>
                  </a:cubicBezTo>
                  <a:lnTo>
                    <a:pt x="144" y="3870"/>
                  </a:lnTo>
                  <a:cubicBezTo>
                    <a:pt x="144" y="3786"/>
                    <a:pt x="1" y="3763"/>
                    <a:pt x="1" y="3870"/>
                  </a:cubicBezTo>
                  <a:close/>
                  <a:moveTo>
                    <a:pt x="1" y="3429"/>
                  </a:moveTo>
                  <a:cubicBezTo>
                    <a:pt x="1" y="3512"/>
                    <a:pt x="144" y="3524"/>
                    <a:pt x="144" y="3429"/>
                  </a:cubicBezTo>
                  <a:lnTo>
                    <a:pt x="144" y="3274"/>
                  </a:lnTo>
                  <a:cubicBezTo>
                    <a:pt x="144" y="3191"/>
                    <a:pt x="1" y="3167"/>
                    <a:pt x="1" y="3274"/>
                  </a:cubicBezTo>
                  <a:close/>
                  <a:moveTo>
                    <a:pt x="1" y="2834"/>
                  </a:moveTo>
                  <a:cubicBezTo>
                    <a:pt x="1" y="2917"/>
                    <a:pt x="144" y="2929"/>
                    <a:pt x="144" y="2834"/>
                  </a:cubicBezTo>
                  <a:lnTo>
                    <a:pt x="144" y="2679"/>
                  </a:lnTo>
                  <a:cubicBezTo>
                    <a:pt x="144" y="2596"/>
                    <a:pt x="1" y="2572"/>
                    <a:pt x="1" y="2679"/>
                  </a:cubicBezTo>
                  <a:close/>
                  <a:moveTo>
                    <a:pt x="1" y="2239"/>
                  </a:moveTo>
                  <a:cubicBezTo>
                    <a:pt x="1" y="2322"/>
                    <a:pt x="144" y="2334"/>
                    <a:pt x="144" y="2239"/>
                  </a:cubicBezTo>
                  <a:lnTo>
                    <a:pt x="144" y="2084"/>
                  </a:lnTo>
                  <a:cubicBezTo>
                    <a:pt x="144" y="2000"/>
                    <a:pt x="1" y="1977"/>
                    <a:pt x="1" y="2084"/>
                  </a:cubicBezTo>
                  <a:close/>
                  <a:moveTo>
                    <a:pt x="36" y="1619"/>
                  </a:moveTo>
                  <a:cubicBezTo>
                    <a:pt x="24" y="1703"/>
                    <a:pt x="132" y="1738"/>
                    <a:pt x="179" y="1679"/>
                  </a:cubicBezTo>
                  <a:cubicBezTo>
                    <a:pt x="179" y="1667"/>
                    <a:pt x="191" y="1667"/>
                    <a:pt x="191" y="1655"/>
                  </a:cubicBezTo>
                  <a:cubicBezTo>
                    <a:pt x="203" y="1607"/>
                    <a:pt x="203" y="1560"/>
                    <a:pt x="215" y="1524"/>
                  </a:cubicBezTo>
                  <a:cubicBezTo>
                    <a:pt x="251" y="1429"/>
                    <a:pt x="96" y="1381"/>
                    <a:pt x="72" y="1477"/>
                  </a:cubicBezTo>
                  <a:cubicBezTo>
                    <a:pt x="72" y="1524"/>
                    <a:pt x="60" y="1560"/>
                    <a:pt x="36" y="1619"/>
                  </a:cubicBezTo>
                  <a:close/>
                  <a:moveTo>
                    <a:pt x="251" y="1048"/>
                  </a:moveTo>
                  <a:cubicBezTo>
                    <a:pt x="203" y="1119"/>
                    <a:pt x="310" y="1191"/>
                    <a:pt x="370" y="1131"/>
                  </a:cubicBezTo>
                  <a:cubicBezTo>
                    <a:pt x="370" y="1131"/>
                    <a:pt x="370" y="1119"/>
                    <a:pt x="382" y="1119"/>
                  </a:cubicBezTo>
                  <a:cubicBezTo>
                    <a:pt x="417" y="1072"/>
                    <a:pt x="429" y="1024"/>
                    <a:pt x="453" y="1000"/>
                  </a:cubicBezTo>
                  <a:cubicBezTo>
                    <a:pt x="501" y="929"/>
                    <a:pt x="417" y="834"/>
                    <a:pt x="334" y="905"/>
                  </a:cubicBezTo>
                  <a:cubicBezTo>
                    <a:pt x="310" y="941"/>
                    <a:pt x="274" y="1000"/>
                    <a:pt x="251" y="1048"/>
                  </a:cubicBezTo>
                  <a:close/>
                  <a:moveTo>
                    <a:pt x="632" y="548"/>
                  </a:moveTo>
                  <a:cubicBezTo>
                    <a:pt x="620" y="572"/>
                    <a:pt x="620" y="572"/>
                    <a:pt x="620" y="584"/>
                  </a:cubicBezTo>
                  <a:cubicBezTo>
                    <a:pt x="608" y="655"/>
                    <a:pt x="679" y="715"/>
                    <a:pt x="739" y="655"/>
                  </a:cubicBezTo>
                  <a:cubicBezTo>
                    <a:pt x="775" y="631"/>
                    <a:pt x="810" y="595"/>
                    <a:pt x="846" y="560"/>
                  </a:cubicBezTo>
                  <a:cubicBezTo>
                    <a:pt x="917" y="512"/>
                    <a:pt x="846" y="405"/>
                    <a:pt x="751" y="441"/>
                  </a:cubicBezTo>
                  <a:lnTo>
                    <a:pt x="739" y="441"/>
                  </a:lnTo>
                  <a:cubicBezTo>
                    <a:pt x="715" y="488"/>
                    <a:pt x="667" y="524"/>
                    <a:pt x="632" y="548"/>
                  </a:cubicBezTo>
                  <a:close/>
                  <a:moveTo>
                    <a:pt x="1144" y="214"/>
                  </a:moveTo>
                  <a:cubicBezTo>
                    <a:pt x="1072" y="250"/>
                    <a:pt x="1108" y="369"/>
                    <a:pt x="1203" y="345"/>
                  </a:cubicBezTo>
                  <a:cubicBezTo>
                    <a:pt x="1251" y="334"/>
                    <a:pt x="1287" y="298"/>
                    <a:pt x="1334" y="286"/>
                  </a:cubicBezTo>
                  <a:cubicBezTo>
                    <a:pt x="1429" y="250"/>
                    <a:pt x="1382" y="119"/>
                    <a:pt x="1275" y="155"/>
                  </a:cubicBezTo>
                  <a:cubicBezTo>
                    <a:pt x="1227" y="167"/>
                    <a:pt x="1191" y="179"/>
                    <a:pt x="1144" y="214"/>
                  </a:cubicBezTo>
                  <a:close/>
                  <a:moveTo>
                    <a:pt x="1727" y="36"/>
                  </a:moveTo>
                  <a:cubicBezTo>
                    <a:pt x="1703" y="36"/>
                    <a:pt x="1691" y="48"/>
                    <a:pt x="1679" y="60"/>
                  </a:cubicBezTo>
                  <a:cubicBezTo>
                    <a:pt x="1632" y="119"/>
                    <a:pt x="1679" y="191"/>
                    <a:pt x="1739" y="179"/>
                  </a:cubicBezTo>
                  <a:cubicBezTo>
                    <a:pt x="1787" y="179"/>
                    <a:pt x="1822" y="167"/>
                    <a:pt x="1882" y="167"/>
                  </a:cubicBezTo>
                  <a:cubicBezTo>
                    <a:pt x="1977" y="167"/>
                    <a:pt x="1977" y="36"/>
                    <a:pt x="1882" y="12"/>
                  </a:cubicBezTo>
                  <a:lnTo>
                    <a:pt x="1870" y="12"/>
                  </a:lnTo>
                  <a:cubicBezTo>
                    <a:pt x="1822" y="12"/>
                    <a:pt x="1763" y="12"/>
                    <a:pt x="1727" y="36"/>
                  </a:cubicBezTo>
                  <a:close/>
                  <a:moveTo>
                    <a:pt x="2334" y="0"/>
                  </a:moveTo>
                  <a:cubicBezTo>
                    <a:pt x="2239" y="0"/>
                    <a:pt x="2227" y="155"/>
                    <a:pt x="2334" y="155"/>
                  </a:cubicBezTo>
                  <a:lnTo>
                    <a:pt x="2477" y="155"/>
                  </a:lnTo>
                  <a:cubicBezTo>
                    <a:pt x="2572" y="155"/>
                    <a:pt x="2584" y="0"/>
                    <a:pt x="2477" y="0"/>
                  </a:cubicBezTo>
                  <a:close/>
                  <a:moveTo>
                    <a:pt x="2930" y="0"/>
                  </a:moveTo>
                  <a:cubicBezTo>
                    <a:pt x="2834" y="0"/>
                    <a:pt x="2822" y="155"/>
                    <a:pt x="2930" y="155"/>
                  </a:cubicBezTo>
                  <a:lnTo>
                    <a:pt x="3072" y="155"/>
                  </a:lnTo>
                  <a:cubicBezTo>
                    <a:pt x="3168" y="155"/>
                    <a:pt x="3180" y="0"/>
                    <a:pt x="3072" y="0"/>
                  </a:cubicBezTo>
                  <a:close/>
                  <a:moveTo>
                    <a:pt x="3525" y="0"/>
                  </a:moveTo>
                  <a:cubicBezTo>
                    <a:pt x="3430" y="0"/>
                    <a:pt x="3418" y="155"/>
                    <a:pt x="3525" y="155"/>
                  </a:cubicBezTo>
                  <a:lnTo>
                    <a:pt x="3668" y="155"/>
                  </a:lnTo>
                  <a:cubicBezTo>
                    <a:pt x="3763" y="155"/>
                    <a:pt x="3775" y="0"/>
                    <a:pt x="3668" y="0"/>
                  </a:cubicBezTo>
                  <a:close/>
                  <a:moveTo>
                    <a:pt x="4120" y="0"/>
                  </a:moveTo>
                  <a:cubicBezTo>
                    <a:pt x="4025" y="0"/>
                    <a:pt x="4013" y="155"/>
                    <a:pt x="4120" y="155"/>
                  </a:cubicBezTo>
                  <a:lnTo>
                    <a:pt x="4263" y="155"/>
                  </a:lnTo>
                  <a:cubicBezTo>
                    <a:pt x="4358" y="155"/>
                    <a:pt x="4370" y="0"/>
                    <a:pt x="4263" y="0"/>
                  </a:cubicBezTo>
                  <a:close/>
                  <a:moveTo>
                    <a:pt x="4704" y="0"/>
                  </a:moveTo>
                  <a:cubicBezTo>
                    <a:pt x="4608" y="0"/>
                    <a:pt x="4596" y="155"/>
                    <a:pt x="4704" y="155"/>
                  </a:cubicBezTo>
                  <a:lnTo>
                    <a:pt x="4846" y="155"/>
                  </a:lnTo>
                  <a:cubicBezTo>
                    <a:pt x="4942" y="155"/>
                    <a:pt x="4954" y="0"/>
                    <a:pt x="4846" y="0"/>
                  </a:cubicBezTo>
                  <a:close/>
                  <a:moveTo>
                    <a:pt x="5299" y="0"/>
                  </a:moveTo>
                  <a:cubicBezTo>
                    <a:pt x="5204" y="0"/>
                    <a:pt x="5192" y="155"/>
                    <a:pt x="5299" y="155"/>
                  </a:cubicBezTo>
                  <a:lnTo>
                    <a:pt x="5442" y="155"/>
                  </a:lnTo>
                  <a:cubicBezTo>
                    <a:pt x="5537" y="155"/>
                    <a:pt x="5549" y="0"/>
                    <a:pt x="5442" y="0"/>
                  </a:cubicBezTo>
                  <a:close/>
                  <a:moveTo>
                    <a:pt x="5894" y="0"/>
                  </a:moveTo>
                  <a:cubicBezTo>
                    <a:pt x="5799" y="0"/>
                    <a:pt x="5787" y="155"/>
                    <a:pt x="5894" y="155"/>
                  </a:cubicBezTo>
                  <a:lnTo>
                    <a:pt x="6037" y="155"/>
                  </a:lnTo>
                  <a:cubicBezTo>
                    <a:pt x="6132" y="155"/>
                    <a:pt x="6144" y="0"/>
                    <a:pt x="6037" y="0"/>
                  </a:cubicBezTo>
                  <a:close/>
                  <a:moveTo>
                    <a:pt x="6490" y="0"/>
                  </a:moveTo>
                  <a:cubicBezTo>
                    <a:pt x="6394" y="0"/>
                    <a:pt x="6382" y="155"/>
                    <a:pt x="6490" y="155"/>
                  </a:cubicBezTo>
                  <a:lnTo>
                    <a:pt x="6632" y="155"/>
                  </a:lnTo>
                  <a:cubicBezTo>
                    <a:pt x="6728" y="155"/>
                    <a:pt x="6740" y="0"/>
                    <a:pt x="6632" y="0"/>
                  </a:cubicBezTo>
                  <a:close/>
                  <a:moveTo>
                    <a:pt x="7085" y="0"/>
                  </a:moveTo>
                  <a:cubicBezTo>
                    <a:pt x="6990" y="0"/>
                    <a:pt x="6978" y="155"/>
                    <a:pt x="7085" y="155"/>
                  </a:cubicBezTo>
                  <a:lnTo>
                    <a:pt x="7228" y="155"/>
                  </a:lnTo>
                  <a:cubicBezTo>
                    <a:pt x="7323" y="155"/>
                    <a:pt x="7335" y="0"/>
                    <a:pt x="7228" y="0"/>
                  </a:cubicBezTo>
                  <a:close/>
                  <a:moveTo>
                    <a:pt x="7680" y="0"/>
                  </a:moveTo>
                  <a:cubicBezTo>
                    <a:pt x="7585" y="0"/>
                    <a:pt x="7573" y="155"/>
                    <a:pt x="7680" y="155"/>
                  </a:cubicBezTo>
                  <a:lnTo>
                    <a:pt x="7823" y="155"/>
                  </a:lnTo>
                  <a:cubicBezTo>
                    <a:pt x="7918" y="155"/>
                    <a:pt x="7930" y="0"/>
                    <a:pt x="7823" y="0"/>
                  </a:cubicBezTo>
                  <a:close/>
                  <a:moveTo>
                    <a:pt x="8275" y="0"/>
                  </a:moveTo>
                  <a:cubicBezTo>
                    <a:pt x="8180" y="0"/>
                    <a:pt x="8168" y="155"/>
                    <a:pt x="8275" y="155"/>
                  </a:cubicBezTo>
                  <a:lnTo>
                    <a:pt x="8418" y="155"/>
                  </a:lnTo>
                  <a:cubicBezTo>
                    <a:pt x="8514" y="155"/>
                    <a:pt x="8526" y="0"/>
                    <a:pt x="8418" y="0"/>
                  </a:cubicBezTo>
                  <a:close/>
                  <a:moveTo>
                    <a:pt x="8871" y="0"/>
                  </a:moveTo>
                  <a:cubicBezTo>
                    <a:pt x="8776" y="0"/>
                    <a:pt x="8764" y="155"/>
                    <a:pt x="8871" y="155"/>
                  </a:cubicBezTo>
                  <a:lnTo>
                    <a:pt x="9014" y="155"/>
                  </a:lnTo>
                  <a:cubicBezTo>
                    <a:pt x="9109" y="155"/>
                    <a:pt x="9121" y="0"/>
                    <a:pt x="9014" y="0"/>
                  </a:cubicBezTo>
                  <a:close/>
                  <a:moveTo>
                    <a:pt x="9466" y="0"/>
                  </a:moveTo>
                  <a:cubicBezTo>
                    <a:pt x="9371" y="0"/>
                    <a:pt x="9359" y="155"/>
                    <a:pt x="9466" y="155"/>
                  </a:cubicBezTo>
                  <a:lnTo>
                    <a:pt x="9609" y="155"/>
                  </a:lnTo>
                  <a:cubicBezTo>
                    <a:pt x="9704" y="155"/>
                    <a:pt x="9716" y="0"/>
                    <a:pt x="9609" y="0"/>
                  </a:cubicBezTo>
                  <a:close/>
                  <a:moveTo>
                    <a:pt x="10061" y="0"/>
                  </a:moveTo>
                  <a:cubicBezTo>
                    <a:pt x="9966" y="0"/>
                    <a:pt x="9954" y="155"/>
                    <a:pt x="10061" y="155"/>
                  </a:cubicBezTo>
                  <a:lnTo>
                    <a:pt x="10204" y="155"/>
                  </a:lnTo>
                  <a:cubicBezTo>
                    <a:pt x="10300" y="155"/>
                    <a:pt x="10311" y="0"/>
                    <a:pt x="10204" y="0"/>
                  </a:cubicBezTo>
                  <a:close/>
                  <a:moveTo>
                    <a:pt x="10657" y="0"/>
                  </a:moveTo>
                  <a:cubicBezTo>
                    <a:pt x="10561" y="0"/>
                    <a:pt x="10550" y="155"/>
                    <a:pt x="10657" y="155"/>
                  </a:cubicBezTo>
                  <a:lnTo>
                    <a:pt x="10800" y="155"/>
                  </a:lnTo>
                  <a:cubicBezTo>
                    <a:pt x="10895" y="155"/>
                    <a:pt x="10907" y="0"/>
                    <a:pt x="10800" y="0"/>
                  </a:cubicBezTo>
                  <a:close/>
                  <a:moveTo>
                    <a:pt x="11252" y="0"/>
                  </a:moveTo>
                  <a:cubicBezTo>
                    <a:pt x="11157" y="0"/>
                    <a:pt x="11145" y="155"/>
                    <a:pt x="11252" y="155"/>
                  </a:cubicBezTo>
                  <a:lnTo>
                    <a:pt x="11395" y="155"/>
                  </a:lnTo>
                  <a:cubicBezTo>
                    <a:pt x="11490" y="155"/>
                    <a:pt x="11502" y="0"/>
                    <a:pt x="11395" y="0"/>
                  </a:cubicBezTo>
                  <a:close/>
                  <a:moveTo>
                    <a:pt x="11847" y="0"/>
                  </a:moveTo>
                  <a:cubicBezTo>
                    <a:pt x="11752" y="0"/>
                    <a:pt x="11740" y="155"/>
                    <a:pt x="11847" y="155"/>
                  </a:cubicBezTo>
                  <a:lnTo>
                    <a:pt x="11990" y="155"/>
                  </a:lnTo>
                  <a:cubicBezTo>
                    <a:pt x="12085" y="155"/>
                    <a:pt x="12097" y="0"/>
                    <a:pt x="11990" y="0"/>
                  </a:cubicBezTo>
                  <a:close/>
                  <a:moveTo>
                    <a:pt x="12443" y="0"/>
                  </a:moveTo>
                  <a:cubicBezTo>
                    <a:pt x="12347" y="0"/>
                    <a:pt x="12336" y="155"/>
                    <a:pt x="12443" y="155"/>
                  </a:cubicBezTo>
                  <a:lnTo>
                    <a:pt x="12586" y="155"/>
                  </a:lnTo>
                  <a:cubicBezTo>
                    <a:pt x="12681" y="155"/>
                    <a:pt x="12693" y="0"/>
                    <a:pt x="12586" y="0"/>
                  </a:cubicBezTo>
                  <a:close/>
                  <a:moveTo>
                    <a:pt x="13038" y="0"/>
                  </a:moveTo>
                  <a:cubicBezTo>
                    <a:pt x="12943" y="0"/>
                    <a:pt x="12931" y="155"/>
                    <a:pt x="13038" y="155"/>
                  </a:cubicBezTo>
                  <a:lnTo>
                    <a:pt x="13181" y="155"/>
                  </a:lnTo>
                  <a:cubicBezTo>
                    <a:pt x="13276" y="155"/>
                    <a:pt x="13288" y="0"/>
                    <a:pt x="13181" y="0"/>
                  </a:cubicBezTo>
                  <a:close/>
                  <a:moveTo>
                    <a:pt x="13633" y="0"/>
                  </a:moveTo>
                  <a:cubicBezTo>
                    <a:pt x="13538" y="0"/>
                    <a:pt x="13526" y="155"/>
                    <a:pt x="13633" y="155"/>
                  </a:cubicBezTo>
                  <a:lnTo>
                    <a:pt x="13776" y="155"/>
                  </a:lnTo>
                  <a:cubicBezTo>
                    <a:pt x="13871" y="155"/>
                    <a:pt x="13883" y="0"/>
                    <a:pt x="13776" y="0"/>
                  </a:cubicBezTo>
                  <a:close/>
                  <a:moveTo>
                    <a:pt x="14229" y="0"/>
                  </a:moveTo>
                  <a:cubicBezTo>
                    <a:pt x="14133" y="0"/>
                    <a:pt x="14121" y="155"/>
                    <a:pt x="14229" y="155"/>
                  </a:cubicBezTo>
                  <a:lnTo>
                    <a:pt x="14371" y="155"/>
                  </a:lnTo>
                  <a:cubicBezTo>
                    <a:pt x="14467" y="155"/>
                    <a:pt x="14479" y="0"/>
                    <a:pt x="14371" y="0"/>
                  </a:cubicBezTo>
                  <a:close/>
                  <a:moveTo>
                    <a:pt x="14824" y="0"/>
                  </a:moveTo>
                  <a:cubicBezTo>
                    <a:pt x="14729" y="0"/>
                    <a:pt x="14717" y="155"/>
                    <a:pt x="14824" y="155"/>
                  </a:cubicBezTo>
                  <a:lnTo>
                    <a:pt x="14967" y="155"/>
                  </a:lnTo>
                  <a:cubicBezTo>
                    <a:pt x="15062" y="155"/>
                    <a:pt x="15074" y="0"/>
                    <a:pt x="14967" y="0"/>
                  </a:cubicBezTo>
                  <a:close/>
                  <a:moveTo>
                    <a:pt x="15419" y="0"/>
                  </a:moveTo>
                  <a:cubicBezTo>
                    <a:pt x="15324" y="0"/>
                    <a:pt x="15312" y="155"/>
                    <a:pt x="15419" y="155"/>
                  </a:cubicBezTo>
                  <a:lnTo>
                    <a:pt x="15562" y="155"/>
                  </a:lnTo>
                  <a:cubicBezTo>
                    <a:pt x="15657" y="155"/>
                    <a:pt x="15669" y="0"/>
                    <a:pt x="15562" y="0"/>
                  </a:cubicBezTo>
                  <a:close/>
                  <a:moveTo>
                    <a:pt x="16015" y="0"/>
                  </a:moveTo>
                  <a:cubicBezTo>
                    <a:pt x="15919" y="0"/>
                    <a:pt x="15907" y="155"/>
                    <a:pt x="16015" y="155"/>
                  </a:cubicBezTo>
                  <a:lnTo>
                    <a:pt x="16157" y="155"/>
                  </a:lnTo>
                  <a:cubicBezTo>
                    <a:pt x="16253" y="155"/>
                    <a:pt x="16265" y="0"/>
                    <a:pt x="16157" y="0"/>
                  </a:cubicBezTo>
                  <a:close/>
                  <a:moveTo>
                    <a:pt x="16610" y="0"/>
                  </a:moveTo>
                  <a:cubicBezTo>
                    <a:pt x="16515" y="0"/>
                    <a:pt x="16503" y="155"/>
                    <a:pt x="16610" y="155"/>
                  </a:cubicBezTo>
                  <a:lnTo>
                    <a:pt x="16753" y="155"/>
                  </a:lnTo>
                  <a:cubicBezTo>
                    <a:pt x="16848" y="155"/>
                    <a:pt x="16860" y="36"/>
                    <a:pt x="16765" y="0"/>
                  </a:cubicBezTo>
                  <a:lnTo>
                    <a:pt x="16753" y="0"/>
                  </a:lnTo>
                  <a:close/>
                  <a:moveTo>
                    <a:pt x="17217" y="72"/>
                  </a:moveTo>
                  <a:cubicBezTo>
                    <a:pt x="17122" y="48"/>
                    <a:pt x="17074" y="191"/>
                    <a:pt x="17169" y="226"/>
                  </a:cubicBezTo>
                  <a:lnTo>
                    <a:pt x="17300" y="274"/>
                  </a:lnTo>
                  <a:cubicBezTo>
                    <a:pt x="17384" y="298"/>
                    <a:pt x="17455" y="191"/>
                    <a:pt x="17360" y="131"/>
                  </a:cubicBezTo>
                  <a:lnTo>
                    <a:pt x="17348" y="131"/>
                  </a:lnTo>
                  <a:cubicBezTo>
                    <a:pt x="17300" y="107"/>
                    <a:pt x="17265" y="95"/>
                    <a:pt x="17217" y="72"/>
                  </a:cubicBezTo>
                  <a:close/>
                  <a:moveTo>
                    <a:pt x="17765" y="345"/>
                  </a:moveTo>
                  <a:cubicBezTo>
                    <a:pt x="17693" y="298"/>
                    <a:pt x="17598" y="393"/>
                    <a:pt x="17681" y="464"/>
                  </a:cubicBezTo>
                  <a:lnTo>
                    <a:pt x="17693" y="476"/>
                  </a:lnTo>
                  <a:cubicBezTo>
                    <a:pt x="17741" y="512"/>
                    <a:pt x="17765" y="536"/>
                    <a:pt x="17812" y="572"/>
                  </a:cubicBezTo>
                  <a:cubicBezTo>
                    <a:pt x="17836" y="595"/>
                    <a:pt x="17884" y="584"/>
                    <a:pt x="17920" y="548"/>
                  </a:cubicBezTo>
                  <a:cubicBezTo>
                    <a:pt x="17943" y="524"/>
                    <a:pt x="17943" y="464"/>
                    <a:pt x="17896" y="453"/>
                  </a:cubicBezTo>
                  <a:cubicBezTo>
                    <a:pt x="17860" y="393"/>
                    <a:pt x="17812" y="357"/>
                    <a:pt x="17765" y="345"/>
                  </a:cubicBezTo>
                  <a:close/>
                  <a:moveTo>
                    <a:pt x="18229" y="750"/>
                  </a:moveTo>
                  <a:cubicBezTo>
                    <a:pt x="18170" y="667"/>
                    <a:pt x="18062" y="750"/>
                    <a:pt x="18110" y="834"/>
                  </a:cubicBezTo>
                  <a:lnTo>
                    <a:pt x="18110" y="845"/>
                  </a:lnTo>
                  <a:cubicBezTo>
                    <a:pt x="18134" y="893"/>
                    <a:pt x="18170" y="929"/>
                    <a:pt x="18193" y="965"/>
                  </a:cubicBezTo>
                  <a:cubicBezTo>
                    <a:pt x="18241" y="1024"/>
                    <a:pt x="18348" y="988"/>
                    <a:pt x="18336" y="905"/>
                  </a:cubicBezTo>
                  <a:cubicBezTo>
                    <a:pt x="18336" y="893"/>
                    <a:pt x="18336" y="893"/>
                    <a:pt x="18312" y="893"/>
                  </a:cubicBezTo>
                  <a:cubicBezTo>
                    <a:pt x="18289" y="834"/>
                    <a:pt x="18253" y="786"/>
                    <a:pt x="18229" y="750"/>
                  </a:cubicBezTo>
                  <a:close/>
                  <a:moveTo>
                    <a:pt x="18539" y="1286"/>
                  </a:moveTo>
                  <a:cubicBezTo>
                    <a:pt x="18515" y="1191"/>
                    <a:pt x="18372" y="1238"/>
                    <a:pt x="18408" y="1346"/>
                  </a:cubicBezTo>
                  <a:lnTo>
                    <a:pt x="18455" y="1477"/>
                  </a:lnTo>
                  <a:cubicBezTo>
                    <a:pt x="18467" y="1524"/>
                    <a:pt x="18491" y="1536"/>
                    <a:pt x="18539" y="1524"/>
                  </a:cubicBezTo>
                  <a:cubicBezTo>
                    <a:pt x="18586" y="1500"/>
                    <a:pt x="18610" y="1465"/>
                    <a:pt x="18598" y="1429"/>
                  </a:cubicBezTo>
                  <a:cubicBezTo>
                    <a:pt x="18562" y="1369"/>
                    <a:pt x="18551" y="1322"/>
                    <a:pt x="18539" y="1286"/>
                  </a:cubicBezTo>
                  <a:close/>
                  <a:moveTo>
                    <a:pt x="18670" y="1881"/>
                  </a:moveTo>
                  <a:cubicBezTo>
                    <a:pt x="18670" y="1786"/>
                    <a:pt x="18539" y="1786"/>
                    <a:pt x="18527" y="1881"/>
                  </a:cubicBezTo>
                  <a:lnTo>
                    <a:pt x="18527" y="1893"/>
                  </a:lnTo>
                  <a:lnTo>
                    <a:pt x="18527" y="2036"/>
                  </a:lnTo>
                  <a:cubicBezTo>
                    <a:pt x="18527" y="2131"/>
                    <a:pt x="18670" y="2143"/>
                    <a:pt x="18670" y="2036"/>
                  </a:cubicBezTo>
                  <a:close/>
                  <a:moveTo>
                    <a:pt x="18670" y="2477"/>
                  </a:moveTo>
                  <a:cubicBezTo>
                    <a:pt x="18670" y="2381"/>
                    <a:pt x="18527" y="2369"/>
                    <a:pt x="18527" y="2477"/>
                  </a:cubicBezTo>
                  <a:lnTo>
                    <a:pt x="18527" y="2620"/>
                  </a:lnTo>
                  <a:cubicBezTo>
                    <a:pt x="18527" y="2715"/>
                    <a:pt x="18670" y="2727"/>
                    <a:pt x="18670" y="2620"/>
                  </a:cubicBezTo>
                  <a:close/>
                  <a:moveTo>
                    <a:pt x="18670" y="3072"/>
                  </a:moveTo>
                  <a:cubicBezTo>
                    <a:pt x="18670" y="2977"/>
                    <a:pt x="18527" y="2965"/>
                    <a:pt x="18527" y="3072"/>
                  </a:cubicBezTo>
                  <a:lnTo>
                    <a:pt x="18527" y="3215"/>
                  </a:lnTo>
                  <a:cubicBezTo>
                    <a:pt x="18527" y="3310"/>
                    <a:pt x="18670" y="3322"/>
                    <a:pt x="18670" y="3215"/>
                  </a:cubicBezTo>
                  <a:close/>
                  <a:moveTo>
                    <a:pt x="18670" y="3667"/>
                  </a:moveTo>
                  <a:cubicBezTo>
                    <a:pt x="18670" y="3572"/>
                    <a:pt x="18527" y="3560"/>
                    <a:pt x="18527" y="3667"/>
                  </a:cubicBezTo>
                  <a:lnTo>
                    <a:pt x="18527" y="3810"/>
                  </a:lnTo>
                  <a:cubicBezTo>
                    <a:pt x="18527" y="3905"/>
                    <a:pt x="18670" y="3917"/>
                    <a:pt x="18670" y="3810"/>
                  </a:cubicBezTo>
                  <a:close/>
                  <a:moveTo>
                    <a:pt x="18670" y="4263"/>
                  </a:moveTo>
                  <a:cubicBezTo>
                    <a:pt x="18670" y="4167"/>
                    <a:pt x="18527" y="4155"/>
                    <a:pt x="18527" y="4263"/>
                  </a:cubicBezTo>
                  <a:lnTo>
                    <a:pt x="18527" y="4405"/>
                  </a:lnTo>
                  <a:cubicBezTo>
                    <a:pt x="18527" y="4501"/>
                    <a:pt x="18670" y="4513"/>
                    <a:pt x="18670" y="4405"/>
                  </a:cubicBezTo>
                  <a:close/>
                  <a:moveTo>
                    <a:pt x="18670" y="4858"/>
                  </a:moveTo>
                  <a:cubicBezTo>
                    <a:pt x="18670" y="4763"/>
                    <a:pt x="18527" y="4751"/>
                    <a:pt x="18527" y="4858"/>
                  </a:cubicBezTo>
                  <a:lnTo>
                    <a:pt x="18527" y="5001"/>
                  </a:lnTo>
                  <a:cubicBezTo>
                    <a:pt x="18527" y="5096"/>
                    <a:pt x="18670" y="5108"/>
                    <a:pt x="18670" y="5001"/>
                  </a:cubicBezTo>
                  <a:close/>
                  <a:moveTo>
                    <a:pt x="18670" y="5453"/>
                  </a:moveTo>
                  <a:cubicBezTo>
                    <a:pt x="18670" y="5358"/>
                    <a:pt x="18527" y="5346"/>
                    <a:pt x="18527" y="5453"/>
                  </a:cubicBezTo>
                  <a:lnTo>
                    <a:pt x="18527" y="5596"/>
                  </a:lnTo>
                  <a:cubicBezTo>
                    <a:pt x="18527" y="5691"/>
                    <a:pt x="18670" y="5703"/>
                    <a:pt x="18670" y="5596"/>
                  </a:cubicBezTo>
                  <a:close/>
                  <a:moveTo>
                    <a:pt x="18670" y="6049"/>
                  </a:moveTo>
                  <a:cubicBezTo>
                    <a:pt x="18670" y="5953"/>
                    <a:pt x="18527" y="5941"/>
                    <a:pt x="18527" y="6049"/>
                  </a:cubicBezTo>
                  <a:lnTo>
                    <a:pt x="18527" y="6191"/>
                  </a:lnTo>
                  <a:cubicBezTo>
                    <a:pt x="18527" y="6287"/>
                    <a:pt x="18670" y="6299"/>
                    <a:pt x="18670" y="6191"/>
                  </a:cubicBezTo>
                  <a:close/>
                  <a:moveTo>
                    <a:pt x="18670" y="6644"/>
                  </a:moveTo>
                  <a:cubicBezTo>
                    <a:pt x="18670" y="6549"/>
                    <a:pt x="18527" y="6537"/>
                    <a:pt x="18527" y="6644"/>
                  </a:cubicBezTo>
                  <a:lnTo>
                    <a:pt x="18527" y="6787"/>
                  </a:lnTo>
                  <a:cubicBezTo>
                    <a:pt x="18527" y="6882"/>
                    <a:pt x="18670" y="6894"/>
                    <a:pt x="18670" y="6787"/>
                  </a:cubicBezTo>
                  <a:close/>
                  <a:moveTo>
                    <a:pt x="18670" y="7239"/>
                  </a:moveTo>
                  <a:cubicBezTo>
                    <a:pt x="18670" y="7144"/>
                    <a:pt x="18527" y="7132"/>
                    <a:pt x="18527" y="7239"/>
                  </a:cubicBezTo>
                  <a:lnTo>
                    <a:pt x="18527" y="7382"/>
                  </a:lnTo>
                  <a:cubicBezTo>
                    <a:pt x="18527" y="7477"/>
                    <a:pt x="18670" y="7489"/>
                    <a:pt x="18670" y="7382"/>
                  </a:cubicBezTo>
                  <a:close/>
                  <a:moveTo>
                    <a:pt x="18670" y="7834"/>
                  </a:moveTo>
                  <a:cubicBezTo>
                    <a:pt x="18670" y="7739"/>
                    <a:pt x="18527" y="7727"/>
                    <a:pt x="18527" y="7834"/>
                  </a:cubicBezTo>
                  <a:lnTo>
                    <a:pt x="18527" y="7977"/>
                  </a:lnTo>
                  <a:cubicBezTo>
                    <a:pt x="18527" y="8073"/>
                    <a:pt x="18670" y="8084"/>
                    <a:pt x="18670" y="7977"/>
                  </a:cubicBezTo>
                  <a:close/>
                  <a:moveTo>
                    <a:pt x="18670" y="8430"/>
                  </a:moveTo>
                  <a:cubicBezTo>
                    <a:pt x="18670" y="8335"/>
                    <a:pt x="18527" y="8323"/>
                    <a:pt x="18527" y="8430"/>
                  </a:cubicBezTo>
                  <a:lnTo>
                    <a:pt x="18527" y="8573"/>
                  </a:lnTo>
                  <a:cubicBezTo>
                    <a:pt x="18527" y="8668"/>
                    <a:pt x="18670" y="8680"/>
                    <a:pt x="18670" y="8573"/>
                  </a:cubicBezTo>
                  <a:close/>
                  <a:moveTo>
                    <a:pt x="18670" y="9025"/>
                  </a:moveTo>
                  <a:cubicBezTo>
                    <a:pt x="18670" y="8930"/>
                    <a:pt x="18527" y="8918"/>
                    <a:pt x="18527" y="9025"/>
                  </a:cubicBezTo>
                  <a:lnTo>
                    <a:pt x="18527" y="9168"/>
                  </a:lnTo>
                  <a:cubicBezTo>
                    <a:pt x="18527" y="9263"/>
                    <a:pt x="18670" y="9275"/>
                    <a:pt x="18670" y="9168"/>
                  </a:cubicBezTo>
                  <a:close/>
                  <a:moveTo>
                    <a:pt x="18670" y="9620"/>
                  </a:moveTo>
                  <a:cubicBezTo>
                    <a:pt x="18670" y="9525"/>
                    <a:pt x="18527" y="9513"/>
                    <a:pt x="18527" y="9620"/>
                  </a:cubicBezTo>
                  <a:lnTo>
                    <a:pt x="18527" y="9763"/>
                  </a:lnTo>
                  <a:cubicBezTo>
                    <a:pt x="18527" y="9858"/>
                    <a:pt x="18670" y="9870"/>
                    <a:pt x="18670" y="9763"/>
                  </a:cubicBezTo>
                  <a:close/>
                  <a:moveTo>
                    <a:pt x="18670" y="10204"/>
                  </a:moveTo>
                  <a:cubicBezTo>
                    <a:pt x="18670" y="10120"/>
                    <a:pt x="18527" y="10109"/>
                    <a:pt x="18527" y="10204"/>
                  </a:cubicBezTo>
                  <a:lnTo>
                    <a:pt x="18527" y="10359"/>
                  </a:lnTo>
                  <a:cubicBezTo>
                    <a:pt x="18527" y="10454"/>
                    <a:pt x="18670" y="10466"/>
                    <a:pt x="18670" y="10359"/>
                  </a:cubicBezTo>
                  <a:close/>
                  <a:moveTo>
                    <a:pt x="18670" y="10799"/>
                  </a:moveTo>
                  <a:cubicBezTo>
                    <a:pt x="18670" y="10716"/>
                    <a:pt x="18527" y="10704"/>
                    <a:pt x="18527" y="10799"/>
                  </a:cubicBezTo>
                  <a:lnTo>
                    <a:pt x="18527" y="10954"/>
                  </a:lnTo>
                  <a:cubicBezTo>
                    <a:pt x="18527" y="11049"/>
                    <a:pt x="18670" y="11061"/>
                    <a:pt x="18670" y="10954"/>
                  </a:cubicBezTo>
                  <a:close/>
                  <a:moveTo>
                    <a:pt x="18670" y="11394"/>
                  </a:moveTo>
                  <a:cubicBezTo>
                    <a:pt x="18670" y="11311"/>
                    <a:pt x="18527" y="11299"/>
                    <a:pt x="18527" y="11394"/>
                  </a:cubicBezTo>
                  <a:lnTo>
                    <a:pt x="18527" y="11549"/>
                  </a:lnTo>
                  <a:cubicBezTo>
                    <a:pt x="18527" y="11644"/>
                    <a:pt x="18670" y="11656"/>
                    <a:pt x="18670" y="11549"/>
                  </a:cubicBezTo>
                  <a:close/>
                  <a:moveTo>
                    <a:pt x="18670" y="11990"/>
                  </a:moveTo>
                  <a:cubicBezTo>
                    <a:pt x="18670" y="11906"/>
                    <a:pt x="18527" y="11894"/>
                    <a:pt x="18527" y="11990"/>
                  </a:cubicBezTo>
                  <a:lnTo>
                    <a:pt x="18527" y="12144"/>
                  </a:lnTo>
                  <a:cubicBezTo>
                    <a:pt x="18527" y="12240"/>
                    <a:pt x="18670" y="12252"/>
                    <a:pt x="18670" y="12144"/>
                  </a:cubicBezTo>
                  <a:close/>
                  <a:moveTo>
                    <a:pt x="18670" y="12585"/>
                  </a:moveTo>
                  <a:cubicBezTo>
                    <a:pt x="18670" y="12502"/>
                    <a:pt x="18527" y="12490"/>
                    <a:pt x="18527" y="12585"/>
                  </a:cubicBezTo>
                  <a:lnTo>
                    <a:pt x="18527" y="12740"/>
                  </a:lnTo>
                  <a:cubicBezTo>
                    <a:pt x="18527" y="12835"/>
                    <a:pt x="18670" y="12847"/>
                    <a:pt x="18670" y="12740"/>
                  </a:cubicBezTo>
                  <a:close/>
                  <a:moveTo>
                    <a:pt x="18670" y="13180"/>
                  </a:moveTo>
                  <a:cubicBezTo>
                    <a:pt x="18670" y="13097"/>
                    <a:pt x="18527" y="13085"/>
                    <a:pt x="18527" y="13180"/>
                  </a:cubicBezTo>
                  <a:lnTo>
                    <a:pt x="18527" y="13335"/>
                  </a:lnTo>
                  <a:cubicBezTo>
                    <a:pt x="18527" y="13430"/>
                    <a:pt x="18670" y="13442"/>
                    <a:pt x="18670" y="13335"/>
                  </a:cubicBezTo>
                  <a:close/>
                  <a:moveTo>
                    <a:pt x="18670" y="13776"/>
                  </a:moveTo>
                  <a:cubicBezTo>
                    <a:pt x="18670" y="13692"/>
                    <a:pt x="18527" y="13680"/>
                    <a:pt x="18527" y="13776"/>
                  </a:cubicBezTo>
                  <a:lnTo>
                    <a:pt x="18527" y="13930"/>
                  </a:lnTo>
                  <a:cubicBezTo>
                    <a:pt x="18527" y="14026"/>
                    <a:pt x="18670" y="14038"/>
                    <a:pt x="18670" y="13930"/>
                  </a:cubicBezTo>
                  <a:close/>
                  <a:moveTo>
                    <a:pt x="18670" y="14371"/>
                  </a:moveTo>
                  <a:cubicBezTo>
                    <a:pt x="18670" y="14288"/>
                    <a:pt x="18527" y="14276"/>
                    <a:pt x="18527" y="14371"/>
                  </a:cubicBezTo>
                  <a:lnTo>
                    <a:pt x="18527" y="14526"/>
                  </a:lnTo>
                  <a:cubicBezTo>
                    <a:pt x="18527" y="14621"/>
                    <a:pt x="18670" y="14633"/>
                    <a:pt x="18670" y="14526"/>
                  </a:cubicBezTo>
                  <a:close/>
                  <a:moveTo>
                    <a:pt x="18670" y="14966"/>
                  </a:moveTo>
                  <a:cubicBezTo>
                    <a:pt x="18670" y="14883"/>
                    <a:pt x="18527" y="14871"/>
                    <a:pt x="18527" y="14966"/>
                  </a:cubicBezTo>
                  <a:lnTo>
                    <a:pt x="18527" y="15121"/>
                  </a:lnTo>
                  <a:cubicBezTo>
                    <a:pt x="18527" y="15216"/>
                    <a:pt x="18670" y="15228"/>
                    <a:pt x="18670" y="15121"/>
                  </a:cubicBezTo>
                  <a:close/>
                  <a:moveTo>
                    <a:pt x="18670" y="15562"/>
                  </a:moveTo>
                  <a:cubicBezTo>
                    <a:pt x="18670" y="15478"/>
                    <a:pt x="18527" y="15466"/>
                    <a:pt x="18527" y="15562"/>
                  </a:cubicBezTo>
                  <a:lnTo>
                    <a:pt x="18527" y="15716"/>
                  </a:lnTo>
                  <a:cubicBezTo>
                    <a:pt x="18527" y="15812"/>
                    <a:pt x="18670" y="15824"/>
                    <a:pt x="18670" y="15716"/>
                  </a:cubicBezTo>
                  <a:close/>
                  <a:moveTo>
                    <a:pt x="18670" y="16157"/>
                  </a:moveTo>
                  <a:cubicBezTo>
                    <a:pt x="18670" y="16074"/>
                    <a:pt x="18527" y="16062"/>
                    <a:pt x="18527" y="16157"/>
                  </a:cubicBezTo>
                  <a:lnTo>
                    <a:pt x="18527" y="16312"/>
                  </a:lnTo>
                  <a:cubicBezTo>
                    <a:pt x="18527" y="16407"/>
                    <a:pt x="18670" y="16419"/>
                    <a:pt x="18670" y="16312"/>
                  </a:cubicBezTo>
                  <a:close/>
                  <a:moveTo>
                    <a:pt x="18670" y="16752"/>
                  </a:moveTo>
                  <a:cubicBezTo>
                    <a:pt x="18670" y="16669"/>
                    <a:pt x="18527" y="16657"/>
                    <a:pt x="18527" y="16752"/>
                  </a:cubicBezTo>
                  <a:lnTo>
                    <a:pt x="18527" y="16907"/>
                  </a:lnTo>
                  <a:cubicBezTo>
                    <a:pt x="18527" y="17002"/>
                    <a:pt x="18670" y="17014"/>
                    <a:pt x="18670" y="16907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9" name="Google Shape;4709;p52"/>
            <p:cNvSpPr/>
            <p:nvPr/>
          </p:nvSpPr>
          <p:spPr>
            <a:xfrm>
              <a:off x="3208725" y="2180450"/>
              <a:ext cx="410775" cy="180700"/>
            </a:xfrm>
            <a:custGeom>
              <a:avLst/>
              <a:gdLst/>
              <a:ahLst/>
              <a:cxnLst/>
              <a:rect l="l" t="t" r="r" b="b"/>
              <a:pathLst>
                <a:path w="16431" h="7228" extrusionOk="0">
                  <a:moveTo>
                    <a:pt x="16431" y="5585"/>
                  </a:moveTo>
                  <a:lnTo>
                    <a:pt x="16431" y="6002"/>
                  </a:lnTo>
                  <a:cubicBezTo>
                    <a:pt x="16431" y="6347"/>
                    <a:pt x="16300" y="6644"/>
                    <a:pt x="16074" y="6871"/>
                  </a:cubicBezTo>
                  <a:cubicBezTo>
                    <a:pt x="15848" y="7085"/>
                    <a:pt x="15538" y="7228"/>
                    <a:pt x="15217" y="7228"/>
                  </a:cubicBezTo>
                  <a:lnTo>
                    <a:pt x="1227" y="7228"/>
                  </a:lnTo>
                  <a:cubicBezTo>
                    <a:pt x="881" y="7228"/>
                    <a:pt x="584" y="7085"/>
                    <a:pt x="358" y="6871"/>
                  </a:cubicBezTo>
                  <a:cubicBezTo>
                    <a:pt x="131" y="6644"/>
                    <a:pt x="0" y="6335"/>
                    <a:pt x="0" y="6002"/>
                  </a:cubicBezTo>
                  <a:lnTo>
                    <a:pt x="0" y="5585"/>
                  </a:lnTo>
                  <a:lnTo>
                    <a:pt x="227" y="5585"/>
                  </a:lnTo>
                  <a:lnTo>
                    <a:pt x="227" y="6002"/>
                  </a:lnTo>
                  <a:cubicBezTo>
                    <a:pt x="227" y="6287"/>
                    <a:pt x="346" y="6537"/>
                    <a:pt x="524" y="6716"/>
                  </a:cubicBezTo>
                  <a:cubicBezTo>
                    <a:pt x="703" y="6895"/>
                    <a:pt x="953" y="7014"/>
                    <a:pt x="1239" y="7014"/>
                  </a:cubicBezTo>
                  <a:lnTo>
                    <a:pt x="15228" y="7014"/>
                  </a:lnTo>
                  <a:cubicBezTo>
                    <a:pt x="15514" y="7014"/>
                    <a:pt x="15752" y="6895"/>
                    <a:pt x="15943" y="6716"/>
                  </a:cubicBezTo>
                  <a:cubicBezTo>
                    <a:pt x="16121" y="6537"/>
                    <a:pt x="16241" y="6287"/>
                    <a:pt x="16241" y="6002"/>
                  </a:cubicBezTo>
                  <a:lnTo>
                    <a:pt x="16241" y="5585"/>
                  </a:lnTo>
                  <a:close/>
                  <a:moveTo>
                    <a:pt x="1203" y="1"/>
                  </a:moveTo>
                  <a:lnTo>
                    <a:pt x="15193" y="1"/>
                  </a:lnTo>
                  <a:lnTo>
                    <a:pt x="15193" y="227"/>
                  </a:lnTo>
                  <a:lnTo>
                    <a:pt x="1203" y="227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0" name="Google Shape;4710;p52"/>
            <p:cNvSpPr/>
            <p:nvPr/>
          </p:nvSpPr>
          <p:spPr>
            <a:xfrm>
              <a:off x="3189075" y="2138500"/>
              <a:ext cx="449200" cy="85750"/>
            </a:xfrm>
            <a:custGeom>
              <a:avLst/>
              <a:gdLst/>
              <a:ahLst/>
              <a:cxnLst/>
              <a:rect l="l" t="t" r="r" b="b"/>
              <a:pathLst>
                <a:path w="17968" h="3430" extrusionOk="0">
                  <a:moveTo>
                    <a:pt x="15443" y="3429"/>
                  </a:moveTo>
                  <a:lnTo>
                    <a:pt x="2525" y="3429"/>
                  </a:lnTo>
                  <a:lnTo>
                    <a:pt x="2525" y="3203"/>
                  </a:lnTo>
                  <a:lnTo>
                    <a:pt x="15443" y="3203"/>
                  </a:lnTo>
                  <a:close/>
                  <a:moveTo>
                    <a:pt x="1" y="2560"/>
                  </a:moveTo>
                  <a:lnTo>
                    <a:pt x="1" y="869"/>
                  </a:lnTo>
                  <a:cubicBezTo>
                    <a:pt x="1" y="631"/>
                    <a:pt x="108" y="405"/>
                    <a:pt x="251" y="250"/>
                  </a:cubicBezTo>
                  <a:cubicBezTo>
                    <a:pt x="417" y="83"/>
                    <a:pt x="620" y="0"/>
                    <a:pt x="858" y="0"/>
                  </a:cubicBezTo>
                  <a:lnTo>
                    <a:pt x="17098" y="0"/>
                  </a:lnTo>
                  <a:cubicBezTo>
                    <a:pt x="17336" y="0"/>
                    <a:pt x="17562" y="107"/>
                    <a:pt x="17705" y="250"/>
                  </a:cubicBezTo>
                  <a:cubicBezTo>
                    <a:pt x="17872" y="417"/>
                    <a:pt x="17967" y="631"/>
                    <a:pt x="17967" y="869"/>
                  </a:cubicBezTo>
                  <a:lnTo>
                    <a:pt x="17967" y="2560"/>
                  </a:lnTo>
                  <a:lnTo>
                    <a:pt x="17741" y="2560"/>
                  </a:lnTo>
                  <a:lnTo>
                    <a:pt x="17741" y="869"/>
                  </a:lnTo>
                  <a:cubicBezTo>
                    <a:pt x="17741" y="691"/>
                    <a:pt x="17669" y="524"/>
                    <a:pt x="17550" y="405"/>
                  </a:cubicBezTo>
                  <a:cubicBezTo>
                    <a:pt x="17431" y="286"/>
                    <a:pt x="17265" y="214"/>
                    <a:pt x="17086" y="214"/>
                  </a:cubicBezTo>
                  <a:lnTo>
                    <a:pt x="858" y="214"/>
                  </a:lnTo>
                  <a:cubicBezTo>
                    <a:pt x="679" y="214"/>
                    <a:pt x="524" y="286"/>
                    <a:pt x="405" y="405"/>
                  </a:cubicBezTo>
                  <a:cubicBezTo>
                    <a:pt x="286" y="524"/>
                    <a:pt x="203" y="679"/>
                    <a:pt x="203" y="869"/>
                  </a:cubicBezTo>
                  <a:lnTo>
                    <a:pt x="203" y="256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1" name="Google Shape;4711;p52"/>
            <p:cNvSpPr/>
            <p:nvPr/>
          </p:nvSpPr>
          <p:spPr>
            <a:xfrm>
              <a:off x="3572150" y="2180450"/>
              <a:ext cx="66400" cy="142600"/>
            </a:xfrm>
            <a:custGeom>
              <a:avLst/>
              <a:gdLst/>
              <a:ahLst/>
              <a:cxnLst/>
              <a:rect l="l" t="t" r="r" b="b"/>
              <a:pathLst>
                <a:path w="2656" h="5704" extrusionOk="0">
                  <a:moveTo>
                    <a:pt x="2108" y="227"/>
                  </a:moveTo>
                  <a:lnTo>
                    <a:pt x="561" y="227"/>
                  </a:lnTo>
                  <a:cubicBezTo>
                    <a:pt x="465" y="227"/>
                    <a:pt x="394" y="263"/>
                    <a:pt x="334" y="322"/>
                  </a:cubicBezTo>
                  <a:lnTo>
                    <a:pt x="334" y="322"/>
                  </a:lnTo>
                  <a:cubicBezTo>
                    <a:pt x="275" y="382"/>
                    <a:pt x="239" y="453"/>
                    <a:pt x="239" y="537"/>
                  </a:cubicBezTo>
                  <a:lnTo>
                    <a:pt x="239" y="5144"/>
                  </a:lnTo>
                  <a:cubicBezTo>
                    <a:pt x="239" y="5228"/>
                    <a:pt x="275" y="5299"/>
                    <a:pt x="334" y="5359"/>
                  </a:cubicBezTo>
                  <a:cubicBezTo>
                    <a:pt x="394" y="5418"/>
                    <a:pt x="465" y="5454"/>
                    <a:pt x="561" y="5454"/>
                  </a:cubicBezTo>
                  <a:lnTo>
                    <a:pt x="2108" y="5454"/>
                  </a:lnTo>
                  <a:cubicBezTo>
                    <a:pt x="2192" y="5454"/>
                    <a:pt x="2263" y="5418"/>
                    <a:pt x="2323" y="5359"/>
                  </a:cubicBezTo>
                  <a:lnTo>
                    <a:pt x="2323" y="5359"/>
                  </a:lnTo>
                  <a:cubicBezTo>
                    <a:pt x="2382" y="5299"/>
                    <a:pt x="2418" y="5228"/>
                    <a:pt x="2418" y="5144"/>
                  </a:cubicBezTo>
                  <a:lnTo>
                    <a:pt x="2418" y="537"/>
                  </a:lnTo>
                  <a:cubicBezTo>
                    <a:pt x="2418" y="453"/>
                    <a:pt x="2382" y="382"/>
                    <a:pt x="2323" y="322"/>
                  </a:cubicBezTo>
                  <a:lnTo>
                    <a:pt x="2323" y="322"/>
                  </a:lnTo>
                  <a:cubicBezTo>
                    <a:pt x="2263" y="275"/>
                    <a:pt x="2192" y="227"/>
                    <a:pt x="2108" y="227"/>
                  </a:cubicBezTo>
                  <a:close/>
                  <a:moveTo>
                    <a:pt x="561" y="1"/>
                  </a:moveTo>
                  <a:lnTo>
                    <a:pt x="2108" y="1"/>
                  </a:lnTo>
                  <a:cubicBezTo>
                    <a:pt x="2251" y="1"/>
                    <a:pt x="2382" y="60"/>
                    <a:pt x="2489" y="167"/>
                  </a:cubicBezTo>
                  <a:lnTo>
                    <a:pt x="2489" y="167"/>
                  </a:lnTo>
                  <a:cubicBezTo>
                    <a:pt x="2596" y="275"/>
                    <a:pt x="2656" y="406"/>
                    <a:pt x="2656" y="560"/>
                  </a:cubicBezTo>
                  <a:lnTo>
                    <a:pt x="2656" y="5156"/>
                  </a:lnTo>
                  <a:cubicBezTo>
                    <a:pt x="2656" y="5299"/>
                    <a:pt x="2596" y="5442"/>
                    <a:pt x="2489" y="5537"/>
                  </a:cubicBezTo>
                  <a:cubicBezTo>
                    <a:pt x="2382" y="5644"/>
                    <a:pt x="2251" y="5704"/>
                    <a:pt x="2108" y="5704"/>
                  </a:cubicBezTo>
                  <a:lnTo>
                    <a:pt x="561" y="5704"/>
                  </a:lnTo>
                  <a:cubicBezTo>
                    <a:pt x="406" y="5704"/>
                    <a:pt x="275" y="5644"/>
                    <a:pt x="168" y="5537"/>
                  </a:cubicBezTo>
                  <a:cubicBezTo>
                    <a:pt x="60" y="5442"/>
                    <a:pt x="1" y="5299"/>
                    <a:pt x="1" y="5156"/>
                  </a:cubicBezTo>
                  <a:lnTo>
                    <a:pt x="1" y="560"/>
                  </a:lnTo>
                  <a:cubicBezTo>
                    <a:pt x="1" y="406"/>
                    <a:pt x="60" y="275"/>
                    <a:pt x="168" y="167"/>
                  </a:cubicBezTo>
                  <a:cubicBezTo>
                    <a:pt x="263" y="84"/>
                    <a:pt x="406" y="1"/>
                    <a:pt x="561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2" name="Google Shape;4712;p52"/>
            <p:cNvSpPr/>
            <p:nvPr/>
          </p:nvSpPr>
          <p:spPr>
            <a:xfrm>
              <a:off x="3189075" y="2180450"/>
              <a:ext cx="66100" cy="142600"/>
            </a:xfrm>
            <a:custGeom>
              <a:avLst/>
              <a:gdLst/>
              <a:ahLst/>
              <a:cxnLst/>
              <a:rect l="l" t="t" r="r" b="b"/>
              <a:pathLst>
                <a:path w="2644" h="5704" extrusionOk="0">
                  <a:moveTo>
                    <a:pt x="2096" y="227"/>
                  </a:moveTo>
                  <a:lnTo>
                    <a:pt x="548" y="227"/>
                  </a:lnTo>
                  <a:cubicBezTo>
                    <a:pt x="465" y="227"/>
                    <a:pt x="382" y="263"/>
                    <a:pt x="322" y="322"/>
                  </a:cubicBezTo>
                  <a:cubicBezTo>
                    <a:pt x="263" y="382"/>
                    <a:pt x="239" y="453"/>
                    <a:pt x="239" y="537"/>
                  </a:cubicBezTo>
                  <a:lnTo>
                    <a:pt x="239" y="5144"/>
                  </a:lnTo>
                  <a:cubicBezTo>
                    <a:pt x="239" y="5228"/>
                    <a:pt x="263" y="5299"/>
                    <a:pt x="322" y="5359"/>
                  </a:cubicBezTo>
                  <a:cubicBezTo>
                    <a:pt x="382" y="5418"/>
                    <a:pt x="465" y="5454"/>
                    <a:pt x="548" y="5454"/>
                  </a:cubicBezTo>
                  <a:lnTo>
                    <a:pt x="2096" y="5454"/>
                  </a:lnTo>
                  <a:cubicBezTo>
                    <a:pt x="2191" y="5454"/>
                    <a:pt x="2263" y="5418"/>
                    <a:pt x="2322" y="5359"/>
                  </a:cubicBezTo>
                  <a:lnTo>
                    <a:pt x="2322" y="5359"/>
                  </a:lnTo>
                  <a:cubicBezTo>
                    <a:pt x="2382" y="5299"/>
                    <a:pt x="2406" y="5228"/>
                    <a:pt x="2406" y="5144"/>
                  </a:cubicBezTo>
                  <a:lnTo>
                    <a:pt x="2406" y="537"/>
                  </a:lnTo>
                  <a:cubicBezTo>
                    <a:pt x="2406" y="453"/>
                    <a:pt x="2382" y="382"/>
                    <a:pt x="2322" y="322"/>
                  </a:cubicBezTo>
                  <a:lnTo>
                    <a:pt x="2322" y="322"/>
                  </a:lnTo>
                  <a:cubicBezTo>
                    <a:pt x="2263" y="275"/>
                    <a:pt x="2191" y="227"/>
                    <a:pt x="2096" y="227"/>
                  </a:cubicBezTo>
                  <a:close/>
                  <a:moveTo>
                    <a:pt x="548" y="1"/>
                  </a:moveTo>
                  <a:lnTo>
                    <a:pt x="2096" y="1"/>
                  </a:lnTo>
                  <a:cubicBezTo>
                    <a:pt x="2251" y="1"/>
                    <a:pt x="2382" y="60"/>
                    <a:pt x="2489" y="167"/>
                  </a:cubicBezTo>
                  <a:lnTo>
                    <a:pt x="2489" y="167"/>
                  </a:lnTo>
                  <a:cubicBezTo>
                    <a:pt x="2584" y="275"/>
                    <a:pt x="2644" y="406"/>
                    <a:pt x="2644" y="560"/>
                  </a:cubicBezTo>
                  <a:lnTo>
                    <a:pt x="2644" y="5156"/>
                  </a:lnTo>
                  <a:cubicBezTo>
                    <a:pt x="2644" y="5299"/>
                    <a:pt x="2584" y="5442"/>
                    <a:pt x="2489" y="5537"/>
                  </a:cubicBezTo>
                  <a:lnTo>
                    <a:pt x="2489" y="5537"/>
                  </a:lnTo>
                  <a:cubicBezTo>
                    <a:pt x="2382" y="5644"/>
                    <a:pt x="2251" y="5704"/>
                    <a:pt x="2096" y="5704"/>
                  </a:cubicBezTo>
                  <a:lnTo>
                    <a:pt x="548" y="5704"/>
                  </a:lnTo>
                  <a:cubicBezTo>
                    <a:pt x="405" y="5704"/>
                    <a:pt x="263" y="5644"/>
                    <a:pt x="167" y="5537"/>
                  </a:cubicBezTo>
                  <a:cubicBezTo>
                    <a:pt x="60" y="5442"/>
                    <a:pt x="1" y="5299"/>
                    <a:pt x="1" y="5156"/>
                  </a:cubicBezTo>
                  <a:lnTo>
                    <a:pt x="1" y="560"/>
                  </a:lnTo>
                  <a:cubicBezTo>
                    <a:pt x="1" y="406"/>
                    <a:pt x="60" y="275"/>
                    <a:pt x="167" y="167"/>
                  </a:cubicBezTo>
                  <a:cubicBezTo>
                    <a:pt x="251" y="84"/>
                    <a:pt x="405" y="1"/>
                    <a:pt x="548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3" name="Google Shape;4713;p52"/>
            <p:cNvSpPr/>
            <p:nvPr/>
          </p:nvSpPr>
          <p:spPr>
            <a:xfrm>
              <a:off x="3412025" y="2221525"/>
              <a:ext cx="3600" cy="136950"/>
            </a:xfrm>
            <a:custGeom>
              <a:avLst/>
              <a:gdLst/>
              <a:ahLst/>
              <a:cxnLst/>
              <a:rect l="l" t="t" r="r" b="b"/>
              <a:pathLst>
                <a:path w="144" h="5478" extrusionOk="0">
                  <a:moveTo>
                    <a:pt x="0" y="1"/>
                  </a:moveTo>
                  <a:lnTo>
                    <a:pt x="143" y="1"/>
                  </a:lnTo>
                  <a:lnTo>
                    <a:pt x="143" y="5478"/>
                  </a:lnTo>
                  <a:lnTo>
                    <a:pt x="0" y="5478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4" name="Google Shape;4714;p52"/>
            <p:cNvSpPr/>
            <p:nvPr/>
          </p:nvSpPr>
          <p:spPr>
            <a:xfrm>
              <a:off x="3412025" y="2141175"/>
              <a:ext cx="3600" cy="40200"/>
            </a:xfrm>
            <a:custGeom>
              <a:avLst/>
              <a:gdLst/>
              <a:ahLst/>
              <a:cxnLst/>
              <a:rect l="l" t="t" r="r" b="b"/>
              <a:pathLst>
                <a:path w="144" h="1608" extrusionOk="0">
                  <a:moveTo>
                    <a:pt x="0" y="0"/>
                  </a:moveTo>
                  <a:lnTo>
                    <a:pt x="143" y="0"/>
                  </a:lnTo>
                  <a:lnTo>
                    <a:pt x="143" y="1608"/>
                  </a:lnTo>
                  <a:lnTo>
                    <a:pt x="0" y="1608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5" name="Google Shape;4715;p52"/>
            <p:cNvSpPr/>
            <p:nvPr/>
          </p:nvSpPr>
          <p:spPr>
            <a:xfrm>
              <a:off x="3536150" y="2325725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238" y="476"/>
                  </a:moveTo>
                  <a:cubicBezTo>
                    <a:pt x="107" y="476"/>
                    <a:pt x="0" y="369"/>
                    <a:pt x="0" y="238"/>
                  </a:cubicBezTo>
                  <a:cubicBezTo>
                    <a:pt x="0" y="107"/>
                    <a:pt x="107" y="0"/>
                    <a:pt x="238" y="0"/>
                  </a:cubicBezTo>
                  <a:cubicBezTo>
                    <a:pt x="369" y="0"/>
                    <a:pt x="477" y="95"/>
                    <a:pt x="477" y="238"/>
                  </a:cubicBezTo>
                  <a:cubicBezTo>
                    <a:pt x="477" y="369"/>
                    <a:pt x="369" y="476"/>
                    <a:pt x="238" y="476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6" name="Google Shape;4716;p52"/>
            <p:cNvSpPr/>
            <p:nvPr/>
          </p:nvSpPr>
          <p:spPr>
            <a:xfrm>
              <a:off x="3446250" y="2325725"/>
              <a:ext cx="12225" cy="11925"/>
            </a:xfrm>
            <a:custGeom>
              <a:avLst/>
              <a:gdLst/>
              <a:ahLst/>
              <a:cxnLst/>
              <a:rect l="l" t="t" r="r" b="b"/>
              <a:pathLst>
                <a:path w="489" h="477" extrusionOk="0">
                  <a:moveTo>
                    <a:pt x="239" y="476"/>
                  </a:moveTo>
                  <a:cubicBezTo>
                    <a:pt x="96" y="476"/>
                    <a:pt x="1" y="369"/>
                    <a:pt x="1" y="238"/>
                  </a:cubicBezTo>
                  <a:cubicBezTo>
                    <a:pt x="1" y="107"/>
                    <a:pt x="96" y="0"/>
                    <a:pt x="239" y="0"/>
                  </a:cubicBezTo>
                  <a:cubicBezTo>
                    <a:pt x="370" y="0"/>
                    <a:pt x="477" y="95"/>
                    <a:pt x="477" y="238"/>
                  </a:cubicBezTo>
                  <a:cubicBezTo>
                    <a:pt x="489" y="369"/>
                    <a:pt x="370" y="476"/>
                    <a:pt x="239" y="476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7" name="Google Shape;4717;p52"/>
            <p:cNvSpPr/>
            <p:nvPr/>
          </p:nvSpPr>
          <p:spPr>
            <a:xfrm>
              <a:off x="3536150" y="2241775"/>
              <a:ext cx="11925" cy="12225"/>
            </a:xfrm>
            <a:custGeom>
              <a:avLst/>
              <a:gdLst/>
              <a:ahLst/>
              <a:cxnLst/>
              <a:rect l="l" t="t" r="r" b="b"/>
              <a:pathLst>
                <a:path w="477" h="489" extrusionOk="0">
                  <a:moveTo>
                    <a:pt x="238" y="489"/>
                  </a:moveTo>
                  <a:cubicBezTo>
                    <a:pt x="107" y="489"/>
                    <a:pt x="0" y="381"/>
                    <a:pt x="0" y="251"/>
                  </a:cubicBezTo>
                  <a:cubicBezTo>
                    <a:pt x="0" y="108"/>
                    <a:pt x="107" y="0"/>
                    <a:pt x="238" y="0"/>
                  </a:cubicBezTo>
                  <a:cubicBezTo>
                    <a:pt x="369" y="0"/>
                    <a:pt x="477" y="108"/>
                    <a:pt x="477" y="251"/>
                  </a:cubicBezTo>
                  <a:cubicBezTo>
                    <a:pt x="477" y="381"/>
                    <a:pt x="369" y="489"/>
                    <a:pt x="238" y="48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8" name="Google Shape;4718;p52"/>
            <p:cNvSpPr/>
            <p:nvPr/>
          </p:nvSpPr>
          <p:spPr>
            <a:xfrm>
              <a:off x="3446250" y="2241775"/>
              <a:ext cx="12225" cy="12225"/>
            </a:xfrm>
            <a:custGeom>
              <a:avLst/>
              <a:gdLst/>
              <a:ahLst/>
              <a:cxnLst/>
              <a:rect l="l" t="t" r="r" b="b"/>
              <a:pathLst>
                <a:path w="489" h="489" extrusionOk="0">
                  <a:moveTo>
                    <a:pt x="239" y="489"/>
                  </a:moveTo>
                  <a:cubicBezTo>
                    <a:pt x="96" y="489"/>
                    <a:pt x="1" y="381"/>
                    <a:pt x="1" y="251"/>
                  </a:cubicBezTo>
                  <a:cubicBezTo>
                    <a:pt x="1" y="108"/>
                    <a:pt x="96" y="0"/>
                    <a:pt x="239" y="0"/>
                  </a:cubicBezTo>
                  <a:cubicBezTo>
                    <a:pt x="370" y="0"/>
                    <a:pt x="477" y="108"/>
                    <a:pt x="477" y="251"/>
                  </a:cubicBezTo>
                  <a:cubicBezTo>
                    <a:pt x="489" y="381"/>
                    <a:pt x="370" y="489"/>
                    <a:pt x="239" y="48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9" name="Google Shape;4719;p52"/>
            <p:cNvSpPr/>
            <p:nvPr/>
          </p:nvSpPr>
          <p:spPr>
            <a:xfrm>
              <a:off x="3369150" y="2325725"/>
              <a:ext cx="11950" cy="11925"/>
            </a:xfrm>
            <a:custGeom>
              <a:avLst/>
              <a:gdLst/>
              <a:ahLst/>
              <a:cxnLst/>
              <a:rect l="l" t="t" r="r" b="b"/>
              <a:pathLst>
                <a:path w="478" h="477" extrusionOk="0">
                  <a:moveTo>
                    <a:pt x="239" y="476"/>
                  </a:moveTo>
                  <a:cubicBezTo>
                    <a:pt x="108" y="476"/>
                    <a:pt x="1" y="369"/>
                    <a:pt x="1" y="238"/>
                  </a:cubicBezTo>
                  <a:cubicBezTo>
                    <a:pt x="1" y="107"/>
                    <a:pt x="108" y="0"/>
                    <a:pt x="239" y="0"/>
                  </a:cubicBezTo>
                  <a:cubicBezTo>
                    <a:pt x="370" y="0"/>
                    <a:pt x="477" y="95"/>
                    <a:pt x="477" y="238"/>
                  </a:cubicBezTo>
                  <a:cubicBezTo>
                    <a:pt x="477" y="369"/>
                    <a:pt x="370" y="476"/>
                    <a:pt x="239" y="476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0" name="Google Shape;4720;p52"/>
            <p:cNvSpPr/>
            <p:nvPr/>
          </p:nvSpPr>
          <p:spPr>
            <a:xfrm>
              <a:off x="3279575" y="2325725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238" y="476"/>
                  </a:moveTo>
                  <a:cubicBezTo>
                    <a:pt x="95" y="476"/>
                    <a:pt x="0" y="369"/>
                    <a:pt x="0" y="238"/>
                  </a:cubicBezTo>
                  <a:cubicBezTo>
                    <a:pt x="0" y="107"/>
                    <a:pt x="95" y="0"/>
                    <a:pt x="238" y="0"/>
                  </a:cubicBezTo>
                  <a:cubicBezTo>
                    <a:pt x="369" y="0"/>
                    <a:pt x="476" y="95"/>
                    <a:pt x="476" y="238"/>
                  </a:cubicBezTo>
                  <a:cubicBezTo>
                    <a:pt x="476" y="369"/>
                    <a:pt x="369" y="476"/>
                    <a:pt x="238" y="476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1" name="Google Shape;4721;p52"/>
            <p:cNvSpPr/>
            <p:nvPr/>
          </p:nvSpPr>
          <p:spPr>
            <a:xfrm>
              <a:off x="3369150" y="2241775"/>
              <a:ext cx="11950" cy="12225"/>
            </a:xfrm>
            <a:custGeom>
              <a:avLst/>
              <a:gdLst/>
              <a:ahLst/>
              <a:cxnLst/>
              <a:rect l="l" t="t" r="r" b="b"/>
              <a:pathLst>
                <a:path w="478" h="489" extrusionOk="0">
                  <a:moveTo>
                    <a:pt x="239" y="489"/>
                  </a:moveTo>
                  <a:cubicBezTo>
                    <a:pt x="108" y="489"/>
                    <a:pt x="1" y="381"/>
                    <a:pt x="1" y="251"/>
                  </a:cubicBezTo>
                  <a:cubicBezTo>
                    <a:pt x="1" y="108"/>
                    <a:pt x="108" y="0"/>
                    <a:pt x="239" y="0"/>
                  </a:cubicBezTo>
                  <a:cubicBezTo>
                    <a:pt x="370" y="0"/>
                    <a:pt x="477" y="108"/>
                    <a:pt x="477" y="251"/>
                  </a:cubicBezTo>
                  <a:cubicBezTo>
                    <a:pt x="477" y="381"/>
                    <a:pt x="370" y="489"/>
                    <a:pt x="239" y="48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2" name="Google Shape;4722;p52"/>
            <p:cNvSpPr/>
            <p:nvPr/>
          </p:nvSpPr>
          <p:spPr>
            <a:xfrm>
              <a:off x="3279575" y="2241775"/>
              <a:ext cx="11925" cy="12225"/>
            </a:xfrm>
            <a:custGeom>
              <a:avLst/>
              <a:gdLst/>
              <a:ahLst/>
              <a:cxnLst/>
              <a:rect l="l" t="t" r="r" b="b"/>
              <a:pathLst>
                <a:path w="477" h="489" extrusionOk="0">
                  <a:moveTo>
                    <a:pt x="238" y="489"/>
                  </a:moveTo>
                  <a:cubicBezTo>
                    <a:pt x="95" y="489"/>
                    <a:pt x="0" y="381"/>
                    <a:pt x="0" y="251"/>
                  </a:cubicBezTo>
                  <a:cubicBezTo>
                    <a:pt x="0" y="108"/>
                    <a:pt x="95" y="0"/>
                    <a:pt x="238" y="0"/>
                  </a:cubicBezTo>
                  <a:cubicBezTo>
                    <a:pt x="369" y="0"/>
                    <a:pt x="476" y="108"/>
                    <a:pt x="476" y="251"/>
                  </a:cubicBezTo>
                  <a:cubicBezTo>
                    <a:pt x="476" y="381"/>
                    <a:pt x="369" y="489"/>
                    <a:pt x="238" y="48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3" name="Google Shape;4723;p52"/>
            <p:cNvSpPr/>
            <p:nvPr/>
          </p:nvSpPr>
          <p:spPr>
            <a:xfrm>
              <a:off x="2758075" y="1794100"/>
              <a:ext cx="172650" cy="183975"/>
            </a:xfrm>
            <a:custGeom>
              <a:avLst/>
              <a:gdLst/>
              <a:ahLst/>
              <a:cxnLst/>
              <a:rect l="l" t="t" r="r" b="b"/>
              <a:pathLst>
                <a:path w="6906" h="7359" extrusionOk="0">
                  <a:moveTo>
                    <a:pt x="6168" y="215"/>
                  </a:moveTo>
                  <a:lnTo>
                    <a:pt x="750" y="215"/>
                  </a:lnTo>
                  <a:cubicBezTo>
                    <a:pt x="619" y="215"/>
                    <a:pt x="477" y="274"/>
                    <a:pt x="393" y="370"/>
                  </a:cubicBezTo>
                  <a:cubicBezTo>
                    <a:pt x="298" y="453"/>
                    <a:pt x="238" y="596"/>
                    <a:pt x="238" y="727"/>
                  </a:cubicBezTo>
                  <a:lnTo>
                    <a:pt x="238" y="6608"/>
                  </a:lnTo>
                  <a:cubicBezTo>
                    <a:pt x="238" y="6739"/>
                    <a:pt x="298" y="6870"/>
                    <a:pt x="393" y="6954"/>
                  </a:cubicBezTo>
                  <a:lnTo>
                    <a:pt x="393" y="6954"/>
                  </a:lnTo>
                  <a:cubicBezTo>
                    <a:pt x="477" y="7049"/>
                    <a:pt x="619" y="7109"/>
                    <a:pt x="750" y="7109"/>
                  </a:cubicBezTo>
                  <a:lnTo>
                    <a:pt x="6168" y="7109"/>
                  </a:lnTo>
                  <a:cubicBezTo>
                    <a:pt x="6299" y="7109"/>
                    <a:pt x="6430" y="7049"/>
                    <a:pt x="6525" y="6954"/>
                  </a:cubicBezTo>
                  <a:cubicBezTo>
                    <a:pt x="6608" y="6870"/>
                    <a:pt x="6668" y="6739"/>
                    <a:pt x="6668" y="6608"/>
                  </a:cubicBezTo>
                  <a:lnTo>
                    <a:pt x="6668" y="727"/>
                  </a:lnTo>
                  <a:cubicBezTo>
                    <a:pt x="6668" y="596"/>
                    <a:pt x="6608" y="453"/>
                    <a:pt x="6525" y="370"/>
                  </a:cubicBezTo>
                  <a:cubicBezTo>
                    <a:pt x="6430" y="274"/>
                    <a:pt x="6299" y="215"/>
                    <a:pt x="6168" y="215"/>
                  </a:cubicBezTo>
                  <a:close/>
                  <a:moveTo>
                    <a:pt x="750" y="1"/>
                  </a:moveTo>
                  <a:lnTo>
                    <a:pt x="6168" y="1"/>
                  </a:lnTo>
                  <a:cubicBezTo>
                    <a:pt x="6370" y="1"/>
                    <a:pt x="6549" y="84"/>
                    <a:pt x="6692" y="215"/>
                  </a:cubicBezTo>
                  <a:lnTo>
                    <a:pt x="6692" y="215"/>
                  </a:lnTo>
                  <a:cubicBezTo>
                    <a:pt x="6823" y="358"/>
                    <a:pt x="6906" y="536"/>
                    <a:pt x="6906" y="739"/>
                  </a:cubicBezTo>
                  <a:lnTo>
                    <a:pt x="6906" y="6620"/>
                  </a:lnTo>
                  <a:cubicBezTo>
                    <a:pt x="6906" y="6823"/>
                    <a:pt x="6823" y="7001"/>
                    <a:pt x="6692" y="7144"/>
                  </a:cubicBezTo>
                  <a:cubicBezTo>
                    <a:pt x="6549" y="7275"/>
                    <a:pt x="6370" y="7359"/>
                    <a:pt x="6168" y="7359"/>
                  </a:cubicBezTo>
                  <a:lnTo>
                    <a:pt x="750" y="7359"/>
                  </a:lnTo>
                  <a:cubicBezTo>
                    <a:pt x="536" y="7359"/>
                    <a:pt x="358" y="7275"/>
                    <a:pt x="227" y="7144"/>
                  </a:cubicBezTo>
                  <a:cubicBezTo>
                    <a:pt x="96" y="7001"/>
                    <a:pt x="0" y="6823"/>
                    <a:pt x="0" y="6620"/>
                  </a:cubicBezTo>
                  <a:lnTo>
                    <a:pt x="0" y="739"/>
                  </a:lnTo>
                  <a:cubicBezTo>
                    <a:pt x="0" y="536"/>
                    <a:pt x="96" y="358"/>
                    <a:pt x="227" y="215"/>
                  </a:cubicBezTo>
                  <a:lnTo>
                    <a:pt x="227" y="215"/>
                  </a:lnTo>
                  <a:cubicBezTo>
                    <a:pt x="358" y="84"/>
                    <a:pt x="536" y="1"/>
                    <a:pt x="750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4" name="Google Shape;4724;p52"/>
            <p:cNvSpPr/>
            <p:nvPr/>
          </p:nvSpPr>
          <p:spPr>
            <a:xfrm>
              <a:off x="2791400" y="1820300"/>
              <a:ext cx="106300" cy="131575"/>
            </a:xfrm>
            <a:custGeom>
              <a:avLst/>
              <a:gdLst/>
              <a:ahLst/>
              <a:cxnLst/>
              <a:rect l="l" t="t" r="r" b="b"/>
              <a:pathLst>
                <a:path w="4252" h="5263" extrusionOk="0">
                  <a:moveTo>
                    <a:pt x="2120" y="226"/>
                  </a:moveTo>
                  <a:cubicBezTo>
                    <a:pt x="1608" y="226"/>
                    <a:pt x="1132" y="429"/>
                    <a:pt x="787" y="798"/>
                  </a:cubicBezTo>
                  <a:cubicBezTo>
                    <a:pt x="441" y="1131"/>
                    <a:pt x="215" y="1608"/>
                    <a:pt x="215" y="2131"/>
                  </a:cubicBezTo>
                  <a:lnTo>
                    <a:pt x="215" y="3132"/>
                  </a:lnTo>
                  <a:cubicBezTo>
                    <a:pt x="215" y="3655"/>
                    <a:pt x="429" y="4120"/>
                    <a:pt x="787" y="4465"/>
                  </a:cubicBezTo>
                  <a:cubicBezTo>
                    <a:pt x="1132" y="4810"/>
                    <a:pt x="1608" y="5037"/>
                    <a:pt x="2120" y="5037"/>
                  </a:cubicBezTo>
                  <a:cubicBezTo>
                    <a:pt x="2644" y="5037"/>
                    <a:pt x="3120" y="4822"/>
                    <a:pt x="3466" y="4465"/>
                  </a:cubicBezTo>
                  <a:cubicBezTo>
                    <a:pt x="3811" y="4120"/>
                    <a:pt x="4025" y="3655"/>
                    <a:pt x="4025" y="3132"/>
                  </a:cubicBezTo>
                  <a:lnTo>
                    <a:pt x="4025" y="2131"/>
                  </a:lnTo>
                  <a:cubicBezTo>
                    <a:pt x="4025" y="1608"/>
                    <a:pt x="3823" y="1131"/>
                    <a:pt x="3466" y="798"/>
                  </a:cubicBezTo>
                  <a:cubicBezTo>
                    <a:pt x="3120" y="441"/>
                    <a:pt x="2644" y="226"/>
                    <a:pt x="2120" y="226"/>
                  </a:cubicBezTo>
                  <a:close/>
                  <a:moveTo>
                    <a:pt x="620" y="631"/>
                  </a:moveTo>
                  <a:cubicBezTo>
                    <a:pt x="1013" y="238"/>
                    <a:pt x="1549" y="0"/>
                    <a:pt x="2120" y="0"/>
                  </a:cubicBezTo>
                  <a:cubicBezTo>
                    <a:pt x="2704" y="0"/>
                    <a:pt x="3239" y="238"/>
                    <a:pt x="3632" y="631"/>
                  </a:cubicBezTo>
                  <a:cubicBezTo>
                    <a:pt x="4013" y="1012"/>
                    <a:pt x="4251" y="1548"/>
                    <a:pt x="4251" y="2131"/>
                  </a:cubicBezTo>
                  <a:lnTo>
                    <a:pt x="4251" y="3132"/>
                  </a:lnTo>
                  <a:cubicBezTo>
                    <a:pt x="4251" y="3703"/>
                    <a:pt x="4013" y="4251"/>
                    <a:pt x="3632" y="4632"/>
                  </a:cubicBezTo>
                  <a:cubicBezTo>
                    <a:pt x="3239" y="5025"/>
                    <a:pt x="2704" y="5263"/>
                    <a:pt x="2120" y="5263"/>
                  </a:cubicBezTo>
                  <a:cubicBezTo>
                    <a:pt x="1549" y="5263"/>
                    <a:pt x="1013" y="5013"/>
                    <a:pt x="620" y="4632"/>
                  </a:cubicBezTo>
                  <a:cubicBezTo>
                    <a:pt x="239" y="4251"/>
                    <a:pt x="1" y="3715"/>
                    <a:pt x="1" y="3132"/>
                  </a:cubicBezTo>
                  <a:lnTo>
                    <a:pt x="1" y="2131"/>
                  </a:lnTo>
                  <a:cubicBezTo>
                    <a:pt x="1" y="1536"/>
                    <a:pt x="239" y="1012"/>
                    <a:pt x="620" y="63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5" name="Google Shape;4725;p52"/>
            <p:cNvSpPr/>
            <p:nvPr/>
          </p:nvSpPr>
          <p:spPr>
            <a:xfrm>
              <a:off x="2852725" y="1871800"/>
              <a:ext cx="28300" cy="28300"/>
            </a:xfrm>
            <a:custGeom>
              <a:avLst/>
              <a:gdLst/>
              <a:ahLst/>
              <a:cxnLst/>
              <a:rect l="l" t="t" r="r" b="b"/>
              <a:pathLst>
                <a:path w="1132" h="1132" extrusionOk="0">
                  <a:moveTo>
                    <a:pt x="560" y="0"/>
                  </a:moveTo>
                  <a:cubicBezTo>
                    <a:pt x="715" y="0"/>
                    <a:pt x="858" y="60"/>
                    <a:pt x="965" y="167"/>
                  </a:cubicBezTo>
                  <a:cubicBezTo>
                    <a:pt x="1072" y="262"/>
                    <a:pt x="1132" y="405"/>
                    <a:pt x="1132" y="560"/>
                  </a:cubicBezTo>
                  <a:cubicBezTo>
                    <a:pt x="1132" y="714"/>
                    <a:pt x="1072" y="857"/>
                    <a:pt x="965" y="964"/>
                  </a:cubicBezTo>
                  <a:cubicBezTo>
                    <a:pt x="858" y="1072"/>
                    <a:pt x="727" y="1131"/>
                    <a:pt x="560" y="1131"/>
                  </a:cubicBezTo>
                  <a:cubicBezTo>
                    <a:pt x="417" y="1131"/>
                    <a:pt x="262" y="1072"/>
                    <a:pt x="167" y="964"/>
                  </a:cubicBezTo>
                  <a:cubicBezTo>
                    <a:pt x="60" y="857"/>
                    <a:pt x="1" y="726"/>
                    <a:pt x="1" y="560"/>
                  </a:cubicBezTo>
                  <a:cubicBezTo>
                    <a:pt x="1" y="417"/>
                    <a:pt x="60" y="262"/>
                    <a:pt x="167" y="167"/>
                  </a:cubicBezTo>
                  <a:cubicBezTo>
                    <a:pt x="262" y="60"/>
                    <a:pt x="417" y="0"/>
                    <a:pt x="560" y="0"/>
                  </a:cubicBezTo>
                  <a:close/>
                  <a:moveTo>
                    <a:pt x="798" y="322"/>
                  </a:moveTo>
                  <a:cubicBezTo>
                    <a:pt x="739" y="262"/>
                    <a:pt x="655" y="226"/>
                    <a:pt x="560" y="226"/>
                  </a:cubicBezTo>
                  <a:cubicBezTo>
                    <a:pt x="477" y="226"/>
                    <a:pt x="382" y="262"/>
                    <a:pt x="322" y="322"/>
                  </a:cubicBezTo>
                  <a:cubicBezTo>
                    <a:pt x="262" y="381"/>
                    <a:pt x="227" y="476"/>
                    <a:pt x="227" y="560"/>
                  </a:cubicBezTo>
                  <a:cubicBezTo>
                    <a:pt x="227" y="655"/>
                    <a:pt x="262" y="738"/>
                    <a:pt x="322" y="798"/>
                  </a:cubicBezTo>
                  <a:cubicBezTo>
                    <a:pt x="382" y="857"/>
                    <a:pt x="477" y="905"/>
                    <a:pt x="560" y="905"/>
                  </a:cubicBezTo>
                  <a:cubicBezTo>
                    <a:pt x="655" y="905"/>
                    <a:pt x="739" y="857"/>
                    <a:pt x="798" y="798"/>
                  </a:cubicBezTo>
                  <a:cubicBezTo>
                    <a:pt x="858" y="738"/>
                    <a:pt x="905" y="655"/>
                    <a:pt x="905" y="560"/>
                  </a:cubicBezTo>
                  <a:cubicBezTo>
                    <a:pt x="905" y="476"/>
                    <a:pt x="858" y="381"/>
                    <a:pt x="798" y="32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6" name="Google Shape;4726;p52"/>
            <p:cNvSpPr/>
            <p:nvPr/>
          </p:nvSpPr>
          <p:spPr>
            <a:xfrm>
              <a:off x="3247125" y="1766725"/>
              <a:ext cx="443525" cy="218500"/>
            </a:xfrm>
            <a:custGeom>
              <a:avLst/>
              <a:gdLst/>
              <a:ahLst/>
              <a:cxnLst/>
              <a:rect l="l" t="t" r="r" b="b"/>
              <a:pathLst>
                <a:path w="17741" h="8740" extrusionOk="0">
                  <a:moveTo>
                    <a:pt x="0" y="0"/>
                  </a:moveTo>
                  <a:lnTo>
                    <a:pt x="381" y="0"/>
                  </a:lnTo>
                  <a:lnTo>
                    <a:pt x="381" y="8358"/>
                  </a:lnTo>
                  <a:lnTo>
                    <a:pt x="4906" y="8358"/>
                  </a:lnTo>
                  <a:lnTo>
                    <a:pt x="4906" y="5763"/>
                  </a:lnTo>
                  <a:lnTo>
                    <a:pt x="4906" y="24"/>
                  </a:lnTo>
                  <a:lnTo>
                    <a:pt x="5299" y="24"/>
                  </a:lnTo>
                  <a:lnTo>
                    <a:pt x="5299" y="5572"/>
                  </a:lnTo>
                  <a:lnTo>
                    <a:pt x="9037" y="5572"/>
                  </a:lnTo>
                  <a:lnTo>
                    <a:pt x="9037" y="12"/>
                  </a:lnTo>
                  <a:lnTo>
                    <a:pt x="9240" y="12"/>
                  </a:lnTo>
                  <a:lnTo>
                    <a:pt x="9240" y="631"/>
                  </a:lnTo>
                  <a:lnTo>
                    <a:pt x="9906" y="631"/>
                  </a:lnTo>
                  <a:lnTo>
                    <a:pt x="9906" y="12"/>
                  </a:lnTo>
                  <a:lnTo>
                    <a:pt x="10121" y="12"/>
                  </a:lnTo>
                  <a:lnTo>
                    <a:pt x="10121" y="631"/>
                  </a:lnTo>
                  <a:lnTo>
                    <a:pt x="10787" y="631"/>
                  </a:lnTo>
                  <a:lnTo>
                    <a:pt x="10787" y="12"/>
                  </a:lnTo>
                  <a:lnTo>
                    <a:pt x="11002" y="12"/>
                  </a:lnTo>
                  <a:lnTo>
                    <a:pt x="11002" y="631"/>
                  </a:lnTo>
                  <a:lnTo>
                    <a:pt x="11668" y="631"/>
                  </a:lnTo>
                  <a:lnTo>
                    <a:pt x="11668" y="12"/>
                  </a:lnTo>
                  <a:lnTo>
                    <a:pt x="11871" y="12"/>
                  </a:lnTo>
                  <a:lnTo>
                    <a:pt x="11871" y="631"/>
                  </a:lnTo>
                  <a:lnTo>
                    <a:pt x="12549" y="631"/>
                  </a:lnTo>
                  <a:lnTo>
                    <a:pt x="12549" y="12"/>
                  </a:lnTo>
                  <a:lnTo>
                    <a:pt x="12752" y="12"/>
                  </a:lnTo>
                  <a:lnTo>
                    <a:pt x="12752" y="631"/>
                  </a:lnTo>
                  <a:lnTo>
                    <a:pt x="13419" y="631"/>
                  </a:lnTo>
                  <a:lnTo>
                    <a:pt x="13419" y="12"/>
                  </a:lnTo>
                  <a:lnTo>
                    <a:pt x="13633" y="12"/>
                  </a:lnTo>
                  <a:lnTo>
                    <a:pt x="13633" y="631"/>
                  </a:lnTo>
                  <a:lnTo>
                    <a:pt x="14300" y="631"/>
                  </a:lnTo>
                  <a:lnTo>
                    <a:pt x="14300" y="12"/>
                  </a:lnTo>
                  <a:lnTo>
                    <a:pt x="14514" y="12"/>
                  </a:lnTo>
                  <a:lnTo>
                    <a:pt x="14514" y="631"/>
                  </a:lnTo>
                  <a:lnTo>
                    <a:pt x="15181" y="631"/>
                  </a:lnTo>
                  <a:lnTo>
                    <a:pt x="15181" y="12"/>
                  </a:lnTo>
                  <a:lnTo>
                    <a:pt x="15383" y="12"/>
                  </a:lnTo>
                  <a:lnTo>
                    <a:pt x="15383" y="631"/>
                  </a:lnTo>
                  <a:lnTo>
                    <a:pt x="16050" y="631"/>
                  </a:lnTo>
                  <a:lnTo>
                    <a:pt x="16050" y="12"/>
                  </a:lnTo>
                  <a:lnTo>
                    <a:pt x="16264" y="12"/>
                  </a:lnTo>
                  <a:lnTo>
                    <a:pt x="16264" y="631"/>
                  </a:lnTo>
                  <a:lnTo>
                    <a:pt x="16931" y="631"/>
                  </a:lnTo>
                  <a:lnTo>
                    <a:pt x="16931" y="12"/>
                  </a:lnTo>
                  <a:lnTo>
                    <a:pt x="17145" y="12"/>
                  </a:lnTo>
                  <a:lnTo>
                    <a:pt x="17145" y="631"/>
                  </a:lnTo>
                  <a:lnTo>
                    <a:pt x="17717" y="631"/>
                  </a:lnTo>
                  <a:lnTo>
                    <a:pt x="17717" y="834"/>
                  </a:lnTo>
                  <a:lnTo>
                    <a:pt x="17157" y="834"/>
                  </a:lnTo>
                  <a:lnTo>
                    <a:pt x="17157" y="1596"/>
                  </a:lnTo>
                  <a:lnTo>
                    <a:pt x="17741" y="1596"/>
                  </a:lnTo>
                  <a:lnTo>
                    <a:pt x="17741" y="1798"/>
                  </a:lnTo>
                  <a:lnTo>
                    <a:pt x="17157" y="1798"/>
                  </a:lnTo>
                  <a:lnTo>
                    <a:pt x="17157" y="2560"/>
                  </a:lnTo>
                  <a:lnTo>
                    <a:pt x="17741" y="2560"/>
                  </a:lnTo>
                  <a:lnTo>
                    <a:pt x="17741" y="2774"/>
                  </a:lnTo>
                  <a:lnTo>
                    <a:pt x="17157" y="2774"/>
                  </a:lnTo>
                  <a:lnTo>
                    <a:pt x="17157" y="3536"/>
                  </a:lnTo>
                  <a:lnTo>
                    <a:pt x="17741" y="3536"/>
                  </a:lnTo>
                  <a:lnTo>
                    <a:pt x="17741" y="3739"/>
                  </a:lnTo>
                  <a:lnTo>
                    <a:pt x="17157" y="3739"/>
                  </a:lnTo>
                  <a:lnTo>
                    <a:pt x="17157" y="4501"/>
                  </a:lnTo>
                  <a:lnTo>
                    <a:pt x="17741" y="4501"/>
                  </a:lnTo>
                  <a:lnTo>
                    <a:pt x="17741" y="4703"/>
                  </a:lnTo>
                  <a:lnTo>
                    <a:pt x="17157" y="4703"/>
                  </a:lnTo>
                  <a:lnTo>
                    <a:pt x="17157" y="5572"/>
                  </a:lnTo>
                  <a:lnTo>
                    <a:pt x="17741" y="5572"/>
                  </a:lnTo>
                  <a:lnTo>
                    <a:pt x="17741" y="5953"/>
                  </a:lnTo>
                  <a:lnTo>
                    <a:pt x="5310" y="5953"/>
                  </a:lnTo>
                  <a:lnTo>
                    <a:pt x="5310" y="8549"/>
                  </a:lnTo>
                  <a:cubicBezTo>
                    <a:pt x="5310" y="8644"/>
                    <a:pt x="5227" y="8739"/>
                    <a:pt x="5120" y="8739"/>
                  </a:cubicBezTo>
                  <a:lnTo>
                    <a:pt x="191" y="8739"/>
                  </a:lnTo>
                  <a:cubicBezTo>
                    <a:pt x="84" y="8739"/>
                    <a:pt x="0" y="8644"/>
                    <a:pt x="0" y="8549"/>
                  </a:cubicBezTo>
                  <a:close/>
                  <a:moveTo>
                    <a:pt x="9251" y="4691"/>
                  </a:moveTo>
                  <a:lnTo>
                    <a:pt x="9251" y="5560"/>
                  </a:lnTo>
                  <a:lnTo>
                    <a:pt x="9930" y="5560"/>
                  </a:lnTo>
                  <a:lnTo>
                    <a:pt x="9930" y="4691"/>
                  </a:lnTo>
                  <a:close/>
                  <a:moveTo>
                    <a:pt x="10133" y="4691"/>
                  </a:moveTo>
                  <a:lnTo>
                    <a:pt x="10133" y="5560"/>
                  </a:lnTo>
                  <a:lnTo>
                    <a:pt x="10799" y="5560"/>
                  </a:lnTo>
                  <a:lnTo>
                    <a:pt x="10799" y="4691"/>
                  </a:lnTo>
                  <a:close/>
                  <a:moveTo>
                    <a:pt x="11014" y="4691"/>
                  </a:moveTo>
                  <a:lnTo>
                    <a:pt x="11014" y="5560"/>
                  </a:lnTo>
                  <a:lnTo>
                    <a:pt x="11680" y="5560"/>
                  </a:lnTo>
                  <a:lnTo>
                    <a:pt x="11680" y="4691"/>
                  </a:lnTo>
                  <a:close/>
                  <a:moveTo>
                    <a:pt x="11895" y="4691"/>
                  </a:moveTo>
                  <a:lnTo>
                    <a:pt x="11895" y="5560"/>
                  </a:lnTo>
                  <a:lnTo>
                    <a:pt x="12561" y="5560"/>
                  </a:lnTo>
                  <a:lnTo>
                    <a:pt x="12561" y="4691"/>
                  </a:lnTo>
                  <a:close/>
                  <a:moveTo>
                    <a:pt x="12764" y="4691"/>
                  </a:moveTo>
                  <a:lnTo>
                    <a:pt x="12764" y="5560"/>
                  </a:lnTo>
                  <a:lnTo>
                    <a:pt x="13442" y="5560"/>
                  </a:lnTo>
                  <a:lnTo>
                    <a:pt x="13442" y="4691"/>
                  </a:lnTo>
                  <a:close/>
                  <a:moveTo>
                    <a:pt x="13645" y="4691"/>
                  </a:moveTo>
                  <a:lnTo>
                    <a:pt x="13645" y="5560"/>
                  </a:lnTo>
                  <a:lnTo>
                    <a:pt x="14312" y="5560"/>
                  </a:lnTo>
                  <a:lnTo>
                    <a:pt x="14312" y="4691"/>
                  </a:lnTo>
                  <a:close/>
                  <a:moveTo>
                    <a:pt x="14526" y="4691"/>
                  </a:moveTo>
                  <a:lnTo>
                    <a:pt x="14526" y="5560"/>
                  </a:lnTo>
                  <a:lnTo>
                    <a:pt x="15193" y="5560"/>
                  </a:lnTo>
                  <a:lnTo>
                    <a:pt x="15193" y="4691"/>
                  </a:lnTo>
                  <a:close/>
                  <a:moveTo>
                    <a:pt x="15407" y="4691"/>
                  </a:moveTo>
                  <a:lnTo>
                    <a:pt x="15407" y="5560"/>
                  </a:lnTo>
                  <a:lnTo>
                    <a:pt x="16074" y="5560"/>
                  </a:lnTo>
                  <a:lnTo>
                    <a:pt x="16074" y="4691"/>
                  </a:lnTo>
                  <a:close/>
                  <a:moveTo>
                    <a:pt x="16276" y="4691"/>
                  </a:moveTo>
                  <a:lnTo>
                    <a:pt x="16276" y="5560"/>
                  </a:lnTo>
                  <a:lnTo>
                    <a:pt x="16955" y="5560"/>
                  </a:lnTo>
                  <a:lnTo>
                    <a:pt x="16955" y="4691"/>
                  </a:lnTo>
                  <a:close/>
                  <a:moveTo>
                    <a:pt x="16955" y="4477"/>
                  </a:moveTo>
                  <a:lnTo>
                    <a:pt x="16955" y="3727"/>
                  </a:lnTo>
                  <a:lnTo>
                    <a:pt x="16276" y="3727"/>
                  </a:lnTo>
                  <a:lnTo>
                    <a:pt x="16276" y="4477"/>
                  </a:lnTo>
                  <a:close/>
                  <a:moveTo>
                    <a:pt x="16074" y="4477"/>
                  </a:moveTo>
                  <a:lnTo>
                    <a:pt x="16074" y="3727"/>
                  </a:lnTo>
                  <a:lnTo>
                    <a:pt x="15407" y="3727"/>
                  </a:lnTo>
                  <a:lnTo>
                    <a:pt x="15407" y="4477"/>
                  </a:lnTo>
                  <a:close/>
                  <a:moveTo>
                    <a:pt x="15193" y="4477"/>
                  </a:moveTo>
                  <a:lnTo>
                    <a:pt x="15193" y="3727"/>
                  </a:lnTo>
                  <a:lnTo>
                    <a:pt x="14526" y="3727"/>
                  </a:lnTo>
                  <a:lnTo>
                    <a:pt x="14526" y="4477"/>
                  </a:lnTo>
                  <a:close/>
                  <a:moveTo>
                    <a:pt x="14312" y="4477"/>
                  </a:moveTo>
                  <a:lnTo>
                    <a:pt x="14312" y="3727"/>
                  </a:lnTo>
                  <a:lnTo>
                    <a:pt x="13645" y="3727"/>
                  </a:lnTo>
                  <a:lnTo>
                    <a:pt x="13645" y="4477"/>
                  </a:lnTo>
                  <a:close/>
                  <a:moveTo>
                    <a:pt x="13442" y="4477"/>
                  </a:moveTo>
                  <a:lnTo>
                    <a:pt x="13442" y="3727"/>
                  </a:lnTo>
                  <a:lnTo>
                    <a:pt x="12764" y="3727"/>
                  </a:lnTo>
                  <a:lnTo>
                    <a:pt x="12764" y="4477"/>
                  </a:lnTo>
                  <a:close/>
                  <a:moveTo>
                    <a:pt x="12561" y="4477"/>
                  </a:moveTo>
                  <a:lnTo>
                    <a:pt x="12561" y="3727"/>
                  </a:lnTo>
                  <a:lnTo>
                    <a:pt x="11895" y="3727"/>
                  </a:lnTo>
                  <a:lnTo>
                    <a:pt x="11895" y="4477"/>
                  </a:lnTo>
                  <a:close/>
                  <a:moveTo>
                    <a:pt x="11680" y="4477"/>
                  </a:moveTo>
                  <a:lnTo>
                    <a:pt x="11680" y="3727"/>
                  </a:lnTo>
                  <a:lnTo>
                    <a:pt x="11014" y="3727"/>
                  </a:lnTo>
                  <a:lnTo>
                    <a:pt x="11014" y="4477"/>
                  </a:lnTo>
                  <a:close/>
                  <a:moveTo>
                    <a:pt x="10799" y="4477"/>
                  </a:moveTo>
                  <a:lnTo>
                    <a:pt x="10799" y="3727"/>
                  </a:lnTo>
                  <a:lnTo>
                    <a:pt x="10133" y="3727"/>
                  </a:lnTo>
                  <a:lnTo>
                    <a:pt x="10133" y="4477"/>
                  </a:lnTo>
                  <a:close/>
                  <a:moveTo>
                    <a:pt x="9930" y="4477"/>
                  </a:moveTo>
                  <a:lnTo>
                    <a:pt x="9930" y="3727"/>
                  </a:lnTo>
                  <a:lnTo>
                    <a:pt x="9251" y="3727"/>
                  </a:lnTo>
                  <a:lnTo>
                    <a:pt x="9251" y="4477"/>
                  </a:lnTo>
                  <a:close/>
                  <a:moveTo>
                    <a:pt x="16955" y="3512"/>
                  </a:moveTo>
                  <a:lnTo>
                    <a:pt x="16955" y="2750"/>
                  </a:lnTo>
                  <a:lnTo>
                    <a:pt x="16276" y="2750"/>
                  </a:lnTo>
                  <a:lnTo>
                    <a:pt x="16276" y="3512"/>
                  </a:lnTo>
                  <a:close/>
                  <a:moveTo>
                    <a:pt x="16074" y="3512"/>
                  </a:moveTo>
                  <a:lnTo>
                    <a:pt x="16074" y="2750"/>
                  </a:lnTo>
                  <a:lnTo>
                    <a:pt x="15407" y="2750"/>
                  </a:lnTo>
                  <a:lnTo>
                    <a:pt x="15407" y="3512"/>
                  </a:lnTo>
                  <a:close/>
                  <a:moveTo>
                    <a:pt x="15193" y="3512"/>
                  </a:moveTo>
                  <a:lnTo>
                    <a:pt x="15193" y="2750"/>
                  </a:lnTo>
                  <a:lnTo>
                    <a:pt x="14526" y="2750"/>
                  </a:lnTo>
                  <a:lnTo>
                    <a:pt x="14526" y="3512"/>
                  </a:lnTo>
                  <a:close/>
                  <a:moveTo>
                    <a:pt x="14312" y="3512"/>
                  </a:moveTo>
                  <a:lnTo>
                    <a:pt x="14312" y="2750"/>
                  </a:lnTo>
                  <a:lnTo>
                    <a:pt x="13645" y="2750"/>
                  </a:lnTo>
                  <a:lnTo>
                    <a:pt x="13645" y="3512"/>
                  </a:lnTo>
                  <a:close/>
                  <a:moveTo>
                    <a:pt x="13442" y="3512"/>
                  </a:moveTo>
                  <a:lnTo>
                    <a:pt x="13442" y="2750"/>
                  </a:lnTo>
                  <a:lnTo>
                    <a:pt x="12764" y="2750"/>
                  </a:lnTo>
                  <a:lnTo>
                    <a:pt x="12764" y="3512"/>
                  </a:lnTo>
                  <a:close/>
                  <a:moveTo>
                    <a:pt x="12561" y="3512"/>
                  </a:moveTo>
                  <a:lnTo>
                    <a:pt x="12561" y="2750"/>
                  </a:lnTo>
                  <a:lnTo>
                    <a:pt x="11895" y="2750"/>
                  </a:lnTo>
                  <a:lnTo>
                    <a:pt x="11895" y="3512"/>
                  </a:lnTo>
                  <a:close/>
                  <a:moveTo>
                    <a:pt x="11680" y="3512"/>
                  </a:moveTo>
                  <a:lnTo>
                    <a:pt x="11680" y="2750"/>
                  </a:lnTo>
                  <a:lnTo>
                    <a:pt x="11014" y="2750"/>
                  </a:lnTo>
                  <a:lnTo>
                    <a:pt x="11014" y="3512"/>
                  </a:lnTo>
                  <a:close/>
                  <a:moveTo>
                    <a:pt x="10799" y="3512"/>
                  </a:moveTo>
                  <a:lnTo>
                    <a:pt x="10799" y="2750"/>
                  </a:lnTo>
                  <a:lnTo>
                    <a:pt x="10133" y="2750"/>
                  </a:lnTo>
                  <a:lnTo>
                    <a:pt x="10133" y="3512"/>
                  </a:lnTo>
                  <a:close/>
                  <a:moveTo>
                    <a:pt x="9930" y="3512"/>
                  </a:moveTo>
                  <a:lnTo>
                    <a:pt x="9930" y="2750"/>
                  </a:lnTo>
                  <a:lnTo>
                    <a:pt x="9251" y="2750"/>
                  </a:lnTo>
                  <a:lnTo>
                    <a:pt x="9251" y="3512"/>
                  </a:lnTo>
                  <a:close/>
                  <a:moveTo>
                    <a:pt x="16955" y="2548"/>
                  </a:moveTo>
                  <a:lnTo>
                    <a:pt x="16955" y="1786"/>
                  </a:lnTo>
                  <a:lnTo>
                    <a:pt x="16276" y="1786"/>
                  </a:lnTo>
                  <a:lnTo>
                    <a:pt x="16276" y="2548"/>
                  </a:lnTo>
                  <a:close/>
                  <a:moveTo>
                    <a:pt x="16074" y="2548"/>
                  </a:moveTo>
                  <a:lnTo>
                    <a:pt x="16074" y="1786"/>
                  </a:lnTo>
                  <a:lnTo>
                    <a:pt x="15407" y="1786"/>
                  </a:lnTo>
                  <a:lnTo>
                    <a:pt x="15407" y="2548"/>
                  </a:lnTo>
                  <a:close/>
                  <a:moveTo>
                    <a:pt x="15193" y="2548"/>
                  </a:moveTo>
                  <a:lnTo>
                    <a:pt x="15193" y="1786"/>
                  </a:lnTo>
                  <a:lnTo>
                    <a:pt x="14526" y="1786"/>
                  </a:lnTo>
                  <a:lnTo>
                    <a:pt x="14526" y="2548"/>
                  </a:lnTo>
                  <a:close/>
                  <a:moveTo>
                    <a:pt x="14312" y="2548"/>
                  </a:moveTo>
                  <a:lnTo>
                    <a:pt x="14312" y="1786"/>
                  </a:lnTo>
                  <a:lnTo>
                    <a:pt x="13645" y="1786"/>
                  </a:lnTo>
                  <a:lnTo>
                    <a:pt x="13645" y="2548"/>
                  </a:lnTo>
                  <a:close/>
                  <a:moveTo>
                    <a:pt x="13442" y="2548"/>
                  </a:moveTo>
                  <a:lnTo>
                    <a:pt x="13442" y="1786"/>
                  </a:lnTo>
                  <a:lnTo>
                    <a:pt x="12764" y="1786"/>
                  </a:lnTo>
                  <a:lnTo>
                    <a:pt x="12764" y="2548"/>
                  </a:lnTo>
                  <a:close/>
                  <a:moveTo>
                    <a:pt x="12561" y="2548"/>
                  </a:moveTo>
                  <a:lnTo>
                    <a:pt x="12561" y="1786"/>
                  </a:lnTo>
                  <a:lnTo>
                    <a:pt x="11895" y="1786"/>
                  </a:lnTo>
                  <a:lnTo>
                    <a:pt x="11895" y="2548"/>
                  </a:lnTo>
                  <a:close/>
                  <a:moveTo>
                    <a:pt x="11680" y="2548"/>
                  </a:moveTo>
                  <a:lnTo>
                    <a:pt x="11680" y="1786"/>
                  </a:lnTo>
                  <a:lnTo>
                    <a:pt x="11014" y="1786"/>
                  </a:lnTo>
                  <a:lnTo>
                    <a:pt x="11014" y="2548"/>
                  </a:lnTo>
                  <a:close/>
                  <a:moveTo>
                    <a:pt x="10799" y="2548"/>
                  </a:moveTo>
                  <a:lnTo>
                    <a:pt x="10799" y="1786"/>
                  </a:lnTo>
                  <a:lnTo>
                    <a:pt x="10133" y="1786"/>
                  </a:lnTo>
                  <a:lnTo>
                    <a:pt x="10133" y="2548"/>
                  </a:lnTo>
                  <a:close/>
                  <a:moveTo>
                    <a:pt x="9930" y="2548"/>
                  </a:moveTo>
                  <a:lnTo>
                    <a:pt x="9930" y="1786"/>
                  </a:lnTo>
                  <a:lnTo>
                    <a:pt x="9251" y="1786"/>
                  </a:lnTo>
                  <a:lnTo>
                    <a:pt x="9251" y="2548"/>
                  </a:lnTo>
                  <a:close/>
                  <a:moveTo>
                    <a:pt x="16955" y="1584"/>
                  </a:moveTo>
                  <a:lnTo>
                    <a:pt x="16955" y="822"/>
                  </a:lnTo>
                  <a:lnTo>
                    <a:pt x="16276" y="822"/>
                  </a:lnTo>
                  <a:lnTo>
                    <a:pt x="16276" y="1584"/>
                  </a:lnTo>
                  <a:close/>
                  <a:moveTo>
                    <a:pt x="16074" y="1584"/>
                  </a:moveTo>
                  <a:lnTo>
                    <a:pt x="16074" y="822"/>
                  </a:lnTo>
                  <a:lnTo>
                    <a:pt x="15407" y="822"/>
                  </a:lnTo>
                  <a:lnTo>
                    <a:pt x="15407" y="1584"/>
                  </a:lnTo>
                  <a:close/>
                  <a:moveTo>
                    <a:pt x="15193" y="1584"/>
                  </a:moveTo>
                  <a:lnTo>
                    <a:pt x="15193" y="822"/>
                  </a:lnTo>
                  <a:lnTo>
                    <a:pt x="14526" y="822"/>
                  </a:lnTo>
                  <a:lnTo>
                    <a:pt x="14526" y="1584"/>
                  </a:lnTo>
                  <a:close/>
                  <a:moveTo>
                    <a:pt x="14312" y="1584"/>
                  </a:moveTo>
                  <a:lnTo>
                    <a:pt x="14312" y="822"/>
                  </a:lnTo>
                  <a:lnTo>
                    <a:pt x="13645" y="822"/>
                  </a:lnTo>
                  <a:lnTo>
                    <a:pt x="13645" y="1584"/>
                  </a:lnTo>
                  <a:close/>
                  <a:moveTo>
                    <a:pt x="13442" y="1584"/>
                  </a:moveTo>
                  <a:lnTo>
                    <a:pt x="13442" y="822"/>
                  </a:lnTo>
                  <a:lnTo>
                    <a:pt x="12764" y="822"/>
                  </a:lnTo>
                  <a:lnTo>
                    <a:pt x="12764" y="1584"/>
                  </a:lnTo>
                  <a:close/>
                  <a:moveTo>
                    <a:pt x="12561" y="1584"/>
                  </a:moveTo>
                  <a:lnTo>
                    <a:pt x="12561" y="822"/>
                  </a:lnTo>
                  <a:lnTo>
                    <a:pt x="11895" y="822"/>
                  </a:lnTo>
                  <a:lnTo>
                    <a:pt x="11895" y="1584"/>
                  </a:lnTo>
                  <a:close/>
                  <a:moveTo>
                    <a:pt x="11680" y="1584"/>
                  </a:moveTo>
                  <a:lnTo>
                    <a:pt x="11680" y="822"/>
                  </a:lnTo>
                  <a:lnTo>
                    <a:pt x="11014" y="822"/>
                  </a:lnTo>
                  <a:lnTo>
                    <a:pt x="11014" y="1584"/>
                  </a:lnTo>
                  <a:close/>
                  <a:moveTo>
                    <a:pt x="10799" y="1584"/>
                  </a:moveTo>
                  <a:lnTo>
                    <a:pt x="10799" y="822"/>
                  </a:lnTo>
                  <a:lnTo>
                    <a:pt x="10133" y="822"/>
                  </a:lnTo>
                  <a:lnTo>
                    <a:pt x="10133" y="1584"/>
                  </a:lnTo>
                  <a:close/>
                  <a:moveTo>
                    <a:pt x="9930" y="1584"/>
                  </a:moveTo>
                  <a:lnTo>
                    <a:pt x="9930" y="822"/>
                  </a:lnTo>
                  <a:lnTo>
                    <a:pt x="9251" y="822"/>
                  </a:lnTo>
                  <a:lnTo>
                    <a:pt x="9251" y="1584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7" name="Google Shape;4727;p52"/>
            <p:cNvSpPr/>
            <p:nvPr/>
          </p:nvSpPr>
          <p:spPr>
            <a:xfrm>
              <a:off x="4554725" y="1794100"/>
              <a:ext cx="167000" cy="211650"/>
            </a:xfrm>
            <a:custGeom>
              <a:avLst/>
              <a:gdLst/>
              <a:ahLst/>
              <a:cxnLst/>
              <a:rect l="l" t="t" r="r" b="b"/>
              <a:pathLst>
                <a:path w="6680" h="8466" extrusionOk="0">
                  <a:moveTo>
                    <a:pt x="6454" y="7537"/>
                  </a:moveTo>
                  <a:lnTo>
                    <a:pt x="6454" y="917"/>
                  </a:lnTo>
                  <a:cubicBezTo>
                    <a:pt x="6454" y="727"/>
                    <a:pt x="6382" y="548"/>
                    <a:pt x="6239" y="429"/>
                  </a:cubicBezTo>
                  <a:cubicBezTo>
                    <a:pt x="6108" y="298"/>
                    <a:pt x="5942" y="215"/>
                    <a:pt x="5751" y="215"/>
                  </a:cubicBezTo>
                  <a:lnTo>
                    <a:pt x="929" y="215"/>
                  </a:lnTo>
                  <a:cubicBezTo>
                    <a:pt x="739" y="215"/>
                    <a:pt x="560" y="298"/>
                    <a:pt x="441" y="429"/>
                  </a:cubicBezTo>
                  <a:cubicBezTo>
                    <a:pt x="298" y="560"/>
                    <a:pt x="227" y="727"/>
                    <a:pt x="227" y="917"/>
                  </a:cubicBezTo>
                  <a:lnTo>
                    <a:pt x="227" y="7537"/>
                  </a:lnTo>
                  <a:cubicBezTo>
                    <a:pt x="227" y="7740"/>
                    <a:pt x="298" y="7918"/>
                    <a:pt x="441" y="8037"/>
                  </a:cubicBezTo>
                  <a:cubicBezTo>
                    <a:pt x="572" y="8168"/>
                    <a:pt x="739" y="8240"/>
                    <a:pt x="929" y="8240"/>
                  </a:cubicBezTo>
                  <a:lnTo>
                    <a:pt x="5751" y="8240"/>
                  </a:lnTo>
                  <a:cubicBezTo>
                    <a:pt x="5942" y="8240"/>
                    <a:pt x="6120" y="8168"/>
                    <a:pt x="6239" y="8037"/>
                  </a:cubicBezTo>
                  <a:cubicBezTo>
                    <a:pt x="6358" y="7918"/>
                    <a:pt x="6454" y="7740"/>
                    <a:pt x="6454" y="7537"/>
                  </a:cubicBezTo>
                  <a:close/>
                  <a:moveTo>
                    <a:pt x="6680" y="917"/>
                  </a:moveTo>
                  <a:lnTo>
                    <a:pt x="6680" y="7537"/>
                  </a:lnTo>
                  <a:cubicBezTo>
                    <a:pt x="6680" y="7799"/>
                    <a:pt x="6573" y="8037"/>
                    <a:pt x="6406" y="8192"/>
                  </a:cubicBezTo>
                  <a:cubicBezTo>
                    <a:pt x="6239" y="8359"/>
                    <a:pt x="6001" y="8466"/>
                    <a:pt x="5751" y="8466"/>
                  </a:cubicBezTo>
                  <a:lnTo>
                    <a:pt x="929" y="8466"/>
                  </a:lnTo>
                  <a:cubicBezTo>
                    <a:pt x="679" y="8466"/>
                    <a:pt x="441" y="8359"/>
                    <a:pt x="274" y="8192"/>
                  </a:cubicBezTo>
                  <a:cubicBezTo>
                    <a:pt x="108" y="8025"/>
                    <a:pt x="0" y="7799"/>
                    <a:pt x="0" y="7537"/>
                  </a:cubicBezTo>
                  <a:lnTo>
                    <a:pt x="0" y="917"/>
                  </a:lnTo>
                  <a:cubicBezTo>
                    <a:pt x="0" y="667"/>
                    <a:pt x="108" y="429"/>
                    <a:pt x="274" y="262"/>
                  </a:cubicBezTo>
                  <a:cubicBezTo>
                    <a:pt x="441" y="96"/>
                    <a:pt x="679" y="1"/>
                    <a:pt x="929" y="1"/>
                  </a:cubicBezTo>
                  <a:lnTo>
                    <a:pt x="5751" y="1"/>
                  </a:lnTo>
                  <a:cubicBezTo>
                    <a:pt x="6001" y="1"/>
                    <a:pt x="6239" y="96"/>
                    <a:pt x="6406" y="262"/>
                  </a:cubicBezTo>
                  <a:cubicBezTo>
                    <a:pt x="6573" y="441"/>
                    <a:pt x="6680" y="667"/>
                    <a:pt x="6680" y="917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8" name="Google Shape;4728;p52"/>
            <p:cNvSpPr/>
            <p:nvPr/>
          </p:nvSpPr>
          <p:spPr>
            <a:xfrm>
              <a:off x="4573475" y="1816125"/>
              <a:ext cx="129200" cy="139325"/>
            </a:xfrm>
            <a:custGeom>
              <a:avLst/>
              <a:gdLst/>
              <a:ahLst/>
              <a:cxnLst/>
              <a:rect l="l" t="t" r="r" b="b"/>
              <a:pathLst>
                <a:path w="5168" h="5573" extrusionOk="0">
                  <a:moveTo>
                    <a:pt x="5013" y="5156"/>
                  </a:moveTo>
                  <a:lnTo>
                    <a:pt x="5013" y="417"/>
                  </a:lnTo>
                  <a:cubicBezTo>
                    <a:pt x="5013" y="346"/>
                    <a:pt x="4989" y="286"/>
                    <a:pt x="4942" y="227"/>
                  </a:cubicBezTo>
                  <a:cubicBezTo>
                    <a:pt x="4894" y="179"/>
                    <a:pt x="4823" y="155"/>
                    <a:pt x="4751" y="155"/>
                  </a:cubicBezTo>
                  <a:lnTo>
                    <a:pt x="417" y="155"/>
                  </a:lnTo>
                  <a:cubicBezTo>
                    <a:pt x="346" y="155"/>
                    <a:pt x="286" y="179"/>
                    <a:pt x="227" y="227"/>
                  </a:cubicBezTo>
                  <a:cubicBezTo>
                    <a:pt x="179" y="274"/>
                    <a:pt x="155" y="346"/>
                    <a:pt x="155" y="417"/>
                  </a:cubicBezTo>
                  <a:lnTo>
                    <a:pt x="155" y="5156"/>
                  </a:lnTo>
                  <a:cubicBezTo>
                    <a:pt x="155" y="5227"/>
                    <a:pt x="179" y="5287"/>
                    <a:pt x="227" y="5346"/>
                  </a:cubicBezTo>
                  <a:cubicBezTo>
                    <a:pt x="274" y="5394"/>
                    <a:pt x="346" y="5430"/>
                    <a:pt x="417" y="5430"/>
                  </a:cubicBezTo>
                  <a:lnTo>
                    <a:pt x="4751" y="5430"/>
                  </a:lnTo>
                  <a:cubicBezTo>
                    <a:pt x="4823" y="5430"/>
                    <a:pt x="4882" y="5394"/>
                    <a:pt x="4942" y="5346"/>
                  </a:cubicBezTo>
                  <a:cubicBezTo>
                    <a:pt x="4989" y="5287"/>
                    <a:pt x="5013" y="5227"/>
                    <a:pt x="5013" y="5156"/>
                  </a:cubicBezTo>
                  <a:close/>
                  <a:moveTo>
                    <a:pt x="5168" y="417"/>
                  </a:moveTo>
                  <a:lnTo>
                    <a:pt x="5168" y="5156"/>
                  </a:lnTo>
                  <a:cubicBezTo>
                    <a:pt x="5168" y="5275"/>
                    <a:pt x="5120" y="5382"/>
                    <a:pt x="5049" y="5454"/>
                  </a:cubicBezTo>
                  <a:cubicBezTo>
                    <a:pt x="4977" y="5525"/>
                    <a:pt x="4870" y="5573"/>
                    <a:pt x="4751" y="5573"/>
                  </a:cubicBezTo>
                  <a:lnTo>
                    <a:pt x="417" y="5573"/>
                  </a:lnTo>
                  <a:cubicBezTo>
                    <a:pt x="298" y="5573"/>
                    <a:pt x="191" y="5525"/>
                    <a:pt x="120" y="5454"/>
                  </a:cubicBezTo>
                  <a:cubicBezTo>
                    <a:pt x="48" y="5382"/>
                    <a:pt x="1" y="5275"/>
                    <a:pt x="1" y="5156"/>
                  </a:cubicBezTo>
                  <a:lnTo>
                    <a:pt x="1" y="417"/>
                  </a:lnTo>
                  <a:cubicBezTo>
                    <a:pt x="1" y="298"/>
                    <a:pt x="48" y="203"/>
                    <a:pt x="120" y="120"/>
                  </a:cubicBezTo>
                  <a:cubicBezTo>
                    <a:pt x="191" y="48"/>
                    <a:pt x="298" y="1"/>
                    <a:pt x="417" y="1"/>
                  </a:cubicBezTo>
                  <a:lnTo>
                    <a:pt x="4751" y="1"/>
                  </a:lnTo>
                  <a:cubicBezTo>
                    <a:pt x="4870" y="1"/>
                    <a:pt x="4965" y="48"/>
                    <a:pt x="5049" y="120"/>
                  </a:cubicBezTo>
                  <a:cubicBezTo>
                    <a:pt x="5108" y="203"/>
                    <a:pt x="5168" y="310"/>
                    <a:pt x="5168" y="417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9" name="Google Shape;4729;p52"/>
            <p:cNvSpPr/>
            <p:nvPr/>
          </p:nvSpPr>
          <p:spPr>
            <a:xfrm>
              <a:off x="4674975" y="1961375"/>
              <a:ext cx="24725" cy="24750"/>
            </a:xfrm>
            <a:custGeom>
              <a:avLst/>
              <a:gdLst/>
              <a:ahLst/>
              <a:cxnLst/>
              <a:rect l="l" t="t" r="r" b="b"/>
              <a:pathLst>
                <a:path w="989" h="990" extrusionOk="0">
                  <a:moveTo>
                    <a:pt x="834" y="489"/>
                  </a:moveTo>
                  <a:cubicBezTo>
                    <a:pt x="834" y="406"/>
                    <a:pt x="798" y="310"/>
                    <a:pt x="727" y="251"/>
                  </a:cubicBezTo>
                  <a:lnTo>
                    <a:pt x="727" y="251"/>
                  </a:lnTo>
                  <a:cubicBezTo>
                    <a:pt x="667" y="191"/>
                    <a:pt x="584" y="168"/>
                    <a:pt x="501" y="168"/>
                  </a:cubicBezTo>
                  <a:cubicBezTo>
                    <a:pt x="405" y="168"/>
                    <a:pt x="310" y="203"/>
                    <a:pt x="263" y="263"/>
                  </a:cubicBezTo>
                  <a:lnTo>
                    <a:pt x="263" y="263"/>
                  </a:lnTo>
                  <a:cubicBezTo>
                    <a:pt x="203" y="322"/>
                    <a:pt x="167" y="418"/>
                    <a:pt x="167" y="501"/>
                  </a:cubicBezTo>
                  <a:cubicBezTo>
                    <a:pt x="167" y="596"/>
                    <a:pt x="215" y="679"/>
                    <a:pt x="274" y="739"/>
                  </a:cubicBezTo>
                  <a:cubicBezTo>
                    <a:pt x="334" y="799"/>
                    <a:pt x="417" y="846"/>
                    <a:pt x="513" y="846"/>
                  </a:cubicBezTo>
                  <a:cubicBezTo>
                    <a:pt x="596" y="846"/>
                    <a:pt x="691" y="799"/>
                    <a:pt x="751" y="739"/>
                  </a:cubicBezTo>
                  <a:cubicBezTo>
                    <a:pt x="798" y="668"/>
                    <a:pt x="834" y="584"/>
                    <a:pt x="834" y="489"/>
                  </a:cubicBezTo>
                  <a:close/>
                  <a:moveTo>
                    <a:pt x="834" y="156"/>
                  </a:moveTo>
                  <a:cubicBezTo>
                    <a:pt x="929" y="239"/>
                    <a:pt x="989" y="358"/>
                    <a:pt x="989" y="489"/>
                  </a:cubicBezTo>
                  <a:cubicBezTo>
                    <a:pt x="989" y="632"/>
                    <a:pt x="929" y="751"/>
                    <a:pt x="834" y="834"/>
                  </a:cubicBezTo>
                  <a:cubicBezTo>
                    <a:pt x="751" y="930"/>
                    <a:pt x="632" y="989"/>
                    <a:pt x="501" y="989"/>
                  </a:cubicBezTo>
                  <a:cubicBezTo>
                    <a:pt x="358" y="989"/>
                    <a:pt x="239" y="930"/>
                    <a:pt x="155" y="834"/>
                  </a:cubicBezTo>
                  <a:cubicBezTo>
                    <a:pt x="60" y="751"/>
                    <a:pt x="1" y="632"/>
                    <a:pt x="1" y="489"/>
                  </a:cubicBezTo>
                  <a:cubicBezTo>
                    <a:pt x="1" y="358"/>
                    <a:pt x="60" y="239"/>
                    <a:pt x="143" y="156"/>
                  </a:cubicBezTo>
                  <a:lnTo>
                    <a:pt x="143" y="156"/>
                  </a:lnTo>
                  <a:cubicBezTo>
                    <a:pt x="227" y="60"/>
                    <a:pt x="346" y="1"/>
                    <a:pt x="477" y="1"/>
                  </a:cubicBezTo>
                  <a:cubicBezTo>
                    <a:pt x="632" y="1"/>
                    <a:pt x="751" y="60"/>
                    <a:pt x="834" y="156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0" name="Google Shape;4730;p52"/>
            <p:cNvSpPr/>
            <p:nvPr/>
          </p:nvSpPr>
          <p:spPr>
            <a:xfrm>
              <a:off x="4642225" y="1961375"/>
              <a:ext cx="24750" cy="24750"/>
            </a:xfrm>
            <a:custGeom>
              <a:avLst/>
              <a:gdLst/>
              <a:ahLst/>
              <a:cxnLst/>
              <a:rect l="l" t="t" r="r" b="b"/>
              <a:pathLst>
                <a:path w="990" h="990" extrusionOk="0">
                  <a:moveTo>
                    <a:pt x="834" y="489"/>
                  </a:moveTo>
                  <a:cubicBezTo>
                    <a:pt x="834" y="406"/>
                    <a:pt x="799" y="310"/>
                    <a:pt x="727" y="251"/>
                  </a:cubicBezTo>
                  <a:cubicBezTo>
                    <a:pt x="668" y="191"/>
                    <a:pt x="584" y="144"/>
                    <a:pt x="501" y="144"/>
                  </a:cubicBezTo>
                  <a:cubicBezTo>
                    <a:pt x="406" y="144"/>
                    <a:pt x="322" y="191"/>
                    <a:pt x="263" y="251"/>
                  </a:cubicBezTo>
                  <a:cubicBezTo>
                    <a:pt x="203" y="310"/>
                    <a:pt x="156" y="406"/>
                    <a:pt x="156" y="489"/>
                  </a:cubicBezTo>
                  <a:cubicBezTo>
                    <a:pt x="156" y="584"/>
                    <a:pt x="203" y="668"/>
                    <a:pt x="263" y="727"/>
                  </a:cubicBezTo>
                  <a:cubicBezTo>
                    <a:pt x="322" y="787"/>
                    <a:pt x="406" y="834"/>
                    <a:pt x="501" y="834"/>
                  </a:cubicBezTo>
                  <a:cubicBezTo>
                    <a:pt x="584" y="834"/>
                    <a:pt x="680" y="787"/>
                    <a:pt x="727" y="727"/>
                  </a:cubicBezTo>
                  <a:cubicBezTo>
                    <a:pt x="799" y="668"/>
                    <a:pt x="834" y="584"/>
                    <a:pt x="834" y="489"/>
                  </a:cubicBezTo>
                  <a:close/>
                  <a:moveTo>
                    <a:pt x="834" y="156"/>
                  </a:moveTo>
                  <a:cubicBezTo>
                    <a:pt x="930" y="239"/>
                    <a:pt x="989" y="358"/>
                    <a:pt x="989" y="489"/>
                  </a:cubicBezTo>
                  <a:cubicBezTo>
                    <a:pt x="989" y="632"/>
                    <a:pt x="930" y="751"/>
                    <a:pt x="834" y="834"/>
                  </a:cubicBezTo>
                  <a:cubicBezTo>
                    <a:pt x="751" y="930"/>
                    <a:pt x="632" y="989"/>
                    <a:pt x="501" y="989"/>
                  </a:cubicBezTo>
                  <a:cubicBezTo>
                    <a:pt x="358" y="989"/>
                    <a:pt x="239" y="930"/>
                    <a:pt x="156" y="834"/>
                  </a:cubicBezTo>
                  <a:cubicBezTo>
                    <a:pt x="60" y="751"/>
                    <a:pt x="1" y="632"/>
                    <a:pt x="1" y="489"/>
                  </a:cubicBezTo>
                  <a:cubicBezTo>
                    <a:pt x="1" y="358"/>
                    <a:pt x="60" y="239"/>
                    <a:pt x="156" y="156"/>
                  </a:cubicBezTo>
                  <a:cubicBezTo>
                    <a:pt x="239" y="60"/>
                    <a:pt x="358" y="1"/>
                    <a:pt x="501" y="1"/>
                  </a:cubicBezTo>
                  <a:cubicBezTo>
                    <a:pt x="632" y="1"/>
                    <a:pt x="751" y="60"/>
                    <a:pt x="834" y="156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1" name="Google Shape;4731;p52"/>
            <p:cNvSpPr/>
            <p:nvPr/>
          </p:nvSpPr>
          <p:spPr>
            <a:xfrm>
              <a:off x="4609200" y="1961375"/>
              <a:ext cx="24725" cy="24750"/>
            </a:xfrm>
            <a:custGeom>
              <a:avLst/>
              <a:gdLst/>
              <a:ahLst/>
              <a:cxnLst/>
              <a:rect l="l" t="t" r="r" b="b"/>
              <a:pathLst>
                <a:path w="989" h="990" extrusionOk="0">
                  <a:moveTo>
                    <a:pt x="834" y="489"/>
                  </a:moveTo>
                  <a:cubicBezTo>
                    <a:pt x="834" y="406"/>
                    <a:pt x="786" y="310"/>
                    <a:pt x="727" y="251"/>
                  </a:cubicBezTo>
                  <a:cubicBezTo>
                    <a:pt x="667" y="191"/>
                    <a:pt x="584" y="144"/>
                    <a:pt x="488" y="144"/>
                  </a:cubicBezTo>
                  <a:cubicBezTo>
                    <a:pt x="405" y="144"/>
                    <a:pt x="310" y="191"/>
                    <a:pt x="250" y="251"/>
                  </a:cubicBezTo>
                  <a:cubicBezTo>
                    <a:pt x="191" y="310"/>
                    <a:pt x="155" y="406"/>
                    <a:pt x="155" y="489"/>
                  </a:cubicBezTo>
                  <a:cubicBezTo>
                    <a:pt x="155" y="584"/>
                    <a:pt x="191" y="668"/>
                    <a:pt x="250" y="727"/>
                  </a:cubicBezTo>
                  <a:cubicBezTo>
                    <a:pt x="310" y="787"/>
                    <a:pt x="405" y="834"/>
                    <a:pt x="488" y="834"/>
                  </a:cubicBezTo>
                  <a:cubicBezTo>
                    <a:pt x="584" y="834"/>
                    <a:pt x="667" y="787"/>
                    <a:pt x="727" y="727"/>
                  </a:cubicBezTo>
                  <a:cubicBezTo>
                    <a:pt x="810" y="668"/>
                    <a:pt x="834" y="584"/>
                    <a:pt x="834" y="489"/>
                  </a:cubicBezTo>
                  <a:close/>
                  <a:moveTo>
                    <a:pt x="834" y="156"/>
                  </a:moveTo>
                  <a:cubicBezTo>
                    <a:pt x="929" y="239"/>
                    <a:pt x="989" y="358"/>
                    <a:pt x="989" y="489"/>
                  </a:cubicBezTo>
                  <a:cubicBezTo>
                    <a:pt x="989" y="632"/>
                    <a:pt x="929" y="751"/>
                    <a:pt x="834" y="834"/>
                  </a:cubicBezTo>
                  <a:cubicBezTo>
                    <a:pt x="750" y="930"/>
                    <a:pt x="631" y="989"/>
                    <a:pt x="488" y="989"/>
                  </a:cubicBezTo>
                  <a:cubicBezTo>
                    <a:pt x="357" y="989"/>
                    <a:pt x="238" y="930"/>
                    <a:pt x="155" y="834"/>
                  </a:cubicBezTo>
                  <a:cubicBezTo>
                    <a:pt x="60" y="751"/>
                    <a:pt x="0" y="632"/>
                    <a:pt x="0" y="489"/>
                  </a:cubicBezTo>
                  <a:cubicBezTo>
                    <a:pt x="0" y="358"/>
                    <a:pt x="60" y="239"/>
                    <a:pt x="155" y="156"/>
                  </a:cubicBezTo>
                  <a:cubicBezTo>
                    <a:pt x="238" y="60"/>
                    <a:pt x="357" y="1"/>
                    <a:pt x="488" y="1"/>
                  </a:cubicBezTo>
                  <a:cubicBezTo>
                    <a:pt x="631" y="1"/>
                    <a:pt x="762" y="60"/>
                    <a:pt x="834" y="156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2" name="Google Shape;4732;p52"/>
            <p:cNvSpPr/>
            <p:nvPr/>
          </p:nvSpPr>
          <p:spPr>
            <a:xfrm>
              <a:off x="4576450" y="1961375"/>
              <a:ext cx="24425" cy="24750"/>
            </a:xfrm>
            <a:custGeom>
              <a:avLst/>
              <a:gdLst/>
              <a:ahLst/>
              <a:cxnLst/>
              <a:rect l="l" t="t" r="r" b="b"/>
              <a:pathLst>
                <a:path w="977" h="990" extrusionOk="0">
                  <a:moveTo>
                    <a:pt x="834" y="489"/>
                  </a:moveTo>
                  <a:cubicBezTo>
                    <a:pt x="834" y="406"/>
                    <a:pt x="786" y="310"/>
                    <a:pt x="727" y="251"/>
                  </a:cubicBezTo>
                  <a:lnTo>
                    <a:pt x="727" y="251"/>
                  </a:lnTo>
                  <a:cubicBezTo>
                    <a:pt x="667" y="191"/>
                    <a:pt x="584" y="144"/>
                    <a:pt x="489" y="144"/>
                  </a:cubicBezTo>
                  <a:cubicBezTo>
                    <a:pt x="405" y="144"/>
                    <a:pt x="310" y="191"/>
                    <a:pt x="251" y="251"/>
                  </a:cubicBezTo>
                  <a:cubicBezTo>
                    <a:pt x="191" y="310"/>
                    <a:pt x="155" y="406"/>
                    <a:pt x="155" y="489"/>
                  </a:cubicBezTo>
                  <a:cubicBezTo>
                    <a:pt x="155" y="584"/>
                    <a:pt x="191" y="668"/>
                    <a:pt x="251" y="727"/>
                  </a:cubicBezTo>
                  <a:cubicBezTo>
                    <a:pt x="310" y="787"/>
                    <a:pt x="405" y="834"/>
                    <a:pt x="489" y="834"/>
                  </a:cubicBezTo>
                  <a:cubicBezTo>
                    <a:pt x="584" y="834"/>
                    <a:pt x="667" y="787"/>
                    <a:pt x="727" y="727"/>
                  </a:cubicBezTo>
                  <a:cubicBezTo>
                    <a:pt x="786" y="668"/>
                    <a:pt x="834" y="584"/>
                    <a:pt x="834" y="489"/>
                  </a:cubicBezTo>
                  <a:close/>
                  <a:moveTo>
                    <a:pt x="834" y="156"/>
                  </a:moveTo>
                  <a:lnTo>
                    <a:pt x="834" y="156"/>
                  </a:lnTo>
                  <a:cubicBezTo>
                    <a:pt x="917" y="239"/>
                    <a:pt x="977" y="358"/>
                    <a:pt x="977" y="489"/>
                  </a:cubicBezTo>
                  <a:cubicBezTo>
                    <a:pt x="977" y="632"/>
                    <a:pt x="917" y="751"/>
                    <a:pt x="834" y="834"/>
                  </a:cubicBezTo>
                  <a:cubicBezTo>
                    <a:pt x="751" y="930"/>
                    <a:pt x="620" y="989"/>
                    <a:pt x="489" y="989"/>
                  </a:cubicBezTo>
                  <a:cubicBezTo>
                    <a:pt x="358" y="989"/>
                    <a:pt x="239" y="930"/>
                    <a:pt x="155" y="834"/>
                  </a:cubicBezTo>
                  <a:cubicBezTo>
                    <a:pt x="60" y="751"/>
                    <a:pt x="1" y="632"/>
                    <a:pt x="1" y="489"/>
                  </a:cubicBezTo>
                  <a:cubicBezTo>
                    <a:pt x="1" y="358"/>
                    <a:pt x="60" y="239"/>
                    <a:pt x="155" y="156"/>
                  </a:cubicBezTo>
                  <a:cubicBezTo>
                    <a:pt x="239" y="60"/>
                    <a:pt x="358" y="1"/>
                    <a:pt x="489" y="1"/>
                  </a:cubicBezTo>
                  <a:cubicBezTo>
                    <a:pt x="632" y="1"/>
                    <a:pt x="751" y="60"/>
                    <a:pt x="834" y="156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3" name="Google Shape;4733;p52"/>
            <p:cNvSpPr/>
            <p:nvPr/>
          </p:nvSpPr>
          <p:spPr>
            <a:xfrm>
              <a:off x="4643125" y="1895300"/>
              <a:ext cx="47650" cy="47350"/>
            </a:xfrm>
            <a:custGeom>
              <a:avLst/>
              <a:gdLst/>
              <a:ahLst/>
              <a:cxnLst/>
              <a:rect l="l" t="t" r="r" b="b"/>
              <a:pathLst>
                <a:path w="1906" h="1894" extrusionOk="0">
                  <a:moveTo>
                    <a:pt x="1906" y="953"/>
                  </a:moveTo>
                  <a:cubicBezTo>
                    <a:pt x="1906" y="429"/>
                    <a:pt x="1477" y="1"/>
                    <a:pt x="953" y="1"/>
                  </a:cubicBezTo>
                  <a:cubicBezTo>
                    <a:pt x="429" y="1"/>
                    <a:pt x="1" y="429"/>
                    <a:pt x="1" y="953"/>
                  </a:cubicBezTo>
                  <a:cubicBezTo>
                    <a:pt x="1" y="1465"/>
                    <a:pt x="429" y="1894"/>
                    <a:pt x="953" y="1894"/>
                  </a:cubicBezTo>
                  <a:cubicBezTo>
                    <a:pt x="1477" y="1882"/>
                    <a:pt x="1906" y="1465"/>
                    <a:pt x="1906" y="95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4" name="Google Shape;4734;p52"/>
            <p:cNvSpPr/>
            <p:nvPr/>
          </p:nvSpPr>
          <p:spPr>
            <a:xfrm>
              <a:off x="4643125" y="1830700"/>
              <a:ext cx="47650" cy="47650"/>
            </a:xfrm>
            <a:custGeom>
              <a:avLst/>
              <a:gdLst/>
              <a:ahLst/>
              <a:cxnLst/>
              <a:rect l="l" t="t" r="r" b="b"/>
              <a:pathLst>
                <a:path w="1906" h="1906" extrusionOk="0">
                  <a:moveTo>
                    <a:pt x="1906" y="953"/>
                  </a:moveTo>
                  <a:cubicBezTo>
                    <a:pt x="1906" y="430"/>
                    <a:pt x="1477" y="1"/>
                    <a:pt x="953" y="1"/>
                  </a:cubicBezTo>
                  <a:cubicBezTo>
                    <a:pt x="429" y="1"/>
                    <a:pt x="1" y="430"/>
                    <a:pt x="1" y="953"/>
                  </a:cubicBezTo>
                  <a:cubicBezTo>
                    <a:pt x="1" y="1477"/>
                    <a:pt x="429" y="1906"/>
                    <a:pt x="953" y="1906"/>
                  </a:cubicBezTo>
                  <a:cubicBezTo>
                    <a:pt x="1477" y="1906"/>
                    <a:pt x="1906" y="1477"/>
                    <a:pt x="1906" y="95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5" name="Google Shape;4735;p52"/>
            <p:cNvSpPr/>
            <p:nvPr/>
          </p:nvSpPr>
          <p:spPr>
            <a:xfrm>
              <a:off x="4585375" y="1895300"/>
              <a:ext cx="47650" cy="47350"/>
            </a:xfrm>
            <a:custGeom>
              <a:avLst/>
              <a:gdLst/>
              <a:ahLst/>
              <a:cxnLst/>
              <a:rect l="l" t="t" r="r" b="b"/>
              <a:pathLst>
                <a:path w="1906" h="1894" extrusionOk="0">
                  <a:moveTo>
                    <a:pt x="1906" y="953"/>
                  </a:moveTo>
                  <a:cubicBezTo>
                    <a:pt x="1906" y="429"/>
                    <a:pt x="1477" y="1"/>
                    <a:pt x="953" y="1"/>
                  </a:cubicBezTo>
                  <a:cubicBezTo>
                    <a:pt x="429" y="1"/>
                    <a:pt x="1" y="429"/>
                    <a:pt x="1" y="953"/>
                  </a:cubicBezTo>
                  <a:cubicBezTo>
                    <a:pt x="1" y="1465"/>
                    <a:pt x="429" y="1894"/>
                    <a:pt x="953" y="1894"/>
                  </a:cubicBezTo>
                  <a:cubicBezTo>
                    <a:pt x="1477" y="1894"/>
                    <a:pt x="1906" y="1465"/>
                    <a:pt x="1906" y="95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6" name="Google Shape;4736;p52"/>
            <p:cNvSpPr/>
            <p:nvPr/>
          </p:nvSpPr>
          <p:spPr>
            <a:xfrm>
              <a:off x="4585375" y="1830700"/>
              <a:ext cx="47650" cy="47650"/>
            </a:xfrm>
            <a:custGeom>
              <a:avLst/>
              <a:gdLst/>
              <a:ahLst/>
              <a:cxnLst/>
              <a:rect l="l" t="t" r="r" b="b"/>
              <a:pathLst>
                <a:path w="1906" h="1906" extrusionOk="0">
                  <a:moveTo>
                    <a:pt x="1906" y="953"/>
                  </a:moveTo>
                  <a:cubicBezTo>
                    <a:pt x="1906" y="430"/>
                    <a:pt x="1477" y="1"/>
                    <a:pt x="953" y="1"/>
                  </a:cubicBezTo>
                  <a:cubicBezTo>
                    <a:pt x="429" y="1"/>
                    <a:pt x="1" y="430"/>
                    <a:pt x="1" y="953"/>
                  </a:cubicBezTo>
                  <a:cubicBezTo>
                    <a:pt x="1" y="1477"/>
                    <a:pt x="429" y="1906"/>
                    <a:pt x="953" y="1906"/>
                  </a:cubicBezTo>
                  <a:cubicBezTo>
                    <a:pt x="1477" y="1906"/>
                    <a:pt x="1906" y="1477"/>
                    <a:pt x="1906" y="95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7" name="Google Shape;4737;p52"/>
            <p:cNvSpPr/>
            <p:nvPr/>
          </p:nvSpPr>
          <p:spPr>
            <a:xfrm>
              <a:off x="4581800" y="2284050"/>
              <a:ext cx="113150" cy="72650"/>
            </a:xfrm>
            <a:custGeom>
              <a:avLst/>
              <a:gdLst/>
              <a:ahLst/>
              <a:cxnLst/>
              <a:rect l="l" t="t" r="r" b="b"/>
              <a:pathLst>
                <a:path w="4526" h="2906" extrusionOk="0">
                  <a:moveTo>
                    <a:pt x="4371" y="2822"/>
                  </a:moveTo>
                  <a:cubicBezTo>
                    <a:pt x="4371" y="2870"/>
                    <a:pt x="4406" y="2905"/>
                    <a:pt x="4442" y="2905"/>
                  </a:cubicBezTo>
                  <a:cubicBezTo>
                    <a:pt x="4490" y="2905"/>
                    <a:pt x="4525" y="2870"/>
                    <a:pt x="4525" y="2822"/>
                  </a:cubicBezTo>
                  <a:lnTo>
                    <a:pt x="4525" y="417"/>
                  </a:lnTo>
                  <a:cubicBezTo>
                    <a:pt x="4525" y="298"/>
                    <a:pt x="4478" y="191"/>
                    <a:pt x="4406" y="119"/>
                  </a:cubicBezTo>
                  <a:cubicBezTo>
                    <a:pt x="4323" y="48"/>
                    <a:pt x="4228" y="0"/>
                    <a:pt x="4109" y="0"/>
                  </a:cubicBezTo>
                  <a:lnTo>
                    <a:pt x="418" y="0"/>
                  </a:lnTo>
                  <a:cubicBezTo>
                    <a:pt x="299" y="0"/>
                    <a:pt x="191" y="48"/>
                    <a:pt x="120" y="119"/>
                  </a:cubicBezTo>
                  <a:cubicBezTo>
                    <a:pt x="37" y="191"/>
                    <a:pt x="1" y="298"/>
                    <a:pt x="1" y="417"/>
                  </a:cubicBezTo>
                  <a:lnTo>
                    <a:pt x="1" y="2822"/>
                  </a:lnTo>
                  <a:cubicBezTo>
                    <a:pt x="1" y="2870"/>
                    <a:pt x="25" y="2905"/>
                    <a:pt x="72" y="2905"/>
                  </a:cubicBezTo>
                  <a:cubicBezTo>
                    <a:pt x="120" y="2905"/>
                    <a:pt x="144" y="2870"/>
                    <a:pt x="144" y="2822"/>
                  </a:cubicBezTo>
                  <a:lnTo>
                    <a:pt x="144" y="417"/>
                  </a:lnTo>
                  <a:cubicBezTo>
                    <a:pt x="144" y="345"/>
                    <a:pt x="180" y="262"/>
                    <a:pt x="215" y="226"/>
                  </a:cubicBezTo>
                  <a:cubicBezTo>
                    <a:pt x="263" y="179"/>
                    <a:pt x="334" y="143"/>
                    <a:pt x="418" y="143"/>
                  </a:cubicBezTo>
                  <a:lnTo>
                    <a:pt x="4109" y="143"/>
                  </a:lnTo>
                  <a:cubicBezTo>
                    <a:pt x="4180" y="143"/>
                    <a:pt x="4251" y="179"/>
                    <a:pt x="4299" y="226"/>
                  </a:cubicBezTo>
                  <a:cubicBezTo>
                    <a:pt x="4335" y="262"/>
                    <a:pt x="4371" y="345"/>
                    <a:pt x="4371" y="417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8" name="Google Shape;4738;p52"/>
            <p:cNvSpPr/>
            <p:nvPr/>
          </p:nvSpPr>
          <p:spPr>
            <a:xfrm>
              <a:off x="4567825" y="2352500"/>
              <a:ext cx="140800" cy="30400"/>
            </a:xfrm>
            <a:custGeom>
              <a:avLst/>
              <a:gdLst/>
              <a:ahLst/>
              <a:cxnLst/>
              <a:rect l="l" t="t" r="r" b="b"/>
              <a:pathLst>
                <a:path w="5632" h="1216" extrusionOk="0">
                  <a:moveTo>
                    <a:pt x="5632" y="608"/>
                  </a:moveTo>
                  <a:cubicBezTo>
                    <a:pt x="5632" y="441"/>
                    <a:pt x="5561" y="298"/>
                    <a:pt x="5453" y="179"/>
                  </a:cubicBezTo>
                  <a:lnTo>
                    <a:pt x="5453" y="179"/>
                  </a:lnTo>
                  <a:cubicBezTo>
                    <a:pt x="5346" y="72"/>
                    <a:pt x="5191" y="1"/>
                    <a:pt x="5037" y="1"/>
                  </a:cubicBezTo>
                  <a:lnTo>
                    <a:pt x="619" y="1"/>
                  </a:lnTo>
                  <a:cubicBezTo>
                    <a:pt x="453" y="1"/>
                    <a:pt x="298" y="72"/>
                    <a:pt x="179" y="179"/>
                  </a:cubicBezTo>
                  <a:cubicBezTo>
                    <a:pt x="72" y="286"/>
                    <a:pt x="0" y="429"/>
                    <a:pt x="0" y="608"/>
                  </a:cubicBezTo>
                  <a:cubicBezTo>
                    <a:pt x="0" y="786"/>
                    <a:pt x="72" y="917"/>
                    <a:pt x="179" y="1036"/>
                  </a:cubicBezTo>
                  <a:lnTo>
                    <a:pt x="179" y="1036"/>
                  </a:lnTo>
                  <a:cubicBezTo>
                    <a:pt x="286" y="1144"/>
                    <a:pt x="429" y="1215"/>
                    <a:pt x="596" y="1215"/>
                  </a:cubicBezTo>
                  <a:lnTo>
                    <a:pt x="5013" y="1215"/>
                  </a:lnTo>
                  <a:cubicBezTo>
                    <a:pt x="5180" y="1215"/>
                    <a:pt x="5334" y="1144"/>
                    <a:pt x="5453" y="1036"/>
                  </a:cubicBezTo>
                  <a:cubicBezTo>
                    <a:pt x="5561" y="917"/>
                    <a:pt x="5632" y="774"/>
                    <a:pt x="5632" y="608"/>
                  </a:cubicBezTo>
                  <a:close/>
                  <a:moveTo>
                    <a:pt x="5477" y="608"/>
                  </a:moveTo>
                  <a:cubicBezTo>
                    <a:pt x="5477" y="727"/>
                    <a:pt x="5441" y="846"/>
                    <a:pt x="5346" y="917"/>
                  </a:cubicBezTo>
                  <a:cubicBezTo>
                    <a:pt x="5263" y="1013"/>
                    <a:pt x="5156" y="1060"/>
                    <a:pt x="5037" y="1060"/>
                  </a:cubicBezTo>
                  <a:lnTo>
                    <a:pt x="619" y="1060"/>
                  </a:lnTo>
                  <a:cubicBezTo>
                    <a:pt x="500" y="1060"/>
                    <a:pt x="381" y="1013"/>
                    <a:pt x="298" y="917"/>
                  </a:cubicBezTo>
                  <a:lnTo>
                    <a:pt x="298" y="917"/>
                  </a:lnTo>
                  <a:cubicBezTo>
                    <a:pt x="215" y="846"/>
                    <a:pt x="167" y="727"/>
                    <a:pt x="167" y="608"/>
                  </a:cubicBezTo>
                  <a:cubicBezTo>
                    <a:pt x="167" y="489"/>
                    <a:pt x="215" y="370"/>
                    <a:pt x="298" y="298"/>
                  </a:cubicBezTo>
                  <a:cubicBezTo>
                    <a:pt x="393" y="203"/>
                    <a:pt x="500" y="167"/>
                    <a:pt x="619" y="167"/>
                  </a:cubicBezTo>
                  <a:lnTo>
                    <a:pt x="5037" y="167"/>
                  </a:lnTo>
                  <a:cubicBezTo>
                    <a:pt x="5156" y="167"/>
                    <a:pt x="5275" y="203"/>
                    <a:pt x="5346" y="298"/>
                  </a:cubicBezTo>
                  <a:cubicBezTo>
                    <a:pt x="5418" y="370"/>
                    <a:pt x="5477" y="489"/>
                    <a:pt x="5477" y="608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9" name="Google Shape;4739;p52"/>
            <p:cNvSpPr/>
            <p:nvPr/>
          </p:nvSpPr>
          <p:spPr>
            <a:xfrm>
              <a:off x="4599975" y="2307550"/>
              <a:ext cx="76225" cy="49150"/>
            </a:xfrm>
            <a:custGeom>
              <a:avLst/>
              <a:gdLst/>
              <a:ahLst/>
              <a:cxnLst/>
              <a:rect l="l" t="t" r="r" b="b"/>
              <a:pathLst>
                <a:path w="3049" h="1966" extrusionOk="0">
                  <a:moveTo>
                    <a:pt x="2905" y="1882"/>
                  </a:moveTo>
                  <a:cubicBezTo>
                    <a:pt x="2905" y="1930"/>
                    <a:pt x="2929" y="1965"/>
                    <a:pt x="2977" y="1965"/>
                  </a:cubicBezTo>
                  <a:cubicBezTo>
                    <a:pt x="3012" y="1965"/>
                    <a:pt x="3048" y="1930"/>
                    <a:pt x="3048" y="1882"/>
                  </a:cubicBezTo>
                  <a:lnTo>
                    <a:pt x="3048" y="298"/>
                  </a:lnTo>
                  <a:cubicBezTo>
                    <a:pt x="3048" y="203"/>
                    <a:pt x="3012" y="132"/>
                    <a:pt x="2965" y="84"/>
                  </a:cubicBezTo>
                  <a:lnTo>
                    <a:pt x="2965" y="84"/>
                  </a:lnTo>
                  <a:cubicBezTo>
                    <a:pt x="2905" y="25"/>
                    <a:pt x="2822" y="1"/>
                    <a:pt x="2751" y="1"/>
                  </a:cubicBezTo>
                  <a:lnTo>
                    <a:pt x="310" y="1"/>
                  </a:lnTo>
                  <a:cubicBezTo>
                    <a:pt x="226" y="1"/>
                    <a:pt x="143" y="25"/>
                    <a:pt x="84" y="84"/>
                  </a:cubicBezTo>
                  <a:lnTo>
                    <a:pt x="84" y="84"/>
                  </a:lnTo>
                  <a:cubicBezTo>
                    <a:pt x="24" y="144"/>
                    <a:pt x="0" y="215"/>
                    <a:pt x="0" y="298"/>
                  </a:cubicBezTo>
                  <a:lnTo>
                    <a:pt x="0" y="1882"/>
                  </a:lnTo>
                  <a:cubicBezTo>
                    <a:pt x="0" y="1930"/>
                    <a:pt x="24" y="1965"/>
                    <a:pt x="72" y="1965"/>
                  </a:cubicBezTo>
                  <a:cubicBezTo>
                    <a:pt x="119" y="1965"/>
                    <a:pt x="143" y="1930"/>
                    <a:pt x="143" y="1882"/>
                  </a:cubicBezTo>
                  <a:lnTo>
                    <a:pt x="143" y="298"/>
                  </a:lnTo>
                  <a:cubicBezTo>
                    <a:pt x="143" y="251"/>
                    <a:pt x="155" y="215"/>
                    <a:pt x="191" y="191"/>
                  </a:cubicBezTo>
                  <a:lnTo>
                    <a:pt x="191" y="191"/>
                  </a:lnTo>
                  <a:cubicBezTo>
                    <a:pt x="226" y="156"/>
                    <a:pt x="262" y="144"/>
                    <a:pt x="298" y="144"/>
                  </a:cubicBezTo>
                  <a:lnTo>
                    <a:pt x="2739" y="144"/>
                  </a:lnTo>
                  <a:cubicBezTo>
                    <a:pt x="2786" y="144"/>
                    <a:pt x="2822" y="156"/>
                    <a:pt x="2846" y="191"/>
                  </a:cubicBezTo>
                  <a:lnTo>
                    <a:pt x="2846" y="191"/>
                  </a:lnTo>
                  <a:cubicBezTo>
                    <a:pt x="2870" y="215"/>
                    <a:pt x="2882" y="263"/>
                    <a:pt x="2882" y="298"/>
                  </a:cubicBezTo>
                  <a:lnTo>
                    <a:pt x="2882" y="1882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0" name="Google Shape;4740;p52"/>
            <p:cNvSpPr/>
            <p:nvPr/>
          </p:nvSpPr>
          <p:spPr>
            <a:xfrm>
              <a:off x="3833500" y="1860475"/>
              <a:ext cx="325075" cy="462575"/>
            </a:xfrm>
            <a:custGeom>
              <a:avLst/>
              <a:gdLst/>
              <a:ahLst/>
              <a:cxnLst/>
              <a:rect l="l" t="t" r="r" b="b"/>
              <a:pathLst>
                <a:path w="13003" h="18503" extrusionOk="0">
                  <a:moveTo>
                    <a:pt x="6501" y="1406"/>
                  </a:moveTo>
                  <a:cubicBezTo>
                    <a:pt x="7323" y="1406"/>
                    <a:pt x="8109" y="1596"/>
                    <a:pt x="8799" y="1953"/>
                  </a:cubicBezTo>
                  <a:lnTo>
                    <a:pt x="8799" y="894"/>
                  </a:lnTo>
                  <a:lnTo>
                    <a:pt x="4192" y="894"/>
                  </a:lnTo>
                  <a:lnTo>
                    <a:pt x="4192" y="1953"/>
                  </a:lnTo>
                  <a:cubicBezTo>
                    <a:pt x="4894" y="1596"/>
                    <a:pt x="5680" y="1406"/>
                    <a:pt x="6501" y="1406"/>
                  </a:cubicBezTo>
                  <a:close/>
                  <a:moveTo>
                    <a:pt x="6501" y="3596"/>
                  </a:moveTo>
                  <a:cubicBezTo>
                    <a:pt x="7371" y="3596"/>
                    <a:pt x="8156" y="3953"/>
                    <a:pt x="8740" y="4513"/>
                  </a:cubicBezTo>
                  <a:cubicBezTo>
                    <a:pt x="9299" y="5085"/>
                    <a:pt x="9657" y="5870"/>
                    <a:pt x="9657" y="6751"/>
                  </a:cubicBezTo>
                  <a:lnTo>
                    <a:pt x="9657" y="11764"/>
                  </a:lnTo>
                  <a:cubicBezTo>
                    <a:pt x="9657" y="12621"/>
                    <a:pt x="9299" y="13419"/>
                    <a:pt x="8740" y="13990"/>
                  </a:cubicBezTo>
                  <a:cubicBezTo>
                    <a:pt x="8168" y="14562"/>
                    <a:pt x="7371" y="14919"/>
                    <a:pt x="6501" y="14919"/>
                  </a:cubicBezTo>
                  <a:cubicBezTo>
                    <a:pt x="5644" y="14919"/>
                    <a:pt x="4846" y="14562"/>
                    <a:pt x="4275" y="13990"/>
                  </a:cubicBezTo>
                  <a:cubicBezTo>
                    <a:pt x="3703" y="13431"/>
                    <a:pt x="3346" y="12621"/>
                    <a:pt x="3346" y="11764"/>
                  </a:cubicBezTo>
                  <a:lnTo>
                    <a:pt x="3346" y="6751"/>
                  </a:lnTo>
                  <a:cubicBezTo>
                    <a:pt x="3346" y="5882"/>
                    <a:pt x="3703" y="5096"/>
                    <a:pt x="4275" y="4513"/>
                  </a:cubicBezTo>
                  <a:cubicBezTo>
                    <a:pt x="4846" y="3953"/>
                    <a:pt x="5644" y="3596"/>
                    <a:pt x="6501" y="3596"/>
                  </a:cubicBezTo>
                  <a:close/>
                  <a:moveTo>
                    <a:pt x="8633" y="4620"/>
                  </a:moveTo>
                  <a:cubicBezTo>
                    <a:pt x="8073" y="4073"/>
                    <a:pt x="7335" y="3739"/>
                    <a:pt x="6501" y="3739"/>
                  </a:cubicBezTo>
                  <a:cubicBezTo>
                    <a:pt x="5668" y="3739"/>
                    <a:pt x="4930" y="4084"/>
                    <a:pt x="4370" y="4620"/>
                  </a:cubicBezTo>
                  <a:cubicBezTo>
                    <a:pt x="3823" y="5168"/>
                    <a:pt x="3501" y="5918"/>
                    <a:pt x="3501" y="6751"/>
                  </a:cubicBezTo>
                  <a:lnTo>
                    <a:pt x="3501" y="11764"/>
                  </a:lnTo>
                  <a:cubicBezTo>
                    <a:pt x="3501" y="12597"/>
                    <a:pt x="3834" y="13336"/>
                    <a:pt x="4370" y="13895"/>
                  </a:cubicBezTo>
                  <a:cubicBezTo>
                    <a:pt x="4930" y="14443"/>
                    <a:pt x="5668" y="14764"/>
                    <a:pt x="6501" y="14764"/>
                  </a:cubicBezTo>
                  <a:cubicBezTo>
                    <a:pt x="7335" y="14764"/>
                    <a:pt x="8085" y="14431"/>
                    <a:pt x="8633" y="13895"/>
                  </a:cubicBezTo>
                  <a:cubicBezTo>
                    <a:pt x="9180" y="13336"/>
                    <a:pt x="9514" y="12597"/>
                    <a:pt x="9514" y="11764"/>
                  </a:cubicBezTo>
                  <a:lnTo>
                    <a:pt x="9514" y="6751"/>
                  </a:lnTo>
                  <a:cubicBezTo>
                    <a:pt x="9514" y="5918"/>
                    <a:pt x="9168" y="5168"/>
                    <a:pt x="8633" y="4620"/>
                  </a:cubicBezTo>
                  <a:close/>
                  <a:moveTo>
                    <a:pt x="858" y="7013"/>
                  </a:moveTo>
                  <a:lnTo>
                    <a:pt x="1334" y="7013"/>
                  </a:lnTo>
                  <a:lnTo>
                    <a:pt x="1334" y="6573"/>
                  </a:lnTo>
                  <a:cubicBezTo>
                    <a:pt x="1334" y="5156"/>
                    <a:pt x="1918" y="3858"/>
                    <a:pt x="2858" y="2918"/>
                  </a:cubicBezTo>
                  <a:cubicBezTo>
                    <a:pt x="3180" y="2596"/>
                    <a:pt x="3572" y="2299"/>
                    <a:pt x="3977" y="2072"/>
                  </a:cubicBezTo>
                  <a:lnTo>
                    <a:pt x="3977" y="882"/>
                  </a:lnTo>
                  <a:cubicBezTo>
                    <a:pt x="3894" y="870"/>
                    <a:pt x="3834" y="822"/>
                    <a:pt x="3775" y="763"/>
                  </a:cubicBezTo>
                  <a:lnTo>
                    <a:pt x="3775" y="763"/>
                  </a:lnTo>
                  <a:cubicBezTo>
                    <a:pt x="3703" y="691"/>
                    <a:pt x="3644" y="572"/>
                    <a:pt x="3644" y="453"/>
                  </a:cubicBezTo>
                  <a:cubicBezTo>
                    <a:pt x="3644" y="334"/>
                    <a:pt x="3692" y="227"/>
                    <a:pt x="3775" y="132"/>
                  </a:cubicBezTo>
                  <a:lnTo>
                    <a:pt x="3775" y="132"/>
                  </a:lnTo>
                  <a:cubicBezTo>
                    <a:pt x="3858" y="60"/>
                    <a:pt x="3977" y="1"/>
                    <a:pt x="4096" y="1"/>
                  </a:cubicBezTo>
                  <a:lnTo>
                    <a:pt x="8918" y="1"/>
                  </a:lnTo>
                  <a:cubicBezTo>
                    <a:pt x="9037" y="1"/>
                    <a:pt x="9133" y="48"/>
                    <a:pt x="9228" y="132"/>
                  </a:cubicBezTo>
                  <a:cubicBezTo>
                    <a:pt x="9299" y="215"/>
                    <a:pt x="9359" y="334"/>
                    <a:pt x="9359" y="453"/>
                  </a:cubicBezTo>
                  <a:cubicBezTo>
                    <a:pt x="9359" y="572"/>
                    <a:pt x="9311" y="679"/>
                    <a:pt x="9228" y="763"/>
                  </a:cubicBezTo>
                  <a:cubicBezTo>
                    <a:pt x="9168" y="822"/>
                    <a:pt x="9109" y="858"/>
                    <a:pt x="9037" y="882"/>
                  </a:cubicBezTo>
                  <a:lnTo>
                    <a:pt x="9037" y="2072"/>
                  </a:lnTo>
                  <a:cubicBezTo>
                    <a:pt x="9454" y="2310"/>
                    <a:pt x="9823" y="2596"/>
                    <a:pt x="10145" y="2918"/>
                  </a:cubicBezTo>
                  <a:cubicBezTo>
                    <a:pt x="11085" y="3858"/>
                    <a:pt x="11669" y="5144"/>
                    <a:pt x="11669" y="6573"/>
                  </a:cubicBezTo>
                  <a:lnTo>
                    <a:pt x="11669" y="7013"/>
                  </a:lnTo>
                  <a:lnTo>
                    <a:pt x="12145" y="7013"/>
                  </a:lnTo>
                  <a:cubicBezTo>
                    <a:pt x="12157" y="6954"/>
                    <a:pt x="12205" y="6894"/>
                    <a:pt x="12252" y="6870"/>
                  </a:cubicBezTo>
                  <a:lnTo>
                    <a:pt x="12252" y="6870"/>
                  </a:lnTo>
                  <a:cubicBezTo>
                    <a:pt x="12324" y="6787"/>
                    <a:pt x="12443" y="6728"/>
                    <a:pt x="12562" y="6728"/>
                  </a:cubicBezTo>
                  <a:cubicBezTo>
                    <a:pt x="12681" y="6728"/>
                    <a:pt x="12788" y="6775"/>
                    <a:pt x="12871" y="6870"/>
                  </a:cubicBezTo>
                  <a:lnTo>
                    <a:pt x="12871" y="6870"/>
                  </a:lnTo>
                  <a:cubicBezTo>
                    <a:pt x="12943" y="6942"/>
                    <a:pt x="13002" y="7061"/>
                    <a:pt x="13002" y="7180"/>
                  </a:cubicBezTo>
                  <a:lnTo>
                    <a:pt x="13002" y="11359"/>
                  </a:lnTo>
                  <a:cubicBezTo>
                    <a:pt x="13002" y="11478"/>
                    <a:pt x="12967" y="11585"/>
                    <a:pt x="12871" y="11669"/>
                  </a:cubicBezTo>
                  <a:lnTo>
                    <a:pt x="12871" y="11669"/>
                  </a:lnTo>
                  <a:cubicBezTo>
                    <a:pt x="12800" y="11752"/>
                    <a:pt x="12681" y="11812"/>
                    <a:pt x="12562" y="11812"/>
                  </a:cubicBezTo>
                  <a:cubicBezTo>
                    <a:pt x="12443" y="11812"/>
                    <a:pt x="12335" y="11764"/>
                    <a:pt x="12252" y="11669"/>
                  </a:cubicBezTo>
                  <a:lnTo>
                    <a:pt x="12252" y="11669"/>
                  </a:lnTo>
                  <a:cubicBezTo>
                    <a:pt x="12205" y="11633"/>
                    <a:pt x="12169" y="11573"/>
                    <a:pt x="12145" y="11514"/>
                  </a:cubicBezTo>
                  <a:lnTo>
                    <a:pt x="11669" y="11514"/>
                  </a:lnTo>
                  <a:lnTo>
                    <a:pt x="11669" y="11954"/>
                  </a:lnTo>
                  <a:cubicBezTo>
                    <a:pt x="11669" y="13371"/>
                    <a:pt x="11085" y="14669"/>
                    <a:pt x="10145" y="15598"/>
                  </a:cubicBezTo>
                  <a:cubicBezTo>
                    <a:pt x="9823" y="15931"/>
                    <a:pt x="9430" y="16229"/>
                    <a:pt x="9037" y="16455"/>
                  </a:cubicBezTo>
                  <a:lnTo>
                    <a:pt x="9037" y="17622"/>
                  </a:lnTo>
                  <a:cubicBezTo>
                    <a:pt x="9109" y="17646"/>
                    <a:pt x="9180" y="17681"/>
                    <a:pt x="9228" y="17741"/>
                  </a:cubicBezTo>
                  <a:cubicBezTo>
                    <a:pt x="9299" y="17824"/>
                    <a:pt x="9359" y="17943"/>
                    <a:pt x="9359" y="18062"/>
                  </a:cubicBezTo>
                  <a:cubicBezTo>
                    <a:pt x="9359" y="18181"/>
                    <a:pt x="9311" y="18277"/>
                    <a:pt x="9228" y="18372"/>
                  </a:cubicBezTo>
                  <a:cubicBezTo>
                    <a:pt x="9157" y="18443"/>
                    <a:pt x="9037" y="18503"/>
                    <a:pt x="8918" y="18503"/>
                  </a:cubicBezTo>
                  <a:lnTo>
                    <a:pt x="4096" y="18503"/>
                  </a:lnTo>
                  <a:cubicBezTo>
                    <a:pt x="3977" y="18503"/>
                    <a:pt x="3870" y="18455"/>
                    <a:pt x="3775" y="18372"/>
                  </a:cubicBezTo>
                  <a:lnTo>
                    <a:pt x="3775" y="18372"/>
                  </a:lnTo>
                  <a:cubicBezTo>
                    <a:pt x="3703" y="18300"/>
                    <a:pt x="3644" y="18181"/>
                    <a:pt x="3644" y="18062"/>
                  </a:cubicBezTo>
                  <a:cubicBezTo>
                    <a:pt x="3644" y="17943"/>
                    <a:pt x="3692" y="17836"/>
                    <a:pt x="3775" y="17741"/>
                  </a:cubicBezTo>
                  <a:lnTo>
                    <a:pt x="3775" y="17741"/>
                  </a:lnTo>
                  <a:cubicBezTo>
                    <a:pt x="3834" y="17681"/>
                    <a:pt x="3894" y="17658"/>
                    <a:pt x="3977" y="17622"/>
                  </a:cubicBezTo>
                  <a:lnTo>
                    <a:pt x="3977" y="16455"/>
                  </a:lnTo>
                  <a:cubicBezTo>
                    <a:pt x="3561" y="16217"/>
                    <a:pt x="3180" y="15931"/>
                    <a:pt x="2858" y="15598"/>
                  </a:cubicBezTo>
                  <a:cubicBezTo>
                    <a:pt x="1918" y="14669"/>
                    <a:pt x="1334" y="13383"/>
                    <a:pt x="1334" y="11954"/>
                  </a:cubicBezTo>
                  <a:lnTo>
                    <a:pt x="1334" y="11514"/>
                  </a:lnTo>
                  <a:lnTo>
                    <a:pt x="858" y="11514"/>
                  </a:lnTo>
                  <a:cubicBezTo>
                    <a:pt x="846" y="11573"/>
                    <a:pt x="798" y="11633"/>
                    <a:pt x="763" y="11669"/>
                  </a:cubicBezTo>
                  <a:lnTo>
                    <a:pt x="763" y="11669"/>
                  </a:lnTo>
                  <a:cubicBezTo>
                    <a:pt x="679" y="11752"/>
                    <a:pt x="560" y="11812"/>
                    <a:pt x="441" y="11812"/>
                  </a:cubicBezTo>
                  <a:cubicBezTo>
                    <a:pt x="322" y="11812"/>
                    <a:pt x="227" y="11764"/>
                    <a:pt x="132" y="11669"/>
                  </a:cubicBezTo>
                  <a:lnTo>
                    <a:pt x="132" y="11669"/>
                  </a:lnTo>
                  <a:cubicBezTo>
                    <a:pt x="60" y="11597"/>
                    <a:pt x="1" y="11478"/>
                    <a:pt x="1" y="11359"/>
                  </a:cubicBezTo>
                  <a:lnTo>
                    <a:pt x="1" y="7180"/>
                  </a:lnTo>
                  <a:cubicBezTo>
                    <a:pt x="1" y="7061"/>
                    <a:pt x="48" y="6954"/>
                    <a:pt x="132" y="6870"/>
                  </a:cubicBezTo>
                  <a:lnTo>
                    <a:pt x="132" y="6870"/>
                  </a:lnTo>
                  <a:cubicBezTo>
                    <a:pt x="203" y="6787"/>
                    <a:pt x="322" y="6728"/>
                    <a:pt x="441" y="6728"/>
                  </a:cubicBezTo>
                  <a:cubicBezTo>
                    <a:pt x="560" y="6728"/>
                    <a:pt x="667" y="6775"/>
                    <a:pt x="763" y="6870"/>
                  </a:cubicBezTo>
                  <a:lnTo>
                    <a:pt x="763" y="6870"/>
                  </a:lnTo>
                  <a:cubicBezTo>
                    <a:pt x="822" y="6894"/>
                    <a:pt x="846" y="6954"/>
                    <a:pt x="858" y="7013"/>
                  </a:cubicBezTo>
                  <a:close/>
                  <a:moveTo>
                    <a:pt x="1334" y="7240"/>
                  </a:moveTo>
                  <a:lnTo>
                    <a:pt x="894" y="7240"/>
                  </a:lnTo>
                  <a:lnTo>
                    <a:pt x="894" y="11276"/>
                  </a:lnTo>
                  <a:lnTo>
                    <a:pt x="1334" y="11276"/>
                  </a:lnTo>
                  <a:close/>
                  <a:moveTo>
                    <a:pt x="251" y="7168"/>
                  </a:moveTo>
                  <a:lnTo>
                    <a:pt x="251" y="11347"/>
                  </a:lnTo>
                  <a:cubicBezTo>
                    <a:pt x="251" y="11407"/>
                    <a:pt x="286" y="11454"/>
                    <a:pt x="310" y="11490"/>
                  </a:cubicBezTo>
                  <a:lnTo>
                    <a:pt x="310" y="11490"/>
                  </a:lnTo>
                  <a:cubicBezTo>
                    <a:pt x="358" y="11538"/>
                    <a:pt x="405" y="11550"/>
                    <a:pt x="465" y="11550"/>
                  </a:cubicBezTo>
                  <a:cubicBezTo>
                    <a:pt x="524" y="11550"/>
                    <a:pt x="560" y="11526"/>
                    <a:pt x="608" y="11490"/>
                  </a:cubicBezTo>
                  <a:lnTo>
                    <a:pt x="608" y="11490"/>
                  </a:lnTo>
                  <a:cubicBezTo>
                    <a:pt x="655" y="11454"/>
                    <a:pt x="667" y="11407"/>
                    <a:pt x="667" y="11347"/>
                  </a:cubicBezTo>
                  <a:lnTo>
                    <a:pt x="667" y="7168"/>
                  </a:lnTo>
                  <a:cubicBezTo>
                    <a:pt x="667" y="7109"/>
                    <a:pt x="632" y="7061"/>
                    <a:pt x="608" y="7013"/>
                  </a:cubicBezTo>
                  <a:lnTo>
                    <a:pt x="608" y="7013"/>
                  </a:lnTo>
                  <a:cubicBezTo>
                    <a:pt x="560" y="6966"/>
                    <a:pt x="524" y="6954"/>
                    <a:pt x="465" y="6954"/>
                  </a:cubicBezTo>
                  <a:cubicBezTo>
                    <a:pt x="405" y="6954"/>
                    <a:pt x="358" y="6990"/>
                    <a:pt x="310" y="7013"/>
                  </a:cubicBezTo>
                  <a:lnTo>
                    <a:pt x="310" y="7013"/>
                  </a:lnTo>
                  <a:cubicBezTo>
                    <a:pt x="286" y="7049"/>
                    <a:pt x="251" y="7109"/>
                    <a:pt x="251" y="7168"/>
                  </a:cubicBezTo>
                  <a:close/>
                  <a:moveTo>
                    <a:pt x="12109" y="7240"/>
                  </a:moveTo>
                  <a:lnTo>
                    <a:pt x="11669" y="7240"/>
                  </a:lnTo>
                  <a:lnTo>
                    <a:pt x="11669" y="11276"/>
                  </a:lnTo>
                  <a:lnTo>
                    <a:pt x="12109" y="11276"/>
                  </a:lnTo>
                  <a:close/>
                  <a:moveTo>
                    <a:pt x="8799" y="17598"/>
                  </a:moveTo>
                  <a:lnTo>
                    <a:pt x="8799" y="16550"/>
                  </a:lnTo>
                  <a:cubicBezTo>
                    <a:pt x="8097" y="16896"/>
                    <a:pt x="7323" y="17110"/>
                    <a:pt x="6501" y="17110"/>
                  </a:cubicBezTo>
                  <a:cubicBezTo>
                    <a:pt x="5680" y="17110"/>
                    <a:pt x="4894" y="16907"/>
                    <a:pt x="4215" y="16550"/>
                  </a:cubicBezTo>
                  <a:lnTo>
                    <a:pt x="4215" y="17598"/>
                  </a:lnTo>
                  <a:close/>
                  <a:moveTo>
                    <a:pt x="8823" y="16288"/>
                  </a:moveTo>
                  <a:cubicBezTo>
                    <a:pt x="8121" y="16657"/>
                    <a:pt x="7335" y="16860"/>
                    <a:pt x="6501" y="16860"/>
                  </a:cubicBezTo>
                  <a:cubicBezTo>
                    <a:pt x="5668" y="16860"/>
                    <a:pt x="4858" y="16657"/>
                    <a:pt x="4180" y="16288"/>
                  </a:cubicBezTo>
                  <a:cubicBezTo>
                    <a:pt x="4168" y="16265"/>
                    <a:pt x="4132" y="16253"/>
                    <a:pt x="4108" y="16241"/>
                  </a:cubicBezTo>
                  <a:cubicBezTo>
                    <a:pt x="3703" y="16014"/>
                    <a:pt x="3346" y="15741"/>
                    <a:pt x="3013" y="15419"/>
                  </a:cubicBezTo>
                  <a:cubicBezTo>
                    <a:pt x="2120" y="14526"/>
                    <a:pt x="1572" y="13288"/>
                    <a:pt x="1572" y="11943"/>
                  </a:cubicBezTo>
                  <a:lnTo>
                    <a:pt x="1572" y="11371"/>
                  </a:lnTo>
                  <a:lnTo>
                    <a:pt x="1572" y="7121"/>
                  </a:lnTo>
                  <a:lnTo>
                    <a:pt x="1572" y="6549"/>
                  </a:lnTo>
                  <a:cubicBezTo>
                    <a:pt x="1572" y="5192"/>
                    <a:pt x="2120" y="3965"/>
                    <a:pt x="3013" y="3072"/>
                  </a:cubicBezTo>
                  <a:cubicBezTo>
                    <a:pt x="3906" y="2179"/>
                    <a:pt x="5144" y="1620"/>
                    <a:pt x="6501" y="1620"/>
                  </a:cubicBezTo>
                  <a:cubicBezTo>
                    <a:pt x="7859" y="1620"/>
                    <a:pt x="9085" y="2179"/>
                    <a:pt x="9978" y="3072"/>
                  </a:cubicBezTo>
                  <a:cubicBezTo>
                    <a:pt x="10871" y="3965"/>
                    <a:pt x="11431" y="5192"/>
                    <a:pt x="11431" y="6549"/>
                  </a:cubicBezTo>
                  <a:lnTo>
                    <a:pt x="11431" y="7121"/>
                  </a:lnTo>
                  <a:lnTo>
                    <a:pt x="11431" y="11371"/>
                  </a:lnTo>
                  <a:lnTo>
                    <a:pt x="11431" y="11943"/>
                  </a:lnTo>
                  <a:cubicBezTo>
                    <a:pt x="11431" y="13300"/>
                    <a:pt x="10871" y="14526"/>
                    <a:pt x="9978" y="15419"/>
                  </a:cubicBezTo>
                  <a:cubicBezTo>
                    <a:pt x="9657" y="15753"/>
                    <a:pt x="9299" y="16014"/>
                    <a:pt x="8895" y="16241"/>
                  </a:cubicBezTo>
                  <a:cubicBezTo>
                    <a:pt x="8871" y="16253"/>
                    <a:pt x="8835" y="16276"/>
                    <a:pt x="8823" y="16288"/>
                  </a:cubicBezTo>
                  <a:close/>
                  <a:moveTo>
                    <a:pt x="12752" y="11335"/>
                  </a:moveTo>
                  <a:lnTo>
                    <a:pt x="12752" y="7144"/>
                  </a:lnTo>
                  <a:cubicBezTo>
                    <a:pt x="12752" y="7085"/>
                    <a:pt x="12728" y="7049"/>
                    <a:pt x="12693" y="7001"/>
                  </a:cubicBezTo>
                  <a:lnTo>
                    <a:pt x="12693" y="7001"/>
                  </a:lnTo>
                  <a:cubicBezTo>
                    <a:pt x="12645" y="6954"/>
                    <a:pt x="12609" y="6942"/>
                    <a:pt x="12538" y="6942"/>
                  </a:cubicBezTo>
                  <a:cubicBezTo>
                    <a:pt x="12478" y="6942"/>
                    <a:pt x="12443" y="6966"/>
                    <a:pt x="12395" y="7001"/>
                  </a:cubicBezTo>
                  <a:lnTo>
                    <a:pt x="12395" y="7001"/>
                  </a:lnTo>
                  <a:cubicBezTo>
                    <a:pt x="12347" y="7049"/>
                    <a:pt x="12335" y="7085"/>
                    <a:pt x="12335" y="7144"/>
                  </a:cubicBezTo>
                  <a:lnTo>
                    <a:pt x="12335" y="11335"/>
                  </a:lnTo>
                  <a:cubicBezTo>
                    <a:pt x="12335" y="11395"/>
                    <a:pt x="12359" y="11431"/>
                    <a:pt x="12395" y="11478"/>
                  </a:cubicBezTo>
                  <a:lnTo>
                    <a:pt x="12395" y="11478"/>
                  </a:lnTo>
                  <a:cubicBezTo>
                    <a:pt x="12443" y="11526"/>
                    <a:pt x="12478" y="11538"/>
                    <a:pt x="12538" y="11538"/>
                  </a:cubicBezTo>
                  <a:cubicBezTo>
                    <a:pt x="12609" y="11538"/>
                    <a:pt x="12645" y="11514"/>
                    <a:pt x="12693" y="11478"/>
                  </a:cubicBezTo>
                  <a:lnTo>
                    <a:pt x="12693" y="11478"/>
                  </a:lnTo>
                  <a:cubicBezTo>
                    <a:pt x="12728" y="11454"/>
                    <a:pt x="12752" y="11395"/>
                    <a:pt x="12752" y="11335"/>
                  </a:cubicBezTo>
                  <a:close/>
                  <a:moveTo>
                    <a:pt x="4096" y="18241"/>
                  </a:moveTo>
                  <a:lnTo>
                    <a:pt x="8918" y="18241"/>
                  </a:lnTo>
                  <a:cubicBezTo>
                    <a:pt x="8978" y="18241"/>
                    <a:pt x="9014" y="18205"/>
                    <a:pt x="9061" y="18181"/>
                  </a:cubicBezTo>
                  <a:cubicBezTo>
                    <a:pt x="9109" y="18134"/>
                    <a:pt x="9121" y="18086"/>
                    <a:pt x="9121" y="18027"/>
                  </a:cubicBezTo>
                  <a:cubicBezTo>
                    <a:pt x="9121" y="17967"/>
                    <a:pt x="9097" y="17919"/>
                    <a:pt x="9061" y="17884"/>
                  </a:cubicBezTo>
                  <a:cubicBezTo>
                    <a:pt x="9014" y="17836"/>
                    <a:pt x="8978" y="17824"/>
                    <a:pt x="8918" y="17824"/>
                  </a:cubicBezTo>
                  <a:lnTo>
                    <a:pt x="4096" y="17824"/>
                  </a:lnTo>
                  <a:cubicBezTo>
                    <a:pt x="4037" y="17824"/>
                    <a:pt x="3989" y="17848"/>
                    <a:pt x="3942" y="17884"/>
                  </a:cubicBezTo>
                  <a:lnTo>
                    <a:pt x="3942" y="17884"/>
                  </a:lnTo>
                  <a:cubicBezTo>
                    <a:pt x="3894" y="17919"/>
                    <a:pt x="3882" y="17967"/>
                    <a:pt x="3882" y="18027"/>
                  </a:cubicBezTo>
                  <a:cubicBezTo>
                    <a:pt x="3882" y="18086"/>
                    <a:pt x="3918" y="18134"/>
                    <a:pt x="3942" y="18181"/>
                  </a:cubicBezTo>
                  <a:lnTo>
                    <a:pt x="3942" y="18181"/>
                  </a:lnTo>
                  <a:cubicBezTo>
                    <a:pt x="3989" y="18217"/>
                    <a:pt x="4037" y="18241"/>
                    <a:pt x="4096" y="18241"/>
                  </a:cubicBezTo>
                  <a:close/>
                  <a:moveTo>
                    <a:pt x="8918" y="239"/>
                  </a:moveTo>
                  <a:lnTo>
                    <a:pt x="4096" y="239"/>
                  </a:lnTo>
                  <a:cubicBezTo>
                    <a:pt x="4037" y="239"/>
                    <a:pt x="3989" y="274"/>
                    <a:pt x="3942" y="298"/>
                  </a:cubicBezTo>
                  <a:lnTo>
                    <a:pt x="3942" y="298"/>
                  </a:lnTo>
                  <a:cubicBezTo>
                    <a:pt x="3894" y="346"/>
                    <a:pt x="3882" y="394"/>
                    <a:pt x="3882" y="453"/>
                  </a:cubicBezTo>
                  <a:cubicBezTo>
                    <a:pt x="3882" y="513"/>
                    <a:pt x="3918" y="560"/>
                    <a:pt x="3942" y="596"/>
                  </a:cubicBezTo>
                  <a:lnTo>
                    <a:pt x="3942" y="596"/>
                  </a:lnTo>
                  <a:cubicBezTo>
                    <a:pt x="3989" y="644"/>
                    <a:pt x="4037" y="655"/>
                    <a:pt x="4096" y="655"/>
                  </a:cubicBezTo>
                  <a:lnTo>
                    <a:pt x="8918" y="655"/>
                  </a:lnTo>
                  <a:cubicBezTo>
                    <a:pt x="8978" y="655"/>
                    <a:pt x="9014" y="632"/>
                    <a:pt x="9061" y="596"/>
                  </a:cubicBezTo>
                  <a:cubicBezTo>
                    <a:pt x="9109" y="560"/>
                    <a:pt x="9121" y="513"/>
                    <a:pt x="9121" y="453"/>
                  </a:cubicBezTo>
                  <a:cubicBezTo>
                    <a:pt x="9121" y="394"/>
                    <a:pt x="9097" y="346"/>
                    <a:pt x="9061" y="298"/>
                  </a:cubicBezTo>
                  <a:cubicBezTo>
                    <a:pt x="9014" y="274"/>
                    <a:pt x="8966" y="239"/>
                    <a:pt x="8918" y="23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1" name="Google Shape;4741;p52"/>
            <p:cNvSpPr/>
            <p:nvPr/>
          </p:nvSpPr>
          <p:spPr>
            <a:xfrm>
              <a:off x="4343100" y="1814350"/>
              <a:ext cx="182175" cy="554550"/>
            </a:xfrm>
            <a:custGeom>
              <a:avLst/>
              <a:gdLst/>
              <a:ahLst/>
              <a:cxnLst/>
              <a:rect l="l" t="t" r="r" b="b"/>
              <a:pathLst>
                <a:path w="7287" h="22182" extrusionOk="0">
                  <a:moveTo>
                    <a:pt x="679" y="0"/>
                  </a:moveTo>
                  <a:cubicBezTo>
                    <a:pt x="607" y="0"/>
                    <a:pt x="560" y="0"/>
                    <a:pt x="512" y="24"/>
                  </a:cubicBezTo>
                  <a:cubicBezTo>
                    <a:pt x="417" y="36"/>
                    <a:pt x="441" y="179"/>
                    <a:pt x="536" y="167"/>
                  </a:cubicBezTo>
                  <a:cubicBezTo>
                    <a:pt x="655" y="143"/>
                    <a:pt x="703" y="155"/>
                    <a:pt x="822" y="155"/>
                  </a:cubicBezTo>
                  <a:cubicBezTo>
                    <a:pt x="917" y="155"/>
                    <a:pt x="929" y="0"/>
                    <a:pt x="822" y="0"/>
                  </a:cubicBezTo>
                  <a:close/>
                  <a:moveTo>
                    <a:pt x="226" y="393"/>
                  </a:moveTo>
                  <a:cubicBezTo>
                    <a:pt x="274" y="322"/>
                    <a:pt x="167" y="226"/>
                    <a:pt x="107" y="298"/>
                  </a:cubicBezTo>
                  <a:cubicBezTo>
                    <a:pt x="83" y="345"/>
                    <a:pt x="48" y="405"/>
                    <a:pt x="36" y="453"/>
                  </a:cubicBezTo>
                  <a:cubicBezTo>
                    <a:pt x="0" y="536"/>
                    <a:pt x="119" y="584"/>
                    <a:pt x="167" y="512"/>
                  </a:cubicBezTo>
                  <a:cubicBezTo>
                    <a:pt x="191" y="476"/>
                    <a:pt x="191" y="441"/>
                    <a:pt x="226" y="393"/>
                  </a:cubicBezTo>
                  <a:close/>
                  <a:moveTo>
                    <a:pt x="155" y="929"/>
                  </a:moveTo>
                  <a:cubicBezTo>
                    <a:pt x="155" y="834"/>
                    <a:pt x="0" y="822"/>
                    <a:pt x="0" y="929"/>
                  </a:cubicBezTo>
                  <a:lnTo>
                    <a:pt x="0" y="1072"/>
                  </a:lnTo>
                  <a:cubicBezTo>
                    <a:pt x="0" y="1167"/>
                    <a:pt x="155" y="1179"/>
                    <a:pt x="155" y="1072"/>
                  </a:cubicBezTo>
                  <a:close/>
                  <a:moveTo>
                    <a:pt x="155" y="1524"/>
                  </a:moveTo>
                  <a:cubicBezTo>
                    <a:pt x="155" y="1429"/>
                    <a:pt x="0" y="1417"/>
                    <a:pt x="0" y="1524"/>
                  </a:cubicBezTo>
                  <a:lnTo>
                    <a:pt x="0" y="1667"/>
                  </a:lnTo>
                  <a:cubicBezTo>
                    <a:pt x="0" y="1762"/>
                    <a:pt x="155" y="1774"/>
                    <a:pt x="155" y="1667"/>
                  </a:cubicBezTo>
                  <a:close/>
                  <a:moveTo>
                    <a:pt x="155" y="2119"/>
                  </a:moveTo>
                  <a:cubicBezTo>
                    <a:pt x="155" y="2024"/>
                    <a:pt x="0" y="2012"/>
                    <a:pt x="0" y="2119"/>
                  </a:cubicBezTo>
                  <a:lnTo>
                    <a:pt x="0" y="2262"/>
                  </a:lnTo>
                  <a:cubicBezTo>
                    <a:pt x="0" y="2358"/>
                    <a:pt x="155" y="2369"/>
                    <a:pt x="155" y="2262"/>
                  </a:cubicBezTo>
                  <a:close/>
                  <a:moveTo>
                    <a:pt x="155" y="2715"/>
                  </a:moveTo>
                  <a:cubicBezTo>
                    <a:pt x="155" y="2620"/>
                    <a:pt x="0" y="2608"/>
                    <a:pt x="0" y="2715"/>
                  </a:cubicBezTo>
                  <a:lnTo>
                    <a:pt x="0" y="2858"/>
                  </a:lnTo>
                  <a:cubicBezTo>
                    <a:pt x="0" y="2953"/>
                    <a:pt x="155" y="2965"/>
                    <a:pt x="155" y="2858"/>
                  </a:cubicBezTo>
                  <a:close/>
                  <a:moveTo>
                    <a:pt x="155" y="3310"/>
                  </a:moveTo>
                  <a:cubicBezTo>
                    <a:pt x="155" y="3215"/>
                    <a:pt x="0" y="3203"/>
                    <a:pt x="0" y="3310"/>
                  </a:cubicBezTo>
                  <a:lnTo>
                    <a:pt x="0" y="3453"/>
                  </a:lnTo>
                  <a:cubicBezTo>
                    <a:pt x="0" y="3548"/>
                    <a:pt x="155" y="3560"/>
                    <a:pt x="155" y="3453"/>
                  </a:cubicBezTo>
                  <a:close/>
                  <a:moveTo>
                    <a:pt x="155" y="3905"/>
                  </a:moveTo>
                  <a:cubicBezTo>
                    <a:pt x="155" y="3810"/>
                    <a:pt x="0" y="3798"/>
                    <a:pt x="0" y="3905"/>
                  </a:cubicBezTo>
                  <a:lnTo>
                    <a:pt x="0" y="4048"/>
                  </a:lnTo>
                  <a:cubicBezTo>
                    <a:pt x="0" y="4144"/>
                    <a:pt x="155" y="4155"/>
                    <a:pt x="155" y="4048"/>
                  </a:cubicBezTo>
                  <a:close/>
                  <a:moveTo>
                    <a:pt x="155" y="4501"/>
                  </a:moveTo>
                  <a:cubicBezTo>
                    <a:pt x="155" y="4405"/>
                    <a:pt x="0" y="4394"/>
                    <a:pt x="0" y="4501"/>
                  </a:cubicBezTo>
                  <a:lnTo>
                    <a:pt x="0" y="4644"/>
                  </a:lnTo>
                  <a:cubicBezTo>
                    <a:pt x="0" y="4739"/>
                    <a:pt x="155" y="4751"/>
                    <a:pt x="155" y="4644"/>
                  </a:cubicBezTo>
                  <a:close/>
                  <a:moveTo>
                    <a:pt x="155" y="5096"/>
                  </a:moveTo>
                  <a:cubicBezTo>
                    <a:pt x="155" y="5001"/>
                    <a:pt x="0" y="4989"/>
                    <a:pt x="0" y="5096"/>
                  </a:cubicBezTo>
                  <a:lnTo>
                    <a:pt x="0" y="5239"/>
                  </a:lnTo>
                  <a:cubicBezTo>
                    <a:pt x="0" y="5334"/>
                    <a:pt x="155" y="5346"/>
                    <a:pt x="155" y="5239"/>
                  </a:cubicBezTo>
                  <a:close/>
                  <a:moveTo>
                    <a:pt x="155" y="5691"/>
                  </a:moveTo>
                  <a:cubicBezTo>
                    <a:pt x="155" y="5596"/>
                    <a:pt x="0" y="5584"/>
                    <a:pt x="0" y="5691"/>
                  </a:cubicBezTo>
                  <a:lnTo>
                    <a:pt x="0" y="5834"/>
                  </a:lnTo>
                  <a:cubicBezTo>
                    <a:pt x="0" y="5929"/>
                    <a:pt x="155" y="5941"/>
                    <a:pt x="155" y="5834"/>
                  </a:cubicBezTo>
                  <a:close/>
                  <a:moveTo>
                    <a:pt x="155" y="6287"/>
                  </a:moveTo>
                  <a:cubicBezTo>
                    <a:pt x="155" y="6191"/>
                    <a:pt x="0" y="6179"/>
                    <a:pt x="0" y="6287"/>
                  </a:cubicBezTo>
                  <a:lnTo>
                    <a:pt x="0" y="6430"/>
                  </a:lnTo>
                  <a:cubicBezTo>
                    <a:pt x="0" y="6525"/>
                    <a:pt x="155" y="6537"/>
                    <a:pt x="155" y="6430"/>
                  </a:cubicBezTo>
                  <a:close/>
                  <a:moveTo>
                    <a:pt x="155" y="6882"/>
                  </a:moveTo>
                  <a:cubicBezTo>
                    <a:pt x="155" y="6787"/>
                    <a:pt x="0" y="6775"/>
                    <a:pt x="0" y="6882"/>
                  </a:cubicBezTo>
                  <a:lnTo>
                    <a:pt x="0" y="7025"/>
                  </a:lnTo>
                  <a:cubicBezTo>
                    <a:pt x="0" y="7120"/>
                    <a:pt x="155" y="7132"/>
                    <a:pt x="155" y="7025"/>
                  </a:cubicBezTo>
                  <a:close/>
                  <a:moveTo>
                    <a:pt x="155" y="7477"/>
                  </a:moveTo>
                  <a:cubicBezTo>
                    <a:pt x="155" y="7382"/>
                    <a:pt x="0" y="7370"/>
                    <a:pt x="0" y="7477"/>
                  </a:cubicBezTo>
                  <a:lnTo>
                    <a:pt x="0" y="7620"/>
                  </a:lnTo>
                  <a:cubicBezTo>
                    <a:pt x="0" y="7715"/>
                    <a:pt x="155" y="7727"/>
                    <a:pt x="155" y="7620"/>
                  </a:cubicBezTo>
                  <a:close/>
                  <a:moveTo>
                    <a:pt x="155" y="8073"/>
                  </a:moveTo>
                  <a:cubicBezTo>
                    <a:pt x="155" y="7977"/>
                    <a:pt x="0" y="7965"/>
                    <a:pt x="0" y="8073"/>
                  </a:cubicBezTo>
                  <a:lnTo>
                    <a:pt x="0" y="8215"/>
                  </a:lnTo>
                  <a:cubicBezTo>
                    <a:pt x="0" y="8311"/>
                    <a:pt x="155" y="8323"/>
                    <a:pt x="155" y="8215"/>
                  </a:cubicBezTo>
                  <a:close/>
                  <a:moveTo>
                    <a:pt x="155" y="8668"/>
                  </a:moveTo>
                  <a:cubicBezTo>
                    <a:pt x="155" y="8573"/>
                    <a:pt x="0" y="8561"/>
                    <a:pt x="0" y="8668"/>
                  </a:cubicBezTo>
                  <a:lnTo>
                    <a:pt x="0" y="8811"/>
                  </a:lnTo>
                  <a:cubicBezTo>
                    <a:pt x="0" y="8906"/>
                    <a:pt x="155" y="8918"/>
                    <a:pt x="155" y="8811"/>
                  </a:cubicBezTo>
                  <a:close/>
                  <a:moveTo>
                    <a:pt x="155" y="9263"/>
                  </a:moveTo>
                  <a:cubicBezTo>
                    <a:pt x="155" y="9168"/>
                    <a:pt x="0" y="9156"/>
                    <a:pt x="0" y="9263"/>
                  </a:cubicBezTo>
                  <a:lnTo>
                    <a:pt x="0" y="9406"/>
                  </a:lnTo>
                  <a:cubicBezTo>
                    <a:pt x="0" y="9501"/>
                    <a:pt x="155" y="9513"/>
                    <a:pt x="155" y="9406"/>
                  </a:cubicBezTo>
                  <a:close/>
                  <a:moveTo>
                    <a:pt x="155" y="9858"/>
                  </a:moveTo>
                  <a:cubicBezTo>
                    <a:pt x="155" y="9763"/>
                    <a:pt x="0" y="9751"/>
                    <a:pt x="0" y="9858"/>
                  </a:cubicBezTo>
                  <a:lnTo>
                    <a:pt x="0" y="10001"/>
                  </a:lnTo>
                  <a:cubicBezTo>
                    <a:pt x="0" y="10097"/>
                    <a:pt x="155" y="10109"/>
                    <a:pt x="155" y="10001"/>
                  </a:cubicBezTo>
                  <a:close/>
                  <a:moveTo>
                    <a:pt x="155" y="10454"/>
                  </a:moveTo>
                  <a:cubicBezTo>
                    <a:pt x="155" y="10359"/>
                    <a:pt x="0" y="10347"/>
                    <a:pt x="0" y="10454"/>
                  </a:cubicBezTo>
                  <a:lnTo>
                    <a:pt x="0" y="10597"/>
                  </a:lnTo>
                  <a:cubicBezTo>
                    <a:pt x="0" y="10692"/>
                    <a:pt x="155" y="10704"/>
                    <a:pt x="155" y="10597"/>
                  </a:cubicBezTo>
                  <a:close/>
                  <a:moveTo>
                    <a:pt x="155" y="11049"/>
                  </a:moveTo>
                  <a:cubicBezTo>
                    <a:pt x="155" y="10954"/>
                    <a:pt x="0" y="10942"/>
                    <a:pt x="0" y="11049"/>
                  </a:cubicBezTo>
                  <a:lnTo>
                    <a:pt x="0" y="11192"/>
                  </a:lnTo>
                  <a:cubicBezTo>
                    <a:pt x="0" y="11287"/>
                    <a:pt x="155" y="11299"/>
                    <a:pt x="155" y="11192"/>
                  </a:cubicBezTo>
                  <a:close/>
                  <a:moveTo>
                    <a:pt x="155" y="11644"/>
                  </a:moveTo>
                  <a:cubicBezTo>
                    <a:pt x="155" y="11549"/>
                    <a:pt x="0" y="11537"/>
                    <a:pt x="0" y="11644"/>
                  </a:cubicBezTo>
                  <a:lnTo>
                    <a:pt x="0" y="11787"/>
                  </a:lnTo>
                  <a:cubicBezTo>
                    <a:pt x="0" y="11883"/>
                    <a:pt x="155" y="11894"/>
                    <a:pt x="155" y="11787"/>
                  </a:cubicBezTo>
                  <a:close/>
                  <a:moveTo>
                    <a:pt x="155" y="12240"/>
                  </a:moveTo>
                  <a:cubicBezTo>
                    <a:pt x="155" y="12144"/>
                    <a:pt x="0" y="12133"/>
                    <a:pt x="0" y="12240"/>
                  </a:cubicBezTo>
                  <a:lnTo>
                    <a:pt x="0" y="12383"/>
                  </a:lnTo>
                  <a:cubicBezTo>
                    <a:pt x="0" y="12478"/>
                    <a:pt x="155" y="12490"/>
                    <a:pt x="155" y="12383"/>
                  </a:cubicBezTo>
                  <a:close/>
                  <a:moveTo>
                    <a:pt x="155" y="12835"/>
                  </a:moveTo>
                  <a:cubicBezTo>
                    <a:pt x="155" y="12740"/>
                    <a:pt x="0" y="12728"/>
                    <a:pt x="0" y="12835"/>
                  </a:cubicBezTo>
                  <a:lnTo>
                    <a:pt x="0" y="12978"/>
                  </a:lnTo>
                  <a:cubicBezTo>
                    <a:pt x="0" y="13073"/>
                    <a:pt x="155" y="13085"/>
                    <a:pt x="155" y="12978"/>
                  </a:cubicBezTo>
                  <a:close/>
                  <a:moveTo>
                    <a:pt x="155" y="13430"/>
                  </a:moveTo>
                  <a:cubicBezTo>
                    <a:pt x="155" y="13335"/>
                    <a:pt x="0" y="13323"/>
                    <a:pt x="0" y="13430"/>
                  </a:cubicBezTo>
                  <a:lnTo>
                    <a:pt x="0" y="13573"/>
                  </a:lnTo>
                  <a:cubicBezTo>
                    <a:pt x="0" y="13668"/>
                    <a:pt x="155" y="13680"/>
                    <a:pt x="155" y="13573"/>
                  </a:cubicBezTo>
                  <a:close/>
                  <a:moveTo>
                    <a:pt x="155" y="14014"/>
                  </a:moveTo>
                  <a:cubicBezTo>
                    <a:pt x="155" y="13919"/>
                    <a:pt x="0" y="13907"/>
                    <a:pt x="0" y="14014"/>
                  </a:cubicBezTo>
                  <a:lnTo>
                    <a:pt x="0" y="14157"/>
                  </a:lnTo>
                  <a:cubicBezTo>
                    <a:pt x="0" y="14252"/>
                    <a:pt x="155" y="14264"/>
                    <a:pt x="155" y="14157"/>
                  </a:cubicBezTo>
                  <a:close/>
                  <a:moveTo>
                    <a:pt x="155" y="14609"/>
                  </a:moveTo>
                  <a:cubicBezTo>
                    <a:pt x="155" y="14514"/>
                    <a:pt x="0" y="14502"/>
                    <a:pt x="0" y="14609"/>
                  </a:cubicBezTo>
                  <a:lnTo>
                    <a:pt x="0" y="14752"/>
                  </a:lnTo>
                  <a:cubicBezTo>
                    <a:pt x="0" y="14847"/>
                    <a:pt x="155" y="14859"/>
                    <a:pt x="155" y="14752"/>
                  </a:cubicBezTo>
                  <a:close/>
                  <a:moveTo>
                    <a:pt x="155" y="15204"/>
                  </a:moveTo>
                  <a:cubicBezTo>
                    <a:pt x="155" y="15109"/>
                    <a:pt x="0" y="15097"/>
                    <a:pt x="0" y="15204"/>
                  </a:cubicBezTo>
                  <a:lnTo>
                    <a:pt x="0" y="15347"/>
                  </a:lnTo>
                  <a:cubicBezTo>
                    <a:pt x="0" y="15443"/>
                    <a:pt x="155" y="15454"/>
                    <a:pt x="155" y="15347"/>
                  </a:cubicBezTo>
                  <a:close/>
                  <a:moveTo>
                    <a:pt x="155" y="15800"/>
                  </a:moveTo>
                  <a:cubicBezTo>
                    <a:pt x="155" y="15704"/>
                    <a:pt x="0" y="15693"/>
                    <a:pt x="0" y="15800"/>
                  </a:cubicBezTo>
                  <a:lnTo>
                    <a:pt x="0" y="15943"/>
                  </a:lnTo>
                  <a:cubicBezTo>
                    <a:pt x="0" y="16038"/>
                    <a:pt x="155" y="16050"/>
                    <a:pt x="155" y="15943"/>
                  </a:cubicBezTo>
                  <a:close/>
                  <a:moveTo>
                    <a:pt x="155" y="16395"/>
                  </a:moveTo>
                  <a:cubicBezTo>
                    <a:pt x="155" y="16300"/>
                    <a:pt x="0" y="16288"/>
                    <a:pt x="0" y="16395"/>
                  </a:cubicBezTo>
                  <a:lnTo>
                    <a:pt x="0" y="16538"/>
                  </a:lnTo>
                  <a:cubicBezTo>
                    <a:pt x="0" y="16633"/>
                    <a:pt x="155" y="16645"/>
                    <a:pt x="155" y="16538"/>
                  </a:cubicBezTo>
                  <a:close/>
                  <a:moveTo>
                    <a:pt x="155" y="16990"/>
                  </a:moveTo>
                  <a:cubicBezTo>
                    <a:pt x="155" y="16895"/>
                    <a:pt x="0" y="16883"/>
                    <a:pt x="0" y="16990"/>
                  </a:cubicBezTo>
                  <a:lnTo>
                    <a:pt x="0" y="17133"/>
                  </a:lnTo>
                  <a:cubicBezTo>
                    <a:pt x="0" y="17228"/>
                    <a:pt x="155" y="17240"/>
                    <a:pt x="155" y="17133"/>
                  </a:cubicBezTo>
                  <a:close/>
                  <a:moveTo>
                    <a:pt x="155" y="17586"/>
                  </a:moveTo>
                  <a:cubicBezTo>
                    <a:pt x="155" y="17490"/>
                    <a:pt x="0" y="17478"/>
                    <a:pt x="0" y="17586"/>
                  </a:cubicBezTo>
                  <a:lnTo>
                    <a:pt x="0" y="17729"/>
                  </a:lnTo>
                  <a:cubicBezTo>
                    <a:pt x="0" y="17824"/>
                    <a:pt x="155" y="17836"/>
                    <a:pt x="155" y="17729"/>
                  </a:cubicBezTo>
                  <a:close/>
                  <a:moveTo>
                    <a:pt x="155" y="18181"/>
                  </a:moveTo>
                  <a:cubicBezTo>
                    <a:pt x="155" y="18086"/>
                    <a:pt x="0" y="18074"/>
                    <a:pt x="0" y="18181"/>
                  </a:cubicBezTo>
                  <a:lnTo>
                    <a:pt x="0" y="18324"/>
                  </a:lnTo>
                  <a:cubicBezTo>
                    <a:pt x="0" y="18419"/>
                    <a:pt x="155" y="18431"/>
                    <a:pt x="155" y="18324"/>
                  </a:cubicBezTo>
                  <a:close/>
                  <a:moveTo>
                    <a:pt x="155" y="18776"/>
                  </a:moveTo>
                  <a:cubicBezTo>
                    <a:pt x="155" y="18681"/>
                    <a:pt x="0" y="18669"/>
                    <a:pt x="0" y="18776"/>
                  </a:cubicBezTo>
                  <a:lnTo>
                    <a:pt x="0" y="18919"/>
                  </a:lnTo>
                  <a:cubicBezTo>
                    <a:pt x="0" y="19014"/>
                    <a:pt x="155" y="19026"/>
                    <a:pt x="155" y="18919"/>
                  </a:cubicBezTo>
                  <a:close/>
                  <a:moveTo>
                    <a:pt x="155" y="19372"/>
                  </a:moveTo>
                  <a:cubicBezTo>
                    <a:pt x="155" y="19276"/>
                    <a:pt x="0" y="19264"/>
                    <a:pt x="0" y="19372"/>
                  </a:cubicBezTo>
                  <a:lnTo>
                    <a:pt x="0" y="19514"/>
                  </a:lnTo>
                  <a:cubicBezTo>
                    <a:pt x="0" y="19610"/>
                    <a:pt x="155" y="19622"/>
                    <a:pt x="155" y="19514"/>
                  </a:cubicBezTo>
                  <a:close/>
                  <a:moveTo>
                    <a:pt x="155" y="19967"/>
                  </a:moveTo>
                  <a:cubicBezTo>
                    <a:pt x="155" y="19872"/>
                    <a:pt x="0" y="19860"/>
                    <a:pt x="0" y="19967"/>
                  </a:cubicBezTo>
                  <a:lnTo>
                    <a:pt x="0" y="20110"/>
                  </a:lnTo>
                  <a:cubicBezTo>
                    <a:pt x="0" y="20205"/>
                    <a:pt x="155" y="20217"/>
                    <a:pt x="155" y="20110"/>
                  </a:cubicBezTo>
                  <a:close/>
                  <a:moveTo>
                    <a:pt x="155" y="20562"/>
                  </a:moveTo>
                  <a:cubicBezTo>
                    <a:pt x="155" y="20467"/>
                    <a:pt x="0" y="20455"/>
                    <a:pt x="0" y="20562"/>
                  </a:cubicBezTo>
                  <a:lnTo>
                    <a:pt x="0" y="20705"/>
                  </a:lnTo>
                  <a:cubicBezTo>
                    <a:pt x="0" y="20800"/>
                    <a:pt x="155" y="20812"/>
                    <a:pt x="155" y="20705"/>
                  </a:cubicBezTo>
                  <a:close/>
                  <a:moveTo>
                    <a:pt x="155" y="21158"/>
                  </a:moveTo>
                  <a:cubicBezTo>
                    <a:pt x="155" y="21062"/>
                    <a:pt x="0" y="21050"/>
                    <a:pt x="0" y="21158"/>
                  </a:cubicBezTo>
                  <a:lnTo>
                    <a:pt x="0" y="21300"/>
                  </a:lnTo>
                  <a:cubicBezTo>
                    <a:pt x="0" y="21396"/>
                    <a:pt x="155" y="21408"/>
                    <a:pt x="155" y="21300"/>
                  </a:cubicBezTo>
                  <a:close/>
                  <a:moveTo>
                    <a:pt x="191" y="21705"/>
                  </a:moveTo>
                  <a:cubicBezTo>
                    <a:pt x="155" y="21634"/>
                    <a:pt x="36" y="21658"/>
                    <a:pt x="60" y="21753"/>
                  </a:cubicBezTo>
                  <a:lnTo>
                    <a:pt x="60" y="21765"/>
                  </a:lnTo>
                  <a:cubicBezTo>
                    <a:pt x="95" y="21812"/>
                    <a:pt x="107" y="21872"/>
                    <a:pt x="155" y="21908"/>
                  </a:cubicBezTo>
                  <a:cubicBezTo>
                    <a:pt x="214" y="21991"/>
                    <a:pt x="310" y="21908"/>
                    <a:pt x="274" y="21824"/>
                  </a:cubicBezTo>
                  <a:cubicBezTo>
                    <a:pt x="238" y="21789"/>
                    <a:pt x="214" y="21753"/>
                    <a:pt x="191" y="21705"/>
                  </a:cubicBezTo>
                  <a:close/>
                  <a:moveTo>
                    <a:pt x="584" y="22015"/>
                  </a:moveTo>
                  <a:cubicBezTo>
                    <a:pt x="512" y="22003"/>
                    <a:pt x="453" y="22122"/>
                    <a:pt x="536" y="22170"/>
                  </a:cubicBezTo>
                  <a:lnTo>
                    <a:pt x="560" y="22170"/>
                  </a:lnTo>
                  <a:cubicBezTo>
                    <a:pt x="619" y="22181"/>
                    <a:pt x="655" y="22181"/>
                    <a:pt x="714" y="22181"/>
                  </a:cubicBezTo>
                  <a:cubicBezTo>
                    <a:pt x="810" y="22181"/>
                    <a:pt x="822" y="22027"/>
                    <a:pt x="714" y="22027"/>
                  </a:cubicBezTo>
                  <a:cubicBezTo>
                    <a:pt x="679" y="22015"/>
                    <a:pt x="643" y="22027"/>
                    <a:pt x="584" y="22015"/>
                  </a:cubicBezTo>
                  <a:close/>
                  <a:moveTo>
                    <a:pt x="1167" y="22015"/>
                  </a:moveTo>
                  <a:cubicBezTo>
                    <a:pt x="1072" y="22015"/>
                    <a:pt x="1060" y="22170"/>
                    <a:pt x="1167" y="22170"/>
                  </a:cubicBezTo>
                  <a:lnTo>
                    <a:pt x="1310" y="22170"/>
                  </a:lnTo>
                  <a:cubicBezTo>
                    <a:pt x="1405" y="22170"/>
                    <a:pt x="1417" y="22015"/>
                    <a:pt x="1310" y="22015"/>
                  </a:cubicBezTo>
                  <a:close/>
                  <a:moveTo>
                    <a:pt x="1762" y="22015"/>
                  </a:moveTo>
                  <a:cubicBezTo>
                    <a:pt x="1667" y="22015"/>
                    <a:pt x="1655" y="22170"/>
                    <a:pt x="1762" y="22170"/>
                  </a:cubicBezTo>
                  <a:lnTo>
                    <a:pt x="1905" y="22170"/>
                  </a:lnTo>
                  <a:cubicBezTo>
                    <a:pt x="2000" y="22170"/>
                    <a:pt x="2012" y="22015"/>
                    <a:pt x="1905" y="22015"/>
                  </a:cubicBezTo>
                  <a:close/>
                  <a:moveTo>
                    <a:pt x="2358" y="22015"/>
                  </a:moveTo>
                  <a:cubicBezTo>
                    <a:pt x="2262" y="22015"/>
                    <a:pt x="2250" y="22170"/>
                    <a:pt x="2358" y="22170"/>
                  </a:cubicBezTo>
                  <a:lnTo>
                    <a:pt x="2500" y="22170"/>
                  </a:lnTo>
                  <a:cubicBezTo>
                    <a:pt x="2596" y="22170"/>
                    <a:pt x="2608" y="22015"/>
                    <a:pt x="2500" y="22015"/>
                  </a:cubicBezTo>
                  <a:close/>
                  <a:moveTo>
                    <a:pt x="2953" y="22015"/>
                  </a:moveTo>
                  <a:cubicBezTo>
                    <a:pt x="2858" y="22015"/>
                    <a:pt x="2846" y="22170"/>
                    <a:pt x="2953" y="22170"/>
                  </a:cubicBezTo>
                  <a:lnTo>
                    <a:pt x="3096" y="22170"/>
                  </a:lnTo>
                  <a:cubicBezTo>
                    <a:pt x="3191" y="22170"/>
                    <a:pt x="3203" y="22015"/>
                    <a:pt x="3096" y="22015"/>
                  </a:cubicBezTo>
                  <a:close/>
                  <a:moveTo>
                    <a:pt x="3548" y="22015"/>
                  </a:moveTo>
                  <a:cubicBezTo>
                    <a:pt x="3453" y="22015"/>
                    <a:pt x="3441" y="22170"/>
                    <a:pt x="3548" y="22170"/>
                  </a:cubicBezTo>
                  <a:lnTo>
                    <a:pt x="3691" y="22170"/>
                  </a:lnTo>
                  <a:cubicBezTo>
                    <a:pt x="3786" y="22170"/>
                    <a:pt x="3798" y="22015"/>
                    <a:pt x="3691" y="22015"/>
                  </a:cubicBezTo>
                  <a:close/>
                  <a:moveTo>
                    <a:pt x="4143" y="22015"/>
                  </a:moveTo>
                  <a:cubicBezTo>
                    <a:pt x="4048" y="22015"/>
                    <a:pt x="4036" y="22170"/>
                    <a:pt x="4143" y="22170"/>
                  </a:cubicBezTo>
                  <a:lnTo>
                    <a:pt x="4286" y="22170"/>
                  </a:lnTo>
                  <a:cubicBezTo>
                    <a:pt x="4382" y="22170"/>
                    <a:pt x="4394" y="22015"/>
                    <a:pt x="4286" y="22015"/>
                  </a:cubicBezTo>
                  <a:close/>
                  <a:moveTo>
                    <a:pt x="4739" y="22015"/>
                  </a:moveTo>
                  <a:cubicBezTo>
                    <a:pt x="4644" y="22015"/>
                    <a:pt x="4632" y="22170"/>
                    <a:pt x="4739" y="22170"/>
                  </a:cubicBezTo>
                  <a:lnTo>
                    <a:pt x="4882" y="22170"/>
                  </a:lnTo>
                  <a:cubicBezTo>
                    <a:pt x="4977" y="22170"/>
                    <a:pt x="4989" y="22015"/>
                    <a:pt x="4882" y="22015"/>
                  </a:cubicBezTo>
                  <a:close/>
                  <a:moveTo>
                    <a:pt x="5334" y="22015"/>
                  </a:moveTo>
                  <a:cubicBezTo>
                    <a:pt x="5239" y="22015"/>
                    <a:pt x="5227" y="22170"/>
                    <a:pt x="5334" y="22170"/>
                  </a:cubicBezTo>
                  <a:lnTo>
                    <a:pt x="5477" y="22170"/>
                  </a:lnTo>
                  <a:cubicBezTo>
                    <a:pt x="5572" y="22170"/>
                    <a:pt x="5584" y="22015"/>
                    <a:pt x="5477" y="22015"/>
                  </a:cubicBezTo>
                  <a:close/>
                  <a:moveTo>
                    <a:pt x="5929" y="22015"/>
                  </a:moveTo>
                  <a:cubicBezTo>
                    <a:pt x="5834" y="22015"/>
                    <a:pt x="5822" y="22170"/>
                    <a:pt x="5929" y="22170"/>
                  </a:cubicBezTo>
                  <a:lnTo>
                    <a:pt x="6072" y="22170"/>
                  </a:lnTo>
                  <a:cubicBezTo>
                    <a:pt x="6168" y="22170"/>
                    <a:pt x="6179" y="22015"/>
                    <a:pt x="6072" y="22015"/>
                  </a:cubicBezTo>
                  <a:close/>
                  <a:moveTo>
                    <a:pt x="6525" y="22015"/>
                  </a:moveTo>
                  <a:cubicBezTo>
                    <a:pt x="6429" y="22015"/>
                    <a:pt x="6418" y="22170"/>
                    <a:pt x="6525" y="22170"/>
                  </a:cubicBezTo>
                  <a:lnTo>
                    <a:pt x="6680" y="22170"/>
                  </a:lnTo>
                  <a:cubicBezTo>
                    <a:pt x="6775" y="22146"/>
                    <a:pt x="6775" y="22015"/>
                    <a:pt x="6668" y="22015"/>
                  </a:cubicBezTo>
                  <a:cubicBezTo>
                    <a:pt x="6608" y="22027"/>
                    <a:pt x="6584" y="22015"/>
                    <a:pt x="6525" y="22015"/>
                  </a:cubicBezTo>
                  <a:close/>
                  <a:moveTo>
                    <a:pt x="7001" y="21836"/>
                  </a:moveTo>
                  <a:cubicBezTo>
                    <a:pt x="6941" y="21908"/>
                    <a:pt x="7025" y="22003"/>
                    <a:pt x="7108" y="21943"/>
                  </a:cubicBezTo>
                  <a:cubicBezTo>
                    <a:pt x="7144" y="21896"/>
                    <a:pt x="7180" y="21848"/>
                    <a:pt x="7203" y="21789"/>
                  </a:cubicBezTo>
                  <a:cubicBezTo>
                    <a:pt x="7251" y="21705"/>
                    <a:pt x="7120" y="21646"/>
                    <a:pt x="7072" y="21729"/>
                  </a:cubicBezTo>
                  <a:cubicBezTo>
                    <a:pt x="7061" y="21765"/>
                    <a:pt x="7025" y="21812"/>
                    <a:pt x="7001" y="21836"/>
                  </a:cubicBezTo>
                  <a:close/>
                  <a:moveTo>
                    <a:pt x="7132" y="21336"/>
                  </a:moveTo>
                  <a:cubicBezTo>
                    <a:pt x="7132" y="21419"/>
                    <a:pt x="7287" y="21431"/>
                    <a:pt x="7287" y="21336"/>
                  </a:cubicBezTo>
                  <a:lnTo>
                    <a:pt x="7287" y="21181"/>
                  </a:lnTo>
                  <a:cubicBezTo>
                    <a:pt x="7287" y="21086"/>
                    <a:pt x="7132" y="21074"/>
                    <a:pt x="7132" y="21181"/>
                  </a:cubicBezTo>
                  <a:close/>
                  <a:moveTo>
                    <a:pt x="7132" y="20741"/>
                  </a:moveTo>
                  <a:cubicBezTo>
                    <a:pt x="7132" y="20824"/>
                    <a:pt x="7287" y="20836"/>
                    <a:pt x="7287" y="20741"/>
                  </a:cubicBezTo>
                  <a:lnTo>
                    <a:pt x="7287" y="20586"/>
                  </a:lnTo>
                  <a:cubicBezTo>
                    <a:pt x="7287" y="20491"/>
                    <a:pt x="7132" y="20479"/>
                    <a:pt x="7132" y="20586"/>
                  </a:cubicBezTo>
                  <a:close/>
                  <a:moveTo>
                    <a:pt x="7132" y="20145"/>
                  </a:moveTo>
                  <a:cubicBezTo>
                    <a:pt x="7132" y="20229"/>
                    <a:pt x="7287" y="20241"/>
                    <a:pt x="7287" y="20145"/>
                  </a:cubicBezTo>
                  <a:lnTo>
                    <a:pt x="7287" y="19991"/>
                  </a:lnTo>
                  <a:cubicBezTo>
                    <a:pt x="7287" y="19895"/>
                    <a:pt x="7132" y="19884"/>
                    <a:pt x="7132" y="19991"/>
                  </a:cubicBezTo>
                  <a:close/>
                  <a:moveTo>
                    <a:pt x="7132" y="19550"/>
                  </a:moveTo>
                  <a:cubicBezTo>
                    <a:pt x="7132" y="19634"/>
                    <a:pt x="7287" y="19645"/>
                    <a:pt x="7287" y="19550"/>
                  </a:cubicBezTo>
                  <a:lnTo>
                    <a:pt x="7287" y="19395"/>
                  </a:lnTo>
                  <a:cubicBezTo>
                    <a:pt x="7287" y="19300"/>
                    <a:pt x="7132" y="19288"/>
                    <a:pt x="7132" y="19395"/>
                  </a:cubicBezTo>
                  <a:close/>
                  <a:moveTo>
                    <a:pt x="7132" y="18955"/>
                  </a:moveTo>
                  <a:cubicBezTo>
                    <a:pt x="7132" y="19038"/>
                    <a:pt x="7287" y="19050"/>
                    <a:pt x="7287" y="18955"/>
                  </a:cubicBezTo>
                  <a:lnTo>
                    <a:pt x="7287" y="18800"/>
                  </a:lnTo>
                  <a:cubicBezTo>
                    <a:pt x="7287" y="18705"/>
                    <a:pt x="7132" y="18693"/>
                    <a:pt x="7132" y="18800"/>
                  </a:cubicBezTo>
                  <a:close/>
                  <a:moveTo>
                    <a:pt x="7132" y="18360"/>
                  </a:moveTo>
                  <a:cubicBezTo>
                    <a:pt x="7132" y="18443"/>
                    <a:pt x="7287" y="18455"/>
                    <a:pt x="7287" y="18360"/>
                  </a:cubicBezTo>
                  <a:lnTo>
                    <a:pt x="7287" y="18205"/>
                  </a:lnTo>
                  <a:cubicBezTo>
                    <a:pt x="7287" y="18110"/>
                    <a:pt x="7132" y="18098"/>
                    <a:pt x="7132" y="18205"/>
                  </a:cubicBezTo>
                  <a:close/>
                  <a:moveTo>
                    <a:pt x="7132" y="17764"/>
                  </a:moveTo>
                  <a:cubicBezTo>
                    <a:pt x="7132" y="17848"/>
                    <a:pt x="7287" y="17859"/>
                    <a:pt x="7287" y="17764"/>
                  </a:cubicBezTo>
                  <a:lnTo>
                    <a:pt x="7287" y="17609"/>
                  </a:lnTo>
                  <a:cubicBezTo>
                    <a:pt x="7287" y="17514"/>
                    <a:pt x="7132" y="17502"/>
                    <a:pt x="7132" y="17609"/>
                  </a:cubicBezTo>
                  <a:close/>
                  <a:moveTo>
                    <a:pt x="7132" y="17169"/>
                  </a:moveTo>
                  <a:cubicBezTo>
                    <a:pt x="7132" y="17252"/>
                    <a:pt x="7287" y="17264"/>
                    <a:pt x="7287" y="17169"/>
                  </a:cubicBezTo>
                  <a:lnTo>
                    <a:pt x="7287" y="17014"/>
                  </a:lnTo>
                  <a:cubicBezTo>
                    <a:pt x="7287" y="16919"/>
                    <a:pt x="7132" y="16907"/>
                    <a:pt x="7132" y="17014"/>
                  </a:cubicBezTo>
                  <a:close/>
                  <a:moveTo>
                    <a:pt x="7132" y="16574"/>
                  </a:moveTo>
                  <a:cubicBezTo>
                    <a:pt x="7132" y="16657"/>
                    <a:pt x="7287" y="16669"/>
                    <a:pt x="7287" y="16574"/>
                  </a:cubicBezTo>
                  <a:lnTo>
                    <a:pt x="7287" y="16419"/>
                  </a:lnTo>
                  <a:cubicBezTo>
                    <a:pt x="7287" y="16324"/>
                    <a:pt x="7132" y="16312"/>
                    <a:pt x="7132" y="16419"/>
                  </a:cubicBezTo>
                  <a:close/>
                  <a:moveTo>
                    <a:pt x="7132" y="15978"/>
                  </a:moveTo>
                  <a:cubicBezTo>
                    <a:pt x="7132" y="16062"/>
                    <a:pt x="7287" y="16074"/>
                    <a:pt x="7287" y="15978"/>
                  </a:cubicBezTo>
                  <a:lnTo>
                    <a:pt x="7287" y="15824"/>
                  </a:lnTo>
                  <a:cubicBezTo>
                    <a:pt x="7287" y="15728"/>
                    <a:pt x="7132" y="15716"/>
                    <a:pt x="7132" y="15824"/>
                  </a:cubicBezTo>
                  <a:close/>
                  <a:moveTo>
                    <a:pt x="7132" y="15383"/>
                  </a:moveTo>
                  <a:cubicBezTo>
                    <a:pt x="7132" y="15466"/>
                    <a:pt x="7287" y="15478"/>
                    <a:pt x="7287" y="15383"/>
                  </a:cubicBezTo>
                  <a:lnTo>
                    <a:pt x="7287" y="15228"/>
                  </a:lnTo>
                  <a:cubicBezTo>
                    <a:pt x="7287" y="15133"/>
                    <a:pt x="7132" y="15121"/>
                    <a:pt x="7132" y="15228"/>
                  </a:cubicBezTo>
                  <a:close/>
                  <a:moveTo>
                    <a:pt x="7132" y="14788"/>
                  </a:moveTo>
                  <a:cubicBezTo>
                    <a:pt x="7132" y="14871"/>
                    <a:pt x="7287" y="14883"/>
                    <a:pt x="7287" y="14788"/>
                  </a:cubicBezTo>
                  <a:lnTo>
                    <a:pt x="7287" y="14633"/>
                  </a:lnTo>
                  <a:cubicBezTo>
                    <a:pt x="7287" y="14538"/>
                    <a:pt x="7132" y="14526"/>
                    <a:pt x="7132" y="14633"/>
                  </a:cubicBezTo>
                  <a:close/>
                  <a:moveTo>
                    <a:pt x="7132" y="14192"/>
                  </a:moveTo>
                  <a:cubicBezTo>
                    <a:pt x="7132" y="14276"/>
                    <a:pt x="7287" y="14288"/>
                    <a:pt x="7287" y="14192"/>
                  </a:cubicBezTo>
                  <a:lnTo>
                    <a:pt x="7287" y="14038"/>
                  </a:lnTo>
                  <a:cubicBezTo>
                    <a:pt x="7287" y="13942"/>
                    <a:pt x="7132" y="13930"/>
                    <a:pt x="7132" y="14038"/>
                  </a:cubicBezTo>
                  <a:close/>
                  <a:moveTo>
                    <a:pt x="7132" y="13597"/>
                  </a:moveTo>
                  <a:cubicBezTo>
                    <a:pt x="7132" y="13680"/>
                    <a:pt x="7287" y="13692"/>
                    <a:pt x="7287" y="13597"/>
                  </a:cubicBezTo>
                  <a:lnTo>
                    <a:pt x="7287" y="13442"/>
                  </a:lnTo>
                  <a:cubicBezTo>
                    <a:pt x="7287" y="13347"/>
                    <a:pt x="7132" y="13335"/>
                    <a:pt x="7132" y="13442"/>
                  </a:cubicBezTo>
                  <a:close/>
                  <a:moveTo>
                    <a:pt x="7132" y="13002"/>
                  </a:moveTo>
                  <a:cubicBezTo>
                    <a:pt x="7132" y="13085"/>
                    <a:pt x="7287" y="13097"/>
                    <a:pt x="7287" y="13002"/>
                  </a:cubicBezTo>
                  <a:lnTo>
                    <a:pt x="7287" y="12847"/>
                  </a:lnTo>
                  <a:cubicBezTo>
                    <a:pt x="7287" y="12752"/>
                    <a:pt x="7132" y="12740"/>
                    <a:pt x="7132" y="12847"/>
                  </a:cubicBezTo>
                  <a:close/>
                  <a:moveTo>
                    <a:pt x="7132" y="12406"/>
                  </a:moveTo>
                  <a:cubicBezTo>
                    <a:pt x="7132" y="12490"/>
                    <a:pt x="7287" y="12502"/>
                    <a:pt x="7287" y="12406"/>
                  </a:cubicBezTo>
                  <a:lnTo>
                    <a:pt x="7287" y="12252"/>
                  </a:lnTo>
                  <a:cubicBezTo>
                    <a:pt x="7287" y="12156"/>
                    <a:pt x="7132" y="12144"/>
                    <a:pt x="7132" y="12252"/>
                  </a:cubicBezTo>
                  <a:close/>
                  <a:moveTo>
                    <a:pt x="7132" y="11811"/>
                  </a:moveTo>
                  <a:cubicBezTo>
                    <a:pt x="7132" y="11894"/>
                    <a:pt x="7287" y="11906"/>
                    <a:pt x="7287" y="11811"/>
                  </a:cubicBezTo>
                  <a:lnTo>
                    <a:pt x="7287" y="11656"/>
                  </a:lnTo>
                  <a:cubicBezTo>
                    <a:pt x="7287" y="11561"/>
                    <a:pt x="7132" y="11549"/>
                    <a:pt x="7132" y="11656"/>
                  </a:cubicBezTo>
                  <a:close/>
                  <a:moveTo>
                    <a:pt x="7132" y="11216"/>
                  </a:moveTo>
                  <a:cubicBezTo>
                    <a:pt x="7132" y="11299"/>
                    <a:pt x="7287" y="11311"/>
                    <a:pt x="7287" y="11216"/>
                  </a:cubicBezTo>
                  <a:lnTo>
                    <a:pt x="7287" y="11061"/>
                  </a:lnTo>
                  <a:cubicBezTo>
                    <a:pt x="7287" y="10966"/>
                    <a:pt x="7132" y="10954"/>
                    <a:pt x="7132" y="11061"/>
                  </a:cubicBezTo>
                  <a:close/>
                  <a:moveTo>
                    <a:pt x="7132" y="10620"/>
                  </a:moveTo>
                  <a:cubicBezTo>
                    <a:pt x="7132" y="10704"/>
                    <a:pt x="7287" y="10716"/>
                    <a:pt x="7287" y="10620"/>
                  </a:cubicBezTo>
                  <a:lnTo>
                    <a:pt x="7287" y="10466"/>
                  </a:lnTo>
                  <a:cubicBezTo>
                    <a:pt x="7287" y="10370"/>
                    <a:pt x="7132" y="10359"/>
                    <a:pt x="7132" y="10466"/>
                  </a:cubicBezTo>
                  <a:close/>
                  <a:moveTo>
                    <a:pt x="7132" y="10013"/>
                  </a:moveTo>
                  <a:cubicBezTo>
                    <a:pt x="7132" y="10109"/>
                    <a:pt x="7287" y="10120"/>
                    <a:pt x="7287" y="10013"/>
                  </a:cubicBezTo>
                  <a:lnTo>
                    <a:pt x="7287" y="9870"/>
                  </a:lnTo>
                  <a:cubicBezTo>
                    <a:pt x="7287" y="9775"/>
                    <a:pt x="7132" y="9763"/>
                    <a:pt x="7132" y="9870"/>
                  </a:cubicBezTo>
                  <a:close/>
                  <a:moveTo>
                    <a:pt x="7132" y="9418"/>
                  </a:moveTo>
                  <a:cubicBezTo>
                    <a:pt x="7132" y="9513"/>
                    <a:pt x="7287" y="9525"/>
                    <a:pt x="7287" y="9418"/>
                  </a:cubicBezTo>
                  <a:lnTo>
                    <a:pt x="7287" y="9275"/>
                  </a:lnTo>
                  <a:cubicBezTo>
                    <a:pt x="7287" y="9180"/>
                    <a:pt x="7132" y="9168"/>
                    <a:pt x="7132" y="9275"/>
                  </a:cubicBezTo>
                  <a:close/>
                  <a:moveTo>
                    <a:pt x="7132" y="8823"/>
                  </a:moveTo>
                  <a:cubicBezTo>
                    <a:pt x="7132" y="8918"/>
                    <a:pt x="7287" y="8930"/>
                    <a:pt x="7287" y="8823"/>
                  </a:cubicBezTo>
                  <a:lnTo>
                    <a:pt x="7287" y="8680"/>
                  </a:lnTo>
                  <a:cubicBezTo>
                    <a:pt x="7287" y="8585"/>
                    <a:pt x="7132" y="8573"/>
                    <a:pt x="7132" y="8680"/>
                  </a:cubicBezTo>
                  <a:close/>
                  <a:moveTo>
                    <a:pt x="7132" y="8227"/>
                  </a:moveTo>
                  <a:cubicBezTo>
                    <a:pt x="7132" y="8323"/>
                    <a:pt x="7287" y="8334"/>
                    <a:pt x="7287" y="8227"/>
                  </a:cubicBezTo>
                  <a:lnTo>
                    <a:pt x="7287" y="8084"/>
                  </a:lnTo>
                  <a:cubicBezTo>
                    <a:pt x="7287" y="7989"/>
                    <a:pt x="7132" y="7977"/>
                    <a:pt x="7132" y="8084"/>
                  </a:cubicBezTo>
                  <a:close/>
                  <a:moveTo>
                    <a:pt x="7132" y="7632"/>
                  </a:moveTo>
                  <a:cubicBezTo>
                    <a:pt x="7132" y="7727"/>
                    <a:pt x="7287" y="7739"/>
                    <a:pt x="7287" y="7632"/>
                  </a:cubicBezTo>
                  <a:lnTo>
                    <a:pt x="7287" y="7489"/>
                  </a:lnTo>
                  <a:cubicBezTo>
                    <a:pt x="7287" y="7394"/>
                    <a:pt x="7132" y="7382"/>
                    <a:pt x="7132" y="7489"/>
                  </a:cubicBezTo>
                  <a:close/>
                  <a:moveTo>
                    <a:pt x="7132" y="7037"/>
                  </a:moveTo>
                  <a:cubicBezTo>
                    <a:pt x="7132" y="7132"/>
                    <a:pt x="7287" y="7144"/>
                    <a:pt x="7287" y="7037"/>
                  </a:cubicBezTo>
                  <a:lnTo>
                    <a:pt x="7287" y="6894"/>
                  </a:lnTo>
                  <a:cubicBezTo>
                    <a:pt x="7287" y="6799"/>
                    <a:pt x="7132" y="6787"/>
                    <a:pt x="7132" y="6894"/>
                  </a:cubicBezTo>
                  <a:close/>
                  <a:moveTo>
                    <a:pt x="7132" y="6441"/>
                  </a:moveTo>
                  <a:cubicBezTo>
                    <a:pt x="7132" y="6537"/>
                    <a:pt x="7287" y="6549"/>
                    <a:pt x="7287" y="6441"/>
                  </a:cubicBezTo>
                  <a:lnTo>
                    <a:pt x="7287" y="6299"/>
                  </a:lnTo>
                  <a:cubicBezTo>
                    <a:pt x="7287" y="6203"/>
                    <a:pt x="7132" y="6191"/>
                    <a:pt x="7132" y="6299"/>
                  </a:cubicBezTo>
                  <a:close/>
                  <a:moveTo>
                    <a:pt x="7132" y="5846"/>
                  </a:moveTo>
                  <a:cubicBezTo>
                    <a:pt x="7132" y="5941"/>
                    <a:pt x="7287" y="5953"/>
                    <a:pt x="7287" y="5846"/>
                  </a:cubicBezTo>
                  <a:lnTo>
                    <a:pt x="7287" y="5703"/>
                  </a:lnTo>
                  <a:cubicBezTo>
                    <a:pt x="7287" y="5608"/>
                    <a:pt x="7132" y="5596"/>
                    <a:pt x="7132" y="5703"/>
                  </a:cubicBezTo>
                  <a:close/>
                  <a:moveTo>
                    <a:pt x="7132" y="5251"/>
                  </a:moveTo>
                  <a:cubicBezTo>
                    <a:pt x="7132" y="5346"/>
                    <a:pt x="7287" y="5358"/>
                    <a:pt x="7287" y="5251"/>
                  </a:cubicBezTo>
                  <a:lnTo>
                    <a:pt x="7287" y="5108"/>
                  </a:lnTo>
                  <a:cubicBezTo>
                    <a:pt x="7287" y="5013"/>
                    <a:pt x="7132" y="5001"/>
                    <a:pt x="7132" y="5108"/>
                  </a:cubicBezTo>
                  <a:close/>
                  <a:moveTo>
                    <a:pt x="7132" y="4655"/>
                  </a:moveTo>
                  <a:cubicBezTo>
                    <a:pt x="7132" y="4751"/>
                    <a:pt x="7287" y="4763"/>
                    <a:pt x="7287" y="4655"/>
                  </a:cubicBezTo>
                  <a:lnTo>
                    <a:pt x="7287" y="4513"/>
                  </a:lnTo>
                  <a:cubicBezTo>
                    <a:pt x="7287" y="4417"/>
                    <a:pt x="7132" y="4405"/>
                    <a:pt x="7132" y="4513"/>
                  </a:cubicBezTo>
                  <a:close/>
                  <a:moveTo>
                    <a:pt x="7132" y="4084"/>
                  </a:moveTo>
                  <a:cubicBezTo>
                    <a:pt x="7132" y="4167"/>
                    <a:pt x="7287" y="4191"/>
                    <a:pt x="7287" y="4084"/>
                  </a:cubicBezTo>
                  <a:lnTo>
                    <a:pt x="7287" y="3929"/>
                  </a:lnTo>
                  <a:cubicBezTo>
                    <a:pt x="7287" y="3846"/>
                    <a:pt x="7132" y="3834"/>
                    <a:pt x="7132" y="3929"/>
                  </a:cubicBezTo>
                  <a:close/>
                  <a:moveTo>
                    <a:pt x="7132" y="3489"/>
                  </a:moveTo>
                  <a:cubicBezTo>
                    <a:pt x="7132" y="3572"/>
                    <a:pt x="7287" y="3596"/>
                    <a:pt x="7287" y="3489"/>
                  </a:cubicBezTo>
                  <a:lnTo>
                    <a:pt x="7287" y="3334"/>
                  </a:lnTo>
                  <a:cubicBezTo>
                    <a:pt x="7287" y="3251"/>
                    <a:pt x="7132" y="3239"/>
                    <a:pt x="7132" y="3334"/>
                  </a:cubicBezTo>
                  <a:close/>
                  <a:moveTo>
                    <a:pt x="7132" y="2893"/>
                  </a:moveTo>
                  <a:cubicBezTo>
                    <a:pt x="7132" y="2977"/>
                    <a:pt x="7287" y="3001"/>
                    <a:pt x="7287" y="2893"/>
                  </a:cubicBezTo>
                  <a:lnTo>
                    <a:pt x="7287" y="2739"/>
                  </a:lnTo>
                  <a:cubicBezTo>
                    <a:pt x="7287" y="2655"/>
                    <a:pt x="7132" y="2643"/>
                    <a:pt x="7132" y="2739"/>
                  </a:cubicBezTo>
                  <a:close/>
                  <a:moveTo>
                    <a:pt x="7132" y="2298"/>
                  </a:moveTo>
                  <a:cubicBezTo>
                    <a:pt x="7132" y="2381"/>
                    <a:pt x="7287" y="2405"/>
                    <a:pt x="7287" y="2298"/>
                  </a:cubicBezTo>
                  <a:lnTo>
                    <a:pt x="7287" y="2143"/>
                  </a:lnTo>
                  <a:cubicBezTo>
                    <a:pt x="7287" y="2060"/>
                    <a:pt x="7132" y="2048"/>
                    <a:pt x="7132" y="2143"/>
                  </a:cubicBezTo>
                  <a:close/>
                  <a:moveTo>
                    <a:pt x="7132" y="1703"/>
                  </a:moveTo>
                  <a:cubicBezTo>
                    <a:pt x="7132" y="1786"/>
                    <a:pt x="7287" y="1810"/>
                    <a:pt x="7287" y="1703"/>
                  </a:cubicBezTo>
                  <a:lnTo>
                    <a:pt x="7287" y="1548"/>
                  </a:lnTo>
                  <a:cubicBezTo>
                    <a:pt x="7287" y="1465"/>
                    <a:pt x="7132" y="1453"/>
                    <a:pt x="7132" y="1548"/>
                  </a:cubicBezTo>
                  <a:close/>
                  <a:moveTo>
                    <a:pt x="7132" y="1107"/>
                  </a:moveTo>
                  <a:cubicBezTo>
                    <a:pt x="7132" y="1191"/>
                    <a:pt x="7287" y="1215"/>
                    <a:pt x="7287" y="1107"/>
                  </a:cubicBezTo>
                  <a:lnTo>
                    <a:pt x="7287" y="953"/>
                  </a:lnTo>
                  <a:cubicBezTo>
                    <a:pt x="7287" y="869"/>
                    <a:pt x="7132" y="857"/>
                    <a:pt x="7132" y="953"/>
                  </a:cubicBezTo>
                  <a:close/>
                  <a:moveTo>
                    <a:pt x="7108" y="524"/>
                  </a:moveTo>
                  <a:cubicBezTo>
                    <a:pt x="7132" y="619"/>
                    <a:pt x="7263" y="584"/>
                    <a:pt x="7251" y="476"/>
                  </a:cubicBezTo>
                  <a:cubicBezTo>
                    <a:pt x="7239" y="417"/>
                    <a:pt x="7203" y="381"/>
                    <a:pt x="7180" y="322"/>
                  </a:cubicBezTo>
                  <a:cubicBezTo>
                    <a:pt x="7168" y="298"/>
                    <a:pt x="7144" y="286"/>
                    <a:pt x="7132" y="286"/>
                  </a:cubicBezTo>
                  <a:cubicBezTo>
                    <a:pt x="7072" y="274"/>
                    <a:pt x="7025" y="345"/>
                    <a:pt x="7061" y="393"/>
                  </a:cubicBezTo>
                  <a:cubicBezTo>
                    <a:pt x="7072" y="453"/>
                    <a:pt x="7084" y="488"/>
                    <a:pt x="7108" y="524"/>
                  </a:cubicBezTo>
                  <a:close/>
                  <a:moveTo>
                    <a:pt x="6739" y="179"/>
                  </a:moveTo>
                  <a:lnTo>
                    <a:pt x="6787" y="179"/>
                  </a:lnTo>
                  <a:cubicBezTo>
                    <a:pt x="6858" y="167"/>
                    <a:pt x="6858" y="60"/>
                    <a:pt x="6787" y="36"/>
                  </a:cubicBezTo>
                  <a:cubicBezTo>
                    <a:pt x="6727" y="24"/>
                    <a:pt x="6680" y="0"/>
                    <a:pt x="6632" y="0"/>
                  </a:cubicBezTo>
                  <a:cubicBezTo>
                    <a:pt x="6537" y="0"/>
                    <a:pt x="6525" y="119"/>
                    <a:pt x="6608" y="155"/>
                  </a:cubicBezTo>
                  <a:lnTo>
                    <a:pt x="6632" y="155"/>
                  </a:lnTo>
                  <a:cubicBezTo>
                    <a:pt x="6656" y="155"/>
                    <a:pt x="6715" y="167"/>
                    <a:pt x="6739" y="179"/>
                  </a:cubicBezTo>
                  <a:close/>
                  <a:moveTo>
                    <a:pt x="6787" y="36"/>
                  </a:moveTo>
                  <a:lnTo>
                    <a:pt x="6632" y="155"/>
                  </a:lnTo>
                  <a:lnTo>
                    <a:pt x="6632" y="0"/>
                  </a:lnTo>
                  <a:close/>
                  <a:moveTo>
                    <a:pt x="6179" y="155"/>
                  </a:moveTo>
                  <a:cubicBezTo>
                    <a:pt x="6263" y="155"/>
                    <a:pt x="6287" y="0"/>
                    <a:pt x="6179" y="0"/>
                  </a:cubicBezTo>
                  <a:lnTo>
                    <a:pt x="6037" y="0"/>
                  </a:lnTo>
                  <a:cubicBezTo>
                    <a:pt x="5941" y="0"/>
                    <a:pt x="5929" y="155"/>
                    <a:pt x="6037" y="155"/>
                  </a:cubicBezTo>
                  <a:close/>
                  <a:moveTo>
                    <a:pt x="5584" y="155"/>
                  </a:moveTo>
                  <a:cubicBezTo>
                    <a:pt x="5667" y="155"/>
                    <a:pt x="5691" y="0"/>
                    <a:pt x="5584" y="0"/>
                  </a:cubicBezTo>
                  <a:lnTo>
                    <a:pt x="5441" y="0"/>
                  </a:lnTo>
                  <a:cubicBezTo>
                    <a:pt x="5346" y="0"/>
                    <a:pt x="5334" y="155"/>
                    <a:pt x="5441" y="155"/>
                  </a:cubicBezTo>
                  <a:close/>
                  <a:moveTo>
                    <a:pt x="4989" y="155"/>
                  </a:moveTo>
                  <a:cubicBezTo>
                    <a:pt x="5072" y="155"/>
                    <a:pt x="5096" y="0"/>
                    <a:pt x="4989" y="0"/>
                  </a:cubicBezTo>
                  <a:lnTo>
                    <a:pt x="4846" y="0"/>
                  </a:lnTo>
                  <a:cubicBezTo>
                    <a:pt x="4751" y="0"/>
                    <a:pt x="4739" y="155"/>
                    <a:pt x="4846" y="155"/>
                  </a:cubicBezTo>
                  <a:close/>
                  <a:moveTo>
                    <a:pt x="4394" y="155"/>
                  </a:moveTo>
                  <a:cubicBezTo>
                    <a:pt x="4477" y="155"/>
                    <a:pt x="4501" y="0"/>
                    <a:pt x="4394" y="0"/>
                  </a:cubicBezTo>
                  <a:lnTo>
                    <a:pt x="4251" y="0"/>
                  </a:lnTo>
                  <a:cubicBezTo>
                    <a:pt x="4155" y="0"/>
                    <a:pt x="4143" y="155"/>
                    <a:pt x="4251" y="155"/>
                  </a:cubicBezTo>
                  <a:close/>
                  <a:moveTo>
                    <a:pt x="3798" y="155"/>
                  </a:moveTo>
                  <a:cubicBezTo>
                    <a:pt x="3882" y="155"/>
                    <a:pt x="3905" y="0"/>
                    <a:pt x="3798" y="0"/>
                  </a:cubicBezTo>
                  <a:lnTo>
                    <a:pt x="3655" y="0"/>
                  </a:lnTo>
                  <a:cubicBezTo>
                    <a:pt x="3560" y="0"/>
                    <a:pt x="3548" y="155"/>
                    <a:pt x="3655" y="155"/>
                  </a:cubicBezTo>
                  <a:close/>
                  <a:moveTo>
                    <a:pt x="3203" y="155"/>
                  </a:moveTo>
                  <a:cubicBezTo>
                    <a:pt x="3286" y="155"/>
                    <a:pt x="3310" y="0"/>
                    <a:pt x="3203" y="0"/>
                  </a:cubicBezTo>
                  <a:lnTo>
                    <a:pt x="3060" y="0"/>
                  </a:lnTo>
                  <a:cubicBezTo>
                    <a:pt x="2965" y="0"/>
                    <a:pt x="2953" y="155"/>
                    <a:pt x="3060" y="155"/>
                  </a:cubicBezTo>
                  <a:close/>
                  <a:moveTo>
                    <a:pt x="2608" y="155"/>
                  </a:moveTo>
                  <a:cubicBezTo>
                    <a:pt x="2691" y="155"/>
                    <a:pt x="2715" y="0"/>
                    <a:pt x="2608" y="0"/>
                  </a:cubicBezTo>
                  <a:lnTo>
                    <a:pt x="2465" y="0"/>
                  </a:lnTo>
                  <a:cubicBezTo>
                    <a:pt x="2369" y="0"/>
                    <a:pt x="2358" y="155"/>
                    <a:pt x="2465" y="155"/>
                  </a:cubicBezTo>
                  <a:close/>
                  <a:moveTo>
                    <a:pt x="2012" y="155"/>
                  </a:moveTo>
                  <a:cubicBezTo>
                    <a:pt x="2096" y="155"/>
                    <a:pt x="2119" y="0"/>
                    <a:pt x="2012" y="0"/>
                  </a:cubicBezTo>
                  <a:lnTo>
                    <a:pt x="1869" y="0"/>
                  </a:lnTo>
                  <a:cubicBezTo>
                    <a:pt x="1774" y="0"/>
                    <a:pt x="1762" y="155"/>
                    <a:pt x="1869" y="155"/>
                  </a:cubicBezTo>
                  <a:close/>
                  <a:moveTo>
                    <a:pt x="1417" y="155"/>
                  </a:moveTo>
                  <a:cubicBezTo>
                    <a:pt x="1500" y="155"/>
                    <a:pt x="1524" y="0"/>
                    <a:pt x="1417" y="0"/>
                  </a:cubicBezTo>
                  <a:lnTo>
                    <a:pt x="1274" y="0"/>
                  </a:lnTo>
                  <a:cubicBezTo>
                    <a:pt x="1179" y="0"/>
                    <a:pt x="1167" y="155"/>
                    <a:pt x="1274" y="155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2" name="Google Shape;4742;p52"/>
            <p:cNvSpPr/>
            <p:nvPr/>
          </p:nvSpPr>
          <p:spPr>
            <a:xfrm>
              <a:off x="4141875" y="1792900"/>
              <a:ext cx="106575" cy="131300"/>
            </a:xfrm>
            <a:custGeom>
              <a:avLst/>
              <a:gdLst/>
              <a:ahLst/>
              <a:cxnLst/>
              <a:rect l="l" t="t" r="r" b="b"/>
              <a:pathLst>
                <a:path w="4263" h="5252" extrusionOk="0">
                  <a:moveTo>
                    <a:pt x="774" y="799"/>
                  </a:moveTo>
                  <a:cubicBezTo>
                    <a:pt x="429" y="1144"/>
                    <a:pt x="215" y="1620"/>
                    <a:pt x="215" y="2144"/>
                  </a:cubicBezTo>
                  <a:lnTo>
                    <a:pt x="215" y="3132"/>
                  </a:lnTo>
                  <a:cubicBezTo>
                    <a:pt x="215" y="3656"/>
                    <a:pt x="417" y="4132"/>
                    <a:pt x="774" y="4478"/>
                  </a:cubicBezTo>
                  <a:cubicBezTo>
                    <a:pt x="1120" y="4823"/>
                    <a:pt x="1596" y="5049"/>
                    <a:pt x="2120" y="5049"/>
                  </a:cubicBezTo>
                  <a:cubicBezTo>
                    <a:pt x="2632" y="5049"/>
                    <a:pt x="3108" y="4835"/>
                    <a:pt x="3453" y="4478"/>
                  </a:cubicBezTo>
                  <a:cubicBezTo>
                    <a:pt x="3799" y="4132"/>
                    <a:pt x="4025" y="3656"/>
                    <a:pt x="4025" y="3132"/>
                  </a:cubicBezTo>
                  <a:lnTo>
                    <a:pt x="4025" y="2144"/>
                  </a:lnTo>
                  <a:cubicBezTo>
                    <a:pt x="4025" y="1620"/>
                    <a:pt x="3810" y="1144"/>
                    <a:pt x="3453" y="799"/>
                  </a:cubicBezTo>
                  <a:cubicBezTo>
                    <a:pt x="3108" y="453"/>
                    <a:pt x="2632" y="239"/>
                    <a:pt x="2120" y="239"/>
                  </a:cubicBezTo>
                  <a:cubicBezTo>
                    <a:pt x="1596" y="239"/>
                    <a:pt x="1120" y="453"/>
                    <a:pt x="774" y="799"/>
                  </a:cubicBezTo>
                  <a:close/>
                  <a:moveTo>
                    <a:pt x="655" y="2632"/>
                  </a:moveTo>
                  <a:cubicBezTo>
                    <a:pt x="655" y="2489"/>
                    <a:pt x="715" y="2335"/>
                    <a:pt x="822" y="2227"/>
                  </a:cubicBezTo>
                  <a:cubicBezTo>
                    <a:pt x="917" y="2132"/>
                    <a:pt x="1060" y="2073"/>
                    <a:pt x="1215" y="2073"/>
                  </a:cubicBezTo>
                  <a:cubicBezTo>
                    <a:pt x="1370" y="2073"/>
                    <a:pt x="1513" y="2120"/>
                    <a:pt x="1620" y="2227"/>
                  </a:cubicBezTo>
                  <a:cubicBezTo>
                    <a:pt x="1727" y="2335"/>
                    <a:pt x="1786" y="2465"/>
                    <a:pt x="1786" y="2632"/>
                  </a:cubicBezTo>
                  <a:cubicBezTo>
                    <a:pt x="1786" y="2799"/>
                    <a:pt x="1727" y="2930"/>
                    <a:pt x="1620" y="3037"/>
                  </a:cubicBezTo>
                  <a:cubicBezTo>
                    <a:pt x="1513" y="3132"/>
                    <a:pt x="1382" y="3204"/>
                    <a:pt x="1215" y="3204"/>
                  </a:cubicBezTo>
                  <a:cubicBezTo>
                    <a:pt x="1072" y="3204"/>
                    <a:pt x="917" y="3144"/>
                    <a:pt x="822" y="3037"/>
                  </a:cubicBezTo>
                  <a:cubicBezTo>
                    <a:pt x="715" y="2930"/>
                    <a:pt x="655" y="2799"/>
                    <a:pt x="655" y="2632"/>
                  </a:cubicBezTo>
                  <a:close/>
                  <a:moveTo>
                    <a:pt x="989" y="2394"/>
                  </a:moveTo>
                  <a:cubicBezTo>
                    <a:pt x="1048" y="2335"/>
                    <a:pt x="1132" y="2287"/>
                    <a:pt x="1215" y="2287"/>
                  </a:cubicBezTo>
                  <a:cubicBezTo>
                    <a:pt x="1310" y="2287"/>
                    <a:pt x="1394" y="2335"/>
                    <a:pt x="1453" y="2394"/>
                  </a:cubicBezTo>
                  <a:cubicBezTo>
                    <a:pt x="1513" y="2454"/>
                    <a:pt x="1560" y="2537"/>
                    <a:pt x="1560" y="2632"/>
                  </a:cubicBezTo>
                  <a:cubicBezTo>
                    <a:pt x="1560" y="2727"/>
                    <a:pt x="1513" y="2811"/>
                    <a:pt x="1453" y="2870"/>
                  </a:cubicBezTo>
                  <a:cubicBezTo>
                    <a:pt x="1394" y="2930"/>
                    <a:pt x="1310" y="2977"/>
                    <a:pt x="1215" y="2977"/>
                  </a:cubicBezTo>
                  <a:cubicBezTo>
                    <a:pt x="1132" y="2977"/>
                    <a:pt x="1036" y="2930"/>
                    <a:pt x="989" y="2870"/>
                  </a:cubicBezTo>
                  <a:cubicBezTo>
                    <a:pt x="917" y="2811"/>
                    <a:pt x="882" y="2727"/>
                    <a:pt x="882" y="2632"/>
                  </a:cubicBezTo>
                  <a:cubicBezTo>
                    <a:pt x="882" y="2537"/>
                    <a:pt x="929" y="2454"/>
                    <a:pt x="989" y="2394"/>
                  </a:cubicBezTo>
                  <a:close/>
                  <a:moveTo>
                    <a:pt x="0" y="3120"/>
                  </a:moveTo>
                  <a:lnTo>
                    <a:pt x="0" y="2132"/>
                  </a:lnTo>
                  <a:cubicBezTo>
                    <a:pt x="0" y="1549"/>
                    <a:pt x="239" y="1013"/>
                    <a:pt x="632" y="620"/>
                  </a:cubicBezTo>
                  <a:cubicBezTo>
                    <a:pt x="1013" y="239"/>
                    <a:pt x="1548" y="1"/>
                    <a:pt x="2132" y="1"/>
                  </a:cubicBezTo>
                  <a:cubicBezTo>
                    <a:pt x="2715" y="1"/>
                    <a:pt x="3251" y="239"/>
                    <a:pt x="3632" y="620"/>
                  </a:cubicBezTo>
                  <a:cubicBezTo>
                    <a:pt x="4013" y="1013"/>
                    <a:pt x="4263" y="1549"/>
                    <a:pt x="4263" y="2132"/>
                  </a:cubicBezTo>
                  <a:lnTo>
                    <a:pt x="4263" y="3120"/>
                  </a:lnTo>
                  <a:cubicBezTo>
                    <a:pt x="4263" y="3704"/>
                    <a:pt x="4025" y="4240"/>
                    <a:pt x="3632" y="4632"/>
                  </a:cubicBezTo>
                  <a:cubicBezTo>
                    <a:pt x="3251" y="5013"/>
                    <a:pt x="2703" y="5252"/>
                    <a:pt x="2132" y="5252"/>
                  </a:cubicBezTo>
                  <a:cubicBezTo>
                    <a:pt x="1548" y="5252"/>
                    <a:pt x="1013" y="5013"/>
                    <a:pt x="632" y="4632"/>
                  </a:cubicBezTo>
                  <a:cubicBezTo>
                    <a:pt x="239" y="4240"/>
                    <a:pt x="0" y="3716"/>
                    <a:pt x="0" y="312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3" name="Google Shape;4743;p52"/>
            <p:cNvSpPr/>
            <p:nvPr/>
          </p:nvSpPr>
          <p:spPr>
            <a:xfrm>
              <a:off x="3752850" y="1794100"/>
              <a:ext cx="37225" cy="458725"/>
            </a:xfrm>
            <a:custGeom>
              <a:avLst/>
              <a:gdLst/>
              <a:ahLst/>
              <a:cxnLst/>
              <a:rect l="l" t="t" r="r" b="b"/>
              <a:pathLst>
                <a:path w="1489" h="18349" extrusionOk="0">
                  <a:moveTo>
                    <a:pt x="738" y="1"/>
                  </a:moveTo>
                  <a:cubicBezTo>
                    <a:pt x="953" y="1"/>
                    <a:pt x="1131" y="84"/>
                    <a:pt x="1262" y="215"/>
                  </a:cubicBezTo>
                  <a:lnTo>
                    <a:pt x="1262" y="215"/>
                  </a:lnTo>
                  <a:cubicBezTo>
                    <a:pt x="1393" y="358"/>
                    <a:pt x="1488" y="536"/>
                    <a:pt x="1488" y="739"/>
                  </a:cubicBezTo>
                  <a:lnTo>
                    <a:pt x="1488" y="17622"/>
                  </a:lnTo>
                  <a:cubicBezTo>
                    <a:pt x="1488" y="17824"/>
                    <a:pt x="1393" y="18003"/>
                    <a:pt x="1262" y="18134"/>
                  </a:cubicBezTo>
                  <a:lnTo>
                    <a:pt x="1262" y="18134"/>
                  </a:lnTo>
                  <a:cubicBezTo>
                    <a:pt x="1131" y="18277"/>
                    <a:pt x="953" y="18348"/>
                    <a:pt x="738" y="18348"/>
                  </a:cubicBezTo>
                  <a:cubicBezTo>
                    <a:pt x="536" y="18348"/>
                    <a:pt x="357" y="18253"/>
                    <a:pt x="214" y="18122"/>
                  </a:cubicBezTo>
                  <a:cubicBezTo>
                    <a:pt x="83" y="17991"/>
                    <a:pt x="0" y="17812"/>
                    <a:pt x="0" y="17598"/>
                  </a:cubicBezTo>
                  <a:lnTo>
                    <a:pt x="0" y="727"/>
                  </a:lnTo>
                  <a:cubicBezTo>
                    <a:pt x="0" y="512"/>
                    <a:pt x="83" y="334"/>
                    <a:pt x="214" y="203"/>
                  </a:cubicBezTo>
                  <a:lnTo>
                    <a:pt x="214" y="203"/>
                  </a:lnTo>
                  <a:cubicBezTo>
                    <a:pt x="357" y="72"/>
                    <a:pt x="536" y="1"/>
                    <a:pt x="738" y="1"/>
                  </a:cubicBezTo>
                  <a:close/>
                  <a:moveTo>
                    <a:pt x="738" y="215"/>
                  </a:moveTo>
                  <a:cubicBezTo>
                    <a:pt x="595" y="215"/>
                    <a:pt x="476" y="274"/>
                    <a:pt x="369" y="370"/>
                  </a:cubicBezTo>
                  <a:cubicBezTo>
                    <a:pt x="274" y="453"/>
                    <a:pt x="214" y="596"/>
                    <a:pt x="214" y="739"/>
                  </a:cubicBezTo>
                  <a:lnTo>
                    <a:pt x="214" y="17622"/>
                  </a:lnTo>
                  <a:cubicBezTo>
                    <a:pt x="214" y="17765"/>
                    <a:pt x="274" y="17884"/>
                    <a:pt x="369" y="17991"/>
                  </a:cubicBezTo>
                  <a:cubicBezTo>
                    <a:pt x="452" y="18074"/>
                    <a:pt x="595" y="18134"/>
                    <a:pt x="738" y="18134"/>
                  </a:cubicBezTo>
                  <a:cubicBezTo>
                    <a:pt x="869" y="18134"/>
                    <a:pt x="1012" y="18074"/>
                    <a:pt x="1095" y="17991"/>
                  </a:cubicBezTo>
                  <a:lnTo>
                    <a:pt x="1095" y="17991"/>
                  </a:lnTo>
                  <a:cubicBezTo>
                    <a:pt x="1191" y="17896"/>
                    <a:pt x="1250" y="17765"/>
                    <a:pt x="1250" y="17622"/>
                  </a:cubicBezTo>
                  <a:lnTo>
                    <a:pt x="1250" y="727"/>
                  </a:lnTo>
                  <a:cubicBezTo>
                    <a:pt x="1250" y="572"/>
                    <a:pt x="1191" y="453"/>
                    <a:pt x="1095" y="358"/>
                  </a:cubicBezTo>
                  <a:cubicBezTo>
                    <a:pt x="1012" y="262"/>
                    <a:pt x="869" y="215"/>
                    <a:pt x="738" y="215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4" name="Google Shape;4744;p52"/>
            <p:cNvSpPr/>
            <p:nvPr/>
          </p:nvSpPr>
          <p:spPr>
            <a:xfrm>
              <a:off x="3148900" y="1793200"/>
              <a:ext cx="15500" cy="230725"/>
            </a:xfrm>
            <a:custGeom>
              <a:avLst/>
              <a:gdLst/>
              <a:ahLst/>
              <a:cxnLst/>
              <a:rect l="l" t="t" r="r" b="b"/>
              <a:pathLst>
                <a:path w="620" h="9229" extrusionOk="0">
                  <a:moveTo>
                    <a:pt x="0" y="1"/>
                  </a:moveTo>
                  <a:lnTo>
                    <a:pt x="619" y="1"/>
                  </a:lnTo>
                  <a:lnTo>
                    <a:pt x="619" y="9228"/>
                  </a:lnTo>
                  <a:lnTo>
                    <a:pt x="0" y="9228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5" name="Google Shape;4745;p52"/>
            <p:cNvSpPr/>
            <p:nvPr/>
          </p:nvSpPr>
          <p:spPr>
            <a:xfrm>
              <a:off x="3178650" y="1793200"/>
              <a:ext cx="15500" cy="230725"/>
            </a:xfrm>
            <a:custGeom>
              <a:avLst/>
              <a:gdLst/>
              <a:ahLst/>
              <a:cxnLst/>
              <a:rect l="l" t="t" r="r" b="b"/>
              <a:pathLst>
                <a:path w="620" h="9229" extrusionOk="0">
                  <a:moveTo>
                    <a:pt x="1" y="1"/>
                  </a:moveTo>
                  <a:lnTo>
                    <a:pt x="620" y="1"/>
                  </a:lnTo>
                  <a:lnTo>
                    <a:pt x="620" y="9228"/>
                  </a:lnTo>
                  <a:lnTo>
                    <a:pt x="1" y="9228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6" name="Google Shape;4746;p52"/>
            <p:cNvSpPr/>
            <p:nvPr/>
          </p:nvSpPr>
          <p:spPr>
            <a:xfrm>
              <a:off x="4558900" y="2492100"/>
              <a:ext cx="292600" cy="422400"/>
            </a:xfrm>
            <a:custGeom>
              <a:avLst/>
              <a:gdLst/>
              <a:ahLst/>
              <a:cxnLst/>
              <a:rect l="l" t="t" r="r" b="b"/>
              <a:pathLst>
                <a:path w="11704" h="16896" extrusionOk="0">
                  <a:moveTo>
                    <a:pt x="10751" y="16896"/>
                  </a:moveTo>
                  <a:lnTo>
                    <a:pt x="953" y="16896"/>
                  </a:lnTo>
                  <a:cubicBezTo>
                    <a:pt x="703" y="16896"/>
                    <a:pt x="464" y="16800"/>
                    <a:pt x="286" y="16622"/>
                  </a:cubicBezTo>
                  <a:cubicBezTo>
                    <a:pt x="119" y="16455"/>
                    <a:pt x="0" y="16217"/>
                    <a:pt x="0" y="15967"/>
                  </a:cubicBezTo>
                  <a:lnTo>
                    <a:pt x="0" y="929"/>
                  </a:lnTo>
                  <a:cubicBezTo>
                    <a:pt x="0" y="679"/>
                    <a:pt x="107" y="441"/>
                    <a:pt x="286" y="274"/>
                  </a:cubicBezTo>
                  <a:cubicBezTo>
                    <a:pt x="453" y="120"/>
                    <a:pt x="691" y="1"/>
                    <a:pt x="953" y="1"/>
                  </a:cubicBezTo>
                  <a:lnTo>
                    <a:pt x="10751" y="1"/>
                  </a:lnTo>
                  <a:cubicBezTo>
                    <a:pt x="11002" y="1"/>
                    <a:pt x="11240" y="96"/>
                    <a:pt x="11418" y="274"/>
                  </a:cubicBezTo>
                  <a:cubicBezTo>
                    <a:pt x="11585" y="441"/>
                    <a:pt x="11704" y="679"/>
                    <a:pt x="11704" y="929"/>
                  </a:cubicBezTo>
                  <a:lnTo>
                    <a:pt x="11704" y="15967"/>
                  </a:lnTo>
                  <a:cubicBezTo>
                    <a:pt x="11704" y="16217"/>
                    <a:pt x="11597" y="16455"/>
                    <a:pt x="11418" y="16622"/>
                  </a:cubicBezTo>
                  <a:cubicBezTo>
                    <a:pt x="11240" y="16800"/>
                    <a:pt x="11002" y="16896"/>
                    <a:pt x="10751" y="16896"/>
                  </a:cubicBezTo>
                  <a:close/>
                  <a:moveTo>
                    <a:pt x="953" y="16681"/>
                  </a:moveTo>
                  <a:lnTo>
                    <a:pt x="10751" y="16681"/>
                  </a:lnTo>
                  <a:cubicBezTo>
                    <a:pt x="10942" y="16681"/>
                    <a:pt x="11121" y="16598"/>
                    <a:pt x="11252" y="16467"/>
                  </a:cubicBezTo>
                  <a:cubicBezTo>
                    <a:pt x="11394" y="16336"/>
                    <a:pt x="11466" y="16157"/>
                    <a:pt x="11466" y="15967"/>
                  </a:cubicBezTo>
                  <a:lnTo>
                    <a:pt x="11466" y="929"/>
                  </a:lnTo>
                  <a:cubicBezTo>
                    <a:pt x="11466" y="739"/>
                    <a:pt x="11394" y="560"/>
                    <a:pt x="11252" y="429"/>
                  </a:cubicBezTo>
                  <a:cubicBezTo>
                    <a:pt x="11121" y="298"/>
                    <a:pt x="10942" y="215"/>
                    <a:pt x="10751" y="215"/>
                  </a:cubicBezTo>
                  <a:lnTo>
                    <a:pt x="953" y="215"/>
                  </a:lnTo>
                  <a:cubicBezTo>
                    <a:pt x="762" y="215"/>
                    <a:pt x="584" y="298"/>
                    <a:pt x="453" y="429"/>
                  </a:cubicBezTo>
                  <a:cubicBezTo>
                    <a:pt x="310" y="560"/>
                    <a:pt x="238" y="739"/>
                    <a:pt x="238" y="929"/>
                  </a:cubicBezTo>
                  <a:lnTo>
                    <a:pt x="238" y="15967"/>
                  </a:lnTo>
                  <a:cubicBezTo>
                    <a:pt x="238" y="16157"/>
                    <a:pt x="310" y="16336"/>
                    <a:pt x="453" y="16467"/>
                  </a:cubicBezTo>
                  <a:cubicBezTo>
                    <a:pt x="572" y="16598"/>
                    <a:pt x="750" y="16681"/>
                    <a:pt x="953" y="1668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7" name="Google Shape;4747;p52"/>
            <p:cNvSpPr/>
            <p:nvPr/>
          </p:nvSpPr>
          <p:spPr>
            <a:xfrm>
              <a:off x="4711300" y="2511750"/>
              <a:ext cx="123850" cy="81575"/>
            </a:xfrm>
            <a:custGeom>
              <a:avLst/>
              <a:gdLst/>
              <a:ahLst/>
              <a:cxnLst/>
              <a:rect l="l" t="t" r="r" b="b"/>
              <a:pathLst>
                <a:path w="4954" h="3263" extrusionOk="0">
                  <a:moveTo>
                    <a:pt x="4191" y="3263"/>
                  </a:moveTo>
                  <a:lnTo>
                    <a:pt x="750" y="3263"/>
                  </a:lnTo>
                  <a:cubicBezTo>
                    <a:pt x="548" y="3263"/>
                    <a:pt x="357" y="3167"/>
                    <a:pt x="214" y="3037"/>
                  </a:cubicBezTo>
                  <a:lnTo>
                    <a:pt x="214" y="3037"/>
                  </a:lnTo>
                  <a:cubicBezTo>
                    <a:pt x="83" y="2906"/>
                    <a:pt x="0" y="2703"/>
                    <a:pt x="0" y="2501"/>
                  </a:cubicBezTo>
                  <a:lnTo>
                    <a:pt x="0" y="762"/>
                  </a:lnTo>
                  <a:cubicBezTo>
                    <a:pt x="0" y="548"/>
                    <a:pt x="83" y="358"/>
                    <a:pt x="214" y="215"/>
                  </a:cubicBezTo>
                  <a:lnTo>
                    <a:pt x="214" y="215"/>
                  </a:lnTo>
                  <a:cubicBezTo>
                    <a:pt x="357" y="84"/>
                    <a:pt x="548" y="0"/>
                    <a:pt x="750" y="0"/>
                  </a:cubicBezTo>
                  <a:lnTo>
                    <a:pt x="4191" y="0"/>
                  </a:lnTo>
                  <a:cubicBezTo>
                    <a:pt x="4405" y="0"/>
                    <a:pt x="4596" y="84"/>
                    <a:pt x="4727" y="215"/>
                  </a:cubicBezTo>
                  <a:cubicBezTo>
                    <a:pt x="4858" y="358"/>
                    <a:pt x="4953" y="548"/>
                    <a:pt x="4953" y="762"/>
                  </a:cubicBezTo>
                  <a:lnTo>
                    <a:pt x="4953" y="2501"/>
                  </a:lnTo>
                  <a:cubicBezTo>
                    <a:pt x="4953" y="2703"/>
                    <a:pt x="4858" y="2894"/>
                    <a:pt x="4727" y="3037"/>
                  </a:cubicBezTo>
                  <a:cubicBezTo>
                    <a:pt x="4596" y="3167"/>
                    <a:pt x="4405" y="3263"/>
                    <a:pt x="4191" y="3263"/>
                  </a:cubicBezTo>
                  <a:close/>
                  <a:moveTo>
                    <a:pt x="738" y="3037"/>
                  </a:moveTo>
                  <a:lnTo>
                    <a:pt x="4179" y="3037"/>
                  </a:lnTo>
                  <a:cubicBezTo>
                    <a:pt x="4322" y="3037"/>
                    <a:pt x="4465" y="2977"/>
                    <a:pt x="4560" y="2870"/>
                  </a:cubicBezTo>
                  <a:cubicBezTo>
                    <a:pt x="4667" y="2763"/>
                    <a:pt x="4727" y="2632"/>
                    <a:pt x="4727" y="2477"/>
                  </a:cubicBezTo>
                  <a:lnTo>
                    <a:pt x="4727" y="739"/>
                  </a:lnTo>
                  <a:cubicBezTo>
                    <a:pt x="4727" y="596"/>
                    <a:pt x="4667" y="465"/>
                    <a:pt x="4560" y="358"/>
                  </a:cubicBezTo>
                  <a:lnTo>
                    <a:pt x="4560" y="358"/>
                  </a:lnTo>
                  <a:cubicBezTo>
                    <a:pt x="4453" y="250"/>
                    <a:pt x="4322" y="191"/>
                    <a:pt x="4179" y="191"/>
                  </a:cubicBezTo>
                  <a:lnTo>
                    <a:pt x="738" y="191"/>
                  </a:lnTo>
                  <a:cubicBezTo>
                    <a:pt x="595" y="191"/>
                    <a:pt x="453" y="250"/>
                    <a:pt x="357" y="358"/>
                  </a:cubicBezTo>
                  <a:lnTo>
                    <a:pt x="357" y="358"/>
                  </a:lnTo>
                  <a:cubicBezTo>
                    <a:pt x="250" y="453"/>
                    <a:pt x="191" y="596"/>
                    <a:pt x="191" y="739"/>
                  </a:cubicBezTo>
                  <a:lnTo>
                    <a:pt x="191" y="2477"/>
                  </a:lnTo>
                  <a:cubicBezTo>
                    <a:pt x="191" y="2632"/>
                    <a:pt x="250" y="2763"/>
                    <a:pt x="334" y="2858"/>
                  </a:cubicBezTo>
                  <a:lnTo>
                    <a:pt x="334" y="2858"/>
                  </a:lnTo>
                  <a:cubicBezTo>
                    <a:pt x="476" y="2977"/>
                    <a:pt x="607" y="3037"/>
                    <a:pt x="738" y="3037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8" name="Google Shape;4748;p52"/>
            <p:cNvSpPr/>
            <p:nvPr/>
          </p:nvSpPr>
          <p:spPr>
            <a:xfrm>
              <a:off x="4575250" y="2511750"/>
              <a:ext cx="124150" cy="81575"/>
            </a:xfrm>
            <a:custGeom>
              <a:avLst/>
              <a:gdLst/>
              <a:ahLst/>
              <a:cxnLst/>
              <a:rect l="l" t="t" r="r" b="b"/>
              <a:pathLst>
                <a:path w="4966" h="3263" extrusionOk="0">
                  <a:moveTo>
                    <a:pt x="4204" y="3263"/>
                  </a:moveTo>
                  <a:lnTo>
                    <a:pt x="763" y="3263"/>
                  </a:lnTo>
                  <a:cubicBezTo>
                    <a:pt x="561" y="3263"/>
                    <a:pt x="358" y="3167"/>
                    <a:pt x="227" y="3037"/>
                  </a:cubicBezTo>
                  <a:lnTo>
                    <a:pt x="227" y="3037"/>
                  </a:lnTo>
                  <a:cubicBezTo>
                    <a:pt x="96" y="2906"/>
                    <a:pt x="1" y="2703"/>
                    <a:pt x="1" y="2501"/>
                  </a:cubicBezTo>
                  <a:lnTo>
                    <a:pt x="1" y="762"/>
                  </a:lnTo>
                  <a:cubicBezTo>
                    <a:pt x="1" y="548"/>
                    <a:pt x="96" y="358"/>
                    <a:pt x="227" y="215"/>
                  </a:cubicBezTo>
                  <a:lnTo>
                    <a:pt x="227" y="215"/>
                  </a:lnTo>
                  <a:cubicBezTo>
                    <a:pt x="358" y="84"/>
                    <a:pt x="561" y="0"/>
                    <a:pt x="763" y="0"/>
                  </a:cubicBezTo>
                  <a:lnTo>
                    <a:pt x="4204" y="0"/>
                  </a:lnTo>
                  <a:cubicBezTo>
                    <a:pt x="4406" y="0"/>
                    <a:pt x="4609" y="84"/>
                    <a:pt x="4740" y="215"/>
                  </a:cubicBezTo>
                  <a:cubicBezTo>
                    <a:pt x="4871" y="358"/>
                    <a:pt x="4966" y="548"/>
                    <a:pt x="4966" y="762"/>
                  </a:cubicBezTo>
                  <a:lnTo>
                    <a:pt x="4966" y="2501"/>
                  </a:lnTo>
                  <a:cubicBezTo>
                    <a:pt x="4966" y="2703"/>
                    <a:pt x="4871" y="2894"/>
                    <a:pt x="4740" y="3037"/>
                  </a:cubicBezTo>
                  <a:cubicBezTo>
                    <a:pt x="4597" y="3167"/>
                    <a:pt x="4406" y="3263"/>
                    <a:pt x="4204" y="3263"/>
                  </a:cubicBezTo>
                  <a:close/>
                  <a:moveTo>
                    <a:pt x="763" y="3037"/>
                  </a:moveTo>
                  <a:lnTo>
                    <a:pt x="4204" y="3037"/>
                  </a:lnTo>
                  <a:cubicBezTo>
                    <a:pt x="4347" y="3037"/>
                    <a:pt x="4490" y="2977"/>
                    <a:pt x="4585" y="2870"/>
                  </a:cubicBezTo>
                  <a:cubicBezTo>
                    <a:pt x="4692" y="2763"/>
                    <a:pt x="4752" y="2632"/>
                    <a:pt x="4752" y="2477"/>
                  </a:cubicBezTo>
                  <a:lnTo>
                    <a:pt x="4752" y="739"/>
                  </a:lnTo>
                  <a:cubicBezTo>
                    <a:pt x="4752" y="596"/>
                    <a:pt x="4692" y="465"/>
                    <a:pt x="4585" y="358"/>
                  </a:cubicBezTo>
                  <a:lnTo>
                    <a:pt x="4585" y="358"/>
                  </a:lnTo>
                  <a:cubicBezTo>
                    <a:pt x="4478" y="250"/>
                    <a:pt x="4347" y="191"/>
                    <a:pt x="4204" y="191"/>
                  </a:cubicBezTo>
                  <a:lnTo>
                    <a:pt x="763" y="191"/>
                  </a:lnTo>
                  <a:cubicBezTo>
                    <a:pt x="620" y="191"/>
                    <a:pt x="477" y="250"/>
                    <a:pt x="394" y="358"/>
                  </a:cubicBezTo>
                  <a:lnTo>
                    <a:pt x="394" y="358"/>
                  </a:lnTo>
                  <a:cubicBezTo>
                    <a:pt x="287" y="453"/>
                    <a:pt x="227" y="596"/>
                    <a:pt x="227" y="739"/>
                  </a:cubicBezTo>
                  <a:lnTo>
                    <a:pt x="227" y="2477"/>
                  </a:lnTo>
                  <a:cubicBezTo>
                    <a:pt x="227" y="2632"/>
                    <a:pt x="287" y="2763"/>
                    <a:pt x="382" y="2858"/>
                  </a:cubicBezTo>
                  <a:lnTo>
                    <a:pt x="382" y="2858"/>
                  </a:lnTo>
                  <a:cubicBezTo>
                    <a:pt x="477" y="2977"/>
                    <a:pt x="620" y="3037"/>
                    <a:pt x="763" y="3037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9" name="Google Shape;4749;p52"/>
            <p:cNvSpPr/>
            <p:nvPr/>
          </p:nvSpPr>
          <p:spPr>
            <a:xfrm>
              <a:off x="4560075" y="2607300"/>
              <a:ext cx="289950" cy="3900"/>
            </a:xfrm>
            <a:custGeom>
              <a:avLst/>
              <a:gdLst/>
              <a:ahLst/>
              <a:cxnLst/>
              <a:rect l="l" t="t" r="r" b="b"/>
              <a:pathLst>
                <a:path w="11598" h="156" extrusionOk="0">
                  <a:moveTo>
                    <a:pt x="11526" y="0"/>
                  </a:moveTo>
                  <a:cubicBezTo>
                    <a:pt x="11562" y="0"/>
                    <a:pt x="11597" y="36"/>
                    <a:pt x="11597" y="72"/>
                  </a:cubicBezTo>
                  <a:cubicBezTo>
                    <a:pt x="11597" y="119"/>
                    <a:pt x="11562" y="155"/>
                    <a:pt x="11526" y="155"/>
                  </a:cubicBezTo>
                  <a:lnTo>
                    <a:pt x="72" y="155"/>
                  </a:lnTo>
                  <a:cubicBezTo>
                    <a:pt x="36" y="155"/>
                    <a:pt x="1" y="119"/>
                    <a:pt x="1" y="72"/>
                  </a:cubicBezTo>
                  <a:cubicBezTo>
                    <a:pt x="1" y="36"/>
                    <a:pt x="36" y="0"/>
                    <a:pt x="72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0" name="Google Shape;4750;p52"/>
            <p:cNvSpPr/>
            <p:nvPr/>
          </p:nvSpPr>
          <p:spPr>
            <a:xfrm>
              <a:off x="4560075" y="2624850"/>
              <a:ext cx="289950" cy="3600"/>
            </a:xfrm>
            <a:custGeom>
              <a:avLst/>
              <a:gdLst/>
              <a:ahLst/>
              <a:cxnLst/>
              <a:rect l="l" t="t" r="r" b="b"/>
              <a:pathLst>
                <a:path w="11598" h="144" extrusionOk="0">
                  <a:moveTo>
                    <a:pt x="11526" y="1"/>
                  </a:moveTo>
                  <a:cubicBezTo>
                    <a:pt x="11562" y="1"/>
                    <a:pt x="11597" y="25"/>
                    <a:pt x="11597" y="72"/>
                  </a:cubicBezTo>
                  <a:cubicBezTo>
                    <a:pt x="11597" y="120"/>
                    <a:pt x="11562" y="144"/>
                    <a:pt x="11526" y="144"/>
                  </a:cubicBezTo>
                  <a:lnTo>
                    <a:pt x="72" y="144"/>
                  </a:lnTo>
                  <a:cubicBezTo>
                    <a:pt x="36" y="144"/>
                    <a:pt x="1" y="120"/>
                    <a:pt x="1" y="72"/>
                  </a:cubicBezTo>
                  <a:cubicBezTo>
                    <a:pt x="1" y="25"/>
                    <a:pt x="36" y="1"/>
                    <a:pt x="72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1" name="Google Shape;4751;p52"/>
            <p:cNvSpPr/>
            <p:nvPr/>
          </p:nvSpPr>
          <p:spPr>
            <a:xfrm>
              <a:off x="4314225" y="2492400"/>
              <a:ext cx="99125" cy="377750"/>
            </a:xfrm>
            <a:custGeom>
              <a:avLst/>
              <a:gdLst/>
              <a:ahLst/>
              <a:cxnLst/>
              <a:rect l="l" t="t" r="r" b="b"/>
              <a:pathLst>
                <a:path w="3965" h="15110" extrusionOk="0">
                  <a:moveTo>
                    <a:pt x="0" y="14538"/>
                  </a:moveTo>
                  <a:lnTo>
                    <a:pt x="0" y="560"/>
                  </a:lnTo>
                  <a:cubicBezTo>
                    <a:pt x="0" y="405"/>
                    <a:pt x="60" y="262"/>
                    <a:pt x="155" y="167"/>
                  </a:cubicBezTo>
                  <a:cubicBezTo>
                    <a:pt x="262" y="60"/>
                    <a:pt x="417" y="1"/>
                    <a:pt x="560" y="1"/>
                  </a:cubicBezTo>
                  <a:lnTo>
                    <a:pt x="3405" y="1"/>
                  </a:lnTo>
                  <a:cubicBezTo>
                    <a:pt x="3572" y="1"/>
                    <a:pt x="3703" y="60"/>
                    <a:pt x="3810" y="167"/>
                  </a:cubicBezTo>
                  <a:cubicBezTo>
                    <a:pt x="3917" y="262"/>
                    <a:pt x="3965" y="417"/>
                    <a:pt x="3965" y="560"/>
                  </a:cubicBezTo>
                  <a:lnTo>
                    <a:pt x="3965" y="14538"/>
                  </a:lnTo>
                  <a:cubicBezTo>
                    <a:pt x="3965" y="14705"/>
                    <a:pt x="3905" y="14836"/>
                    <a:pt x="3810" y="14943"/>
                  </a:cubicBezTo>
                  <a:cubicBezTo>
                    <a:pt x="3703" y="15050"/>
                    <a:pt x="3548" y="15110"/>
                    <a:pt x="3405" y="15110"/>
                  </a:cubicBezTo>
                  <a:lnTo>
                    <a:pt x="560" y="15110"/>
                  </a:lnTo>
                  <a:cubicBezTo>
                    <a:pt x="405" y="15110"/>
                    <a:pt x="262" y="15050"/>
                    <a:pt x="155" y="14943"/>
                  </a:cubicBezTo>
                  <a:cubicBezTo>
                    <a:pt x="60" y="14836"/>
                    <a:pt x="0" y="14705"/>
                    <a:pt x="0" y="14538"/>
                  </a:cubicBezTo>
                  <a:close/>
                  <a:moveTo>
                    <a:pt x="226" y="560"/>
                  </a:moveTo>
                  <a:lnTo>
                    <a:pt x="226" y="14538"/>
                  </a:lnTo>
                  <a:cubicBezTo>
                    <a:pt x="226" y="14645"/>
                    <a:pt x="262" y="14729"/>
                    <a:pt x="322" y="14788"/>
                  </a:cubicBezTo>
                  <a:cubicBezTo>
                    <a:pt x="381" y="14848"/>
                    <a:pt x="476" y="14895"/>
                    <a:pt x="584" y="14895"/>
                  </a:cubicBezTo>
                  <a:lnTo>
                    <a:pt x="3417" y="14895"/>
                  </a:lnTo>
                  <a:cubicBezTo>
                    <a:pt x="3524" y="14895"/>
                    <a:pt x="3620" y="14848"/>
                    <a:pt x="3679" y="14788"/>
                  </a:cubicBezTo>
                  <a:cubicBezTo>
                    <a:pt x="3739" y="14729"/>
                    <a:pt x="3774" y="14645"/>
                    <a:pt x="3774" y="14538"/>
                  </a:cubicBezTo>
                  <a:lnTo>
                    <a:pt x="3774" y="560"/>
                  </a:lnTo>
                  <a:cubicBezTo>
                    <a:pt x="3774" y="465"/>
                    <a:pt x="3739" y="370"/>
                    <a:pt x="3679" y="310"/>
                  </a:cubicBezTo>
                  <a:cubicBezTo>
                    <a:pt x="3620" y="251"/>
                    <a:pt x="3524" y="203"/>
                    <a:pt x="3417" y="203"/>
                  </a:cubicBezTo>
                  <a:lnTo>
                    <a:pt x="584" y="203"/>
                  </a:lnTo>
                  <a:cubicBezTo>
                    <a:pt x="476" y="203"/>
                    <a:pt x="381" y="251"/>
                    <a:pt x="322" y="310"/>
                  </a:cubicBezTo>
                  <a:cubicBezTo>
                    <a:pt x="262" y="382"/>
                    <a:pt x="226" y="477"/>
                    <a:pt x="226" y="56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2" name="Google Shape;4752;p52"/>
            <p:cNvSpPr/>
            <p:nvPr/>
          </p:nvSpPr>
          <p:spPr>
            <a:xfrm>
              <a:off x="4329700" y="2522750"/>
              <a:ext cx="69375" cy="140825"/>
            </a:xfrm>
            <a:custGeom>
              <a:avLst/>
              <a:gdLst/>
              <a:ahLst/>
              <a:cxnLst/>
              <a:rect l="l" t="t" r="r" b="b"/>
              <a:pathLst>
                <a:path w="2775" h="5633" extrusionOk="0">
                  <a:moveTo>
                    <a:pt x="0" y="4692"/>
                  </a:moveTo>
                  <a:lnTo>
                    <a:pt x="0" y="942"/>
                  </a:lnTo>
                  <a:cubicBezTo>
                    <a:pt x="0" y="692"/>
                    <a:pt x="107" y="453"/>
                    <a:pt x="286" y="275"/>
                  </a:cubicBezTo>
                  <a:cubicBezTo>
                    <a:pt x="453" y="108"/>
                    <a:pt x="691" y="1"/>
                    <a:pt x="953" y="1"/>
                  </a:cubicBezTo>
                  <a:lnTo>
                    <a:pt x="1822" y="1"/>
                  </a:lnTo>
                  <a:cubicBezTo>
                    <a:pt x="2072" y="1"/>
                    <a:pt x="2310" y="108"/>
                    <a:pt x="2489" y="275"/>
                  </a:cubicBezTo>
                  <a:cubicBezTo>
                    <a:pt x="2655" y="441"/>
                    <a:pt x="2774" y="680"/>
                    <a:pt x="2774" y="942"/>
                  </a:cubicBezTo>
                  <a:lnTo>
                    <a:pt x="2774" y="4692"/>
                  </a:lnTo>
                  <a:cubicBezTo>
                    <a:pt x="2774" y="4942"/>
                    <a:pt x="2667" y="5180"/>
                    <a:pt x="2489" y="5347"/>
                  </a:cubicBezTo>
                  <a:cubicBezTo>
                    <a:pt x="2322" y="5514"/>
                    <a:pt x="2084" y="5633"/>
                    <a:pt x="1822" y="5633"/>
                  </a:cubicBezTo>
                  <a:lnTo>
                    <a:pt x="953" y="5633"/>
                  </a:lnTo>
                  <a:cubicBezTo>
                    <a:pt x="703" y="5633"/>
                    <a:pt x="465" y="5525"/>
                    <a:pt x="286" y="5347"/>
                  </a:cubicBezTo>
                  <a:cubicBezTo>
                    <a:pt x="107" y="5180"/>
                    <a:pt x="0" y="4942"/>
                    <a:pt x="0" y="4692"/>
                  </a:cubicBezTo>
                  <a:close/>
                  <a:moveTo>
                    <a:pt x="227" y="942"/>
                  </a:moveTo>
                  <a:lnTo>
                    <a:pt x="227" y="4692"/>
                  </a:lnTo>
                  <a:cubicBezTo>
                    <a:pt x="227" y="4883"/>
                    <a:pt x="298" y="5061"/>
                    <a:pt x="441" y="5204"/>
                  </a:cubicBezTo>
                  <a:cubicBezTo>
                    <a:pt x="572" y="5335"/>
                    <a:pt x="750" y="5406"/>
                    <a:pt x="941" y="5406"/>
                  </a:cubicBezTo>
                  <a:lnTo>
                    <a:pt x="1810" y="5406"/>
                  </a:lnTo>
                  <a:cubicBezTo>
                    <a:pt x="2001" y="5406"/>
                    <a:pt x="2179" y="5335"/>
                    <a:pt x="2310" y="5204"/>
                  </a:cubicBezTo>
                  <a:cubicBezTo>
                    <a:pt x="2441" y="5061"/>
                    <a:pt x="2524" y="4883"/>
                    <a:pt x="2524" y="4692"/>
                  </a:cubicBezTo>
                  <a:lnTo>
                    <a:pt x="2524" y="942"/>
                  </a:lnTo>
                  <a:cubicBezTo>
                    <a:pt x="2524" y="751"/>
                    <a:pt x="2441" y="572"/>
                    <a:pt x="2310" y="441"/>
                  </a:cubicBezTo>
                  <a:cubicBezTo>
                    <a:pt x="2179" y="299"/>
                    <a:pt x="2001" y="227"/>
                    <a:pt x="1810" y="227"/>
                  </a:cubicBezTo>
                  <a:lnTo>
                    <a:pt x="941" y="227"/>
                  </a:lnTo>
                  <a:cubicBezTo>
                    <a:pt x="750" y="227"/>
                    <a:pt x="572" y="299"/>
                    <a:pt x="441" y="441"/>
                  </a:cubicBezTo>
                  <a:cubicBezTo>
                    <a:pt x="322" y="572"/>
                    <a:pt x="227" y="751"/>
                    <a:pt x="227" y="94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3" name="Google Shape;4753;p52"/>
            <p:cNvSpPr/>
            <p:nvPr/>
          </p:nvSpPr>
          <p:spPr>
            <a:xfrm>
              <a:off x="4329700" y="2698975"/>
              <a:ext cx="69375" cy="140825"/>
            </a:xfrm>
            <a:custGeom>
              <a:avLst/>
              <a:gdLst/>
              <a:ahLst/>
              <a:cxnLst/>
              <a:rect l="l" t="t" r="r" b="b"/>
              <a:pathLst>
                <a:path w="2775" h="5633" extrusionOk="0">
                  <a:moveTo>
                    <a:pt x="0" y="4703"/>
                  </a:moveTo>
                  <a:lnTo>
                    <a:pt x="0" y="953"/>
                  </a:lnTo>
                  <a:cubicBezTo>
                    <a:pt x="0" y="691"/>
                    <a:pt x="107" y="453"/>
                    <a:pt x="286" y="274"/>
                  </a:cubicBezTo>
                  <a:cubicBezTo>
                    <a:pt x="453" y="120"/>
                    <a:pt x="691" y="0"/>
                    <a:pt x="953" y="0"/>
                  </a:cubicBezTo>
                  <a:lnTo>
                    <a:pt x="1822" y="0"/>
                  </a:lnTo>
                  <a:cubicBezTo>
                    <a:pt x="2072" y="0"/>
                    <a:pt x="2310" y="96"/>
                    <a:pt x="2489" y="274"/>
                  </a:cubicBezTo>
                  <a:cubicBezTo>
                    <a:pt x="2655" y="441"/>
                    <a:pt x="2774" y="679"/>
                    <a:pt x="2774" y="953"/>
                  </a:cubicBezTo>
                  <a:lnTo>
                    <a:pt x="2774" y="4703"/>
                  </a:lnTo>
                  <a:cubicBezTo>
                    <a:pt x="2774" y="4953"/>
                    <a:pt x="2667" y="5192"/>
                    <a:pt x="2489" y="5346"/>
                  </a:cubicBezTo>
                  <a:cubicBezTo>
                    <a:pt x="2322" y="5513"/>
                    <a:pt x="2084" y="5632"/>
                    <a:pt x="1822" y="5632"/>
                  </a:cubicBezTo>
                  <a:lnTo>
                    <a:pt x="953" y="5632"/>
                  </a:lnTo>
                  <a:cubicBezTo>
                    <a:pt x="703" y="5632"/>
                    <a:pt x="465" y="5525"/>
                    <a:pt x="286" y="5346"/>
                  </a:cubicBezTo>
                  <a:cubicBezTo>
                    <a:pt x="107" y="5192"/>
                    <a:pt x="0" y="4953"/>
                    <a:pt x="0" y="4703"/>
                  </a:cubicBezTo>
                  <a:close/>
                  <a:moveTo>
                    <a:pt x="227" y="929"/>
                  </a:moveTo>
                  <a:lnTo>
                    <a:pt x="227" y="4680"/>
                  </a:lnTo>
                  <a:cubicBezTo>
                    <a:pt x="227" y="4882"/>
                    <a:pt x="298" y="5061"/>
                    <a:pt x="441" y="5192"/>
                  </a:cubicBezTo>
                  <a:cubicBezTo>
                    <a:pt x="572" y="5323"/>
                    <a:pt x="750" y="5394"/>
                    <a:pt x="941" y="5394"/>
                  </a:cubicBezTo>
                  <a:lnTo>
                    <a:pt x="1810" y="5394"/>
                  </a:lnTo>
                  <a:cubicBezTo>
                    <a:pt x="2001" y="5394"/>
                    <a:pt x="2179" y="5323"/>
                    <a:pt x="2310" y="5192"/>
                  </a:cubicBezTo>
                  <a:cubicBezTo>
                    <a:pt x="2441" y="5061"/>
                    <a:pt x="2524" y="4882"/>
                    <a:pt x="2524" y="4680"/>
                  </a:cubicBezTo>
                  <a:lnTo>
                    <a:pt x="2524" y="929"/>
                  </a:lnTo>
                  <a:cubicBezTo>
                    <a:pt x="2524" y="739"/>
                    <a:pt x="2441" y="560"/>
                    <a:pt x="2310" y="429"/>
                  </a:cubicBezTo>
                  <a:cubicBezTo>
                    <a:pt x="2179" y="298"/>
                    <a:pt x="2001" y="215"/>
                    <a:pt x="1810" y="215"/>
                  </a:cubicBezTo>
                  <a:lnTo>
                    <a:pt x="941" y="215"/>
                  </a:lnTo>
                  <a:cubicBezTo>
                    <a:pt x="750" y="215"/>
                    <a:pt x="572" y="298"/>
                    <a:pt x="441" y="429"/>
                  </a:cubicBezTo>
                  <a:cubicBezTo>
                    <a:pt x="322" y="560"/>
                    <a:pt x="227" y="739"/>
                    <a:pt x="227" y="92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4" name="Google Shape;4754;p52"/>
            <p:cNvSpPr/>
            <p:nvPr/>
          </p:nvSpPr>
          <p:spPr>
            <a:xfrm>
              <a:off x="4587175" y="3113600"/>
              <a:ext cx="237250" cy="180700"/>
            </a:xfrm>
            <a:custGeom>
              <a:avLst/>
              <a:gdLst/>
              <a:ahLst/>
              <a:cxnLst/>
              <a:rect l="l" t="t" r="r" b="b"/>
              <a:pathLst>
                <a:path w="9490" h="7228" extrusionOk="0">
                  <a:moveTo>
                    <a:pt x="0" y="1644"/>
                  </a:moveTo>
                  <a:lnTo>
                    <a:pt x="0" y="1227"/>
                  </a:lnTo>
                  <a:cubicBezTo>
                    <a:pt x="0" y="882"/>
                    <a:pt x="143" y="584"/>
                    <a:pt x="357" y="358"/>
                  </a:cubicBezTo>
                  <a:cubicBezTo>
                    <a:pt x="584" y="144"/>
                    <a:pt x="893" y="1"/>
                    <a:pt x="1227" y="1"/>
                  </a:cubicBezTo>
                  <a:lnTo>
                    <a:pt x="8263" y="1"/>
                  </a:lnTo>
                  <a:cubicBezTo>
                    <a:pt x="8608" y="1"/>
                    <a:pt x="8906" y="144"/>
                    <a:pt x="9132" y="358"/>
                  </a:cubicBezTo>
                  <a:cubicBezTo>
                    <a:pt x="9347" y="584"/>
                    <a:pt x="9490" y="894"/>
                    <a:pt x="9490" y="1227"/>
                  </a:cubicBezTo>
                  <a:lnTo>
                    <a:pt x="9490" y="1644"/>
                  </a:lnTo>
                  <a:lnTo>
                    <a:pt x="9263" y="1644"/>
                  </a:lnTo>
                  <a:lnTo>
                    <a:pt x="9263" y="1227"/>
                  </a:lnTo>
                  <a:cubicBezTo>
                    <a:pt x="9263" y="941"/>
                    <a:pt x="9144" y="691"/>
                    <a:pt x="8966" y="513"/>
                  </a:cubicBezTo>
                  <a:cubicBezTo>
                    <a:pt x="8787" y="334"/>
                    <a:pt x="8537" y="215"/>
                    <a:pt x="8251" y="215"/>
                  </a:cubicBezTo>
                  <a:lnTo>
                    <a:pt x="1215" y="215"/>
                  </a:lnTo>
                  <a:cubicBezTo>
                    <a:pt x="929" y="215"/>
                    <a:pt x="679" y="334"/>
                    <a:pt x="500" y="513"/>
                  </a:cubicBezTo>
                  <a:cubicBezTo>
                    <a:pt x="322" y="691"/>
                    <a:pt x="203" y="941"/>
                    <a:pt x="203" y="1227"/>
                  </a:cubicBezTo>
                  <a:lnTo>
                    <a:pt x="203" y="1644"/>
                  </a:lnTo>
                  <a:close/>
                  <a:moveTo>
                    <a:pt x="8275" y="7228"/>
                  </a:moveTo>
                  <a:lnTo>
                    <a:pt x="1238" y="7228"/>
                  </a:lnTo>
                  <a:lnTo>
                    <a:pt x="1238" y="7002"/>
                  </a:lnTo>
                  <a:lnTo>
                    <a:pt x="8275" y="7002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5" name="Google Shape;4755;p52"/>
            <p:cNvSpPr/>
            <p:nvPr/>
          </p:nvSpPr>
          <p:spPr>
            <a:xfrm>
              <a:off x="4568725" y="3250525"/>
              <a:ext cx="275050" cy="85750"/>
            </a:xfrm>
            <a:custGeom>
              <a:avLst/>
              <a:gdLst/>
              <a:ahLst/>
              <a:cxnLst/>
              <a:rect l="l" t="t" r="r" b="b"/>
              <a:pathLst>
                <a:path w="11002" h="3430" extrusionOk="0">
                  <a:moveTo>
                    <a:pt x="2512" y="1"/>
                  </a:moveTo>
                  <a:lnTo>
                    <a:pt x="8465" y="1"/>
                  </a:lnTo>
                  <a:lnTo>
                    <a:pt x="8465" y="227"/>
                  </a:lnTo>
                  <a:lnTo>
                    <a:pt x="2512" y="227"/>
                  </a:lnTo>
                  <a:close/>
                  <a:moveTo>
                    <a:pt x="11001" y="870"/>
                  </a:moveTo>
                  <a:lnTo>
                    <a:pt x="11001" y="2561"/>
                  </a:lnTo>
                  <a:cubicBezTo>
                    <a:pt x="11001" y="2799"/>
                    <a:pt x="10894" y="3025"/>
                    <a:pt x="10739" y="3180"/>
                  </a:cubicBezTo>
                  <a:cubicBezTo>
                    <a:pt x="10585" y="3334"/>
                    <a:pt x="10370" y="3430"/>
                    <a:pt x="10132" y="3430"/>
                  </a:cubicBezTo>
                  <a:lnTo>
                    <a:pt x="857" y="3430"/>
                  </a:lnTo>
                  <a:cubicBezTo>
                    <a:pt x="619" y="3430"/>
                    <a:pt x="405" y="3323"/>
                    <a:pt x="250" y="3180"/>
                  </a:cubicBezTo>
                  <a:cubicBezTo>
                    <a:pt x="83" y="3013"/>
                    <a:pt x="0" y="2799"/>
                    <a:pt x="0" y="2561"/>
                  </a:cubicBezTo>
                  <a:lnTo>
                    <a:pt x="0" y="870"/>
                  </a:lnTo>
                  <a:lnTo>
                    <a:pt x="226" y="870"/>
                  </a:lnTo>
                  <a:lnTo>
                    <a:pt x="226" y="2561"/>
                  </a:lnTo>
                  <a:cubicBezTo>
                    <a:pt x="226" y="2739"/>
                    <a:pt x="298" y="2906"/>
                    <a:pt x="417" y="3025"/>
                  </a:cubicBezTo>
                  <a:cubicBezTo>
                    <a:pt x="536" y="3144"/>
                    <a:pt x="703" y="3215"/>
                    <a:pt x="881" y="3215"/>
                  </a:cubicBezTo>
                  <a:lnTo>
                    <a:pt x="10144" y="3215"/>
                  </a:lnTo>
                  <a:cubicBezTo>
                    <a:pt x="10323" y="3215"/>
                    <a:pt x="10489" y="3144"/>
                    <a:pt x="10609" y="3025"/>
                  </a:cubicBezTo>
                  <a:cubicBezTo>
                    <a:pt x="10728" y="2906"/>
                    <a:pt x="10799" y="2739"/>
                    <a:pt x="10799" y="2561"/>
                  </a:cubicBezTo>
                  <a:lnTo>
                    <a:pt x="10799" y="87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6" name="Google Shape;4756;p52"/>
            <p:cNvSpPr/>
            <p:nvPr/>
          </p:nvSpPr>
          <p:spPr>
            <a:xfrm>
              <a:off x="4568425" y="3151700"/>
              <a:ext cx="66100" cy="142600"/>
            </a:xfrm>
            <a:custGeom>
              <a:avLst/>
              <a:gdLst/>
              <a:ahLst/>
              <a:cxnLst/>
              <a:rect l="l" t="t" r="r" b="b"/>
              <a:pathLst>
                <a:path w="2644" h="5704" extrusionOk="0">
                  <a:moveTo>
                    <a:pt x="548" y="5478"/>
                  </a:moveTo>
                  <a:lnTo>
                    <a:pt x="2096" y="5478"/>
                  </a:lnTo>
                  <a:cubicBezTo>
                    <a:pt x="2179" y="5478"/>
                    <a:pt x="2262" y="5442"/>
                    <a:pt x="2322" y="5382"/>
                  </a:cubicBezTo>
                  <a:lnTo>
                    <a:pt x="2322" y="5382"/>
                  </a:lnTo>
                  <a:cubicBezTo>
                    <a:pt x="2381" y="5323"/>
                    <a:pt x="2405" y="5251"/>
                    <a:pt x="2405" y="5156"/>
                  </a:cubicBezTo>
                  <a:lnTo>
                    <a:pt x="2405" y="560"/>
                  </a:lnTo>
                  <a:cubicBezTo>
                    <a:pt x="2405" y="477"/>
                    <a:pt x="2381" y="394"/>
                    <a:pt x="2322" y="334"/>
                  </a:cubicBezTo>
                  <a:cubicBezTo>
                    <a:pt x="2262" y="287"/>
                    <a:pt x="2179" y="251"/>
                    <a:pt x="2096" y="251"/>
                  </a:cubicBezTo>
                  <a:lnTo>
                    <a:pt x="548" y="251"/>
                  </a:lnTo>
                  <a:cubicBezTo>
                    <a:pt x="453" y="251"/>
                    <a:pt x="381" y="287"/>
                    <a:pt x="322" y="334"/>
                  </a:cubicBezTo>
                  <a:lnTo>
                    <a:pt x="322" y="334"/>
                  </a:lnTo>
                  <a:cubicBezTo>
                    <a:pt x="262" y="394"/>
                    <a:pt x="238" y="477"/>
                    <a:pt x="238" y="560"/>
                  </a:cubicBezTo>
                  <a:lnTo>
                    <a:pt x="238" y="5156"/>
                  </a:lnTo>
                  <a:cubicBezTo>
                    <a:pt x="238" y="5251"/>
                    <a:pt x="262" y="5323"/>
                    <a:pt x="322" y="5382"/>
                  </a:cubicBezTo>
                  <a:lnTo>
                    <a:pt x="322" y="5382"/>
                  </a:lnTo>
                  <a:cubicBezTo>
                    <a:pt x="381" y="5430"/>
                    <a:pt x="453" y="5478"/>
                    <a:pt x="548" y="5478"/>
                  </a:cubicBezTo>
                  <a:close/>
                  <a:moveTo>
                    <a:pt x="2096" y="5704"/>
                  </a:moveTo>
                  <a:lnTo>
                    <a:pt x="548" y="5704"/>
                  </a:lnTo>
                  <a:cubicBezTo>
                    <a:pt x="393" y="5704"/>
                    <a:pt x="262" y="5644"/>
                    <a:pt x="155" y="5537"/>
                  </a:cubicBezTo>
                  <a:lnTo>
                    <a:pt x="155" y="5537"/>
                  </a:lnTo>
                  <a:cubicBezTo>
                    <a:pt x="60" y="5430"/>
                    <a:pt x="0" y="5299"/>
                    <a:pt x="0" y="5144"/>
                  </a:cubicBezTo>
                  <a:lnTo>
                    <a:pt x="0" y="548"/>
                  </a:lnTo>
                  <a:cubicBezTo>
                    <a:pt x="0" y="394"/>
                    <a:pt x="60" y="263"/>
                    <a:pt x="155" y="156"/>
                  </a:cubicBezTo>
                  <a:cubicBezTo>
                    <a:pt x="262" y="60"/>
                    <a:pt x="393" y="1"/>
                    <a:pt x="548" y="1"/>
                  </a:cubicBezTo>
                  <a:lnTo>
                    <a:pt x="2096" y="1"/>
                  </a:lnTo>
                  <a:cubicBezTo>
                    <a:pt x="2239" y="1"/>
                    <a:pt x="2381" y="60"/>
                    <a:pt x="2477" y="156"/>
                  </a:cubicBezTo>
                  <a:cubicBezTo>
                    <a:pt x="2584" y="263"/>
                    <a:pt x="2643" y="394"/>
                    <a:pt x="2643" y="548"/>
                  </a:cubicBezTo>
                  <a:lnTo>
                    <a:pt x="2643" y="5144"/>
                  </a:lnTo>
                  <a:cubicBezTo>
                    <a:pt x="2643" y="5299"/>
                    <a:pt x="2584" y="5430"/>
                    <a:pt x="2477" y="5537"/>
                  </a:cubicBezTo>
                  <a:cubicBezTo>
                    <a:pt x="2381" y="5644"/>
                    <a:pt x="2239" y="5704"/>
                    <a:pt x="2096" y="5704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7" name="Google Shape;4757;p52"/>
            <p:cNvSpPr/>
            <p:nvPr/>
          </p:nvSpPr>
          <p:spPr>
            <a:xfrm>
              <a:off x="4777675" y="3151700"/>
              <a:ext cx="66400" cy="142600"/>
            </a:xfrm>
            <a:custGeom>
              <a:avLst/>
              <a:gdLst/>
              <a:ahLst/>
              <a:cxnLst/>
              <a:rect l="l" t="t" r="r" b="b"/>
              <a:pathLst>
                <a:path w="2656" h="5704" extrusionOk="0">
                  <a:moveTo>
                    <a:pt x="560" y="5478"/>
                  </a:moveTo>
                  <a:lnTo>
                    <a:pt x="2108" y="5478"/>
                  </a:lnTo>
                  <a:cubicBezTo>
                    <a:pt x="2191" y="5478"/>
                    <a:pt x="2262" y="5442"/>
                    <a:pt x="2322" y="5382"/>
                  </a:cubicBezTo>
                  <a:cubicBezTo>
                    <a:pt x="2381" y="5323"/>
                    <a:pt x="2417" y="5251"/>
                    <a:pt x="2417" y="5156"/>
                  </a:cubicBezTo>
                  <a:lnTo>
                    <a:pt x="2417" y="560"/>
                  </a:lnTo>
                  <a:cubicBezTo>
                    <a:pt x="2417" y="477"/>
                    <a:pt x="2381" y="394"/>
                    <a:pt x="2322" y="334"/>
                  </a:cubicBezTo>
                  <a:cubicBezTo>
                    <a:pt x="2262" y="287"/>
                    <a:pt x="2191" y="251"/>
                    <a:pt x="2108" y="251"/>
                  </a:cubicBezTo>
                  <a:lnTo>
                    <a:pt x="560" y="251"/>
                  </a:lnTo>
                  <a:cubicBezTo>
                    <a:pt x="465" y="251"/>
                    <a:pt x="393" y="287"/>
                    <a:pt x="334" y="334"/>
                  </a:cubicBezTo>
                  <a:lnTo>
                    <a:pt x="334" y="334"/>
                  </a:lnTo>
                  <a:cubicBezTo>
                    <a:pt x="274" y="394"/>
                    <a:pt x="238" y="477"/>
                    <a:pt x="238" y="560"/>
                  </a:cubicBezTo>
                  <a:lnTo>
                    <a:pt x="238" y="5156"/>
                  </a:lnTo>
                  <a:cubicBezTo>
                    <a:pt x="238" y="5251"/>
                    <a:pt x="274" y="5323"/>
                    <a:pt x="334" y="5382"/>
                  </a:cubicBezTo>
                  <a:lnTo>
                    <a:pt x="334" y="5382"/>
                  </a:lnTo>
                  <a:cubicBezTo>
                    <a:pt x="369" y="5430"/>
                    <a:pt x="465" y="5478"/>
                    <a:pt x="560" y="5478"/>
                  </a:cubicBezTo>
                  <a:close/>
                  <a:moveTo>
                    <a:pt x="2108" y="5704"/>
                  </a:moveTo>
                  <a:lnTo>
                    <a:pt x="560" y="5704"/>
                  </a:lnTo>
                  <a:cubicBezTo>
                    <a:pt x="405" y="5704"/>
                    <a:pt x="274" y="5644"/>
                    <a:pt x="167" y="5537"/>
                  </a:cubicBezTo>
                  <a:lnTo>
                    <a:pt x="167" y="5537"/>
                  </a:lnTo>
                  <a:cubicBezTo>
                    <a:pt x="60" y="5430"/>
                    <a:pt x="0" y="5299"/>
                    <a:pt x="0" y="5144"/>
                  </a:cubicBezTo>
                  <a:lnTo>
                    <a:pt x="0" y="548"/>
                  </a:lnTo>
                  <a:cubicBezTo>
                    <a:pt x="0" y="394"/>
                    <a:pt x="60" y="263"/>
                    <a:pt x="167" y="156"/>
                  </a:cubicBezTo>
                  <a:lnTo>
                    <a:pt x="167" y="156"/>
                  </a:lnTo>
                  <a:cubicBezTo>
                    <a:pt x="274" y="60"/>
                    <a:pt x="405" y="1"/>
                    <a:pt x="560" y="1"/>
                  </a:cubicBezTo>
                  <a:lnTo>
                    <a:pt x="2108" y="1"/>
                  </a:lnTo>
                  <a:cubicBezTo>
                    <a:pt x="2251" y="1"/>
                    <a:pt x="2381" y="60"/>
                    <a:pt x="2489" y="156"/>
                  </a:cubicBezTo>
                  <a:cubicBezTo>
                    <a:pt x="2596" y="263"/>
                    <a:pt x="2655" y="394"/>
                    <a:pt x="2655" y="548"/>
                  </a:cubicBezTo>
                  <a:lnTo>
                    <a:pt x="2655" y="5144"/>
                  </a:lnTo>
                  <a:cubicBezTo>
                    <a:pt x="2655" y="5299"/>
                    <a:pt x="2596" y="5430"/>
                    <a:pt x="2489" y="5537"/>
                  </a:cubicBezTo>
                  <a:cubicBezTo>
                    <a:pt x="2381" y="5644"/>
                    <a:pt x="2251" y="5704"/>
                    <a:pt x="2108" y="5704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8" name="Google Shape;4758;p52"/>
            <p:cNvSpPr/>
            <p:nvPr/>
          </p:nvSpPr>
          <p:spPr>
            <a:xfrm>
              <a:off x="4655325" y="3137125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239" y="0"/>
                  </a:moveTo>
                  <a:cubicBezTo>
                    <a:pt x="370" y="0"/>
                    <a:pt x="477" y="108"/>
                    <a:pt x="477" y="239"/>
                  </a:cubicBezTo>
                  <a:cubicBezTo>
                    <a:pt x="477" y="369"/>
                    <a:pt x="370" y="477"/>
                    <a:pt x="239" y="477"/>
                  </a:cubicBezTo>
                  <a:cubicBezTo>
                    <a:pt x="108" y="477"/>
                    <a:pt x="1" y="369"/>
                    <a:pt x="1" y="239"/>
                  </a:cubicBezTo>
                  <a:cubicBezTo>
                    <a:pt x="1" y="108"/>
                    <a:pt x="108" y="0"/>
                    <a:pt x="239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9" name="Google Shape;4759;p52"/>
            <p:cNvSpPr/>
            <p:nvPr/>
          </p:nvSpPr>
          <p:spPr>
            <a:xfrm>
              <a:off x="4744925" y="3137125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239" y="0"/>
                  </a:moveTo>
                  <a:cubicBezTo>
                    <a:pt x="382" y="0"/>
                    <a:pt x="477" y="108"/>
                    <a:pt x="477" y="239"/>
                  </a:cubicBezTo>
                  <a:cubicBezTo>
                    <a:pt x="477" y="369"/>
                    <a:pt x="382" y="477"/>
                    <a:pt x="239" y="477"/>
                  </a:cubicBezTo>
                  <a:cubicBezTo>
                    <a:pt x="108" y="477"/>
                    <a:pt x="1" y="369"/>
                    <a:pt x="1" y="239"/>
                  </a:cubicBezTo>
                  <a:cubicBezTo>
                    <a:pt x="1" y="108"/>
                    <a:pt x="108" y="0"/>
                    <a:pt x="239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0" name="Google Shape;4760;p52"/>
            <p:cNvSpPr/>
            <p:nvPr/>
          </p:nvSpPr>
          <p:spPr>
            <a:xfrm>
              <a:off x="4655325" y="3220775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239" y="0"/>
                  </a:moveTo>
                  <a:cubicBezTo>
                    <a:pt x="370" y="0"/>
                    <a:pt x="477" y="107"/>
                    <a:pt x="477" y="238"/>
                  </a:cubicBezTo>
                  <a:cubicBezTo>
                    <a:pt x="477" y="381"/>
                    <a:pt x="370" y="476"/>
                    <a:pt x="239" y="476"/>
                  </a:cubicBezTo>
                  <a:cubicBezTo>
                    <a:pt x="108" y="476"/>
                    <a:pt x="1" y="381"/>
                    <a:pt x="1" y="238"/>
                  </a:cubicBezTo>
                  <a:cubicBezTo>
                    <a:pt x="1" y="107"/>
                    <a:pt x="108" y="0"/>
                    <a:pt x="239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1" name="Google Shape;4761;p52"/>
            <p:cNvSpPr/>
            <p:nvPr/>
          </p:nvSpPr>
          <p:spPr>
            <a:xfrm>
              <a:off x="4744925" y="3220775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239" y="0"/>
                  </a:moveTo>
                  <a:cubicBezTo>
                    <a:pt x="382" y="0"/>
                    <a:pt x="477" y="107"/>
                    <a:pt x="477" y="238"/>
                  </a:cubicBezTo>
                  <a:cubicBezTo>
                    <a:pt x="477" y="381"/>
                    <a:pt x="382" y="476"/>
                    <a:pt x="239" y="476"/>
                  </a:cubicBezTo>
                  <a:cubicBezTo>
                    <a:pt x="108" y="476"/>
                    <a:pt x="1" y="381"/>
                    <a:pt x="1" y="238"/>
                  </a:cubicBezTo>
                  <a:cubicBezTo>
                    <a:pt x="1" y="107"/>
                    <a:pt x="108" y="0"/>
                    <a:pt x="239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2" name="Google Shape;4762;p52"/>
            <p:cNvSpPr/>
            <p:nvPr/>
          </p:nvSpPr>
          <p:spPr>
            <a:xfrm>
              <a:off x="4469300" y="3484200"/>
              <a:ext cx="180400" cy="237250"/>
            </a:xfrm>
            <a:custGeom>
              <a:avLst/>
              <a:gdLst/>
              <a:ahLst/>
              <a:cxnLst/>
              <a:rect l="l" t="t" r="r" b="b"/>
              <a:pathLst>
                <a:path w="7216" h="9490" extrusionOk="0">
                  <a:moveTo>
                    <a:pt x="1643" y="9489"/>
                  </a:moveTo>
                  <a:lnTo>
                    <a:pt x="1227" y="9489"/>
                  </a:lnTo>
                  <a:cubicBezTo>
                    <a:pt x="881" y="9489"/>
                    <a:pt x="584" y="9346"/>
                    <a:pt x="358" y="9132"/>
                  </a:cubicBezTo>
                  <a:cubicBezTo>
                    <a:pt x="131" y="8906"/>
                    <a:pt x="0" y="8596"/>
                    <a:pt x="0" y="8263"/>
                  </a:cubicBezTo>
                  <a:lnTo>
                    <a:pt x="0" y="1226"/>
                  </a:lnTo>
                  <a:cubicBezTo>
                    <a:pt x="0" y="881"/>
                    <a:pt x="131" y="583"/>
                    <a:pt x="358" y="357"/>
                  </a:cubicBezTo>
                  <a:cubicBezTo>
                    <a:pt x="584" y="143"/>
                    <a:pt x="893" y="0"/>
                    <a:pt x="1227" y="0"/>
                  </a:cubicBezTo>
                  <a:lnTo>
                    <a:pt x="1643" y="0"/>
                  </a:lnTo>
                  <a:lnTo>
                    <a:pt x="1643" y="226"/>
                  </a:lnTo>
                  <a:lnTo>
                    <a:pt x="1227" y="226"/>
                  </a:lnTo>
                  <a:cubicBezTo>
                    <a:pt x="941" y="226"/>
                    <a:pt x="691" y="345"/>
                    <a:pt x="512" y="524"/>
                  </a:cubicBezTo>
                  <a:cubicBezTo>
                    <a:pt x="334" y="703"/>
                    <a:pt x="215" y="953"/>
                    <a:pt x="215" y="1238"/>
                  </a:cubicBezTo>
                  <a:lnTo>
                    <a:pt x="215" y="8275"/>
                  </a:lnTo>
                  <a:cubicBezTo>
                    <a:pt x="215" y="8561"/>
                    <a:pt x="334" y="8811"/>
                    <a:pt x="512" y="8989"/>
                  </a:cubicBezTo>
                  <a:cubicBezTo>
                    <a:pt x="691" y="9168"/>
                    <a:pt x="941" y="9287"/>
                    <a:pt x="1227" y="9287"/>
                  </a:cubicBezTo>
                  <a:lnTo>
                    <a:pt x="1643" y="9287"/>
                  </a:lnTo>
                  <a:close/>
                  <a:moveTo>
                    <a:pt x="7216" y="1226"/>
                  </a:moveTo>
                  <a:lnTo>
                    <a:pt x="7216" y="8263"/>
                  </a:lnTo>
                  <a:lnTo>
                    <a:pt x="7001" y="8263"/>
                  </a:lnTo>
                  <a:lnTo>
                    <a:pt x="7001" y="1226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3" name="Google Shape;4763;p52"/>
            <p:cNvSpPr/>
            <p:nvPr/>
          </p:nvSpPr>
          <p:spPr>
            <a:xfrm>
              <a:off x="4606225" y="3464850"/>
              <a:ext cx="85750" cy="275050"/>
            </a:xfrm>
            <a:custGeom>
              <a:avLst/>
              <a:gdLst/>
              <a:ahLst/>
              <a:cxnLst/>
              <a:rect l="l" t="t" r="r" b="b"/>
              <a:pathLst>
                <a:path w="3430" h="11002" extrusionOk="0">
                  <a:moveTo>
                    <a:pt x="0" y="8489"/>
                  </a:moveTo>
                  <a:lnTo>
                    <a:pt x="0" y="2536"/>
                  </a:lnTo>
                  <a:lnTo>
                    <a:pt x="226" y="2536"/>
                  </a:lnTo>
                  <a:lnTo>
                    <a:pt x="226" y="8489"/>
                  </a:lnTo>
                  <a:close/>
                  <a:moveTo>
                    <a:pt x="869" y="0"/>
                  </a:moveTo>
                  <a:lnTo>
                    <a:pt x="2560" y="0"/>
                  </a:lnTo>
                  <a:cubicBezTo>
                    <a:pt x="2798" y="0"/>
                    <a:pt x="3024" y="107"/>
                    <a:pt x="3167" y="262"/>
                  </a:cubicBezTo>
                  <a:cubicBezTo>
                    <a:pt x="3334" y="417"/>
                    <a:pt x="3429" y="631"/>
                    <a:pt x="3429" y="869"/>
                  </a:cubicBezTo>
                  <a:lnTo>
                    <a:pt x="3429" y="10144"/>
                  </a:lnTo>
                  <a:cubicBezTo>
                    <a:pt x="3429" y="10382"/>
                    <a:pt x="3322" y="10597"/>
                    <a:pt x="3167" y="10751"/>
                  </a:cubicBezTo>
                  <a:cubicBezTo>
                    <a:pt x="3013" y="10918"/>
                    <a:pt x="2798" y="11002"/>
                    <a:pt x="2560" y="11002"/>
                  </a:cubicBezTo>
                  <a:lnTo>
                    <a:pt x="869" y="11002"/>
                  </a:lnTo>
                  <a:lnTo>
                    <a:pt x="869" y="10775"/>
                  </a:lnTo>
                  <a:lnTo>
                    <a:pt x="2560" y="10775"/>
                  </a:lnTo>
                  <a:cubicBezTo>
                    <a:pt x="2739" y="10775"/>
                    <a:pt x="2905" y="10704"/>
                    <a:pt x="3024" y="10585"/>
                  </a:cubicBezTo>
                  <a:cubicBezTo>
                    <a:pt x="3143" y="10466"/>
                    <a:pt x="3215" y="10299"/>
                    <a:pt x="3215" y="10120"/>
                  </a:cubicBezTo>
                  <a:lnTo>
                    <a:pt x="3215" y="857"/>
                  </a:lnTo>
                  <a:cubicBezTo>
                    <a:pt x="3215" y="679"/>
                    <a:pt x="3143" y="512"/>
                    <a:pt x="3024" y="393"/>
                  </a:cubicBezTo>
                  <a:cubicBezTo>
                    <a:pt x="2905" y="274"/>
                    <a:pt x="2739" y="203"/>
                    <a:pt x="2560" y="203"/>
                  </a:cubicBezTo>
                  <a:lnTo>
                    <a:pt x="869" y="203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4" name="Google Shape;4764;p52"/>
            <p:cNvSpPr/>
            <p:nvPr/>
          </p:nvSpPr>
          <p:spPr>
            <a:xfrm>
              <a:off x="4507400" y="3674100"/>
              <a:ext cx="142300" cy="66100"/>
            </a:xfrm>
            <a:custGeom>
              <a:avLst/>
              <a:gdLst/>
              <a:ahLst/>
              <a:cxnLst/>
              <a:rect l="l" t="t" r="r" b="b"/>
              <a:pathLst>
                <a:path w="5692" h="2644" extrusionOk="0">
                  <a:moveTo>
                    <a:pt x="5477" y="2108"/>
                  </a:moveTo>
                  <a:lnTo>
                    <a:pt x="5477" y="560"/>
                  </a:lnTo>
                  <a:cubicBezTo>
                    <a:pt x="5477" y="476"/>
                    <a:pt x="5442" y="405"/>
                    <a:pt x="5382" y="346"/>
                  </a:cubicBezTo>
                  <a:lnTo>
                    <a:pt x="5382" y="346"/>
                  </a:lnTo>
                  <a:cubicBezTo>
                    <a:pt x="5322" y="286"/>
                    <a:pt x="5251" y="250"/>
                    <a:pt x="5156" y="250"/>
                  </a:cubicBezTo>
                  <a:lnTo>
                    <a:pt x="560" y="250"/>
                  </a:lnTo>
                  <a:cubicBezTo>
                    <a:pt x="477" y="250"/>
                    <a:pt x="393" y="286"/>
                    <a:pt x="334" y="346"/>
                  </a:cubicBezTo>
                  <a:cubicBezTo>
                    <a:pt x="274" y="405"/>
                    <a:pt x="250" y="476"/>
                    <a:pt x="250" y="560"/>
                  </a:cubicBezTo>
                  <a:lnTo>
                    <a:pt x="250" y="2108"/>
                  </a:lnTo>
                  <a:cubicBezTo>
                    <a:pt x="250" y="2203"/>
                    <a:pt x="274" y="2274"/>
                    <a:pt x="334" y="2334"/>
                  </a:cubicBezTo>
                  <a:lnTo>
                    <a:pt x="334" y="2334"/>
                  </a:lnTo>
                  <a:cubicBezTo>
                    <a:pt x="393" y="2393"/>
                    <a:pt x="477" y="2429"/>
                    <a:pt x="560" y="2429"/>
                  </a:cubicBezTo>
                  <a:lnTo>
                    <a:pt x="5156" y="2429"/>
                  </a:lnTo>
                  <a:cubicBezTo>
                    <a:pt x="5251" y="2429"/>
                    <a:pt x="5322" y="2393"/>
                    <a:pt x="5382" y="2334"/>
                  </a:cubicBezTo>
                  <a:lnTo>
                    <a:pt x="5382" y="2334"/>
                  </a:lnTo>
                  <a:cubicBezTo>
                    <a:pt x="5430" y="2274"/>
                    <a:pt x="5477" y="2203"/>
                    <a:pt x="5477" y="2108"/>
                  </a:cubicBezTo>
                  <a:close/>
                  <a:moveTo>
                    <a:pt x="5692" y="548"/>
                  </a:moveTo>
                  <a:lnTo>
                    <a:pt x="5692" y="2096"/>
                  </a:lnTo>
                  <a:cubicBezTo>
                    <a:pt x="5692" y="2251"/>
                    <a:pt x="5632" y="2381"/>
                    <a:pt x="5537" y="2489"/>
                  </a:cubicBezTo>
                  <a:lnTo>
                    <a:pt x="5537" y="2489"/>
                  </a:lnTo>
                  <a:cubicBezTo>
                    <a:pt x="5430" y="2584"/>
                    <a:pt x="5299" y="2643"/>
                    <a:pt x="5144" y="2643"/>
                  </a:cubicBezTo>
                  <a:lnTo>
                    <a:pt x="548" y="2643"/>
                  </a:lnTo>
                  <a:cubicBezTo>
                    <a:pt x="393" y="2643"/>
                    <a:pt x="262" y="2584"/>
                    <a:pt x="155" y="2489"/>
                  </a:cubicBezTo>
                  <a:cubicBezTo>
                    <a:pt x="60" y="2381"/>
                    <a:pt x="0" y="2251"/>
                    <a:pt x="0" y="2096"/>
                  </a:cubicBezTo>
                  <a:lnTo>
                    <a:pt x="0" y="548"/>
                  </a:lnTo>
                  <a:cubicBezTo>
                    <a:pt x="0" y="405"/>
                    <a:pt x="60" y="262"/>
                    <a:pt x="155" y="167"/>
                  </a:cubicBezTo>
                  <a:cubicBezTo>
                    <a:pt x="262" y="60"/>
                    <a:pt x="393" y="0"/>
                    <a:pt x="548" y="0"/>
                  </a:cubicBezTo>
                  <a:lnTo>
                    <a:pt x="5144" y="0"/>
                  </a:lnTo>
                  <a:cubicBezTo>
                    <a:pt x="5299" y="0"/>
                    <a:pt x="5430" y="60"/>
                    <a:pt x="5537" y="167"/>
                  </a:cubicBezTo>
                  <a:cubicBezTo>
                    <a:pt x="5632" y="262"/>
                    <a:pt x="5692" y="405"/>
                    <a:pt x="5692" y="548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5" name="Google Shape;4765;p52"/>
            <p:cNvSpPr/>
            <p:nvPr/>
          </p:nvSpPr>
          <p:spPr>
            <a:xfrm>
              <a:off x="4507400" y="3464850"/>
              <a:ext cx="142300" cy="66400"/>
            </a:xfrm>
            <a:custGeom>
              <a:avLst/>
              <a:gdLst/>
              <a:ahLst/>
              <a:cxnLst/>
              <a:rect l="l" t="t" r="r" b="b"/>
              <a:pathLst>
                <a:path w="5692" h="2656" extrusionOk="0">
                  <a:moveTo>
                    <a:pt x="5477" y="2108"/>
                  </a:moveTo>
                  <a:lnTo>
                    <a:pt x="5477" y="560"/>
                  </a:lnTo>
                  <a:cubicBezTo>
                    <a:pt x="5477" y="465"/>
                    <a:pt x="5442" y="393"/>
                    <a:pt x="5382" y="334"/>
                  </a:cubicBezTo>
                  <a:cubicBezTo>
                    <a:pt x="5322" y="274"/>
                    <a:pt x="5251" y="238"/>
                    <a:pt x="5156" y="238"/>
                  </a:cubicBezTo>
                  <a:lnTo>
                    <a:pt x="560" y="238"/>
                  </a:lnTo>
                  <a:cubicBezTo>
                    <a:pt x="477" y="238"/>
                    <a:pt x="393" y="274"/>
                    <a:pt x="334" y="334"/>
                  </a:cubicBezTo>
                  <a:cubicBezTo>
                    <a:pt x="274" y="393"/>
                    <a:pt x="250" y="465"/>
                    <a:pt x="250" y="560"/>
                  </a:cubicBezTo>
                  <a:lnTo>
                    <a:pt x="250" y="2108"/>
                  </a:lnTo>
                  <a:cubicBezTo>
                    <a:pt x="250" y="2191"/>
                    <a:pt x="274" y="2262"/>
                    <a:pt x="334" y="2322"/>
                  </a:cubicBezTo>
                  <a:lnTo>
                    <a:pt x="334" y="2322"/>
                  </a:lnTo>
                  <a:cubicBezTo>
                    <a:pt x="393" y="2381"/>
                    <a:pt x="477" y="2417"/>
                    <a:pt x="560" y="2417"/>
                  </a:cubicBezTo>
                  <a:lnTo>
                    <a:pt x="5156" y="2417"/>
                  </a:lnTo>
                  <a:cubicBezTo>
                    <a:pt x="5251" y="2417"/>
                    <a:pt x="5322" y="2381"/>
                    <a:pt x="5382" y="2322"/>
                  </a:cubicBezTo>
                  <a:lnTo>
                    <a:pt x="5382" y="2322"/>
                  </a:lnTo>
                  <a:cubicBezTo>
                    <a:pt x="5430" y="2262"/>
                    <a:pt x="5477" y="2191"/>
                    <a:pt x="5477" y="2108"/>
                  </a:cubicBezTo>
                  <a:close/>
                  <a:moveTo>
                    <a:pt x="5692" y="560"/>
                  </a:moveTo>
                  <a:lnTo>
                    <a:pt x="5692" y="2108"/>
                  </a:lnTo>
                  <a:cubicBezTo>
                    <a:pt x="5692" y="2250"/>
                    <a:pt x="5632" y="2381"/>
                    <a:pt x="5537" y="2489"/>
                  </a:cubicBezTo>
                  <a:lnTo>
                    <a:pt x="5537" y="2489"/>
                  </a:lnTo>
                  <a:cubicBezTo>
                    <a:pt x="5430" y="2596"/>
                    <a:pt x="5299" y="2655"/>
                    <a:pt x="5144" y="2655"/>
                  </a:cubicBezTo>
                  <a:lnTo>
                    <a:pt x="548" y="2655"/>
                  </a:lnTo>
                  <a:cubicBezTo>
                    <a:pt x="393" y="2655"/>
                    <a:pt x="262" y="2596"/>
                    <a:pt x="155" y="2489"/>
                  </a:cubicBezTo>
                  <a:lnTo>
                    <a:pt x="155" y="2489"/>
                  </a:lnTo>
                  <a:cubicBezTo>
                    <a:pt x="60" y="2381"/>
                    <a:pt x="0" y="2250"/>
                    <a:pt x="0" y="2108"/>
                  </a:cubicBezTo>
                  <a:lnTo>
                    <a:pt x="0" y="560"/>
                  </a:lnTo>
                  <a:cubicBezTo>
                    <a:pt x="0" y="405"/>
                    <a:pt x="60" y="274"/>
                    <a:pt x="155" y="167"/>
                  </a:cubicBezTo>
                  <a:cubicBezTo>
                    <a:pt x="262" y="60"/>
                    <a:pt x="393" y="0"/>
                    <a:pt x="548" y="0"/>
                  </a:cubicBezTo>
                  <a:lnTo>
                    <a:pt x="5144" y="0"/>
                  </a:lnTo>
                  <a:cubicBezTo>
                    <a:pt x="5299" y="0"/>
                    <a:pt x="5430" y="60"/>
                    <a:pt x="5537" y="167"/>
                  </a:cubicBezTo>
                  <a:cubicBezTo>
                    <a:pt x="5632" y="274"/>
                    <a:pt x="5692" y="405"/>
                    <a:pt x="5692" y="56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6" name="Google Shape;4766;p52"/>
            <p:cNvSpPr/>
            <p:nvPr/>
          </p:nvSpPr>
          <p:spPr>
            <a:xfrm>
              <a:off x="4492800" y="3641650"/>
              <a:ext cx="11950" cy="11925"/>
            </a:xfrm>
            <a:custGeom>
              <a:avLst/>
              <a:gdLst/>
              <a:ahLst/>
              <a:cxnLst/>
              <a:rect l="l" t="t" r="r" b="b"/>
              <a:pathLst>
                <a:path w="478" h="477" extrusionOk="0">
                  <a:moveTo>
                    <a:pt x="1" y="239"/>
                  </a:moveTo>
                  <a:cubicBezTo>
                    <a:pt x="1" y="108"/>
                    <a:pt x="108" y="0"/>
                    <a:pt x="239" y="0"/>
                  </a:cubicBezTo>
                  <a:cubicBezTo>
                    <a:pt x="370" y="0"/>
                    <a:pt x="477" y="108"/>
                    <a:pt x="477" y="239"/>
                  </a:cubicBezTo>
                  <a:cubicBezTo>
                    <a:pt x="477" y="370"/>
                    <a:pt x="370" y="477"/>
                    <a:pt x="239" y="477"/>
                  </a:cubicBezTo>
                  <a:cubicBezTo>
                    <a:pt x="108" y="477"/>
                    <a:pt x="1" y="370"/>
                    <a:pt x="1" y="23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7" name="Google Shape;4767;p52"/>
            <p:cNvSpPr/>
            <p:nvPr/>
          </p:nvSpPr>
          <p:spPr>
            <a:xfrm>
              <a:off x="4492800" y="3552050"/>
              <a:ext cx="11950" cy="11925"/>
            </a:xfrm>
            <a:custGeom>
              <a:avLst/>
              <a:gdLst/>
              <a:ahLst/>
              <a:cxnLst/>
              <a:rect l="l" t="t" r="r" b="b"/>
              <a:pathLst>
                <a:path w="478" h="477" extrusionOk="0">
                  <a:moveTo>
                    <a:pt x="1" y="239"/>
                  </a:moveTo>
                  <a:cubicBezTo>
                    <a:pt x="1" y="108"/>
                    <a:pt x="108" y="1"/>
                    <a:pt x="239" y="1"/>
                  </a:cubicBezTo>
                  <a:cubicBezTo>
                    <a:pt x="370" y="1"/>
                    <a:pt x="477" y="108"/>
                    <a:pt x="477" y="239"/>
                  </a:cubicBezTo>
                  <a:cubicBezTo>
                    <a:pt x="477" y="370"/>
                    <a:pt x="370" y="477"/>
                    <a:pt x="239" y="477"/>
                  </a:cubicBezTo>
                  <a:cubicBezTo>
                    <a:pt x="108" y="477"/>
                    <a:pt x="1" y="358"/>
                    <a:pt x="1" y="23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8" name="Google Shape;4768;p52"/>
            <p:cNvSpPr/>
            <p:nvPr/>
          </p:nvSpPr>
          <p:spPr>
            <a:xfrm>
              <a:off x="4576450" y="3641650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1" y="239"/>
                  </a:moveTo>
                  <a:cubicBezTo>
                    <a:pt x="1" y="108"/>
                    <a:pt x="108" y="0"/>
                    <a:pt x="239" y="0"/>
                  </a:cubicBezTo>
                  <a:cubicBezTo>
                    <a:pt x="370" y="0"/>
                    <a:pt x="477" y="108"/>
                    <a:pt x="477" y="239"/>
                  </a:cubicBezTo>
                  <a:cubicBezTo>
                    <a:pt x="477" y="370"/>
                    <a:pt x="370" y="477"/>
                    <a:pt x="239" y="477"/>
                  </a:cubicBezTo>
                  <a:cubicBezTo>
                    <a:pt x="108" y="477"/>
                    <a:pt x="1" y="370"/>
                    <a:pt x="1" y="23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9" name="Google Shape;4769;p52"/>
            <p:cNvSpPr/>
            <p:nvPr/>
          </p:nvSpPr>
          <p:spPr>
            <a:xfrm>
              <a:off x="4576450" y="3552050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1" y="239"/>
                  </a:moveTo>
                  <a:cubicBezTo>
                    <a:pt x="1" y="108"/>
                    <a:pt x="108" y="1"/>
                    <a:pt x="239" y="1"/>
                  </a:cubicBezTo>
                  <a:cubicBezTo>
                    <a:pt x="370" y="1"/>
                    <a:pt x="477" y="108"/>
                    <a:pt x="477" y="239"/>
                  </a:cubicBezTo>
                  <a:cubicBezTo>
                    <a:pt x="477" y="370"/>
                    <a:pt x="370" y="477"/>
                    <a:pt x="239" y="477"/>
                  </a:cubicBezTo>
                  <a:cubicBezTo>
                    <a:pt x="108" y="477"/>
                    <a:pt x="1" y="358"/>
                    <a:pt x="1" y="23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0" name="Google Shape;4770;p52"/>
            <p:cNvSpPr/>
            <p:nvPr/>
          </p:nvSpPr>
          <p:spPr>
            <a:xfrm>
              <a:off x="3921300" y="3297850"/>
              <a:ext cx="180425" cy="410800"/>
            </a:xfrm>
            <a:custGeom>
              <a:avLst/>
              <a:gdLst/>
              <a:ahLst/>
              <a:cxnLst/>
              <a:rect l="l" t="t" r="r" b="b"/>
              <a:pathLst>
                <a:path w="7217" h="16432" extrusionOk="0">
                  <a:moveTo>
                    <a:pt x="5585" y="16431"/>
                  </a:moveTo>
                  <a:lnTo>
                    <a:pt x="6002" y="16431"/>
                  </a:lnTo>
                  <a:cubicBezTo>
                    <a:pt x="6335" y="16431"/>
                    <a:pt x="6633" y="16300"/>
                    <a:pt x="6859" y="16074"/>
                  </a:cubicBezTo>
                  <a:cubicBezTo>
                    <a:pt x="7085" y="15848"/>
                    <a:pt x="7216" y="15538"/>
                    <a:pt x="7216" y="15217"/>
                  </a:cubicBezTo>
                  <a:lnTo>
                    <a:pt x="7216" y="1227"/>
                  </a:lnTo>
                  <a:cubicBezTo>
                    <a:pt x="7216" y="882"/>
                    <a:pt x="7085" y="584"/>
                    <a:pt x="6859" y="358"/>
                  </a:cubicBezTo>
                  <a:cubicBezTo>
                    <a:pt x="6633" y="132"/>
                    <a:pt x="6323" y="1"/>
                    <a:pt x="6002" y="1"/>
                  </a:cubicBezTo>
                  <a:lnTo>
                    <a:pt x="5585" y="1"/>
                  </a:lnTo>
                  <a:lnTo>
                    <a:pt x="5585" y="227"/>
                  </a:lnTo>
                  <a:lnTo>
                    <a:pt x="6002" y="227"/>
                  </a:lnTo>
                  <a:cubicBezTo>
                    <a:pt x="6276" y="227"/>
                    <a:pt x="6537" y="346"/>
                    <a:pt x="6716" y="525"/>
                  </a:cubicBezTo>
                  <a:cubicBezTo>
                    <a:pt x="6895" y="703"/>
                    <a:pt x="7014" y="953"/>
                    <a:pt x="7014" y="1239"/>
                  </a:cubicBezTo>
                  <a:lnTo>
                    <a:pt x="7014" y="15229"/>
                  </a:lnTo>
                  <a:cubicBezTo>
                    <a:pt x="7014" y="15515"/>
                    <a:pt x="6895" y="15765"/>
                    <a:pt x="6716" y="15943"/>
                  </a:cubicBezTo>
                  <a:cubicBezTo>
                    <a:pt x="6537" y="16122"/>
                    <a:pt x="6276" y="16241"/>
                    <a:pt x="6002" y="16241"/>
                  </a:cubicBezTo>
                  <a:lnTo>
                    <a:pt x="5585" y="16241"/>
                  </a:lnTo>
                  <a:close/>
                  <a:moveTo>
                    <a:pt x="1" y="1203"/>
                  </a:moveTo>
                  <a:lnTo>
                    <a:pt x="1" y="15193"/>
                  </a:lnTo>
                  <a:lnTo>
                    <a:pt x="227" y="15193"/>
                  </a:lnTo>
                  <a:lnTo>
                    <a:pt x="227" y="1203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1" name="Google Shape;4771;p52"/>
            <p:cNvSpPr/>
            <p:nvPr/>
          </p:nvSpPr>
          <p:spPr>
            <a:xfrm>
              <a:off x="3878750" y="3278200"/>
              <a:ext cx="86050" cy="449200"/>
            </a:xfrm>
            <a:custGeom>
              <a:avLst/>
              <a:gdLst/>
              <a:ahLst/>
              <a:cxnLst/>
              <a:rect l="l" t="t" r="r" b="b"/>
              <a:pathLst>
                <a:path w="3442" h="17968" extrusionOk="0">
                  <a:moveTo>
                    <a:pt x="3441" y="15443"/>
                  </a:moveTo>
                  <a:lnTo>
                    <a:pt x="3441" y="2525"/>
                  </a:lnTo>
                  <a:lnTo>
                    <a:pt x="3215" y="2525"/>
                  </a:lnTo>
                  <a:lnTo>
                    <a:pt x="3215" y="15443"/>
                  </a:lnTo>
                  <a:close/>
                  <a:moveTo>
                    <a:pt x="2560" y="1"/>
                  </a:moveTo>
                  <a:lnTo>
                    <a:pt x="870" y="1"/>
                  </a:lnTo>
                  <a:cubicBezTo>
                    <a:pt x="631" y="1"/>
                    <a:pt x="405" y="108"/>
                    <a:pt x="262" y="251"/>
                  </a:cubicBezTo>
                  <a:cubicBezTo>
                    <a:pt x="96" y="418"/>
                    <a:pt x="0" y="620"/>
                    <a:pt x="0" y="858"/>
                  </a:cubicBezTo>
                  <a:lnTo>
                    <a:pt x="0" y="17098"/>
                  </a:lnTo>
                  <a:cubicBezTo>
                    <a:pt x="0" y="17336"/>
                    <a:pt x="108" y="17563"/>
                    <a:pt x="262" y="17706"/>
                  </a:cubicBezTo>
                  <a:cubicBezTo>
                    <a:pt x="417" y="17872"/>
                    <a:pt x="631" y="17967"/>
                    <a:pt x="870" y="17967"/>
                  </a:cubicBezTo>
                  <a:lnTo>
                    <a:pt x="2560" y="17967"/>
                  </a:lnTo>
                  <a:lnTo>
                    <a:pt x="2560" y="17741"/>
                  </a:lnTo>
                  <a:lnTo>
                    <a:pt x="870" y="17741"/>
                  </a:lnTo>
                  <a:cubicBezTo>
                    <a:pt x="691" y="17741"/>
                    <a:pt x="524" y="17670"/>
                    <a:pt x="405" y="17551"/>
                  </a:cubicBezTo>
                  <a:cubicBezTo>
                    <a:pt x="286" y="17432"/>
                    <a:pt x="215" y="17265"/>
                    <a:pt x="215" y="17086"/>
                  </a:cubicBezTo>
                  <a:lnTo>
                    <a:pt x="215" y="858"/>
                  </a:lnTo>
                  <a:cubicBezTo>
                    <a:pt x="215" y="680"/>
                    <a:pt x="286" y="525"/>
                    <a:pt x="405" y="406"/>
                  </a:cubicBezTo>
                  <a:cubicBezTo>
                    <a:pt x="524" y="287"/>
                    <a:pt x="691" y="203"/>
                    <a:pt x="870" y="203"/>
                  </a:cubicBezTo>
                  <a:lnTo>
                    <a:pt x="2560" y="203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2" name="Google Shape;4772;p52"/>
            <p:cNvSpPr/>
            <p:nvPr/>
          </p:nvSpPr>
          <p:spPr>
            <a:xfrm>
              <a:off x="3921300" y="3661300"/>
              <a:ext cx="142325" cy="66400"/>
            </a:xfrm>
            <a:custGeom>
              <a:avLst/>
              <a:gdLst/>
              <a:ahLst/>
              <a:cxnLst/>
              <a:rect l="l" t="t" r="r" b="b"/>
              <a:pathLst>
                <a:path w="5693" h="2656" extrusionOk="0">
                  <a:moveTo>
                    <a:pt x="227" y="2108"/>
                  </a:moveTo>
                  <a:lnTo>
                    <a:pt x="227" y="560"/>
                  </a:lnTo>
                  <a:cubicBezTo>
                    <a:pt x="227" y="465"/>
                    <a:pt x="251" y="393"/>
                    <a:pt x="311" y="334"/>
                  </a:cubicBezTo>
                  <a:lnTo>
                    <a:pt x="311" y="334"/>
                  </a:lnTo>
                  <a:cubicBezTo>
                    <a:pt x="370" y="274"/>
                    <a:pt x="441" y="238"/>
                    <a:pt x="537" y="238"/>
                  </a:cubicBezTo>
                  <a:lnTo>
                    <a:pt x="5133" y="238"/>
                  </a:lnTo>
                  <a:cubicBezTo>
                    <a:pt x="5228" y="238"/>
                    <a:pt x="5299" y="274"/>
                    <a:pt x="5359" y="334"/>
                  </a:cubicBezTo>
                  <a:cubicBezTo>
                    <a:pt x="5418" y="393"/>
                    <a:pt x="5442" y="465"/>
                    <a:pt x="5442" y="560"/>
                  </a:cubicBezTo>
                  <a:lnTo>
                    <a:pt x="5442" y="2108"/>
                  </a:lnTo>
                  <a:cubicBezTo>
                    <a:pt x="5442" y="2191"/>
                    <a:pt x="5418" y="2262"/>
                    <a:pt x="5359" y="2322"/>
                  </a:cubicBezTo>
                  <a:lnTo>
                    <a:pt x="5359" y="2322"/>
                  </a:lnTo>
                  <a:cubicBezTo>
                    <a:pt x="5299" y="2382"/>
                    <a:pt x="5228" y="2417"/>
                    <a:pt x="5133" y="2417"/>
                  </a:cubicBezTo>
                  <a:lnTo>
                    <a:pt x="537" y="2417"/>
                  </a:lnTo>
                  <a:cubicBezTo>
                    <a:pt x="441" y="2417"/>
                    <a:pt x="370" y="2382"/>
                    <a:pt x="311" y="2322"/>
                  </a:cubicBezTo>
                  <a:lnTo>
                    <a:pt x="311" y="2322"/>
                  </a:lnTo>
                  <a:cubicBezTo>
                    <a:pt x="251" y="2262"/>
                    <a:pt x="227" y="2191"/>
                    <a:pt x="227" y="2108"/>
                  </a:cubicBezTo>
                  <a:close/>
                  <a:moveTo>
                    <a:pt x="1" y="560"/>
                  </a:moveTo>
                  <a:lnTo>
                    <a:pt x="1" y="2108"/>
                  </a:lnTo>
                  <a:cubicBezTo>
                    <a:pt x="1" y="2251"/>
                    <a:pt x="60" y="2382"/>
                    <a:pt x="168" y="2489"/>
                  </a:cubicBezTo>
                  <a:lnTo>
                    <a:pt x="168" y="2489"/>
                  </a:lnTo>
                  <a:cubicBezTo>
                    <a:pt x="263" y="2596"/>
                    <a:pt x="406" y="2655"/>
                    <a:pt x="549" y="2655"/>
                  </a:cubicBezTo>
                  <a:lnTo>
                    <a:pt x="5144" y="2655"/>
                  </a:lnTo>
                  <a:cubicBezTo>
                    <a:pt x="5299" y="2655"/>
                    <a:pt x="5430" y="2596"/>
                    <a:pt x="5537" y="2489"/>
                  </a:cubicBezTo>
                  <a:cubicBezTo>
                    <a:pt x="5645" y="2382"/>
                    <a:pt x="5692" y="2251"/>
                    <a:pt x="5692" y="2108"/>
                  </a:cubicBezTo>
                  <a:lnTo>
                    <a:pt x="5692" y="560"/>
                  </a:lnTo>
                  <a:cubicBezTo>
                    <a:pt x="5692" y="405"/>
                    <a:pt x="5633" y="274"/>
                    <a:pt x="5537" y="167"/>
                  </a:cubicBezTo>
                  <a:cubicBezTo>
                    <a:pt x="5430" y="60"/>
                    <a:pt x="5299" y="0"/>
                    <a:pt x="5144" y="0"/>
                  </a:cubicBezTo>
                  <a:lnTo>
                    <a:pt x="549" y="0"/>
                  </a:lnTo>
                  <a:cubicBezTo>
                    <a:pt x="406" y="0"/>
                    <a:pt x="263" y="60"/>
                    <a:pt x="168" y="167"/>
                  </a:cubicBezTo>
                  <a:cubicBezTo>
                    <a:pt x="60" y="262"/>
                    <a:pt x="1" y="405"/>
                    <a:pt x="1" y="56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3" name="Google Shape;4773;p52"/>
            <p:cNvSpPr/>
            <p:nvPr/>
          </p:nvSpPr>
          <p:spPr>
            <a:xfrm>
              <a:off x="3921300" y="3278200"/>
              <a:ext cx="142325" cy="66125"/>
            </a:xfrm>
            <a:custGeom>
              <a:avLst/>
              <a:gdLst/>
              <a:ahLst/>
              <a:cxnLst/>
              <a:rect l="l" t="t" r="r" b="b"/>
              <a:pathLst>
                <a:path w="5693" h="2645" extrusionOk="0">
                  <a:moveTo>
                    <a:pt x="227" y="2096"/>
                  </a:moveTo>
                  <a:lnTo>
                    <a:pt x="227" y="549"/>
                  </a:lnTo>
                  <a:cubicBezTo>
                    <a:pt x="227" y="465"/>
                    <a:pt x="251" y="382"/>
                    <a:pt x="311" y="322"/>
                  </a:cubicBezTo>
                  <a:cubicBezTo>
                    <a:pt x="370" y="263"/>
                    <a:pt x="441" y="239"/>
                    <a:pt x="537" y="239"/>
                  </a:cubicBezTo>
                  <a:lnTo>
                    <a:pt x="5133" y="239"/>
                  </a:lnTo>
                  <a:cubicBezTo>
                    <a:pt x="5228" y="239"/>
                    <a:pt x="5299" y="263"/>
                    <a:pt x="5359" y="322"/>
                  </a:cubicBezTo>
                  <a:cubicBezTo>
                    <a:pt x="5418" y="382"/>
                    <a:pt x="5442" y="465"/>
                    <a:pt x="5442" y="549"/>
                  </a:cubicBezTo>
                  <a:lnTo>
                    <a:pt x="5442" y="2096"/>
                  </a:lnTo>
                  <a:cubicBezTo>
                    <a:pt x="5442" y="2192"/>
                    <a:pt x="5418" y="2263"/>
                    <a:pt x="5359" y="2323"/>
                  </a:cubicBezTo>
                  <a:lnTo>
                    <a:pt x="5359" y="2323"/>
                  </a:lnTo>
                  <a:cubicBezTo>
                    <a:pt x="5299" y="2382"/>
                    <a:pt x="5228" y="2406"/>
                    <a:pt x="5133" y="2406"/>
                  </a:cubicBezTo>
                  <a:lnTo>
                    <a:pt x="537" y="2406"/>
                  </a:lnTo>
                  <a:cubicBezTo>
                    <a:pt x="441" y="2406"/>
                    <a:pt x="370" y="2382"/>
                    <a:pt x="311" y="2323"/>
                  </a:cubicBezTo>
                  <a:lnTo>
                    <a:pt x="311" y="2323"/>
                  </a:lnTo>
                  <a:cubicBezTo>
                    <a:pt x="251" y="2263"/>
                    <a:pt x="227" y="2192"/>
                    <a:pt x="227" y="2096"/>
                  </a:cubicBezTo>
                  <a:close/>
                  <a:moveTo>
                    <a:pt x="1" y="549"/>
                  </a:moveTo>
                  <a:lnTo>
                    <a:pt x="1" y="2096"/>
                  </a:lnTo>
                  <a:cubicBezTo>
                    <a:pt x="1" y="2251"/>
                    <a:pt x="60" y="2382"/>
                    <a:pt x="168" y="2489"/>
                  </a:cubicBezTo>
                  <a:lnTo>
                    <a:pt x="168" y="2489"/>
                  </a:lnTo>
                  <a:cubicBezTo>
                    <a:pt x="263" y="2585"/>
                    <a:pt x="406" y="2644"/>
                    <a:pt x="549" y="2644"/>
                  </a:cubicBezTo>
                  <a:lnTo>
                    <a:pt x="5144" y="2644"/>
                  </a:lnTo>
                  <a:cubicBezTo>
                    <a:pt x="5299" y="2644"/>
                    <a:pt x="5430" y="2585"/>
                    <a:pt x="5537" y="2489"/>
                  </a:cubicBezTo>
                  <a:lnTo>
                    <a:pt x="5537" y="2489"/>
                  </a:lnTo>
                  <a:cubicBezTo>
                    <a:pt x="5645" y="2382"/>
                    <a:pt x="5692" y="2251"/>
                    <a:pt x="5692" y="2096"/>
                  </a:cubicBezTo>
                  <a:lnTo>
                    <a:pt x="5692" y="549"/>
                  </a:lnTo>
                  <a:cubicBezTo>
                    <a:pt x="5692" y="406"/>
                    <a:pt x="5633" y="263"/>
                    <a:pt x="5537" y="168"/>
                  </a:cubicBezTo>
                  <a:cubicBezTo>
                    <a:pt x="5430" y="60"/>
                    <a:pt x="5299" y="1"/>
                    <a:pt x="5144" y="1"/>
                  </a:cubicBezTo>
                  <a:lnTo>
                    <a:pt x="549" y="1"/>
                  </a:lnTo>
                  <a:cubicBezTo>
                    <a:pt x="406" y="1"/>
                    <a:pt x="263" y="60"/>
                    <a:pt x="168" y="168"/>
                  </a:cubicBezTo>
                  <a:cubicBezTo>
                    <a:pt x="60" y="251"/>
                    <a:pt x="1" y="406"/>
                    <a:pt x="1" y="54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4" name="Google Shape;4774;p52"/>
            <p:cNvSpPr/>
            <p:nvPr/>
          </p:nvSpPr>
          <p:spPr>
            <a:xfrm>
              <a:off x="3961800" y="3501150"/>
              <a:ext cx="136950" cy="3600"/>
            </a:xfrm>
            <a:custGeom>
              <a:avLst/>
              <a:gdLst/>
              <a:ahLst/>
              <a:cxnLst/>
              <a:rect l="l" t="t" r="r" b="b"/>
              <a:pathLst>
                <a:path w="5478" h="144" extrusionOk="0">
                  <a:moveTo>
                    <a:pt x="0" y="1"/>
                  </a:moveTo>
                  <a:lnTo>
                    <a:pt x="5477" y="1"/>
                  </a:lnTo>
                  <a:lnTo>
                    <a:pt x="5477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5" name="Google Shape;4775;p52"/>
            <p:cNvSpPr/>
            <p:nvPr/>
          </p:nvSpPr>
          <p:spPr>
            <a:xfrm>
              <a:off x="3881725" y="3501150"/>
              <a:ext cx="40200" cy="3600"/>
            </a:xfrm>
            <a:custGeom>
              <a:avLst/>
              <a:gdLst/>
              <a:ahLst/>
              <a:cxnLst/>
              <a:rect l="l" t="t" r="r" b="b"/>
              <a:pathLst>
                <a:path w="1608" h="144" extrusionOk="0">
                  <a:moveTo>
                    <a:pt x="0" y="1"/>
                  </a:moveTo>
                  <a:lnTo>
                    <a:pt x="1608" y="1"/>
                  </a:lnTo>
                  <a:lnTo>
                    <a:pt x="1608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6" name="Google Shape;4776;p52"/>
            <p:cNvSpPr/>
            <p:nvPr/>
          </p:nvSpPr>
          <p:spPr>
            <a:xfrm>
              <a:off x="4066275" y="3625275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477" y="239"/>
                  </a:moveTo>
                  <a:cubicBezTo>
                    <a:pt x="477" y="108"/>
                    <a:pt x="369" y="1"/>
                    <a:pt x="238" y="1"/>
                  </a:cubicBezTo>
                  <a:cubicBezTo>
                    <a:pt x="107" y="1"/>
                    <a:pt x="0" y="108"/>
                    <a:pt x="0" y="239"/>
                  </a:cubicBezTo>
                  <a:cubicBezTo>
                    <a:pt x="0" y="370"/>
                    <a:pt x="107" y="477"/>
                    <a:pt x="238" y="477"/>
                  </a:cubicBezTo>
                  <a:cubicBezTo>
                    <a:pt x="357" y="477"/>
                    <a:pt x="477" y="370"/>
                    <a:pt x="477" y="23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7" name="Google Shape;4777;p52"/>
            <p:cNvSpPr/>
            <p:nvPr/>
          </p:nvSpPr>
          <p:spPr>
            <a:xfrm>
              <a:off x="4066275" y="3535375"/>
              <a:ext cx="11925" cy="12250"/>
            </a:xfrm>
            <a:custGeom>
              <a:avLst/>
              <a:gdLst/>
              <a:ahLst/>
              <a:cxnLst/>
              <a:rect l="l" t="t" r="r" b="b"/>
              <a:pathLst>
                <a:path w="477" h="490" extrusionOk="0">
                  <a:moveTo>
                    <a:pt x="477" y="239"/>
                  </a:moveTo>
                  <a:cubicBezTo>
                    <a:pt x="477" y="96"/>
                    <a:pt x="369" y="1"/>
                    <a:pt x="238" y="1"/>
                  </a:cubicBezTo>
                  <a:cubicBezTo>
                    <a:pt x="107" y="1"/>
                    <a:pt x="0" y="96"/>
                    <a:pt x="0" y="239"/>
                  </a:cubicBezTo>
                  <a:cubicBezTo>
                    <a:pt x="0" y="370"/>
                    <a:pt x="107" y="477"/>
                    <a:pt x="238" y="477"/>
                  </a:cubicBezTo>
                  <a:cubicBezTo>
                    <a:pt x="357" y="489"/>
                    <a:pt x="477" y="370"/>
                    <a:pt x="477" y="23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8" name="Google Shape;4778;p52"/>
            <p:cNvSpPr/>
            <p:nvPr/>
          </p:nvSpPr>
          <p:spPr>
            <a:xfrm>
              <a:off x="3982625" y="3625275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477" y="239"/>
                  </a:moveTo>
                  <a:cubicBezTo>
                    <a:pt x="477" y="108"/>
                    <a:pt x="370" y="1"/>
                    <a:pt x="239" y="1"/>
                  </a:cubicBezTo>
                  <a:cubicBezTo>
                    <a:pt x="108" y="1"/>
                    <a:pt x="1" y="108"/>
                    <a:pt x="1" y="239"/>
                  </a:cubicBezTo>
                  <a:cubicBezTo>
                    <a:pt x="1" y="370"/>
                    <a:pt x="108" y="477"/>
                    <a:pt x="239" y="477"/>
                  </a:cubicBezTo>
                  <a:cubicBezTo>
                    <a:pt x="358" y="477"/>
                    <a:pt x="477" y="370"/>
                    <a:pt x="477" y="23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9" name="Google Shape;4779;p52"/>
            <p:cNvSpPr/>
            <p:nvPr/>
          </p:nvSpPr>
          <p:spPr>
            <a:xfrm>
              <a:off x="3982625" y="3535375"/>
              <a:ext cx="11925" cy="12250"/>
            </a:xfrm>
            <a:custGeom>
              <a:avLst/>
              <a:gdLst/>
              <a:ahLst/>
              <a:cxnLst/>
              <a:rect l="l" t="t" r="r" b="b"/>
              <a:pathLst>
                <a:path w="477" h="490" extrusionOk="0">
                  <a:moveTo>
                    <a:pt x="477" y="239"/>
                  </a:moveTo>
                  <a:cubicBezTo>
                    <a:pt x="477" y="96"/>
                    <a:pt x="370" y="1"/>
                    <a:pt x="239" y="1"/>
                  </a:cubicBezTo>
                  <a:cubicBezTo>
                    <a:pt x="108" y="1"/>
                    <a:pt x="1" y="96"/>
                    <a:pt x="1" y="239"/>
                  </a:cubicBezTo>
                  <a:cubicBezTo>
                    <a:pt x="1" y="370"/>
                    <a:pt x="108" y="477"/>
                    <a:pt x="239" y="477"/>
                  </a:cubicBezTo>
                  <a:cubicBezTo>
                    <a:pt x="358" y="489"/>
                    <a:pt x="477" y="370"/>
                    <a:pt x="477" y="23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0" name="Google Shape;4780;p52"/>
            <p:cNvSpPr/>
            <p:nvPr/>
          </p:nvSpPr>
          <p:spPr>
            <a:xfrm>
              <a:off x="4066275" y="3458300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477" y="238"/>
                  </a:moveTo>
                  <a:cubicBezTo>
                    <a:pt x="477" y="107"/>
                    <a:pt x="369" y="0"/>
                    <a:pt x="238" y="0"/>
                  </a:cubicBezTo>
                  <a:cubicBezTo>
                    <a:pt x="107" y="0"/>
                    <a:pt x="0" y="107"/>
                    <a:pt x="0" y="238"/>
                  </a:cubicBezTo>
                  <a:cubicBezTo>
                    <a:pt x="0" y="369"/>
                    <a:pt x="107" y="476"/>
                    <a:pt x="238" y="476"/>
                  </a:cubicBezTo>
                  <a:cubicBezTo>
                    <a:pt x="357" y="476"/>
                    <a:pt x="477" y="369"/>
                    <a:pt x="477" y="238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1" name="Google Shape;4781;p52"/>
            <p:cNvSpPr/>
            <p:nvPr/>
          </p:nvSpPr>
          <p:spPr>
            <a:xfrm>
              <a:off x="4066275" y="3368700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477" y="239"/>
                  </a:moveTo>
                  <a:cubicBezTo>
                    <a:pt x="477" y="96"/>
                    <a:pt x="369" y="0"/>
                    <a:pt x="238" y="0"/>
                  </a:cubicBezTo>
                  <a:cubicBezTo>
                    <a:pt x="107" y="0"/>
                    <a:pt x="0" y="96"/>
                    <a:pt x="0" y="239"/>
                  </a:cubicBezTo>
                  <a:cubicBezTo>
                    <a:pt x="0" y="370"/>
                    <a:pt x="107" y="477"/>
                    <a:pt x="238" y="477"/>
                  </a:cubicBezTo>
                  <a:cubicBezTo>
                    <a:pt x="357" y="477"/>
                    <a:pt x="477" y="370"/>
                    <a:pt x="477" y="23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2" name="Google Shape;4782;p52"/>
            <p:cNvSpPr/>
            <p:nvPr/>
          </p:nvSpPr>
          <p:spPr>
            <a:xfrm>
              <a:off x="3982625" y="3458300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477" y="238"/>
                  </a:moveTo>
                  <a:cubicBezTo>
                    <a:pt x="477" y="107"/>
                    <a:pt x="370" y="0"/>
                    <a:pt x="239" y="0"/>
                  </a:cubicBezTo>
                  <a:cubicBezTo>
                    <a:pt x="108" y="0"/>
                    <a:pt x="1" y="107"/>
                    <a:pt x="1" y="238"/>
                  </a:cubicBezTo>
                  <a:cubicBezTo>
                    <a:pt x="1" y="369"/>
                    <a:pt x="108" y="476"/>
                    <a:pt x="239" y="476"/>
                  </a:cubicBezTo>
                  <a:cubicBezTo>
                    <a:pt x="358" y="476"/>
                    <a:pt x="477" y="369"/>
                    <a:pt x="477" y="238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3" name="Google Shape;4783;p52"/>
            <p:cNvSpPr/>
            <p:nvPr/>
          </p:nvSpPr>
          <p:spPr>
            <a:xfrm>
              <a:off x="3982625" y="3368700"/>
              <a:ext cx="11925" cy="1192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477" y="239"/>
                  </a:moveTo>
                  <a:cubicBezTo>
                    <a:pt x="477" y="96"/>
                    <a:pt x="370" y="0"/>
                    <a:pt x="239" y="0"/>
                  </a:cubicBezTo>
                  <a:cubicBezTo>
                    <a:pt x="108" y="0"/>
                    <a:pt x="1" y="96"/>
                    <a:pt x="1" y="239"/>
                  </a:cubicBezTo>
                  <a:cubicBezTo>
                    <a:pt x="1" y="370"/>
                    <a:pt x="108" y="477"/>
                    <a:pt x="239" y="477"/>
                  </a:cubicBezTo>
                  <a:cubicBezTo>
                    <a:pt x="358" y="477"/>
                    <a:pt x="477" y="370"/>
                    <a:pt x="477" y="23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4" name="Google Shape;4784;p52"/>
            <p:cNvSpPr/>
            <p:nvPr/>
          </p:nvSpPr>
          <p:spPr>
            <a:xfrm>
              <a:off x="4166875" y="3355900"/>
              <a:ext cx="242925" cy="409600"/>
            </a:xfrm>
            <a:custGeom>
              <a:avLst/>
              <a:gdLst/>
              <a:ahLst/>
              <a:cxnLst/>
              <a:rect l="l" t="t" r="r" b="b"/>
              <a:pathLst>
                <a:path w="9717" h="16384" extrusionOk="0">
                  <a:moveTo>
                    <a:pt x="1775" y="0"/>
                  </a:moveTo>
                  <a:lnTo>
                    <a:pt x="7942" y="0"/>
                  </a:lnTo>
                  <a:cubicBezTo>
                    <a:pt x="8430" y="0"/>
                    <a:pt x="8883" y="191"/>
                    <a:pt x="9192" y="524"/>
                  </a:cubicBezTo>
                  <a:cubicBezTo>
                    <a:pt x="9526" y="846"/>
                    <a:pt x="9716" y="1286"/>
                    <a:pt x="9716" y="1775"/>
                  </a:cubicBezTo>
                  <a:lnTo>
                    <a:pt x="9716" y="14609"/>
                  </a:lnTo>
                  <a:cubicBezTo>
                    <a:pt x="9716" y="15109"/>
                    <a:pt x="9526" y="15550"/>
                    <a:pt x="9192" y="15860"/>
                  </a:cubicBezTo>
                  <a:cubicBezTo>
                    <a:pt x="8871" y="16193"/>
                    <a:pt x="8442" y="16383"/>
                    <a:pt x="7942" y="16383"/>
                  </a:cubicBezTo>
                  <a:lnTo>
                    <a:pt x="1775" y="16383"/>
                  </a:lnTo>
                  <a:cubicBezTo>
                    <a:pt x="1275" y="16383"/>
                    <a:pt x="834" y="16193"/>
                    <a:pt x="513" y="15860"/>
                  </a:cubicBezTo>
                  <a:cubicBezTo>
                    <a:pt x="191" y="15538"/>
                    <a:pt x="1" y="15109"/>
                    <a:pt x="1" y="14609"/>
                  </a:cubicBezTo>
                  <a:lnTo>
                    <a:pt x="1" y="1775"/>
                  </a:lnTo>
                  <a:cubicBezTo>
                    <a:pt x="1" y="1286"/>
                    <a:pt x="191" y="834"/>
                    <a:pt x="513" y="524"/>
                  </a:cubicBezTo>
                  <a:cubicBezTo>
                    <a:pt x="846" y="191"/>
                    <a:pt x="1275" y="0"/>
                    <a:pt x="1775" y="0"/>
                  </a:cubicBezTo>
                  <a:close/>
                  <a:moveTo>
                    <a:pt x="7942" y="155"/>
                  </a:moveTo>
                  <a:lnTo>
                    <a:pt x="1775" y="155"/>
                  </a:lnTo>
                  <a:cubicBezTo>
                    <a:pt x="1322" y="155"/>
                    <a:pt x="917" y="334"/>
                    <a:pt x="620" y="632"/>
                  </a:cubicBezTo>
                  <a:cubicBezTo>
                    <a:pt x="322" y="929"/>
                    <a:pt x="143" y="1322"/>
                    <a:pt x="143" y="1775"/>
                  </a:cubicBezTo>
                  <a:lnTo>
                    <a:pt x="143" y="14621"/>
                  </a:lnTo>
                  <a:cubicBezTo>
                    <a:pt x="143" y="15062"/>
                    <a:pt x="322" y="15467"/>
                    <a:pt x="620" y="15764"/>
                  </a:cubicBezTo>
                  <a:cubicBezTo>
                    <a:pt x="917" y="16062"/>
                    <a:pt x="1322" y="16241"/>
                    <a:pt x="1775" y="16241"/>
                  </a:cubicBezTo>
                  <a:lnTo>
                    <a:pt x="7942" y="16241"/>
                  </a:lnTo>
                  <a:cubicBezTo>
                    <a:pt x="8395" y="16241"/>
                    <a:pt x="8799" y="16062"/>
                    <a:pt x="9097" y="15764"/>
                  </a:cubicBezTo>
                  <a:cubicBezTo>
                    <a:pt x="9395" y="15467"/>
                    <a:pt x="9573" y="15062"/>
                    <a:pt x="9573" y="14621"/>
                  </a:cubicBezTo>
                  <a:lnTo>
                    <a:pt x="9573" y="1775"/>
                  </a:lnTo>
                  <a:cubicBezTo>
                    <a:pt x="9573" y="1322"/>
                    <a:pt x="9395" y="929"/>
                    <a:pt x="9097" y="632"/>
                  </a:cubicBezTo>
                  <a:cubicBezTo>
                    <a:pt x="8799" y="334"/>
                    <a:pt x="8395" y="155"/>
                    <a:pt x="7942" y="155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5" name="Google Shape;4785;p52"/>
            <p:cNvSpPr/>
            <p:nvPr/>
          </p:nvSpPr>
          <p:spPr>
            <a:xfrm>
              <a:off x="2695575" y="2661175"/>
              <a:ext cx="7150" cy="232800"/>
            </a:xfrm>
            <a:custGeom>
              <a:avLst/>
              <a:gdLst/>
              <a:ahLst/>
              <a:cxnLst/>
              <a:rect l="l" t="t" r="r" b="b"/>
              <a:pathLst>
                <a:path w="286" h="9312" extrusionOk="0">
                  <a:moveTo>
                    <a:pt x="0" y="0"/>
                  </a:moveTo>
                  <a:lnTo>
                    <a:pt x="286" y="0"/>
                  </a:lnTo>
                  <a:lnTo>
                    <a:pt x="286" y="9311"/>
                  </a:lnTo>
                  <a:lnTo>
                    <a:pt x="0" y="931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6" name="Google Shape;4786;p52"/>
            <p:cNvSpPr/>
            <p:nvPr/>
          </p:nvSpPr>
          <p:spPr>
            <a:xfrm>
              <a:off x="2725625" y="2661175"/>
              <a:ext cx="7175" cy="232800"/>
            </a:xfrm>
            <a:custGeom>
              <a:avLst/>
              <a:gdLst/>
              <a:ahLst/>
              <a:cxnLst/>
              <a:rect l="l" t="t" r="r" b="b"/>
              <a:pathLst>
                <a:path w="287" h="9312" extrusionOk="0">
                  <a:moveTo>
                    <a:pt x="1" y="0"/>
                  </a:moveTo>
                  <a:lnTo>
                    <a:pt x="286" y="0"/>
                  </a:lnTo>
                  <a:lnTo>
                    <a:pt x="286" y="9311"/>
                  </a:lnTo>
                  <a:lnTo>
                    <a:pt x="1" y="931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7" name="Google Shape;4787;p52"/>
            <p:cNvSpPr/>
            <p:nvPr/>
          </p:nvSpPr>
          <p:spPr>
            <a:xfrm>
              <a:off x="2709550" y="2859100"/>
              <a:ext cx="9550" cy="9850"/>
            </a:xfrm>
            <a:custGeom>
              <a:avLst/>
              <a:gdLst/>
              <a:ahLst/>
              <a:cxnLst/>
              <a:rect l="l" t="t" r="r" b="b"/>
              <a:pathLst>
                <a:path w="382" h="394" extrusionOk="0">
                  <a:moveTo>
                    <a:pt x="1" y="203"/>
                  </a:moveTo>
                  <a:cubicBezTo>
                    <a:pt x="1" y="96"/>
                    <a:pt x="84" y="1"/>
                    <a:pt x="191" y="1"/>
                  </a:cubicBezTo>
                  <a:cubicBezTo>
                    <a:pt x="298" y="1"/>
                    <a:pt x="382" y="96"/>
                    <a:pt x="382" y="203"/>
                  </a:cubicBezTo>
                  <a:cubicBezTo>
                    <a:pt x="382" y="299"/>
                    <a:pt x="298" y="394"/>
                    <a:pt x="191" y="394"/>
                  </a:cubicBezTo>
                  <a:cubicBezTo>
                    <a:pt x="84" y="382"/>
                    <a:pt x="1" y="299"/>
                    <a:pt x="1" y="20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8" name="Google Shape;4788;p52"/>
            <p:cNvSpPr/>
            <p:nvPr/>
          </p:nvSpPr>
          <p:spPr>
            <a:xfrm>
              <a:off x="2709550" y="2830250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1" y="191"/>
                  </a:moveTo>
                  <a:cubicBezTo>
                    <a:pt x="1" y="83"/>
                    <a:pt x="84" y="0"/>
                    <a:pt x="191" y="0"/>
                  </a:cubicBezTo>
                  <a:cubicBezTo>
                    <a:pt x="298" y="0"/>
                    <a:pt x="382" y="83"/>
                    <a:pt x="382" y="191"/>
                  </a:cubicBezTo>
                  <a:cubicBezTo>
                    <a:pt x="382" y="298"/>
                    <a:pt x="298" y="381"/>
                    <a:pt x="191" y="381"/>
                  </a:cubicBezTo>
                  <a:cubicBezTo>
                    <a:pt x="84" y="381"/>
                    <a:pt x="1" y="298"/>
                    <a:pt x="1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9" name="Google Shape;4789;p52"/>
            <p:cNvSpPr/>
            <p:nvPr/>
          </p:nvSpPr>
          <p:spPr>
            <a:xfrm>
              <a:off x="2709550" y="2801675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1" y="191"/>
                  </a:moveTo>
                  <a:cubicBezTo>
                    <a:pt x="1" y="83"/>
                    <a:pt x="84" y="0"/>
                    <a:pt x="191" y="0"/>
                  </a:cubicBezTo>
                  <a:cubicBezTo>
                    <a:pt x="298" y="0"/>
                    <a:pt x="382" y="83"/>
                    <a:pt x="382" y="191"/>
                  </a:cubicBezTo>
                  <a:cubicBezTo>
                    <a:pt x="382" y="298"/>
                    <a:pt x="298" y="381"/>
                    <a:pt x="191" y="381"/>
                  </a:cubicBezTo>
                  <a:cubicBezTo>
                    <a:pt x="84" y="381"/>
                    <a:pt x="1" y="298"/>
                    <a:pt x="1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0" name="Google Shape;4790;p52"/>
            <p:cNvSpPr/>
            <p:nvPr/>
          </p:nvSpPr>
          <p:spPr>
            <a:xfrm>
              <a:off x="2709550" y="2772800"/>
              <a:ext cx="9550" cy="9850"/>
            </a:xfrm>
            <a:custGeom>
              <a:avLst/>
              <a:gdLst/>
              <a:ahLst/>
              <a:cxnLst/>
              <a:rect l="l" t="t" r="r" b="b"/>
              <a:pathLst>
                <a:path w="382" h="394" extrusionOk="0">
                  <a:moveTo>
                    <a:pt x="1" y="203"/>
                  </a:moveTo>
                  <a:cubicBezTo>
                    <a:pt x="1" y="95"/>
                    <a:pt x="84" y="0"/>
                    <a:pt x="191" y="0"/>
                  </a:cubicBezTo>
                  <a:cubicBezTo>
                    <a:pt x="298" y="0"/>
                    <a:pt x="382" y="95"/>
                    <a:pt x="382" y="203"/>
                  </a:cubicBezTo>
                  <a:cubicBezTo>
                    <a:pt x="382" y="298"/>
                    <a:pt x="298" y="393"/>
                    <a:pt x="191" y="393"/>
                  </a:cubicBezTo>
                  <a:cubicBezTo>
                    <a:pt x="84" y="381"/>
                    <a:pt x="1" y="298"/>
                    <a:pt x="1" y="20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1" name="Google Shape;4791;p52"/>
            <p:cNvSpPr/>
            <p:nvPr/>
          </p:nvSpPr>
          <p:spPr>
            <a:xfrm>
              <a:off x="2709550" y="2743925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1" y="191"/>
                  </a:moveTo>
                  <a:cubicBezTo>
                    <a:pt x="1" y="84"/>
                    <a:pt x="84" y="0"/>
                    <a:pt x="191" y="0"/>
                  </a:cubicBezTo>
                  <a:cubicBezTo>
                    <a:pt x="298" y="0"/>
                    <a:pt x="382" y="84"/>
                    <a:pt x="382" y="191"/>
                  </a:cubicBezTo>
                  <a:cubicBezTo>
                    <a:pt x="382" y="298"/>
                    <a:pt x="298" y="381"/>
                    <a:pt x="191" y="381"/>
                  </a:cubicBezTo>
                  <a:cubicBezTo>
                    <a:pt x="84" y="381"/>
                    <a:pt x="1" y="298"/>
                    <a:pt x="1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2" name="Google Shape;4792;p52"/>
            <p:cNvSpPr/>
            <p:nvPr/>
          </p:nvSpPr>
          <p:spPr>
            <a:xfrm>
              <a:off x="2709550" y="2715350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1" y="191"/>
                  </a:moveTo>
                  <a:cubicBezTo>
                    <a:pt x="1" y="84"/>
                    <a:pt x="84" y="0"/>
                    <a:pt x="191" y="0"/>
                  </a:cubicBezTo>
                  <a:cubicBezTo>
                    <a:pt x="298" y="0"/>
                    <a:pt x="382" y="84"/>
                    <a:pt x="382" y="191"/>
                  </a:cubicBezTo>
                  <a:cubicBezTo>
                    <a:pt x="382" y="298"/>
                    <a:pt x="298" y="381"/>
                    <a:pt x="191" y="381"/>
                  </a:cubicBezTo>
                  <a:cubicBezTo>
                    <a:pt x="84" y="381"/>
                    <a:pt x="1" y="298"/>
                    <a:pt x="1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3" name="Google Shape;4793;p52"/>
            <p:cNvSpPr/>
            <p:nvPr/>
          </p:nvSpPr>
          <p:spPr>
            <a:xfrm>
              <a:off x="2709550" y="2686475"/>
              <a:ext cx="9550" cy="9850"/>
            </a:xfrm>
            <a:custGeom>
              <a:avLst/>
              <a:gdLst/>
              <a:ahLst/>
              <a:cxnLst/>
              <a:rect l="l" t="t" r="r" b="b"/>
              <a:pathLst>
                <a:path w="382" h="394" extrusionOk="0">
                  <a:moveTo>
                    <a:pt x="1" y="203"/>
                  </a:moveTo>
                  <a:cubicBezTo>
                    <a:pt x="1" y="96"/>
                    <a:pt x="84" y="0"/>
                    <a:pt x="191" y="0"/>
                  </a:cubicBezTo>
                  <a:cubicBezTo>
                    <a:pt x="298" y="0"/>
                    <a:pt x="382" y="96"/>
                    <a:pt x="382" y="203"/>
                  </a:cubicBezTo>
                  <a:cubicBezTo>
                    <a:pt x="382" y="298"/>
                    <a:pt x="298" y="393"/>
                    <a:pt x="191" y="393"/>
                  </a:cubicBezTo>
                  <a:cubicBezTo>
                    <a:pt x="84" y="381"/>
                    <a:pt x="1" y="298"/>
                    <a:pt x="1" y="20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4" name="Google Shape;4794;p52"/>
            <p:cNvSpPr/>
            <p:nvPr/>
          </p:nvSpPr>
          <p:spPr>
            <a:xfrm>
              <a:off x="2883675" y="3252900"/>
              <a:ext cx="6875" cy="232500"/>
            </a:xfrm>
            <a:custGeom>
              <a:avLst/>
              <a:gdLst/>
              <a:ahLst/>
              <a:cxnLst/>
              <a:rect l="l" t="t" r="r" b="b"/>
              <a:pathLst>
                <a:path w="275" h="9300" extrusionOk="0">
                  <a:moveTo>
                    <a:pt x="1" y="1"/>
                  </a:moveTo>
                  <a:lnTo>
                    <a:pt x="275" y="1"/>
                  </a:lnTo>
                  <a:lnTo>
                    <a:pt x="275" y="9300"/>
                  </a:lnTo>
                  <a:lnTo>
                    <a:pt x="1" y="930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5" name="Google Shape;4795;p52"/>
            <p:cNvSpPr/>
            <p:nvPr/>
          </p:nvSpPr>
          <p:spPr>
            <a:xfrm>
              <a:off x="2914050" y="3252900"/>
              <a:ext cx="7150" cy="232500"/>
            </a:xfrm>
            <a:custGeom>
              <a:avLst/>
              <a:gdLst/>
              <a:ahLst/>
              <a:cxnLst/>
              <a:rect l="l" t="t" r="r" b="b"/>
              <a:pathLst>
                <a:path w="286" h="9300" extrusionOk="0">
                  <a:moveTo>
                    <a:pt x="0" y="1"/>
                  </a:moveTo>
                  <a:lnTo>
                    <a:pt x="286" y="1"/>
                  </a:lnTo>
                  <a:lnTo>
                    <a:pt x="286" y="9300"/>
                  </a:lnTo>
                  <a:lnTo>
                    <a:pt x="0" y="930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6" name="Google Shape;4796;p52"/>
            <p:cNvSpPr/>
            <p:nvPr/>
          </p:nvSpPr>
          <p:spPr>
            <a:xfrm>
              <a:off x="2897675" y="3450850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0" y="191"/>
                  </a:moveTo>
                  <a:cubicBezTo>
                    <a:pt x="0" y="84"/>
                    <a:pt x="96" y="1"/>
                    <a:pt x="191" y="1"/>
                  </a:cubicBezTo>
                  <a:cubicBezTo>
                    <a:pt x="298" y="1"/>
                    <a:pt x="381" y="84"/>
                    <a:pt x="381" y="191"/>
                  </a:cubicBezTo>
                  <a:cubicBezTo>
                    <a:pt x="381" y="298"/>
                    <a:pt x="298" y="382"/>
                    <a:pt x="191" y="382"/>
                  </a:cubicBezTo>
                  <a:cubicBezTo>
                    <a:pt x="72" y="382"/>
                    <a:pt x="0" y="298"/>
                    <a:pt x="0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7" name="Google Shape;4797;p52"/>
            <p:cNvSpPr/>
            <p:nvPr/>
          </p:nvSpPr>
          <p:spPr>
            <a:xfrm>
              <a:off x="2897675" y="3422275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0" y="191"/>
                  </a:moveTo>
                  <a:cubicBezTo>
                    <a:pt x="0" y="84"/>
                    <a:pt x="96" y="1"/>
                    <a:pt x="191" y="1"/>
                  </a:cubicBezTo>
                  <a:cubicBezTo>
                    <a:pt x="298" y="1"/>
                    <a:pt x="381" y="84"/>
                    <a:pt x="381" y="191"/>
                  </a:cubicBezTo>
                  <a:cubicBezTo>
                    <a:pt x="381" y="298"/>
                    <a:pt x="298" y="382"/>
                    <a:pt x="191" y="382"/>
                  </a:cubicBezTo>
                  <a:cubicBezTo>
                    <a:pt x="72" y="370"/>
                    <a:pt x="0" y="298"/>
                    <a:pt x="0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8" name="Google Shape;4798;p52"/>
            <p:cNvSpPr/>
            <p:nvPr/>
          </p:nvSpPr>
          <p:spPr>
            <a:xfrm>
              <a:off x="2897675" y="3393100"/>
              <a:ext cx="9550" cy="9850"/>
            </a:xfrm>
            <a:custGeom>
              <a:avLst/>
              <a:gdLst/>
              <a:ahLst/>
              <a:cxnLst/>
              <a:rect l="l" t="t" r="r" b="b"/>
              <a:pathLst>
                <a:path w="382" h="394" extrusionOk="0">
                  <a:moveTo>
                    <a:pt x="0" y="191"/>
                  </a:moveTo>
                  <a:cubicBezTo>
                    <a:pt x="0" y="96"/>
                    <a:pt x="96" y="1"/>
                    <a:pt x="191" y="1"/>
                  </a:cubicBezTo>
                  <a:cubicBezTo>
                    <a:pt x="298" y="1"/>
                    <a:pt x="381" y="96"/>
                    <a:pt x="381" y="191"/>
                  </a:cubicBezTo>
                  <a:cubicBezTo>
                    <a:pt x="381" y="298"/>
                    <a:pt x="298" y="394"/>
                    <a:pt x="191" y="394"/>
                  </a:cubicBezTo>
                  <a:cubicBezTo>
                    <a:pt x="72" y="394"/>
                    <a:pt x="0" y="298"/>
                    <a:pt x="0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9" name="Google Shape;4799;p52"/>
            <p:cNvSpPr/>
            <p:nvPr/>
          </p:nvSpPr>
          <p:spPr>
            <a:xfrm>
              <a:off x="2897675" y="3364525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0" y="191"/>
                  </a:moveTo>
                  <a:cubicBezTo>
                    <a:pt x="0" y="84"/>
                    <a:pt x="96" y="1"/>
                    <a:pt x="191" y="1"/>
                  </a:cubicBezTo>
                  <a:cubicBezTo>
                    <a:pt x="298" y="1"/>
                    <a:pt x="381" y="84"/>
                    <a:pt x="381" y="191"/>
                  </a:cubicBezTo>
                  <a:cubicBezTo>
                    <a:pt x="381" y="298"/>
                    <a:pt x="298" y="382"/>
                    <a:pt x="191" y="382"/>
                  </a:cubicBezTo>
                  <a:cubicBezTo>
                    <a:pt x="72" y="382"/>
                    <a:pt x="0" y="298"/>
                    <a:pt x="0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0" name="Google Shape;4800;p52"/>
            <p:cNvSpPr/>
            <p:nvPr/>
          </p:nvSpPr>
          <p:spPr>
            <a:xfrm>
              <a:off x="2897675" y="3335950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0" y="191"/>
                  </a:moveTo>
                  <a:cubicBezTo>
                    <a:pt x="0" y="84"/>
                    <a:pt x="96" y="1"/>
                    <a:pt x="191" y="1"/>
                  </a:cubicBezTo>
                  <a:cubicBezTo>
                    <a:pt x="298" y="1"/>
                    <a:pt x="381" y="84"/>
                    <a:pt x="381" y="191"/>
                  </a:cubicBezTo>
                  <a:cubicBezTo>
                    <a:pt x="381" y="298"/>
                    <a:pt x="298" y="382"/>
                    <a:pt x="191" y="382"/>
                  </a:cubicBezTo>
                  <a:cubicBezTo>
                    <a:pt x="72" y="370"/>
                    <a:pt x="0" y="298"/>
                    <a:pt x="0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1" name="Google Shape;4801;p52"/>
            <p:cNvSpPr/>
            <p:nvPr/>
          </p:nvSpPr>
          <p:spPr>
            <a:xfrm>
              <a:off x="2897675" y="3306775"/>
              <a:ext cx="9550" cy="9850"/>
            </a:xfrm>
            <a:custGeom>
              <a:avLst/>
              <a:gdLst/>
              <a:ahLst/>
              <a:cxnLst/>
              <a:rect l="l" t="t" r="r" b="b"/>
              <a:pathLst>
                <a:path w="382" h="394" extrusionOk="0">
                  <a:moveTo>
                    <a:pt x="0" y="191"/>
                  </a:moveTo>
                  <a:cubicBezTo>
                    <a:pt x="0" y="96"/>
                    <a:pt x="96" y="1"/>
                    <a:pt x="191" y="1"/>
                  </a:cubicBezTo>
                  <a:cubicBezTo>
                    <a:pt x="298" y="1"/>
                    <a:pt x="381" y="96"/>
                    <a:pt x="381" y="191"/>
                  </a:cubicBezTo>
                  <a:cubicBezTo>
                    <a:pt x="381" y="299"/>
                    <a:pt x="298" y="394"/>
                    <a:pt x="191" y="394"/>
                  </a:cubicBezTo>
                  <a:cubicBezTo>
                    <a:pt x="72" y="394"/>
                    <a:pt x="0" y="299"/>
                    <a:pt x="0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2" name="Google Shape;4802;p52"/>
            <p:cNvSpPr/>
            <p:nvPr/>
          </p:nvSpPr>
          <p:spPr>
            <a:xfrm>
              <a:off x="2897675" y="3278200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0" y="191"/>
                  </a:moveTo>
                  <a:cubicBezTo>
                    <a:pt x="0" y="84"/>
                    <a:pt x="96" y="1"/>
                    <a:pt x="191" y="1"/>
                  </a:cubicBezTo>
                  <a:cubicBezTo>
                    <a:pt x="298" y="1"/>
                    <a:pt x="381" y="84"/>
                    <a:pt x="381" y="191"/>
                  </a:cubicBezTo>
                  <a:cubicBezTo>
                    <a:pt x="381" y="299"/>
                    <a:pt x="298" y="382"/>
                    <a:pt x="191" y="382"/>
                  </a:cubicBezTo>
                  <a:cubicBezTo>
                    <a:pt x="72" y="382"/>
                    <a:pt x="0" y="299"/>
                    <a:pt x="0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3" name="Google Shape;4803;p52"/>
            <p:cNvSpPr/>
            <p:nvPr/>
          </p:nvSpPr>
          <p:spPr>
            <a:xfrm>
              <a:off x="2885175" y="1732475"/>
              <a:ext cx="232500" cy="7175"/>
            </a:xfrm>
            <a:custGeom>
              <a:avLst/>
              <a:gdLst/>
              <a:ahLst/>
              <a:cxnLst/>
              <a:rect l="l" t="t" r="r" b="b"/>
              <a:pathLst>
                <a:path w="9300" h="287" extrusionOk="0">
                  <a:moveTo>
                    <a:pt x="0" y="1"/>
                  </a:moveTo>
                  <a:lnTo>
                    <a:pt x="9299" y="1"/>
                  </a:lnTo>
                  <a:lnTo>
                    <a:pt x="9299" y="287"/>
                  </a:lnTo>
                  <a:lnTo>
                    <a:pt x="0" y="287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4" name="Google Shape;4804;p52"/>
            <p:cNvSpPr/>
            <p:nvPr/>
          </p:nvSpPr>
          <p:spPr>
            <a:xfrm>
              <a:off x="2885175" y="1763150"/>
              <a:ext cx="232500" cy="7175"/>
            </a:xfrm>
            <a:custGeom>
              <a:avLst/>
              <a:gdLst/>
              <a:ahLst/>
              <a:cxnLst/>
              <a:rect l="l" t="t" r="r" b="b"/>
              <a:pathLst>
                <a:path w="9300" h="287" extrusionOk="0">
                  <a:moveTo>
                    <a:pt x="0" y="0"/>
                  </a:moveTo>
                  <a:lnTo>
                    <a:pt x="9299" y="0"/>
                  </a:lnTo>
                  <a:lnTo>
                    <a:pt x="9299" y="286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5" name="Google Shape;4805;p52"/>
            <p:cNvSpPr/>
            <p:nvPr/>
          </p:nvSpPr>
          <p:spPr>
            <a:xfrm>
              <a:off x="2910475" y="1746475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381" y="191"/>
                  </a:moveTo>
                  <a:cubicBezTo>
                    <a:pt x="381" y="298"/>
                    <a:pt x="298" y="382"/>
                    <a:pt x="191" y="382"/>
                  </a:cubicBezTo>
                  <a:cubicBezTo>
                    <a:pt x="84" y="382"/>
                    <a:pt x="0" y="298"/>
                    <a:pt x="0" y="191"/>
                  </a:cubicBezTo>
                  <a:cubicBezTo>
                    <a:pt x="0" y="84"/>
                    <a:pt x="84" y="1"/>
                    <a:pt x="191" y="1"/>
                  </a:cubicBezTo>
                  <a:cubicBezTo>
                    <a:pt x="298" y="1"/>
                    <a:pt x="381" y="84"/>
                    <a:pt x="381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6" name="Google Shape;4806;p52"/>
            <p:cNvSpPr/>
            <p:nvPr/>
          </p:nvSpPr>
          <p:spPr>
            <a:xfrm>
              <a:off x="2939050" y="1746775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191" y="0"/>
                  </a:moveTo>
                  <a:cubicBezTo>
                    <a:pt x="298" y="0"/>
                    <a:pt x="381" y="84"/>
                    <a:pt x="381" y="191"/>
                  </a:cubicBezTo>
                  <a:cubicBezTo>
                    <a:pt x="381" y="298"/>
                    <a:pt x="298" y="381"/>
                    <a:pt x="191" y="381"/>
                  </a:cubicBezTo>
                  <a:cubicBezTo>
                    <a:pt x="84" y="381"/>
                    <a:pt x="0" y="298"/>
                    <a:pt x="0" y="191"/>
                  </a:cubicBezTo>
                  <a:cubicBezTo>
                    <a:pt x="12" y="72"/>
                    <a:pt x="84" y="0"/>
                    <a:pt x="191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7" name="Google Shape;4807;p52"/>
            <p:cNvSpPr/>
            <p:nvPr/>
          </p:nvSpPr>
          <p:spPr>
            <a:xfrm>
              <a:off x="2967925" y="1746775"/>
              <a:ext cx="9850" cy="9550"/>
            </a:xfrm>
            <a:custGeom>
              <a:avLst/>
              <a:gdLst/>
              <a:ahLst/>
              <a:cxnLst/>
              <a:rect l="l" t="t" r="r" b="b"/>
              <a:pathLst>
                <a:path w="394" h="382" extrusionOk="0">
                  <a:moveTo>
                    <a:pt x="203" y="0"/>
                  </a:moveTo>
                  <a:cubicBezTo>
                    <a:pt x="298" y="0"/>
                    <a:pt x="393" y="84"/>
                    <a:pt x="393" y="191"/>
                  </a:cubicBezTo>
                  <a:cubicBezTo>
                    <a:pt x="393" y="298"/>
                    <a:pt x="298" y="381"/>
                    <a:pt x="203" y="381"/>
                  </a:cubicBezTo>
                  <a:cubicBezTo>
                    <a:pt x="95" y="381"/>
                    <a:pt x="0" y="298"/>
                    <a:pt x="0" y="191"/>
                  </a:cubicBezTo>
                  <a:cubicBezTo>
                    <a:pt x="0" y="72"/>
                    <a:pt x="95" y="0"/>
                    <a:pt x="203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8" name="Google Shape;4808;p52"/>
            <p:cNvSpPr/>
            <p:nvPr/>
          </p:nvSpPr>
          <p:spPr>
            <a:xfrm>
              <a:off x="2996800" y="1746775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191" y="0"/>
                  </a:moveTo>
                  <a:cubicBezTo>
                    <a:pt x="298" y="0"/>
                    <a:pt x="381" y="84"/>
                    <a:pt x="381" y="191"/>
                  </a:cubicBezTo>
                  <a:cubicBezTo>
                    <a:pt x="381" y="298"/>
                    <a:pt x="298" y="381"/>
                    <a:pt x="191" y="381"/>
                  </a:cubicBezTo>
                  <a:cubicBezTo>
                    <a:pt x="83" y="381"/>
                    <a:pt x="0" y="298"/>
                    <a:pt x="0" y="191"/>
                  </a:cubicBezTo>
                  <a:cubicBezTo>
                    <a:pt x="0" y="72"/>
                    <a:pt x="83" y="0"/>
                    <a:pt x="191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9" name="Google Shape;4809;p52"/>
            <p:cNvSpPr/>
            <p:nvPr/>
          </p:nvSpPr>
          <p:spPr>
            <a:xfrm>
              <a:off x="3025375" y="1746775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191" y="0"/>
                  </a:moveTo>
                  <a:cubicBezTo>
                    <a:pt x="298" y="0"/>
                    <a:pt x="381" y="84"/>
                    <a:pt x="381" y="191"/>
                  </a:cubicBezTo>
                  <a:cubicBezTo>
                    <a:pt x="381" y="298"/>
                    <a:pt x="298" y="381"/>
                    <a:pt x="191" y="381"/>
                  </a:cubicBezTo>
                  <a:cubicBezTo>
                    <a:pt x="83" y="381"/>
                    <a:pt x="0" y="298"/>
                    <a:pt x="0" y="191"/>
                  </a:cubicBezTo>
                  <a:cubicBezTo>
                    <a:pt x="12" y="72"/>
                    <a:pt x="83" y="0"/>
                    <a:pt x="191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0" name="Google Shape;4810;p52"/>
            <p:cNvSpPr/>
            <p:nvPr/>
          </p:nvSpPr>
          <p:spPr>
            <a:xfrm>
              <a:off x="3054250" y="1746475"/>
              <a:ext cx="9825" cy="9550"/>
            </a:xfrm>
            <a:custGeom>
              <a:avLst/>
              <a:gdLst/>
              <a:ahLst/>
              <a:cxnLst/>
              <a:rect l="l" t="t" r="r" b="b"/>
              <a:pathLst>
                <a:path w="393" h="382" extrusionOk="0">
                  <a:moveTo>
                    <a:pt x="393" y="191"/>
                  </a:moveTo>
                  <a:cubicBezTo>
                    <a:pt x="393" y="298"/>
                    <a:pt x="298" y="382"/>
                    <a:pt x="202" y="382"/>
                  </a:cubicBezTo>
                  <a:cubicBezTo>
                    <a:pt x="95" y="382"/>
                    <a:pt x="0" y="298"/>
                    <a:pt x="0" y="191"/>
                  </a:cubicBezTo>
                  <a:cubicBezTo>
                    <a:pt x="0" y="84"/>
                    <a:pt x="95" y="1"/>
                    <a:pt x="202" y="1"/>
                  </a:cubicBezTo>
                  <a:cubicBezTo>
                    <a:pt x="298" y="1"/>
                    <a:pt x="393" y="84"/>
                    <a:pt x="393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1" name="Google Shape;4811;p52"/>
            <p:cNvSpPr/>
            <p:nvPr/>
          </p:nvSpPr>
          <p:spPr>
            <a:xfrm>
              <a:off x="3083100" y="1746475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382" y="191"/>
                  </a:moveTo>
                  <a:cubicBezTo>
                    <a:pt x="382" y="298"/>
                    <a:pt x="299" y="382"/>
                    <a:pt x="191" y="382"/>
                  </a:cubicBezTo>
                  <a:cubicBezTo>
                    <a:pt x="84" y="382"/>
                    <a:pt x="1" y="298"/>
                    <a:pt x="1" y="191"/>
                  </a:cubicBezTo>
                  <a:cubicBezTo>
                    <a:pt x="1" y="84"/>
                    <a:pt x="84" y="1"/>
                    <a:pt x="191" y="1"/>
                  </a:cubicBezTo>
                  <a:cubicBezTo>
                    <a:pt x="299" y="1"/>
                    <a:pt x="382" y="84"/>
                    <a:pt x="382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2" name="Google Shape;4812;p52"/>
            <p:cNvSpPr/>
            <p:nvPr/>
          </p:nvSpPr>
          <p:spPr>
            <a:xfrm>
              <a:off x="3890650" y="1732475"/>
              <a:ext cx="232800" cy="7175"/>
            </a:xfrm>
            <a:custGeom>
              <a:avLst/>
              <a:gdLst/>
              <a:ahLst/>
              <a:cxnLst/>
              <a:rect l="l" t="t" r="r" b="b"/>
              <a:pathLst>
                <a:path w="9312" h="287" extrusionOk="0">
                  <a:moveTo>
                    <a:pt x="1" y="1"/>
                  </a:moveTo>
                  <a:lnTo>
                    <a:pt x="9311" y="1"/>
                  </a:lnTo>
                  <a:lnTo>
                    <a:pt x="9311" y="287"/>
                  </a:lnTo>
                  <a:lnTo>
                    <a:pt x="1" y="287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3" name="Google Shape;4813;p52"/>
            <p:cNvSpPr/>
            <p:nvPr/>
          </p:nvSpPr>
          <p:spPr>
            <a:xfrm>
              <a:off x="3890650" y="1763150"/>
              <a:ext cx="232800" cy="7175"/>
            </a:xfrm>
            <a:custGeom>
              <a:avLst/>
              <a:gdLst/>
              <a:ahLst/>
              <a:cxnLst/>
              <a:rect l="l" t="t" r="r" b="b"/>
              <a:pathLst>
                <a:path w="9312" h="287" extrusionOk="0">
                  <a:moveTo>
                    <a:pt x="1" y="0"/>
                  </a:moveTo>
                  <a:lnTo>
                    <a:pt x="9311" y="0"/>
                  </a:lnTo>
                  <a:lnTo>
                    <a:pt x="9311" y="286"/>
                  </a:lnTo>
                  <a:lnTo>
                    <a:pt x="1" y="286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4" name="Google Shape;4814;p52"/>
            <p:cNvSpPr/>
            <p:nvPr/>
          </p:nvSpPr>
          <p:spPr>
            <a:xfrm>
              <a:off x="3915650" y="1746775"/>
              <a:ext cx="9850" cy="9550"/>
            </a:xfrm>
            <a:custGeom>
              <a:avLst/>
              <a:gdLst/>
              <a:ahLst/>
              <a:cxnLst/>
              <a:rect l="l" t="t" r="r" b="b"/>
              <a:pathLst>
                <a:path w="394" h="382" extrusionOk="0">
                  <a:moveTo>
                    <a:pt x="191" y="0"/>
                  </a:moveTo>
                  <a:cubicBezTo>
                    <a:pt x="298" y="0"/>
                    <a:pt x="394" y="84"/>
                    <a:pt x="394" y="191"/>
                  </a:cubicBezTo>
                  <a:cubicBezTo>
                    <a:pt x="394" y="298"/>
                    <a:pt x="298" y="381"/>
                    <a:pt x="191" y="381"/>
                  </a:cubicBezTo>
                  <a:cubicBezTo>
                    <a:pt x="96" y="381"/>
                    <a:pt x="1" y="298"/>
                    <a:pt x="1" y="191"/>
                  </a:cubicBezTo>
                  <a:cubicBezTo>
                    <a:pt x="13" y="72"/>
                    <a:pt x="108" y="0"/>
                    <a:pt x="191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5" name="Google Shape;4815;p52"/>
            <p:cNvSpPr/>
            <p:nvPr/>
          </p:nvSpPr>
          <p:spPr>
            <a:xfrm>
              <a:off x="3944825" y="1746775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191" y="0"/>
                  </a:moveTo>
                  <a:cubicBezTo>
                    <a:pt x="298" y="0"/>
                    <a:pt x="382" y="84"/>
                    <a:pt x="382" y="191"/>
                  </a:cubicBezTo>
                  <a:cubicBezTo>
                    <a:pt x="382" y="298"/>
                    <a:pt x="298" y="381"/>
                    <a:pt x="191" y="381"/>
                  </a:cubicBezTo>
                  <a:cubicBezTo>
                    <a:pt x="84" y="381"/>
                    <a:pt x="1" y="298"/>
                    <a:pt x="1" y="191"/>
                  </a:cubicBezTo>
                  <a:cubicBezTo>
                    <a:pt x="1" y="72"/>
                    <a:pt x="84" y="0"/>
                    <a:pt x="191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6" name="Google Shape;4816;p52"/>
            <p:cNvSpPr/>
            <p:nvPr/>
          </p:nvSpPr>
          <p:spPr>
            <a:xfrm>
              <a:off x="3973400" y="1746775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191" y="0"/>
                  </a:moveTo>
                  <a:cubicBezTo>
                    <a:pt x="298" y="0"/>
                    <a:pt x="382" y="84"/>
                    <a:pt x="382" y="191"/>
                  </a:cubicBezTo>
                  <a:cubicBezTo>
                    <a:pt x="382" y="298"/>
                    <a:pt x="298" y="381"/>
                    <a:pt x="191" y="381"/>
                  </a:cubicBezTo>
                  <a:cubicBezTo>
                    <a:pt x="84" y="381"/>
                    <a:pt x="1" y="298"/>
                    <a:pt x="1" y="191"/>
                  </a:cubicBezTo>
                  <a:cubicBezTo>
                    <a:pt x="12" y="72"/>
                    <a:pt x="84" y="0"/>
                    <a:pt x="191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7" name="Google Shape;4817;p52"/>
            <p:cNvSpPr/>
            <p:nvPr/>
          </p:nvSpPr>
          <p:spPr>
            <a:xfrm>
              <a:off x="4001975" y="1746775"/>
              <a:ext cx="9850" cy="9550"/>
            </a:xfrm>
            <a:custGeom>
              <a:avLst/>
              <a:gdLst/>
              <a:ahLst/>
              <a:cxnLst/>
              <a:rect l="l" t="t" r="r" b="b"/>
              <a:pathLst>
                <a:path w="394" h="382" extrusionOk="0">
                  <a:moveTo>
                    <a:pt x="191" y="0"/>
                  </a:moveTo>
                  <a:cubicBezTo>
                    <a:pt x="298" y="0"/>
                    <a:pt x="393" y="84"/>
                    <a:pt x="393" y="191"/>
                  </a:cubicBezTo>
                  <a:cubicBezTo>
                    <a:pt x="393" y="298"/>
                    <a:pt x="298" y="381"/>
                    <a:pt x="191" y="381"/>
                  </a:cubicBezTo>
                  <a:cubicBezTo>
                    <a:pt x="96" y="381"/>
                    <a:pt x="1" y="298"/>
                    <a:pt x="1" y="191"/>
                  </a:cubicBezTo>
                  <a:cubicBezTo>
                    <a:pt x="12" y="72"/>
                    <a:pt x="108" y="0"/>
                    <a:pt x="191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8" name="Google Shape;4818;p52"/>
            <p:cNvSpPr/>
            <p:nvPr/>
          </p:nvSpPr>
          <p:spPr>
            <a:xfrm>
              <a:off x="4031150" y="1746775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191" y="0"/>
                  </a:moveTo>
                  <a:cubicBezTo>
                    <a:pt x="298" y="0"/>
                    <a:pt x="381" y="84"/>
                    <a:pt x="381" y="191"/>
                  </a:cubicBezTo>
                  <a:cubicBezTo>
                    <a:pt x="381" y="298"/>
                    <a:pt x="298" y="381"/>
                    <a:pt x="191" y="381"/>
                  </a:cubicBezTo>
                  <a:cubicBezTo>
                    <a:pt x="84" y="381"/>
                    <a:pt x="0" y="298"/>
                    <a:pt x="0" y="191"/>
                  </a:cubicBezTo>
                  <a:cubicBezTo>
                    <a:pt x="0" y="72"/>
                    <a:pt x="84" y="0"/>
                    <a:pt x="191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9" name="Google Shape;4819;p52"/>
            <p:cNvSpPr/>
            <p:nvPr/>
          </p:nvSpPr>
          <p:spPr>
            <a:xfrm>
              <a:off x="4059725" y="1746775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191" y="0"/>
                  </a:moveTo>
                  <a:cubicBezTo>
                    <a:pt x="298" y="0"/>
                    <a:pt x="381" y="84"/>
                    <a:pt x="381" y="191"/>
                  </a:cubicBezTo>
                  <a:cubicBezTo>
                    <a:pt x="381" y="298"/>
                    <a:pt x="298" y="381"/>
                    <a:pt x="191" y="381"/>
                  </a:cubicBezTo>
                  <a:cubicBezTo>
                    <a:pt x="84" y="381"/>
                    <a:pt x="0" y="298"/>
                    <a:pt x="0" y="191"/>
                  </a:cubicBezTo>
                  <a:cubicBezTo>
                    <a:pt x="12" y="72"/>
                    <a:pt x="84" y="0"/>
                    <a:pt x="191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0" name="Google Shape;4820;p52"/>
            <p:cNvSpPr/>
            <p:nvPr/>
          </p:nvSpPr>
          <p:spPr>
            <a:xfrm>
              <a:off x="4088300" y="1746775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191" y="0"/>
                  </a:moveTo>
                  <a:cubicBezTo>
                    <a:pt x="298" y="0"/>
                    <a:pt x="381" y="84"/>
                    <a:pt x="381" y="191"/>
                  </a:cubicBezTo>
                  <a:cubicBezTo>
                    <a:pt x="381" y="298"/>
                    <a:pt x="298" y="381"/>
                    <a:pt x="191" y="381"/>
                  </a:cubicBezTo>
                  <a:cubicBezTo>
                    <a:pt x="84" y="381"/>
                    <a:pt x="0" y="298"/>
                    <a:pt x="0" y="191"/>
                  </a:cubicBezTo>
                  <a:cubicBezTo>
                    <a:pt x="12" y="72"/>
                    <a:pt x="96" y="0"/>
                    <a:pt x="191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1" name="Google Shape;4821;p52"/>
            <p:cNvSpPr/>
            <p:nvPr/>
          </p:nvSpPr>
          <p:spPr>
            <a:xfrm>
              <a:off x="4775575" y="3566925"/>
              <a:ext cx="6875" cy="232500"/>
            </a:xfrm>
            <a:custGeom>
              <a:avLst/>
              <a:gdLst/>
              <a:ahLst/>
              <a:cxnLst/>
              <a:rect l="l" t="t" r="r" b="b"/>
              <a:pathLst>
                <a:path w="275" h="9300" extrusionOk="0">
                  <a:moveTo>
                    <a:pt x="1" y="1"/>
                  </a:moveTo>
                  <a:lnTo>
                    <a:pt x="275" y="1"/>
                  </a:lnTo>
                  <a:lnTo>
                    <a:pt x="275" y="9300"/>
                  </a:lnTo>
                  <a:lnTo>
                    <a:pt x="1" y="930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2" name="Google Shape;4822;p52"/>
            <p:cNvSpPr/>
            <p:nvPr/>
          </p:nvSpPr>
          <p:spPr>
            <a:xfrm>
              <a:off x="4745525" y="3566925"/>
              <a:ext cx="6875" cy="232500"/>
            </a:xfrm>
            <a:custGeom>
              <a:avLst/>
              <a:gdLst/>
              <a:ahLst/>
              <a:cxnLst/>
              <a:rect l="l" t="t" r="r" b="b"/>
              <a:pathLst>
                <a:path w="275" h="9300" extrusionOk="0">
                  <a:moveTo>
                    <a:pt x="0" y="1"/>
                  </a:moveTo>
                  <a:lnTo>
                    <a:pt x="274" y="1"/>
                  </a:lnTo>
                  <a:lnTo>
                    <a:pt x="274" y="9300"/>
                  </a:lnTo>
                  <a:lnTo>
                    <a:pt x="0" y="930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3" name="Google Shape;4823;p52"/>
            <p:cNvSpPr/>
            <p:nvPr/>
          </p:nvSpPr>
          <p:spPr>
            <a:xfrm>
              <a:off x="4758925" y="3591950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381" y="191"/>
                  </a:moveTo>
                  <a:cubicBezTo>
                    <a:pt x="381" y="298"/>
                    <a:pt x="298" y="381"/>
                    <a:pt x="191" y="381"/>
                  </a:cubicBezTo>
                  <a:cubicBezTo>
                    <a:pt x="83" y="381"/>
                    <a:pt x="0" y="298"/>
                    <a:pt x="0" y="191"/>
                  </a:cubicBezTo>
                  <a:cubicBezTo>
                    <a:pt x="0" y="83"/>
                    <a:pt x="83" y="0"/>
                    <a:pt x="191" y="0"/>
                  </a:cubicBezTo>
                  <a:cubicBezTo>
                    <a:pt x="298" y="12"/>
                    <a:pt x="381" y="83"/>
                    <a:pt x="381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4" name="Google Shape;4824;p52"/>
            <p:cNvSpPr/>
            <p:nvPr/>
          </p:nvSpPr>
          <p:spPr>
            <a:xfrm>
              <a:off x="4758925" y="3620825"/>
              <a:ext cx="9550" cy="9825"/>
            </a:xfrm>
            <a:custGeom>
              <a:avLst/>
              <a:gdLst/>
              <a:ahLst/>
              <a:cxnLst/>
              <a:rect l="l" t="t" r="r" b="b"/>
              <a:pathLst>
                <a:path w="382" h="393" extrusionOk="0">
                  <a:moveTo>
                    <a:pt x="381" y="191"/>
                  </a:moveTo>
                  <a:cubicBezTo>
                    <a:pt x="381" y="298"/>
                    <a:pt x="298" y="393"/>
                    <a:pt x="191" y="393"/>
                  </a:cubicBezTo>
                  <a:cubicBezTo>
                    <a:pt x="83" y="393"/>
                    <a:pt x="0" y="298"/>
                    <a:pt x="0" y="191"/>
                  </a:cubicBezTo>
                  <a:cubicBezTo>
                    <a:pt x="0" y="95"/>
                    <a:pt x="83" y="0"/>
                    <a:pt x="191" y="0"/>
                  </a:cubicBezTo>
                  <a:cubicBezTo>
                    <a:pt x="298" y="0"/>
                    <a:pt x="381" y="95"/>
                    <a:pt x="381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5" name="Google Shape;4825;p52"/>
            <p:cNvSpPr/>
            <p:nvPr/>
          </p:nvSpPr>
          <p:spPr>
            <a:xfrm>
              <a:off x="4758925" y="3649400"/>
              <a:ext cx="9550" cy="9825"/>
            </a:xfrm>
            <a:custGeom>
              <a:avLst/>
              <a:gdLst/>
              <a:ahLst/>
              <a:cxnLst/>
              <a:rect l="l" t="t" r="r" b="b"/>
              <a:pathLst>
                <a:path w="382" h="393" extrusionOk="0">
                  <a:moveTo>
                    <a:pt x="381" y="202"/>
                  </a:moveTo>
                  <a:cubicBezTo>
                    <a:pt x="381" y="298"/>
                    <a:pt x="298" y="393"/>
                    <a:pt x="191" y="393"/>
                  </a:cubicBezTo>
                  <a:cubicBezTo>
                    <a:pt x="83" y="393"/>
                    <a:pt x="0" y="298"/>
                    <a:pt x="0" y="202"/>
                  </a:cubicBezTo>
                  <a:cubicBezTo>
                    <a:pt x="0" y="95"/>
                    <a:pt x="83" y="0"/>
                    <a:pt x="191" y="0"/>
                  </a:cubicBezTo>
                  <a:cubicBezTo>
                    <a:pt x="298" y="0"/>
                    <a:pt x="381" y="95"/>
                    <a:pt x="381" y="20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6" name="Google Shape;4826;p52"/>
            <p:cNvSpPr/>
            <p:nvPr/>
          </p:nvSpPr>
          <p:spPr>
            <a:xfrm>
              <a:off x="4758925" y="3678250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381" y="191"/>
                  </a:moveTo>
                  <a:cubicBezTo>
                    <a:pt x="381" y="299"/>
                    <a:pt x="298" y="382"/>
                    <a:pt x="191" y="382"/>
                  </a:cubicBezTo>
                  <a:cubicBezTo>
                    <a:pt x="83" y="382"/>
                    <a:pt x="0" y="287"/>
                    <a:pt x="0" y="191"/>
                  </a:cubicBezTo>
                  <a:cubicBezTo>
                    <a:pt x="0" y="84"/>
                    <a:pt x="83" y="1"/>
                    <a:pt x="191" y="1"/>
                  </a:cubicBezTo>
                  <a:cubicBezTo>
                    <a:pt x="298" y="13"/>
                    <a:pt x="381" y="84"/>
                    <a:pt x="381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7" name="Google Shape;4827;p52"/>
            <p:cNvSpPr/>
            <p:nvPr/>
          </p:nvSpPr>
          <p:spPr>
            <a:xfrm>
              <a:off x="4758925" y="3707125"/>
              <a:ext cx="9550" cy="9850"/>
            </a:xfrm>
            <a:custGeom>
              <a:avLst/>
              <a:gdLst/>
              <a:ahLst/>
              <a:cxnLst/>
              <a:rect l="l" t="t" r="r" b="b"/>
              <a:pathLst>
                <a:path w="382" h="394" extrusionOk="0">
                  <a:moveTo>
                    <a:pt x="381" y="191"/>
                  </a:moveTo>
                  <a:cubicBezTo>
                    <a:pt x="381" y="298"/>
                    <a:pt x="298" y="394"/>
                    <a:pt x="191" y="394"/>
                  </a:cubicBezTo>
                  <a:cubicBezTo>
                    <a:pt x="83" y="394"/>
                    <a:pt x="0" y="298"/>
                    <a:pt x="0" y="191"/>
                  </a:cubicBezTo>
                  <a:cubicBezTo>
                    <a:pt x="0" y="96"/>
                    <a:pt x="83" y="1"/>
                    <a:pt x="191" y="1"/>
                  </a:cubicBezTo>
                  <a:cubicBezTo>
                    <a:pt x="298" y="1"/>
                    <a:pt x="381" y="96"/>
                    <a:pt x="381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8" name="Google Shape;4828;p52"/>
            <p:cNvSpPr/>
            <p:nvPr/>
          </p:nvSpPr>
          <p:spPr>
            <a:xfrm>
              <a:off x="4758925" y="3735700"/>
              <a:ext cx="9550" cy="9850"/>
            </a:xfrm>
            <a:custGeom>
              <a:avLst/>
              <a:gdLst/>
              <a:ahLst/>
              <a:cxnLst/>
              <a:rect l="l" t="t" r="r" b="b"/>
              <a:pathLst>
                <a:path w="382" h="394" extrusionOk="0">
                  <a:moveTo>
                    <a:pt x="381" y="203"/>
                  </a:moveTo>
                  <a:cubicBezTo>
                    <a:pt x="381" y="298"/>
                    <a:pt x="298" y="394"/>
                    <a:pt x="191" y="394"/>
                  </a:cubicBezTo>
                  <a:cubicBezTo>
                    <a:pt x="83" y="394"/>
                    <a:pt x="0" y="298"/>
                    <a:pt x="0" y="203"/>
                  </a:cubicBezTo>
                  <a:cubicBezTo>
                    <a:pt x="0" y="96"/>
                    <a:pt x="83" y="1"/>
                    <a:pt x="191" y="1"/>
                  </a:cubicBezTo>
                  <a:cubicBezTo>
                    <a:pt x="298" y="1"/>
                    <a:pt x="381" y="96"/>
                    <a:pt x="381" y="20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9" name="Google Shape;4829;p52"/>
            <p:cNvSpPr/>
            <p:nvPr/>
          </p:nvSpPr>
          <p:spPr>
            <a:xfrm>
              <a:off x="4758925" y="3764575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381" y="191"/>
                  </a:moveTo>
                  <a:cubicBezTo>
                    <a:pt x="381" y="298"/>
                    <a:pt x="298" y="382"/>
                    <a:pt x="191" y="382"/>
                  </a:cubicBezTo>
                  <a:cubicBezTo>
                    <a:pt x="83" y="382"/>
                    <a:pt x="0" y="298"/>
                    <a:pt x="0" y="191"/>
                  </a:cubicBezTo>
                  <a:cubicBezTo>
                    <a:pt x="0" y="84"/>
                    <a:pt x="83" y="1"/>
                    <a:pt x="191" y="1"/>
                  </a:cubicBezTo>
                  <a:cubicBezTo>
                    <a:pt x="298" y="13"/>
                    <a:pt x="381" y="84"/>
                    <a:pt x="381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0" name="Google Shape;4830;p52"/>
            <p:cNvSpPr/>
            <p:nvPr/>
          </p:nvSpPr>
          <p:spPr>
            <a:xfrm>
              <a:off x="4919050" y="2961500"/>
              <a:ext cx="7175" cy="232500"/>
            </a:xfrm>
            <a:custGeom>
              <a:avLst/>
              <a:gdLst/>
              <a:ahLst/>
              <a:cxnLst/>
              <a:rect l="l" t="t" r="r" b="b"/>
              <a:pathLst>
                <a:path w="287" h="9300" extrusionOk="0">
                  <a:moveTo>
                    <a:pt x="1" y="1"/>
                  </a:moveTo>
                  <a:lnTo>
                    <a:pt x="286" y="1"/>
                  </a:lnTo>
                  <a:lnTo>
                    <a:pt x="286" y="9299"/>
                  </a:lnTo>
                  <a:lnTo>
                    <a:pt x="1" y="9299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1" name="Google Shape;4831;p52"/>
            <p:cNvSpPr/>
            <p:nvPr/>
          </p:nvSpPr>
          <p:spPr>
            <a:xfrm>
              <a:off x="4889000" y="2961500"/>
              <a:ext cx="7150" cy="232500"/>
            </a:xfrm>
            <a:custGeom>
              <a:avLst/>
              <a:gdLst/>
              <a:ahLst/>
              <a:cxnLst/>
              <a:rect l="l" t="t" r="r" b="b"/>
              <a:pathLst>
                <a:path w="286" h="9300" extrusionOk="0">
                  <a:moveTo>
                    <a:pt x="0" y="1"/>
                  </a:moveTo>
                  <a:lnTo>
                    <a:pt x="286" y="1"/>
                  </a:lnTo>
                  <a:lnTo>
                    <a:pt x="286" y="9299"/>
                  </a:lnTo>
                  <a:lnTo>
                    <a:pt x="0" y="9299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2" name="Google Shape;4832;p52"/>
            <p:cNvSpPr/>
            <p:nvPr/>
          </p:nvSpPr>
          <p:spPr>
            <a:xfrm>
              <a:off x="4902675" y="2986800"/>
              <a:ext cx="9850" cy="9550"/>
            </a:xfrm>
            <a:custGeom>
              <a:avLst/>
              <a:gdLst/>
              <a:ahLst/>
              <a:cxnLst/>
              <a:rect l="l" t="t" r="r" b="b"/>
              <a:pathLst>
                <a:path w="394" h="382" extrusionOk="0">
                  <a:moveTo>
                    <a:pt x="394" y="191"/>
                  </a:moveTo>
                  <a:cubicBezTo>
                    <a:pt x="394" y="298"/>
                    <a:pt x="299" y="382"/>
                    <a:pt x="203" y="382"/>
                  </a:cubicBezTo>
                  <a:cubicBezTo>
                    <a:pt x="96" y="382"/>
                    <a:pt x="1" y="298"/>
                    <a:pt x="1" y="191"/>
                  </a:cubicBezTo>
                  <a:cubicBezTo>
                    <a:pt x="1" y="84"/>
                    <a:pt x="96" y="1"/>
                    <a:pt x="203" y="1"/>
                  </a:cubicBezTo>
                  <a:cubicBezTo>
                    <a:pt x="299" y="1"/>
                    <a:pt x="394" y="84"/>
                    <a:pt x="394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3" name="Google Shape;4833;p52"/>
            <p:cNvSpPr/>
            <p:nvPr/>
          </p:nvSpPr>
          <p:spPr>
            <a:xfrm>
              <a:off x="4902675" y="3015375"/>
              <a:ext cx="9850" cy="9850"/>
            </a:xfrm>
            <a:custGeom>
              <a:avLst/>
              <a:gdLst/>
              <a:ahLst/>
              <a:cxnLst/>
              <a:rect l="l" t="t" r="r" b="b"/>
              <a:pathLst>
                <a:path w="394" h="394" extrusionOk="0">
                  <a:moveTo>
                    <a:pt x="394" y="203"/>
                  </a:moveTo>
                  <a:cubicBezTo>
                    <a:pt x="394" y="298"/>
                    <a:pt x="299" y="394"/>
                    <a:pt x="203" y="394"/>
                  </a:cubicBezTo>
                  <a:cubicBezTo>
                    <a:pt x="96" y="394"/>
                    <a:pt x="1" y="298"/>
                    <a:pt x="1" y="203"/>
                  </a:cubicBezTo>
                  <a:cubicBezTo>
                    <a:pt x="1" y="96"/>
                    <a:pt x="96" y="1"/>
                    <a:pt x="203" y="1"/>
                  </a:cubicBezTo>
                  <a:cubicBezTo>
                    <a:pt x="299" y="1"/>
                    <a:pt x="394" y="96"/>
                    <a:pt x="394" y="20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4" name="Google Shape;4834;p52"/>
            <p:cNvSpPr/>
            <p:nvPr/>
          </p:nvSpPr>
          <p:spPr>
            <a:xfrm>
              <a:off x="4902675" y="3044250"/>
              <a:ext cx="9850" cy="9550"/>
            </a:xfrm>
            <a:custGeom>
              <a:avLst/>
              <a:gdLst/>
              <a:ahLst/>
              <a:cxnLst/>
              <a:rect l="l" t="t" r="r" b="b"/>
              <a:pathLst>
                <a:path w="394" h="382" extrusionOk="0">
                  <a:moveTo>
                    <a:pt x="394" y="191"/>
                  </a:moveTo>
                  <a:cubicBezTo>
                    <a:pt x="394" y="298"/>
                    <a:pt x="299" y="382"/>
                    <a:pt x="203" y="382"/>
                  </a:cubicBezTo>
                  <a:cubicBezTo>
                    <a:pt x="96" y="382"/>
                    <a:pt x="1" y="286"/>
                    <a:pt x="1" y="191"/>
                  </a:cubicBezTo>
                  <a:cubicBezTo>
                    <a:pt x="1" y="84"/>
                    <a:pt x="96" y="1"/>
                    <a:pt x="203" y="1"/>
                  </a:cubicBezTo>
                  <a:cubicBezTo>
                    <a:pt x="299" y="1"/>
                    <a:pt x="394" y="84"/>
                    <a:pt x="394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5" name="Google Shape;4835;p52"/>
            <p:cNvSpPr/>
            <p:nvPr/>
          </p:nvSpPr>
          <p:spPr>
            <a:xfrm>
              <a:off x="4902675" y="3073125"/>
              <a:ext cx="9850" cy="9850"/>
            </a:xfrm>
            <a:custGeom>
              <a:avLst/>
              <a:gdLst/>
              <a:ahLst/>
              <a:cxnLst/>
              <a:rect l="l" t="t" r="r" b="b"/>
              <a:pathLst>
                <a:path w="394" h="394" extrusionOk="0">
                  <a:moveTo>
                    <a:pt x="394" y="191"/>
                  </a:moveTo>
                  <a:cubicBezTo>
                    <a:pt x="394" y="298"/>
                    <a:pt x="299" y="393"/>
                    <a:pt x="203" y="393"/>
                  </a:cubicBezTo>
                  <a:cubicBezTo>
                    <a:pt x="96" y="393"/>
                    <a:pt x="1" y="298"/>
                    <a:pt x="1" y="191"/>
                  </a:cubicBezTo>
                  <a:cubicBezTo>
                    <a:pt x="1" y="96"/>
                    <a:pt x="96" y="1"/>
                    <a:pt x="203" y="1"/>
                  </a:cubicBezTo>
                  <a:cubicBezTo>
                    <a:pt x="299" y="1"/>
                    <a:pt x="394" y="96"/>
                    <a:pt x="394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6" name="Google Shape;4836;p52"/>
            <p:cNvSpPr/>
            <p:nvPr/>
          </p:nvSpPr>
          <p:spPr>
            <a:xfrm>
              <a:off x="4902675" y="3101700"/>
              <a:ext cx="9850" cy="9850"/>
            </a:xfrm>
            <a:custGeom>
              <a:avLst/>
              <a:gdLst/>
              <a:ahLst/>
              <a:cxnLst/>
              <a:rect l="l" t="t" r="r" b="b"/>
              <a:pathLst>
                <a:path w="394" h="394" extrusionOk="0">
                  <a:moveTo>
                    <a:pt x="394" y="203"/>
                  </a:moveTo>
                  <a:cubicBezTo>
                    <a:pt x="394" y="298"/>
                    <a:pt x="299" y="393"/>
                    <a:pt x="203" y="393"/>
                  </a:cubicBezTo>
                  <a:cubicBezTo>
                    <a:pt x="96" y="393"/>
                    <a:pt x="1" y="298"/>
                    <a:pt x="1" y="203"/>
                  </a:cubicBezTo>
                  <a:cubicBezTo>
                    <a:pt x="1" y="96"/>
                    <a:pt x="96" y="1"/>
                    <a:pt x="203" y="1"/>
                  </a:cubicBezTo>
                  <a:cubicBezTo>
                    <a:pt x="299" y="1"/>
                    <a:pt x="394" y="96"/>
                    <a:pt x="394" y="20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7" name="Google Shape;4837;p52"/>
            <p:cNvSpPr/>
            <p:nvPr/>
          </p:nvSpPr>
          <p:spPr>
            <a:xfrm>
              <a:off x="4902675" y="3130575"/>
              <a:ext cx="9850" cy="9550"/>
            </a:xfrm>
            <a:custGeom>
              <a:avLst/>
              <a:gdLst/>
              <a:ahLst/>
              <a:cxnLst/>
              <a:rect l="l" t="t" r="r" b="b"/>
              <a:pathLst>
                <a:path w="394" h="382" extrusionOk="0">
                  <a:moveTo>
                    <a:pt x="394" y="191"/>
                  </a:moveTo>
                  <a:cubicBezTo>
                    <a:pt x="394" y="298"/>
                    <a:pt x="299" y="381"/>
                    <a:pt x="203" y="381"/>
                  </a:cubicBezTo>
                  <a:cubicBezTo>
                    <a:pt x="96" y="381"/>
                    <a:pt x="1" y="286"/>
                    <a:pt x="1" y="191"/>
                  </a:cubicBezTo>
                  <a:cubicBezTo>
                    <a:pt x="1" y="84"/>
                    <a:pt x="96" y="0"/>
                    <a:pt x="203" y="0"/>
                  </a:cubicBezTo>
                  <a:cubicBezTo>
                    <a:pt x="299" y="0"/>
                    <a:pt x="394" y="84"/>
                    <a:pt x="394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8" name="Google Shape;4838;p52"/>
            <p:cNvSpPr/>
            <p:nvPr/>
          </p:nvSpPr>
          <p:spPr>
            <a:xfrm>
              <a:off x="4902675" y="3159450"/>
              <a:ext cx="9850" cy="9550"/>
            </a:xfrm>
            <a:custGeom>
              <a:avLst/>
              <a:gdLst/>
              <a:ahLst/>
              <a:cxnLst/>
              <a:rect l="l" t="t" r="r" b="b"/>
              <a:pathLst>
                <a:path w="394" h="382" extrusionOk="0">
                  <a:moveTo>
                    <a:pt x="394" y="191"/>
                  </a:moveTo>
                  <a:cubicBezTo>
                    <a:pt x="394" y="298"/>
                    <a:pt x="299" y="381"/>
                    <a:pt x="203" y="381"/>
                  </a:cubicBezTo>
                  <a:cubicBezTo>
                    <a:pt x="96" y="381"/>
                    <a:pt x="1" y="298"/>
                    <a:pt x="1" y="191"/>
                  </a:cubicBezTo>
                  <a:cubicBezTo>
                    <a:pt x="1" y="84"/>
                    <a:pt x="96" y="0"/>
                    <a:pt x="203" y="0"/>
                  </a:cubicBezTo>
                  <a:cubicBezTo>
                    <a:pt x="299" y="0"/>
                    <a:pt x="394" y="96"/>
                    <a:pt x="394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9" name="Google Shape;4839;p52"/>
            <p:cNvSpPr/>
            <p:nvPr/>
          </p:nvSpPr>
          <p:spPr>
            <a:xfrm>
              <a:off x="4775575" y="2017925"/>
              <a:ext cx="6875" cy="232500"/>
            </a:xfrm>
            <a:custGeom>
              <a:avLst/>
              <a:gdLst/>
              <a:ahLst/>
              <a:cxnLst/>
              <a:rect l="l" t="t" r="r" b="b"/>
              <a:pathLst>
                <a:path w="275" h="9300" extrusionOk="0">
                  <a:moveTo>
                    <a:pt x="1" y="1"/>
                  </a:moveTo>
                  <a:lnTo>
                    <a:pt x="275" y="1"/>
                  </a:lnTo>
                  <a:lnTo>
                    <a:pt x="275" y="9300"/>
                  </a:lnTo>
                  <a:lnTo>
                    <a:pt x="1" y="930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0" name="Google Shape;4840;p52"/>
            <p:cNvSpPr/>
            <p:nvPr/>
          </p:nvSpPr>
          <p:spPr>
            <a:xfrm>
              <a:off x="4745525" y="2017925"/>
              <a:ext cx="6875" cy="232500"/>
            </a:xfrm>
            <a:custGeom>
              <a:avLst/>
              <a:gdLst/>
              <a:ahLst/>
              <a:cxnLst/>
              <a:rect l="l" t="t" r="r" b="b"/>
              <a:pathLst>
                <a:path w="275" h="9300" extrusionOk="0">
                  <a:moveTo>
                    <a:pt x="0" y="1"/>
                  </a:moveTo>
                  <a:lnTo>
                    <a:pt x="274" y="1"/>
                  </a:lnTo>
                  <a:lnTo>
                    <a:pt x="274" y="9300"/>
                  </a:lnTo>
                  <a:lnTo>
                    <a:pt x="0" y="930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1" name="Google Shape;4841;p52"/>
            <p:cNvSpPr/>
            <p:nvPr/>
          </p:nvSpPr>
          <p:spPr>
            <a:xfrm>
              <a:off x="4758925" y="2043250"/>
              <a:ext cx="9550" cy="9825"/>
            </a:xfrm>
            <a:custGeom>
              <a:avLst/>
              <a:gdLst/>
              <a:ahLst/>
              <a:cxnLst/>
              <a:rect l="l" t="t" r="r" b="b"/>
              <a:pathLst>
                <a:path w="382" h="393" extrusionOk="0">
                  <a:moveTo>
                    <a:pt x="381" y="191"/>
                  </a:moveTo>
                  <a:cubicBezTo>
                    <a:pt x="381" y="298"/>
                    <a:pt x="298" y="393"/>
                    <a:pt x="191" y="393"/>
                  </a:cubicBezTo>
                  <a:cubicBezTo>
                    <a:pt x="83" y="393"/>
                    <a:pt x="0" y="298"/>
                    <a:pt x="0" y="191"/>
                  </a:cubicBezTo>
                  <a:cubicBezTo>
                    <a:pt x="0" y="95"/>
                    <a:pt x="83" y="0"/>
                    <a:pt x="191" y="0"/>
                  </a:cubicBezTo>
                  <a:cubicBezTo>
                    <a:pt x="298" y="12"/>
                    <a:pt x="381" y="95"/>
                    <a:pt x="381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2" name="Google Shape;4842;p52"/>
            <p:cNvSpPr/>
            <p:nvPr/>
          </p:nvSpPr>
          <p:spPr>
            <a:xfrm>
              <a:off x="4758925" y="2071825"/>
              <a:ext cx="9550" cy="9825"/>
            </a:xfrm>
            <a:custGeom>
              <a:avLst/>
              <a:gdLst/>
              <a:ahLst/>
              <a:cxnLst/>
              <a:rect l="l" t="t" r="r" b="b"/>
              <a:pathLst>
                <a:path w="382" h="393" extrusionOk="0">
                  <a:moveTo>
                    <a:pt x="381" y="202"/>
                  </a:moveTo>
                  <a:cubicBezTo>
                    <a:pt x="381" y="298"/>
                    <a:pt x="298" y="393"/>
                    <a:pt x="191" y="393"/>
                  </a:cubicBezTo>
                  <a:cubicBezTo>
                    <a:pt x="83" y="393"/>
                    <a:pt x="0" y="298"/>
                    <a:pt x="0" y="202"/>
                  </a:cubicBezTo>
                  <a:cubicBezTo>
                    <a:pt x="0" y="95"/>
                    <a:pt x="83" y="0"/>
                    <a:pt x="191" y="0"/>
                  </a:cubicBezTo>
                  <a:cubicBezTo>
                    <a:pt x="298" y="24"/>
                    <a:pt x="381" y="95"/>
                    <a:pt x="381" y="20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3" name="Google Shape;4843;p52"/>
            <p:cNvSpPr/>
            <p:nvPr/>
          </p:nvSpPr>
          <p:spPr>
            <a:xfrm>
              <a:off x="4758925" y="2100975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381" y="191"/>
                  </a:moveTo>
                  <a:cubicBezTo>
                    <a:pt x="381" y="298"/>
                    <a:pt x="298" y="382"/>
                    <a:pt x="191" y="382"/>
                  </a:cubicBezTo>
                  <a:cubicBezTo>
                    <a:pt x="83" y="382"/>
                    <a:pt x="0" y="298"/>
                    <a:pt x="0" y="191"/>
                  </a:cubicBezTo>
                  <a:cubicBezTo>
                    <a:pt x="0" y="84"/>
                    <a:pt x="83" y="1"/>
                    <a:pt x="191" y="1"/>
                  </a:cubicBezTo>
                  <a:cubicBezTo>
                    <a:pt x="298" y="1"/>
                    <a:pt x="381" y="84"/>
                    <a:pt x="381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4" name="Google Shape;4844;p52"/>
            <p:cNvSpPr/>
            <p:nvPr/>
          </p:nvSpPr>
          <p:spPr>
            <a:xfrm>
              <a:off x="4758925" y="2129550"/>
              <a:ext cx="9550" cy="9850"/>
            </a:xfrm>
            <a:custGeom>
              <a:avLst/>
              <a:gdLst/>
              <a:ahLst/>
              <a:cxnLst/>
              <a:rect l="l" t="t" r="r" b="b"/>
              <a:pathLst>
                <a:path w="382" h="394" extrusionOk="0">
                  <a:moveTo>
                    <a:pt x="381" y="191"/>
                  </a:moveTo>
                  <a:cubicBezTo>
                    <a:pt x="381" y="298"/>
                    <a:pt x="298" y="394"/>
                    <a:pt x="191" y="394"/>
                  </a:cubicBezTo>
                  <a:cubicBezTo>
                    <a:pt x="83" y="394"/>
                    <a:pt x="0" y="298"/>
                    <a:pt x="0" y="191"/>
                  </a:cubicBezTo>
                  <a:cubicBezTo>
                    <a:pt x="0" y="96"/>
                    <a:pt x="83" y="1"/>
                    <a:pt x="191" y="1"/>
                  </a:cubicBezTo>
                  <a:cubicBezTo>
                    <a:pt x="298" y="1"/>
                    <a:pt x="381" y="96"/>
                    <a:pt x="381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5" name="Google Shape;4845;p52"/>
            <p:cNvSpPr/>
            <p:nvPr/>
          </p:nvSpPr>
          <p:spPr>
            <a:xfrm>
              <a:off x="4758925" y="2158125"/>
              <a:ext cx="9550" cy="9850"/>
            </a:xfrm>
            <a:custGeom>
              <a:avLst/>
              <a:gdLst/>
              <a:ahLst/>
              <a:cxnLst/>
              <a:rect l="l" t="t" r="r" b="b"/>
              <a:pathLst>
                <a:path w="382" h="394" extrusionOk="0">
                  <a:moveTo>
                    <a:pt x="381" y="203"/>
                  </a:moveTo>
                  <a:cubicBezTo>
                    <a:pt x="381" y="298"/>
                    <a:pt x="298" y="394"/>
                    <a:pt x="191" y="394"/>
                  </a:cubicBezTo>
                  <a:cubicBezTo>
                    <a:pt x="83" y="394"/>
                    <a:pt x="0" y="298"/>
                    <a:pt x="0" y="203"/>
                  </a:cubicBezTo>
                  <a:cubicBezTo>
                    <a:pt x="0" y="96"/>
                    <a:pt x="83" y="1"/>
                    <a:pt x="191" y="1"/>
                  </a:cubicBezTo>
                  <a:cubicBezTo>
                    <a:pt x="298" y="25"/>
                    <a:pt x="381" y="96"/>
                    <a:pt x="381" y="20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6" name="Google Shape;4846;p52"/>
            <p:cNvSpPr/>
            <p:nvPr/>
          </p:nvSpPr>
          <p:spPr>
            <a:xfrm>
              <a:off x="4758925" y="2187300"/>
              <a:ext cx="9550" cy="9550"/>
            </a:xfrm>
            <a:custGeom>
              <a:avLst/>
              <a:gdLst/>
              <a:ahLst/>
              <a:cxnLst/>
              <a:rect l="l" t="t" r="r" b="b"/>
              <a:pathLst>
                <a:path w="382" h="382" extrusionOk="0">
                  <a:moveTo>
                    <a:pt x="381" y="191"/>
                  </a:moveTo>
                  <a:cubicBezTo>
                    <a:pt x="381" y="298"/>
                    <a:pt x="298" y="382"/>
                    <a:pt x="191" y="382"/>
                  </a:cubicBezTo>
                  <a:cubicBezTo>
                    <a:pt x="83" y="382"/>
                    <a:pt x="0" y="298"/>
                    <a:pt x="0" y="191"/>
                  </a:cubicBezTo>
                  <a:cubicBezTo>
                    <a:pt x="0" y="84"/>
                    <a:pt x="83" y="1"/>
                    <a:pt x="191" y="1"/>
                  </a:cubicBezTo>
                  <a:cubicBezTo>
                    <a:pt x="298" y="1"/>
                    <a:pt x="381" y="84"/>
                    <a:pt x="381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7" name="Google Shape;4847;p52"/>
            <p:cNvSpPr/>
            <p:nvPr/>
          </p:nvSpPr>
          <p:spPr>
            <a:xfrm>
              <a:off x="4758925" y="2215875"/>
              <a:ext cx="9550" cy="9850"/>
            </a:xfrm>
            <a:custGeom>
              <a:avLst/>
              <a:gdLst/>
              <a:ahLst/>
              <a:cxnLst/>
              <a:rect l="l" t="t" r="r" b="b"/>
              <a:pathLst>
                <a:path w="382" h="394" extrusionOk="0">
                  <a:moveTo>
                    <a:pt x="381" y="191"/>
                  </a:moveTo>
                  <a:cubicBezTo>
                    <a:pt x="381" y="298"/>
                    <a:pt x="298" y="394"/>
                    <a:pt x="191" y="394"/>
                  </a:cubicBezTo>
                  <a:cubicBezTo>
                    <a:pt x="83" y="394"/>
                    <a:pt x="0" y="298"/>
                    <a:pt x="0" y="191"/>
                  </a:cubicBezTo>
                  <a:cubicBezTo>
                    <a:pt x="0" y="96"/>
                    <a:pt x="83" y="1"/>
                    <a:pt x="191" y="1"/>
                  </a:cubicBezTo>
                  <a:cubicBezTo>
                    <a:pt x="298" y="1"/>
                    <a:pt x="381" y="96"/>
                    <a:pt x="381" y="19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8" name="Google Shape;4848;p52"/>
            <p:cNvSpPr/>
            <p:nvPr/>
          </p:nvSpPr>
          <p:spPr>
            <a:xfrm>
              <a:off x="4092750" y="2575750"/>
              <a:ext cx="97675" cy="15500"/>
            </a:xfrm>
            <a:custGeom>
              <a:avLst/>
              <a:gdLst/>
              <a:ahLst/>
              <a:cxnLst/>
              <a:rect l="l" t="t" r="r" b="b"/>
              <a:pathLst>
                <a:path w="3907" h="620" extrusionOk="0">
                  <a:moveTo>
                    <a:pt x="215" y="0"/>
                  </a:moveTo>
                  <a:lnTo>
                    <a:pt x="3704" y="0"/>
                  </a:lnTo>
                  <a:cubicBezTo>
                    <a:pt x="3811" y="0"/>
                    <a:pt x="3906" y="84"/>
                    <a:pt x="3906" y="191"/>
                  </a:cubicBezTo>
                  <a:lnTo>
                    <a:pt x="3906" y="429"/>
                  </a:lnTo>
                  <a:cubicBezTo>
                    <a:pt x="3906" y="536"/>
                    <a:pt x="3811" y="619"/>
                    <a:pt x="3704" y="619"/>
                  </a:cubicBezTo>
                  <a:lnTo>
                    <a:pt x="215" y="619"/>
                  </a:lnTo>
                  <a:cubicBezTo>
                    <a:pt x="108" y="619"/>
                    <a:pt x="13" y="536"/>
                    <a:pt x="13" y="429"/>
                  </a:cubicBezTo>
                  <a:lnTo>
                    <a:pt x="13" y="191"/>
                  </a:lnTo>
                  <a:cubicBezTo>
                    <a:pt x="1" y="84"/>
                    <a:pt x="84" y="0"/>
                    <a:pt x="215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9" name="Google Shape;4849;p52"/>
            <p:cNvSpPr/>
            <p:nvPr/>
          </p:nvSpPr>
          <p:spPr>
            <a:xfrm>
              <a:off x="4092750" y="2601350"/>
              <a:ext cx="97675" cy="15800"/>
            </a:xfrm>
            <a:custGeom>
              <a:avLst/>
              <a:gdLst/>
              <a:ahLst/>
              <a:cxnLst/>
              <a:rect l="l" t="t" r="r" b="b"/>
              <a:pathLst>
                <a:path w="3907" h="632" extrusionOk="0">
                  <a:moveTo>
                    <a:pt x="215" y="0"/>
                  </a:moveTo>
                  <a:lnTo>
                    <a:pt x="3704" y="0"/>
                  </a:lnTo>
                  <a:cubicBezTo>
                    <a:pt x="3811" y="0"/>
                    <a:pt x="3906" y="95"/>
                    <a:pt x="3906" y="191"/>
                  </a:cubicBezTo>
                  <a:lnTo>
                    <a:pt x="3906" y="429"/>
                  </a:lnTo>
                  <a:cubicBezTo>
                    <a:pt x="3906" y="536"/>
                    <a:pt x="3811" y="631"/>
                    <a:pt x="3704" y="631"/>
                  </a:cubicBezTo>
                  <a:lnTo>
                    <a:pt x="215" y="631"/>
                  </a:lnTo>
                  <a:cubicBezTo>
                    <a:pt x="108" y="631"/>
                    <a:pt x="13" y="536"/>
                    <a:pt x="13" y="429"/>
                  </a:cubicBezTo>
                  <a:lnTo>
                    <a:pt x="13" y="191"/>
                  </a:lnTo>
                  <a:cubicBezTo>
                    <a:pt x="1" y="95"/>
                    <a:pt x="84" y="0"/>
                    <a:pt x="215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0" name="Google Shape;4850;p52"/>
            <p:cNvSpPr/>
            <p:nvPr/>
          </p:nvSpPr>
          <p:spPr>
            <a:xfrm>
              <a:off x="4092750" y="2626950"/>
              <a:ext cx="97675" cy="15800"/>
            </a:xfrm>
            <a:custGeom>
              <a:avLst/>
              <a:gdLst/>
              <a:ahLst/>
              <a:cxnLst/>
              <a:rect l="l" t="t" r="r" b="b"/>
              <a:pathLst>
                <a:path w="3907" h="632" extrusionOk="0">
                  <a:moveTo>
                    <a:pt x="215" y="0"/>
                  </a:moveTo>
                  <a:lnTo>
                    <a:pt x="3704" y="0"/>
                  </a:lnTo>
                  <a:cubicBezTo>
                    <a:pt x="3811" y="0"/>
                    <a:pt x="3906" y="95"/>
                    <a:pt x="3906" y="203"/>
                  </a:cubicBezTo>
                  <a:lnTo>
                    <a:pt x="3906" y="441"/>
                  </a:lnTo>
                  <a:cubicBezTo>
                    <a:pt x="3906" y="536"/>
                    <a:pt x="3811" y="631"/>
                    <a:pt x="3704" y="631"/>
                  </a:cubicBezTo>
                  <a:lnTo>
                    <a:pt x="215" y="631"/>
                  </a:lnTo>
                  <a:cubicBezTo>
                    <a:pt x="108" y="631"/>
                    <a:pt x="13" y="536"/>
                    <a:pt x="13" y="441"/>
                  </a:cubicBezTo>
                  <a:lnTo>
                    <a:pt x="13" y="203"/>
                  </a:lnTo>
                  <a:cubicBezTo>
                    <a:pt x="1" y="95"/>
                    <a:pt x="84" y="0"/>
                    <a:pt x="215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1" name="Google Shape;4851;p52"/>
            <p:cNvSpPr/>
            <p:nvPr/>
          </p:nvSpPr>
          <p:spPr>
            <a:xfrm>
              <a:off x="4092750" y="2652825"/>
              <a:ext cx="97675" cy="15525"/>
            </a:xfrm>
            <a:custGeom>
              <a:avLst/>
              <a:gdLst/>
              <a:ahLst/>
              <a:cxnLst/>
              <a:rect l="l" t="t" r="r" b="b"/>
              <a:pathLst>
                <a:path w="3907" h="621" extrusionOk="0">
                  <a:moveTo>
                    <a:pt x="215" y="1"/>
                  </a:moveTo>
                  <a:lnTo>
                    <a:pt x="3704" y="1"/>
                  </a:lnTo>
                  <a:cubicBezTo>
                    <a:pt x="3811" y="1"/>
                    <a:pt x="3906" y="84"/>
                    <a:pt x="3906" y="191"/>
                  </a:cubicBezTo>
                  <a:lnTo>
                    <a:pt x="3906" y="430"/>
                  </a:lnTo>
                  <a:cubicBezTo>
                    <a:pt x="3906" y="537"/>
                    <a:pt x="3811" y="620"/>
                    <a:pt x="3704" y="620"/>
                  </a:cubicBezTo>
                  <a:lnTo>
                    <a:pt x="215" y="620"/>
                  </a:lnTo>
                  <a:cubicBezTo>
                    <a:pt x="108" y="620"/>
                    <a:pt x="13" y="537"/>
                    <a:pt x="13" y="430"/>
                  </a:cubicBezTo>
                  <a:lnTo>
                    <a:pt x="13" y="191"/>
                  </a:lnTo>
                  <a:cubicBezTo>
                    <a:pt x="1" y="84"/>
                    <a:pt x="84" y="1"/>
                    <a:pt x="215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2" name="Google Shape;4852;p52"/>
            <p:cNvSpPr/>
            <p:nvPr/>
          </p:nvSpPr>
          <p:spPr>
            <a:xfrm>
              <a:off x="4092750" y="2678150"/>
              <a:ext cx="97675" cy="15500"/>
            </a:xfrm>
            <a:custGeom>
              <a:avLst/>
              <a:gdLst/>
              <a:ahLst/>
              <a:cxnLst/>
              <a:rect l="l" t="t" r="r" b="b"/>
              <a:pathLst>
                <a:path w="3907" h="620" extrusionOk="0">
                  <a:moveTo>
                    <a:pt x="215" y="0"/>
                  </a:moveTo>
                  <a:lnTo>
                    <a:pt x="3704" y="0"/>
                  </a:lnTo>
                  <a:cubicBezTo>
                    <a:pt x="3811" y="0"/>
                    <a:pt x="3906" y="83"/>
                    <a:pt x="3906" y="191"/>
                  </a:cubicBezTo>
                  <a:lnTo>
                    <a:pt x="3906" y="429"/>
                  </a:lnTo>
                  <a:cubicBezTo>
                    <a:pt x="3906" y="536"/>
                    <a:pt x="3811" y="619"/>
                    <a:pt x="3704" y="619"/>
                  </a:cubicBezTo>
                  <a:lnTo>
                    <a:pt x="215" y="619"/>
                  </a:lnTo>
                  <a:cubicBezTo>
                    <a:pt x="108" y="619"/>
                    <a:pt x="13" y="536"/>
                    <a:pt x="13" y="429"/>
                  </a:cubicBezTo>
                  <a:lnTo>
                    <a:pt x="13" y="191"/>
                  </a:lnTo>
                  <a:cubicBezTo>
                    <a:pt x="1" y="83"/>
                    <a:pt x="84" y="0"/>
                    <a:pt x="215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3" name="Google Shape;4853;p52"/>
            <p:cNvSpPr/>
            <p:nvPr/>
          </p:nvSpPr>
          <p:spPr>
            <a:xfrm>
              <a:off x="4092750" y="2730525"/>
              <a:ext cx="97675" cy="15500"/>
            </a:xfrm>
            <a:custGeom>
              <a:avLst/>
              <a:gdLst/>
              <a:ahLst/>
              <a:cxnLst/>
              <a:rect l="l" t="t" r="r" b="b"/>
              <a:pathLst>
                <a:path w="3907" h="620" extrusionOk="0">
                  <a:moveTo>
                    <a:pt x="215" y="0"/>
                  </a:moveTo>
                  <a:lnTo>
                    <a:pt x="3704" y="0"/>
                  </a:lnTo>
                  <a:cubicBezTo>
                    <a:pt x="3811" y="0"/>
                    <a:pt x="3906" y="84"/>
                    <a:pt x="3906" y="191"/>
                  </a:cubicBezTo>
                  <a:lnTo>
                    <a:pt x="3906" y="429"/>
                  </a:lnTo>
                  <a:cubicBezTo>
                    <a:pt x="3906" y="536"/>
                    <a:pt x="3811" y="620"/>
                    <a:pt x="3704" y="620"/>
                  </a:cubicBezTo>
                  <a:lnTo>
                    <a:pt x="215" y="620"/>
                  </a:lnTo>
                  <a:cubicBezTo>
                    <a:pt x="108" y="620"/>
                    <a:pt x="13" y="536"/>
                    <a:pt x="13" y="429"/>
                  </a:cubicBezTo>
                  <a:lnTo>
                    <a:pt x="13" y="191"/>
                  </a:lnTo>
                  <a:cubicBezTo>
                    <a:pt x="1" y="72"/>
                    <a:pt x="84" y="0"/>
                    <a:pt x="215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4" name="Google Shape;4854;p52"/>
            <p:cNvSpPr/>
            <p:nvPr/>
          </p:nvSpPr>
          <p:spPr>
            <a:xfrm>
              <a:off x="4092750" y="2755825"/>
              <a:ext cx="97675" cy="15500"/>
            </a:xfrm>
            <a:custGeom>
              <a:avLst/>
              <a:gdLst/>
              <a:ahLst/>
              <a:cxnLst/>
              <a:rect l="l" t="t" r="r" b="b"/>
              <a:pathLst>
                <a:path w="3907" h="620" extrusionOk="0">
                  <a:moveTo>
                    <a:pt x="215" y="1"/>
                  </a:moveTo>
                  <a:lnTo>
                    <a:pt x="3704" y="1"/>
                  </a:lnTo>
                  <a:cubicBezTo>
                    <a:pt x="3811" y="1"/>
                    <a:pt x="3906" y="84"/>
                    <a:pt x="3906" y="191"/>
                  </a:cubicBezTo>
                  <a:lnTo>
                    <a:pt x="3906" y="429"/>
                  </a:lnTo>
                  <a:cubicBezTo>
                    <a:pt x="3906" y="536"/>
                    <a:pt x="3811" y="620"/>
                    <a:pt x="3704" y="620"/>
                  </a:cubicBezTo>
                  <a:lnTo>
                    <a:pt x="215" y="620"/>
                  </a:lnTo>
                  <a:cubicBezTo>
                    <a:pt x="108" y="620"/>
                    <a:pt x="13" y="536"/>
                    <a:pt x="13" y="429"/>
                  </a:cubicBezTo>
                  <a:lnTo>
                    <a:pt x="13" y="191"/>
                  </a:lnTo>
                  <a:cubicBezTo>
                    <a:pt x="1" y="84"/>
                    <a:pt x="84" y="1"/>
                    <a:pt x="215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5" name="Google Shape;4855;p52"/>
            <p:cNvSpPr/>
            <p:nvPr/>
          </p:nvSpPr>
          <p:spPr>
            <a:xfrm>
              <a:off x="4092750" y="2781425"/>
              <a:ext cx="97675" cy="15500"/>
            </a:xfrm>
            <a:custGeom>
              <a:avLst/>
              <a:gdLst/>
              <a:ahLst/>
              <a:cxnLst/>
              <a:rect l="l" t="t" r="r" b="b"/>
              <a:pathLst>
                <a:path w="3907" h="620" extrusionOk="0">
                  <a:moveTo>
                    <a:pt x="215" y="0"/>
                  </a:moveTo>
                  <a:lnTo>
                    <a:pt x="3704" y="0"/>
                  </a:lnTo>
                  <a:cubicBezTo>
                    <a:pt x="3811" y="0"/>
                    <a:pt x="3906" y="96"/>
                    <a:pt x="3906" y="191"/>
                  </a:cubicBezTo>
                  <a:lnTo>
                    <a:pt x="3906" y="429"/>
                  </a:lnTo>
                  <a:cubicBezTo>
                    <a:pt x="3906" y="536"/>
                    <a:pt x="3811" y="620"/>
                    <a:pt x="3704" y="620"/>
                  </a:cubicBezTo>
                  <a:lnTo>
                    <a:pt x="215" y="620"/>
                  </a:lnTo>
                  <a:cubicBezTo>
                    <a:pt x="108" y="620"/>
                    <a:pt x="13" y="536"/>
                    <a:pt x="13" y="429"/>
                  </a:cubicBezTo>
                  <a:lnTo>
                    <a:pt x="13" y="191"/>
                  </a:lnTo>
                  <a:cubicBezTo>
                    <a:pt x="1" y="96"/>
                    <a:pt x="84" y="0"/>
                    <a:pt x="215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6" name="Google Shape;4856;p52"/>
            <p:cNvSpPr/>
            <p:nvPr/>
          </p:nvSpPr>
          <p:spPr>
            <a:xfrm>
              <a:off x="4092750" y="2807025"/>
              <a:ext cx="97675" cy="15800"/>
            </a:xfrm>
            <a:custGeom>
              <a:avLst/>
              <a:gdLst/>
              <a:ahLst/>
              <a:cxnLst/>
              <a:rect l="l" t="t" r="r" b="b"/>
              <a:pathLst>
                <a:path w="3907" h="632" extrusionOk="0">
                  <a:moveTo>
                    <a:pt x="215" y="0"/>
                  </a:moveTo>
                  <a:lnTo>
                    <a:pt x="3704" y="0"/>
                  </a:lnTo>
                  <a:cubicBezTo>
                    <a:pt x="3811" y="0"/>
                    <a:pt x="3906" y="96"/>
                    <a:pt x="3906" y="191"/>
                  </a:cubicBezTo>
                  <a:lnTo>
                    <a:pt x="3906" y="429"/>
                  </a:lnTo>
                  <a:cubicBezTo>
                    <a:pt x="3906" y="536"/>
                    <a:pt x="3811" y="631"/>
                    <a:pt x="3704" y="631"/>
                  </a:cubicBezTo>
                  <a:lnTo>
                    <a:pt x="215" y="631"/>
                  </a:lnTo>
                  <a:cubicBezTo>
                    <a:pt x="108" y="631"/>
                    <a:pt x="13" y="536"/>
                    <a:pt x="13" y="429"/>
                  </a:cubicBezTo>
                  <a:lnTo>
                    <a:pt x="13" y="191"/>
                  </a:lnTo>
                  <a:cubicBezTo>
                    <a:pt x="1" y="96"/>
                    <a:pt x="84" y="0"/>
                    <a:pt x="215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7" name="Google Shape;4857;p52"/>
            <p:cNvSpPr/>
            <p:nvPr/>
          </p:nvSpPr>
          <p:spPr>
            <a:xfrm>
              <a:off x="4092750" y="2860000"/>
              <a:ext cx="97675" cy="15500"/>
            </a:xfrm>
            <a:custGeom>
              <a:avLst/>
              <a:gdLst/>
              <a:ahLst/>
              <a:cxnLst/>
              <a:rect l="l" t="t" r="r" b="b"/>
              <a:pathLst>
                <a:path w="3907" h="620" extrusionOk="0">
                  <a:moveTo>
                    <a:pt x="215" y="1"/>
                  </a:moveTo>
                  <a:lnTo>
                    <a:pt x="3704" y="1"/>
                  </a:lnTo>
                  <a:cubicBezTo>
                    <a:pt x="3811" y="1"/>
                    <a:pt x="3906" y="84"/>
                    <a:pt x="3906" y="191"/>
                  </a:cubicBezTo>
                  <a:lnTo>
                    <a:pt x="3906" y="429"/>
                  </a:lnTo>
                  <a:cubicBezTo>
                    <a:pt x="3906" y="536"/>
                    <a:pt x="3811" y="620"/>
                    <a:pt x="3704" y="620"/>
                  </a:cubicBezTo>
                  <a:lnTo>
                    <a:pt x="215" y="620"/>
                  </a:lnTo>
                  <a:cubicBezTo>
                    <a:pt x="108" y="620"/>
                    <a:pt x="13" y="536"/>
                    <a:pt x="13" y="429"/>
                  </a:cubicBezTo>
                  <a:lnTo>
                    <a:pt x="13" y="191"/>
                  </a:lnTo>
                  <a:cubicBezTo>
                    <a:pt x="1" y="84"/>
                    <a:pt x="84" y="1"/>
                    <a:pt x="215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8" name="Google Shape;4858;p52"/>
            <p:cNvSpPr/>
            <p:nvPr/>
          </p:nvSpPr>
          <p:spPr>
            <a:xfrm>
              <a:off x="4092750" y="2885600"/>
              <a:ext cx="97675" cy="15500"/>
            </a:xfrm>
            <a:custGeom>
              <a:avLst/>
              <a:gdLst/>
              <a:ahLst/>
              <a:cxnLst/>
              <a:rect l="l" t="t" r="r" b="b"/>
              <a:pathLst>
                <a:path w="3907" h="620" extrusionOk="0">
                  <a:moveTo>
                    <a:pt x="215" y="1"/>
                  </a:moveTo>
                  <a:lnTo>
                    <a:pt x="3704" y="1"/>
                  </a:lnTo>
                  <a:cubicBezTo>
                    <a:pt x="3811" y="1"/>
                    <a:pt x="3906" y="96"/>
                    <a:pt x="3906" y="191"/>
                  </a:cubicBezTo>
                  <a:lnTo>
                    <a:pt x="3906" y="429"/>
                  </a:lnTo>
                  <a:cubicBezTo>
                    <a:pt x="3906" y="536"/>
                    <a:pt x="3811" y="620"/>
                    <a:pt x="3704" y="620"/>
                  </a:cubicBezTo>
                  <a:lnTo>
                    <a:pt x="215" y="620"/>
                  </a:lnTo>
                  <a:cubicBezTo>
                    <a:pt x="108" y="620"/>
                    <a:pt x="13" y="536"/>
                    <a:pt x="13" y="429"/>
                  </a:cubicBezTo>
                  <a:lnTo>
                    <a:pt x="13" y="191"/>
                  </a:lnTo>
                  <a:cubicBezTo>
                    <a:pt x="1" y="96"/>
                    <a:pt x="84" y="1"/>
                    <a:pt x="215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9" name="Google Shape;4859;p52"/>
            <p:cNvSpPr/>
            <p:nvPr/>
          </p:nvSpPr>
          <p:spPr>
            <a:xfrm>
              <a:off x="4213600" y="2546275"/>
              <a:ext cx="15225" cy="380725"/>
            </a:xfrm>
            <a:custGeom>
              <a:avLst/>
              <a:gdLst/>
              <a:ahLst/>
              <a:cxnLst/>
              <a:rect l="l" t="t" r="r" b="b"/>
              <a:pathLst>
                <a:path w="609" h="15229" extrusionOk="0">
                  <a:moveTo>
                    <a:pt x="310" y="1"/>
                  </a:moveTo>
                  <a:lnTo>
                    <a:pt x="310" y="1"/>
                  </a:lnTo>
                  <a:cubicBezTo>
                    <a:pt x="477" y="1"/>
                    <a:pt x="608" y="132"/>
                    <a:pt x="608" y="298"/>
                  </a:cubicBezTo>
                  <a:lnTo>
                    <a:pt x="608" y="14931"/>
                  </a:lnTo>
                  <a:cubicBezTo>
                    <a:pt x="608" y="15098"/>
                    <a:pt x="477" y="15229"/>
                    <a:pt x="310" y="15229"/>
                  </a:cubicBezTo>
                  <a:lnTo>
                    <a:pt x="310" y="15229"/>
                  </a:lnTo>
                  <a:cubicBezTo>
                    <a:pt x="156" y="15229"/>
                    <a:pt x="13" y="15098"/>
                    <a:pt x="13" y="14931"/>
                  </a:cubicBezTo>
                  <a:lnTo>
                    <a:pt x="13" y="298"/>
                  </a:lnTo>
                  <a:cubicBezTo>
                    <a:pt x="1" y="132"/>
                    <a:pt x="156" y="1"/>
                    <a:pt x="310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0" name="Google Shape;4860;p52"/>
            <p:cNvSpPr/>
            <p:nvPr/>
          </p:nvSpPr>
          <p:spPr>
            <a:xfrm>
              <a:off x="2961375" y="3711600"/>
              <a:ext cx="790300" cy="37225"/>
            </a:xfrm>
            <a:custGeom>
              <a:avLst/>
              <a:gdLst/>
              <a:ahLst/>
              <a:cxnLst/>
              <a:rect l="l" t="t" r="r" b="b"/>
              <a:pathLst>
                <a:path w="31612" h="1489" extrusionOk="0">
                  <a:moveTo>
                    <a:pt x="0" y="1191"/>
                  </a:moveTo>
                  <a:lnTo>
                    <a:pt x="31611" y="1191"/>
                  </a:lnTo>
                  <a:lnTo>
                    <a:pt x="31611" y="1489"/>
                  </a:lnTo>
                  <a:lnTo>
                    <a:pt x="0" y="1489"/>
                  </a:lnTo>
                  <a:close/>
                  <a:moveTo>
                    <a:pt x="0" y="596"/>
                  </a:moveTo>
                  <a:lnTo>
                    <a:pt x="31611" y="596"/>
                  </a:lnTo>
                  <a:lnTo>
                    <a:pt x="31611" y="893"/>
                  </a:lnTo>
                  <a:lnTo>
                    <a:pt x="0" y="893"/>
                  </a:lnTo>
                  <a:close/>
                  <a:moveTo>
                    <a:pt x="0" y="0"/>
                  </a:moveTo>
                  <a:lnTo>
                    <a:pt x="31611" y="0"/>
                  </a:lnTo>
                  <a:lnTo>
                    <a:pt x="31611" y="298"/>
                  </a:lnTo>
                  <a:lnTo>
                    <a:pt x="0" y="298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1" name="Google Shape;4861;p52"/>
            <p:cNvSpPr/>
            <p:nvPr/>
          </p:nvSpPr>
          <p:spPr>
            <a:xfrm>
              <a:off x="2961375" y="3093950"/>
              <a:ext cx="790300" cy="37250"/>
            </a:xfrm>
            <a:custGeom>
              <a:avLst/>
              <a:gdLst/>
              <a:ahLst/>
              <a:cxnLst/>
              <a:rect l="l" t="t" r="r" b="b"/>
              <a:pathLst>
                <a:path w="31612" h="1490" extrusionOk="0">
                  <a:moveTo>
                    <a:pt x="0" y="1192"/>
                  </a:moveTo>
                  <a:lnTo>
                    <a:pt x="31611" y="1192"/>
                  </a:lnTo>
                  <a:lnTo>
                    <a:pt x="31611" y="1489"/>
                  </a:lnTo>
                  <a:lnTo>
                    <a:pt x="0" y="1489"/>
                  </a:lnTo>
                  <a:close/>
                  <a:moveTo>
                    <a:pt x="0" y="596"/>
                  </a:moveTo>
                  <a:lnTo>
                    <a:pt x="31611" y="596"/>
                  </a:lnTo>
                  <a:lnTo>
                    <a:pt x="31611" y="894"/>
                  </a:lnTo>
                  <a:lnTo>
                    <a:pt x="0" y="894"/>
                  </a:lnTo>
                  <a:close/>
                  <a:moveTo>
                    <a:pt x="0" y="1"/>
                  </a:moveTo>
                  <a:lnTo>
                    <a:pt x="31611" y="1"/>
                  </a:lnTo>
                  <a:lnTo>
                    <a:pt x="31611" y="299"/>
                  </a:lnTo>
                  <a:lnTo>
                    <a:pt x="0" y="299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2" name="Google Shape;4862;p52"/>
            <p:cNvSpPr/>
            <p:nvPr/>
          </p:nvSpPr>
          <p:spPr>
            <a:xfrm>
              <a:off x="3001850" y="3246950"/>
              <a:ext cx="709925" cy="348875"/>
            </a:xfrm>
            <a:custGeom>
              <a:avLst/>
              <a:gdLst/>
              <a:ahLst/>
              <a:cxnLst/>
              <a:rect l="l" t="t" r="r" b="b"/>
              <a:pathLst>
                <a:path w="28397" h="13955" extrusionOk="0">
                  <a:moveTo>
                    <a:pt x="10419" y="12550"/>
                  </a:moveTo>
                  <a:close/>
                  <a:moveTo>
                    <a:pt x="18670" y="775"/>
                  </a:moveTo>
                  <a:lnTo>
                    <a:pt x="18670" y="1382"/>
                  </a:lnTo>
                  <a:lnTo>
                    <a:pt x="17717" y="1382"/>
                  </a:lnTo>
                  <a:lnTo>
                    <a:pt x="17693" y="1382"/>
                  </a:lnTo>
                  <a:lnTo>
                    <a:pt x="10585" y="1382"/>
                  </a:lnTo>
                  <a:cubicBezTo>
                    <a:pt x="10538" y="1382"/>
                    <a:pt x="10478" y="1418"/>
                    <a:pt x="10466" y="1453"/>
                  </a:cubicBezTo>
                  <a:cubicBezTo>
                    <a:pt x="10454" y="1513"/>
                    <a:pt x="10478" y="1572"/>
                    <a:pt x="10538" y="1608"/>
                  </a:cubicBezTo>
                  <a:lnTo>
                    <a:pt x="14038" y="2811"/>
                  </a:lnTo>
                  <a:lnTo>
                    <a:pt x="14062" y="2811"/>
                  </a:lnTo>
                  <a:cubicBezTo>
                    <a:pt x="14086" y="2811"/>
                    <a:pt x="15931" y="2846"/>
                    <a:pt x="17538" y="2823"/>
                  </a:cubicBezTo>
                  <a:lnTo>
                    <a:pt x="17562" y="2823"/>
                  </a:lnTo>
                  <a:lnTo>
                    <a:pt x="18134" y="2823"/>
                  </a:lnTo>
                  <a:lnTo>
                    <a:pt x="18146" y="2823"/>
                  </a:lnTo>
                  <a:cubicBezTo>
                    <a:pt x="18967" y="2811"/>
                    <a:pt x="19634" y="2787"/>
                    <a:pt x="19860" y="2739"/>
                  </a:cubicBezTo>
                  <a:cubicBezTo>
                    <a:pt x="20551" y="2584"/>
                    <a:pt x="22622" y="1608"/>
                    <a:pt x="22634" y="1608"/>
                  </a:cubicBezTo>
                  <a:cubicBezTo>
                    <a:pt x="22682" y="1596"/>
                    <a:pt x="22694" y="1549"/>
                    <a:pt x="22694" y="1501"/>
                  </a:cubicBezTo>
                  <a:cubicBezTo>
                    <a:pt x="22694" y="1441"/>
                    <a:pt x="22658" y="1394"/>
                    <a:pt x="22599" y="1394"/>
                  </a:cubicBezTo>
                  <a:lnTo>
                    <a:pt x="18884" y="1394"/>
                  </a:lnTo>
                  <a:lnTo>
                    <a:pt x="18884" y="787"/>
                  </a:lnTo>
                  <a:lnTo>
                    <a:pt x="23861" y="787"/>
                  </a:lnTo>
                  <a:cubicBezTo>
                    <a:pt x="24516" y="787"/>
                    <a:pt x="25611" y="810"/>
                    <a:pt x="26540" y="1168"/>
                  </a:cubicBezTo>
                  <a:cubicBezTo>
                    <a:pt x="27444" y="1513"/>
                    <a:pt x="28195" y="2156"/>
                    <a:pt x="28195" y="3346"/>
                  </a:cubicBezTo>
                  <a:lnTo>
                    <a:pt x="28195" y="6978"/>
                  </a:lnTo>
                  <a:lnTo>
                    <a:pt x="28195" y="10621"/>
                  </a:lnTo>
                  <a:cubicBezTo>
                    <a:pt x="28195" y="11836"/>
                    <a:pt x="27444" y="12467"/>
                    <a:pt x="26540" y="12800"/>
                  </a:cubicBezTo>
                  <a:cubicBezTo>
                    <a:pt x="25611" y="13145"/>
                    <a:pt x="24516" y="13181"/>
                    <a:pt x="23861" y="13181"/>
                  </a:cubicBezTo>
                  <a:lnTo>
                    <a:pt x="18884" y="13181"/>
                  </a:lnTo>
                  <a:lnTo>
                    <a:pt x="18884" y="12574"/>
                  </a:lnTo>
                  <a:lnTo>
                    <a:pt x="22599" y="12574"/>
                  </a:lnTo>
                  <a:cubicBezTo>
                    <a:pt x="22658" y="12574"/>
                    <a:pt x="22694" y="12526"/>
                    <a:pt x="22694" y="12467"/>
                  </a:cubicBezTo>
                  <a:cubicBezTo>
                    <a:pt x="22694" y="12431"/>
                    <a:pt x="22670" y="12383"/>
                    <a:pt x="22634" y="12371"/>
                  </a:cubicBezTo>
                  <a:cubicBezTo>
                    <a:pt x="22634" y="12371"/>
                    <a:pt x="20551" y="11383"/>
                    <a:pt x="19860" y="11228"/>
                  </a:cubicBezTo>
                  <a:cubicBezTo>
                    <a:pt x="19634" y="11193"/>
                    <a:pt x="18967" y="11157"/>
                    <a:pt x="18146" y="11145"/>
                  </a:cubicBezTo>
                  <a:lnTo>
                    <a:pt x="18134" y="11145"/>
                  </a:lnTo>
                  <a:lnTo>
                    <a:pt x="17562" y="11145"/>
                  </a:lnTo>
                  <a:lnTo>
                    <a:pt x="17538" y="11145"/>
                  </a:lnTo>
                  <a:cubicBezTo>
                    <a:pt x="15907" y="11133"/>
                    <a:pt x="14062" y="11157"/>
                    <a:pt x="14062" y="11157"/>
                  </a:cubicBezTo>
                  <a:lnTo>
                    <a:pt x="14038" y="11157"/>
                  </a:lnTo>
                  <a:lnTo>
                    <a:pt x="10538" y="12371"/>
                  </a:lnTo>
                  <a:cubicBezTo>
                    <a:pt x="10478" y="12383"/>
                    <a:pt x="10454" y="12455"/>
                    <a:pt x="10466" y="12514"/>
                  </a:cubicBezTo>
                  <a:cubicBezTo>
                    <a:pt x="10478" y="12562"/>
                    <a:pt x="10526" y="12586"/>
                    <a:pt x="10585" y="12586"/>
                  </a:cubicBezTo>
                  <a:lnTo>
                    <a:pt x="17693" y="12586"/>
                  </a:lnTo>
                  <a:lnTo>
                    <a:pt x="17717" y="12586"/>
                  </a:lnTo>
                  <a:lnTo>
                    <a:pt x="18670" y="12586"/>
                  </a:lnTo>
                  <a:lnTo>
                    <a:pt x="18670" y="13205"/>
                  </a:lnTo>
                  <a:lnTo>
                    <a:pt x="10466" y="13205"/>
                  </a:lnTo>
                  <a:lnTo>
                    <a:pt x="10419" y="13205"/>
                  </a:lnTo>
                  <a:lnTo>
                    <a:pt x="10419" y="12562"/>
                  </a:lnTo>
                  <a:cubicBezTo>
                    <a:pt x="10419" y="12514"/>
                    <a:pt x="10395" y="12467"/>
                    <a:pt x="10347" y="12455"/>
                  </a:cubicBezTo>
                  <a:lnTo>
                    <a:pt x="10002" y="12336"/>
                  </a:lnTo>
                  <a:lnTo>
                    <a:pt x="13050" y="11038"/>
                  </a:lnTo>
                  <a:cubicBezTo>
                    <a:pt x="13074" y="11038"/>
                    <a:pt x="13086" y="11026"/>
                    <a:pt x="13097" y="11014"/>
                  </a:cubicBezTo>
                  <a:lnTo>
                    <a:pt x="20789" y="11014"/>
                  </a:lnTo>
                  <a:cubicBezTo>
                    <a:pt x="20813" y="11026"/>
                    <a:pt x="20825" y="11038"/>
                    <a:pt x="20848" y="11038"/>
                  </a:cubicBezTo>
                  <a:lnTo>
                    <a:pt x="24230" y="11717"/>
                  </a:lnTo>
                  <a:cubicBezTo>
                    <a:pt x="24277" y="11728"/>
                    <a:pt x="24301" y="11717"/>
                    <a:pt x="24337" y="11681"/>
                  </a:cubicBezTo>
                  <a:lnTo>
                    <a:pt x="26944" y="11681"/>
                  </a:lnTo>
                  <a:cubicBezTo>
                    <a:pt x="27266" y="11681"/>
                    <a:pt x="27504" y="11395"/>
                    <a:pt x="27659" y="11014"/>
                  </a:cubicBezTo>
                  <a:cubicBezTo>
                    <a:pt x="27802" y="10633"/>
                    <a:pt x="27873" y="10181"/>
                    <a:pt x="27873" y="9800"/>
                  </a:cubicBezTo>
                  <a:lnTo>
                    <a:pt x="27873" y="6978"/>
                  </a:lnTo>
                  <a:lnTo>
                    <a:pt x="27873" y="4180"/>
                  </a:lnTo>
                  <a:cubicBezTo>
                    <a:pt x="27873" y="3799"/>
                    <a:pt x="27802" y="3335"/>
                    <a:pt x="27659" y="2977"/>
                  </a:cubicBezTo>
                  <a:cubicBezTo>
                    <a:pt x="27504" y="2584"/>
                    <a:pt x="27254" y="2311"/>
                    <a:pt x="26944" y="2311"/>
                  </a:cubicBezTo>
                  <a:lnTo>
                    <a:pt x="24337" y="2311"/>
                  </a:lnTo>
                  <a:cubicBezTo>
                    <a:pt x="24301" y="2275"/>
                    <a:pt x="24277" y="2263"/>
                    <a:pt x="24230" y="2275"/>
                  </a:cubicBezTo>
                  <a:lnTo>
                    <a:pt x="20848" y="2942"/>
                  </a:lnTo>
                  <a:cubicBezTo>
                    <a:pt x="20825" y="2942"/>
                    <a:pt x="20813" y="2965"/>
                    <a:pt x="20789" y="2977"/>
                  </a:cubicBezTo>
                  <a:lnTo>
                    <a:pt x="13097" y="2977"/>
                  </a:lnTo>
                  <a:cubicBezTo>
                    <a:pt x="13086" y="2965"/>
                    <a:pt x="13074" y="2942"/>
                    <a:pt x="13050" y="2942"/>
                  </a:cubicBezTo>
                  <a:lnTo>
                    <a:pt x="10002" y="1656"/>
                  </a:lnTo>
                  <a:lnTo>
                    <a:pt x="10347" y="1537"/>
                  </a:lnTo>
                  <a:cubicBezTo>
                    <a:pt x="10395" y="1513"/>
                    <a:pt x="10419" y="1477"/>
                    <a:pt x="10419" y="1430"/>
                  </a:cubicBezTo>
                  <a:lnTo>
                    <a:pt x="10419" y="787"/>
                  </a:lnTo>
                  <a:lnTo>
                    <a:pt x="10466" y="787"/>
                  </a:lnTo>
                  <a:lnTo>
                    <a:pt x="18670" y="787"/>
                  </a:lnTo>
                  <a:close/>
                  <a:moveTo>
                    <a:pt x="17800" y="1596"/>
                  </a:moveTo>
                  <a:lnTo>
                    <a:pt x="17681" y="2573"/>
                  </a:lnTo>
                  <a:lnTo>
                    <a:pt x="18074" y="2573"/>
                  </a:lnTo>
                  <a:lnTo>
                    <a:pt x="18586" y="1596"/>
                  </a:lnTo>
                  <a:close/>
                  <a:moveTo>
                    <a:pt x="17574" y="1596"/>
                  </a:moveTo>
                  <a:lnTo>
                    <a:pt x="11240" y="1596"/>
                  </a:lnTo>
                  <a:lnTo>
                    <a:pt x="14098" y="2573"/>
                  </a:lnTo>
                  <a:cubicBezTo>
                    <a:pt x="14288" y="2573"/>
                    <a:pt x="15955" y="2584"/>
                    <a:pt x="17455" y="2584"/>
                  </a:cubicBezTo>
                  <a:close/>
                  <a:moveTo>
                    <a:pt x="13097" y="3108"/>
                  </a:moveTo>
                  <a:cubicBezTo>
                    <a:pt x="12621" y="4394"/>
                    <a:pt x="12562" y="6906"/>
                    <a:pt x="12562" y="6978"/>
                  </a:cubicBezTo>
                  <a:cubicBezTo>
                    <a:pt x="12562" y="7073"/>
                    <a:pt x="12621" y="9573"/>
                    <a:pt x="13097" y="10835"/>
                  </a:cubicBezTo>
                  <a:lnTo>
                    <a:pt x="20765" y="10835"/>
                  </a:lnTo>
                  <a:cubicBezTo>
                    <a:pt x="21003" y="9490"/>
                    <a:pt x="21015" y="7037"/>
                    <a:pt x="21015" y="6978"/>
                  </a:cubicBezTo>
                  <a:lnTo>
                    <a:pt x="21015" y="6978"/>
                  </a:lnTo>
                  <a:cubicBezTo>
                    <a:pt x="21015" y="6906"/>
                    <a:pt x="20991" y="4454"/>
                    <a:pt x="20765" y="3120"/>
                  </a:cubicBezTo>
                  <a:lnTo>
                    <a:pt x="13097" y="3120"/>
                  </a:lnTo>
                  <a:close/>
                  <a:moveTo>
                    <a:pt x="12335" y="6978"/>
                  </a:moveTo>
                  <a:lnTo>
                    <a:pt x="12335" y="6978"/>
                  </a:lnTo>
                  <a:lnTo>
                    <a:pt x="12335" y="6978"/>
                  </a:lnTo>
                  <a:cubicBezTo>
                    <a:pt x="12335" y="6859"/>
                    <a:pt x="12395" y="4418"/>
                    <a:pt x="12871" y="3096"/>
                  </a:cubicBezTo>
                  <a:lnTo>
                    <a:pt x="9799" y="1787"/>
                  </a:lnTo>
                  <a:cubicBezTo>
                    <a:pt x="9561" y="2072"/>
                    <a:pt x="8573" y="3477"/>
                    <a:pt x="8573" y="6978"/>
                  </a:cubicBezTo>
                  <a:lnTo>
                    <a:pt x="8573" y="6978"/>
                  </a:lnTo>
                  <a:cubicBezTo>
                    <a:pt x="8573" y="10466"/>
                    <a:pt x="9561" y="11871"/>
                    <a:pt x="9799" y="12169"/>
                  </a:cubicBezTo>
                  <a:lnTo>
                    <a:pt x="12871" y="10859"/>
                  </a:lnTo>
                  <a:cubicBezTo>
                    <a:pt x="12383" y="9514"/>
                    <a:pt x="12335" y="6978"/>
                    <a:pt x="12335" y="6978"/>
                  </a:cubicBezTo>
                  <a:close/>
                  <a:moveTo>
                    <a:pt x="8335" y="6978"/>
                  </a:moveTo>
                  <a:close/>
                  <a:moveTo>
                    <a:pt x="9526" y="1775"/>
                  </a:moveTo>
                  <a:cubicBezTo>
                    <a:pt x="9168" y="2275"/>
                    <a:pt x="8347" y="3775"/>
                    <a:pt x="8347" y="6966"/>
                  </a:cubicBezTo>
                  <a:lnTo>
                    <a:pt x="8347" y="6966"/>
                  </a:lnTo>
                  <a:cubicBezTo>
                    <a:pt x="8347" y="10145"/>
                    <a:pt x="9180" y="11669"/>
                    <a:pt x="9526" y="12169"/>
                  </a:cubicBezTo>
                  <a:cubicBezTo>
                    <a:pt x="8633" y="12014"/>
                    <a:pt x="5608" y="11431"/>
                    <a:pt x="4430" y="11193"/>
                  </a:cubicBezTo>
                  <a:cubicBezTo>
                    <a:pt x="3763" y="11038"/>
                    <a:pt x="3049" y="10764"/>
                    <a:pt x="2501" y="10121"/>
                  </a:cubicBezTo>
                  <a:cubicBezTo>
                    <a:pt x="1953" y="9478"/>
                    <a:pt x="1572" y="8502"/>
                    <a:pt x="1572" y="6978"/>
                  </a:cubicBezTo>
                  <a:lnTo>
                    <a:pt x="1572" y="6978"/>
                  </a:lnTo>
                  <a:cubicBezTo>
                    <a:pt x="1572" y="5454"/>
                    <a:pt x="1965" y="4478"/>
                    <a:pt x="2501" y="3835"/>
                  </a:cubicBezTo>
                  <a:cubicBezTo>
                    <a:pt x="3049" y="3192"/>
                    <a:pt x="3763" y="2918"/>
                    <a:pt x="4430" y="2763"/>
                  </a:cubicBezTo>
                  <a:cubicBezTo>
                    <a:pt x="5596" y="2513"/>
                    <a:pt x="8633" y="1930"/>
                    <a:pt x="9526" y="1775"/>
                  </a:cubicBezTo>
                  <a:close/>
                  <a:moveTo>
                    <a:pt x="18789" y="548"/>
                  </a:moveTo>
                  <a:lnTo>
                    <a:pt x="10478" y="548"/>
                  </a:lnTo>
                  <a:lnTo>
                    <a:pt x="10430" y="548"/>
                  </a:lnTo>
                  <a:lnTo>
                    <a:pt x="10430" y="215"/>
                  </a:lnTo>
                  <a:cubicBezTo>
                    <a:pt x="10430" y="156"/>
                    <a:pt x="10395" y="120"/>
                    <a:pt x="10335" y="96"/>
                  </a:cubicBezTo>
                  <a:cubicBezTo>
                    <a:pt x="10252" y="84"/>
                    <a:pt x="9418" y="1"/>
                    <a:pt x="9335" y="799"/>
                  </a:cubicBezTo>
                  <a:cubicBezTo>
                    <a:pt x="9180" y="668"/>
                    <a:pt x="8990" y="548"/>
                    <a:pt x="8728" y="548"/>
                  </a:cubicBezTo>
                  <a:lnTo>
                    <a:pt x="4108" y="548"/>
                  </a:lnTo>
                  <a:cubicBezTo>
                    <a:pt x="3561" y="548"/>
                    <a:pt x="2537" y="608"/>
                    <a:pt x="1644" y="1453"/>
                  </a:cubicBezTo>
                  <a:cubicBezTo>
                    <a:pt x="751" y="2287"/>
                    <a:pt x="1" y="3894"/>
                    <a:pt x="1" y="6978"/>
                  </a:cubicBezTo>
                  <a:cubicBezTo>
                    <a:pt x="1" y="10050"/>
                    <a:pt x="763" y="11657"/>
                    <a:pt x="1644" y="12502"/>
                  </a:cubicBezTo>
                  <a:cubicBezTo>
                    <a:pt x="2537" y="13348"/>
                    <a:pt x="3572" y="13407"/>
                    <a:pt x="4108" y="13407"/>
                  </a:cubicBezTo>
                  <a:lnTo>
                    <a:pt x="8728" y="13407"/>
                  </a:lnTo>
                  <a:cubicBezTo>
                    <a:pt x="8978" y="13407"/>
                    <a:pt x="9180" y="13276"/>
                    <a:pt x="9335" y="13157"/>
                  </a:cubicBezTo>
                  <a:cubicBezTo>
                    <a:pt x="9418" y="13955"/>
                    <a:pt x="10252" y="13872"/>
                    <a:pt x="10335" y="13860"/>
                  </a:cubicBezTo>
                  <a:cubicBezTo>
                    <a:pt x="10395" y="13860"/>
                    <a:pt x="10430" y="13800"/>
                    <a:pt x="10430" y="13741"/>
                  </a:cubicBezTo>
                  <a:lnTo>
                    <a:pt x="10430" y="13407"/>
                  </a:lnTo>
                  <a:lnTo>
                    <a:pt x="10478" y="13407"/>
                  </a:lnTo>
                  <a:lnTo>
                    <a:pt x="18789" y="13407"/>
                  </a:lnTo>
                  <a:lnTo>
                    <a:pt x="23861" y="13407"/>
                  </a:lnTo>
                  <a:cubicBezTo>
                    <a:pt x="24527" y="13407"/>
                    <a:pt x="25647" y="13383"/>
                    <a:pt x="26611" y="13002"/>
                  </a:cubicBezTo>
                  <a:cubicBezTo>
                    <a:pt x="27599" y="12633"/>
                    <a:pt x="28397" y="11931"/>
                    <a:pt x="28397" y="10621"/>
                  </a:cubicBezTo>
                  <a:lnTo>
                    <a:pt x="28397" y="6978"/>
                  </a:lnTo>
                  <a:lnTo>
                    <a:pt x="28397" y="3335"/>
                  </a:lnTo>
                  <a:cubicBezTo>
                    <a:pt x="28397" y="2013"/>
                    <a:pt x="27599" y="1310"/>
                    <a:pt x="26611" y="953"/>
                  </a:cubicBezTo>
                  <a:cubicBezTo>
                    <a:pt x="25647" y="596"/>
                    <a:pt x="24527" y="548"/>
                    <a:pt x="23861" y="548"/>
                  </a:cubicBezTo>
                  <a:close/>
                  <a:moveTo>
                    <a:pt x="9597" y="1608"/>
                  </a:moveTo>
                  <a:lnTo>
                    <a:pt x="9597" y="1608"/>
                  </a:lnTo>
                  <a:cubicBezTo>
                    <a:pt x="8883" y="1751"/>
                    <a:pt x="5620" y="2370"/>
                    <a:pt x="4406" y="2620"/>
                  </a:cubicBezTo>
                  <a:cubicBezTo>
                    <a:pt x="3799" y="2751"/>
                    <a:pt x="3144" y="3001"/>
                    <a:pt x="2596" y="3525"/>
                  </a:cubicBezTo>
                  <a:lnTo>
                    <a:pt x="3334" y="2132"/>
                  </a:lnTo>
                  <a:cubicBezTo>
                    <a:pt x="3346" y="2096"/>
                    <a:pt x="3346" y="2072"/>
                    <a:pt x="3334" y="2049"/>
                  </a:cubicBezTo>
                  <a:cubicBezTo>
                    <a:pt x="3334" y="2049"/>
                    <a:pt x="3239" y="1930"/>
                    <a:pt x="3108" y="1846"/>
                  </a:cubicBezTo>
                  <a:lnTo>
                    <a:pt x="9287" y="1132"/>
                  </a:lnTo>
                  <a:cubicBezTo>
                    <a:pt x="9323" y="1180"/>
                    <a:pt x="9347" y="1203"/>
                    <a:pt x="9347" y="1215"/>
                  </a:cubicBezTo>
                  <a:close/>
                  <a:moveTo>
                    <a:pt x="9597" y="12348"/>
                  </a:moveTo>
                  <a:lnTo>
                    <a:pt x="9597" y="12348"/>
                  </a:lnTo>
                  <a:lnTo>
                    <a:pt x="9347" y="12764"/>
                  </a:lnTo>
                  <a:cubicBezTo>
                    <a:pt x="9347" y="12788"/>
                    <a:pt x="9311" y="12812"/>
                    <a:pt x="9287" y="12860"/>
                  </a:cubicBezTo>
                  <a:lnTo>
                    <a:pt x="3108" y="12145"/>
                  </a:lnTo>
                  <a:cubicBezTo>
                    <a:pt x="3239" y="12050"/>
                    <a:pt x="3334" y="11931"/>
                    <a:pt x="3334" y="11931"/>
                  </a:cubicBezTo>
                  <a:cubicBezTo>
                    <a:pt x="3346" y="11919"/>
                    <a:pt x="3346" y="11871"/>
                    <a:pt x="3334" y="11859"/>
                  </a:cubicBezTo>
                  <a:lnTo>
                    <a:pt x="2596" y="10466"/>
                  </a:lnTo>
                  <a:cubicBezTo>
                    <a:pt x="3132" y="10978"/>
                    <a:pt x="3787" y="11240"/>
                    <a:pt x="4406" y="11371"/>
                  </a:cubicBezTo>
                  <a:cubicBezTo>
                    <a:pt x="5632" y="11597"/>
                    <a:pt x="8871" y="12205"/>
                    <a:pt x="9597" y="12348"/>
                  </a:cubicBezTo>
                  <a:close/>
                  <a:moveTo>
                    <a:pt x="2787" y="1858"/>
                  </a:moveTo>
                  <a:lnTo>
                    <a:pt x="2787" y="1858"/>
                  </a:lnTo>
                  <a:lnTo>
                    <a:pt x="2787" y="1858"/>
                  </a:lnTo>
                  <a:cubicBezTo>
                    <a:pt x="2751" y="1858"/>
                    <a:pt x="2739" y="1870"/>
                    <a:pt x="2715" y="1870"/>
                  </a:cubicBezTo>
                  <a:cubicBezTo>
                    <a:pt x="2453" y="1977"/>
                    <a:pt x="2037" y="2275"/>
                    <a:pt x="1941" y="2346"/>
                  </a:cubicBezTo>
                  <a:lnTo>
                    <a:pt x="1525" y="4394"/>
                  </a:lnTo>
                  <a:lnTo>
                    <a:pt x="1798" y="4668"/>
                  </a:lnTo>
                  <a:cubicBezTo>
                    <a:pt x="1894" y="4454"/>
                    <a:pt x="2001" y="4251"/>
                    <a:pt x="2096" y="4097"/>
                  </a:cubicBezTo>
                  <a:lnTo>
                    <a:pt x="3156" y="2084"/>
                  </a:lnTo>
                  <a:cubicBezTo>
                    <a:pt x="3132" y="2013"/>
                    <a:pt x="2965" y="1846"/>
                    <a:pt x="2787" y="1858"/>
                  </a:cubicBezTo>
                  <a:close/>
                  <a:moveTo>
                    <a:pt x="2775" y="12228"/>
                  </a:moveTo>
                  <a:lnTo>
                    <a:pt x="2775" y="12228"/>
                  </a:lnTo>
                  <a:lnTo>
                    <a:pt x="9168" y="12979"/>
                  </a:lnTo>
                  <a:cubicBezTo>
                    <a:pt x="9061" y="13086"/>
                    <a:pt x="8906" y="13169"/>
                    <a:pt x="8704" y="13169"/>
                  </a:cubicBezTo>
                  <a:lnTo>
                    <a:pt x="4096" y="13169"/>
                  </a:lnTo>
                  <a:cubicBezTo>
                    <a:pt x="3584" y="13169"/>
                    <a:pt x="2608" y="13110"/>
                    <a:pt x="1775" y="12324"/>
                  </a:cubicBezTo>
                  <a:cubicBezTo>
                    <a:pt x="917" y="11514"/>
                    <a:pt x="215" y="9966"/>
                    <a:pt x="215" y="6966"/>
                  </a:cubicBezTo>
                  <a:cubicBezTo>
                    <a:pt x="215" y="3966"/>
                    <a:pt x="917" y="2406"/>
                    <a:pt x="1775" y="1608"/>
                  </a:cubicBezTo>
                  <a:cubicBezTo>
                    <a:pt x="2608" y="810"/>
                    <a:pt x="3572" y="751"/>
                    <a:pt x="4096" y="751"/>
                  </a:cubicBezTo>
                  <a:lnTo>
                    <a:pt x="8704" y="751"/>
                  </a:lnTo>
                  <a:cubicBezTo>
                    <a:pt x="8895" y="751"/>
                    <a:pt x="9049" y="858"/>
                    <a:pt x="9168" y="953"/>
                  </a:cubicBezTo>
                  <a:lnTo>
                    <a:pt x="2775" y="1691"/>
                  </a:lnTo>
                  <a:lnTo>
                    <a:pt x="2775" y="1691"/>
                  </a:lnTo>
                  <a:cubicBezTo>
                    <a:pt x="2739" y="1691"/>
                    <a:pt x="2715" y="1703"/>
                    <a:pt x="2668" y="1727"/>
                  </a:cubicBezTo>
                  <a:cubicBezTo>
                    <a:pt x="2370" y="1858"/>
                    <a:pt x="1846" y="2227"/>
                    <a:pt x="1846" y="2227"/>
                  </a:cubicBezTo>
                  <a:cubicBezTo>
                    <a:pt x="1834" y="2239"/>
                    <a:pt x="1810" y="2263"/>
                    <a:pt x="1810" y="2275"/>
                  </a:cubicBezTo>
                  <a:lnTo>
                    <a:pt x="1382" y="4382"/>
                  </a:lnTo>
                  <a:cubicBezTo>
                    <a:pt x="1382" y="4418"/>
                    <a:pt x="1382" y="4430"/>
                    <a:pt x="1405" y="4466"/>
                  </a:cubicBezTo>
                  <a:lnTo>
                    <a:pt x="1751" y="4823"/>
                  </a:lnTo>
                  <a:cubicBezTo>
                    <a:pt x="1548" y="5382"/>
                    <a:pt x="1429" y="6085"/>
                    <a:pt x="1429" y="6966"/>
                  </a:cubicBezTo>
                  <a:lnTo>
                    <a:pt x="1429" y="6966"/>
                  </a:lnTo>
                  <a:cubicBezTo>
                    <a:pt x="1429" y="7835"/>
                    <a:pt x="1548" y="8538"/>
                    <a:pt x="1751" y="9109"/>
                  </a:cubicBezTo>
                  <a:lnTo>
                    <a:pt x="1405" y="9466"/>
                  </a:lnTo>
                  <a:cubicBezTo>
                    <a:pt x="1382" y="9478"/>
                    <a:pt x="1370" y="9502"/>
                    <a:pt x="1382" y="9538"/>
                  </a:cubicBezTo>
                  <a:lnTo>
                    <a:pt x="1810" y="11645"/>
                  </a:lnTo>
                  <a:cubicBezTo>
                    <a:pt x="1810" y="11669"/>
                    <a:pt x="1834" y="11681"/>
                    <a:pt x="1846" y="11693"/>
                  </a:cubicBezTo>
                  <a:cubicBezTo>
                    <a:pt x="1846" y="11693"/>
                    <a:pt x="2370" y="12062"/>
                    <a:pt x="2668" y="12205"/>
                  </a:cubicBezTo>
                  <a:cubicBezTo>
                    <a:pt x="2691" y="12217"/>
                    <a:pt x="2727" y="12228"/>
                    <a:pt x="2775" y="12228"/>
                  </a:cubicBezTo>
                  <a:close/>
                  <a:moveTo>
                    <a:pt x="18848" y="1596"/>
                  </a:moveTo>
                  <a:lnTo>
                    <a:pt x="18324" y="2573"/>
                  </a:lnTo>
                  <a:cubicBezTo>
                    <a:pt x="19039" y="2561"/>
                    <a:pt x="19622" y="2525"/>
                    <a:pt x="19813" y="2501"/>
                  </a:cubicBezTo>
                  <a:cubicBezTo>
                    <a:pt x="20289" y="2394"/>
                    <a:pt x="21432" y="1894"/>
                    <a:pt x="22087" y="1608"/>
                  </a:cubicBezTo>
                  <a:lnTo>
                    <a:pt x="18848" y="1608"/>
                  </a:lnTo>
                  <a:close/>
                  <a:moveTo>
                    <a:pt x="21003" y="3120"/>
                  </a:moveTo>
                  <a:cubicBezTo>
                    <a:pt x="21229" y="4478"/>
                    <a:pt x="21253" y="6895"/>
                    <a:pt x="21253" y="6966"/>
                  </a:cubicBezTo>
                  <a:lnTo>
                    <a:pt x="21253" y="6966"/>
                  </a:lnTo>
                  <a:lnTo>
                    <a:pt x="21253" y="6966"/>
                  </a:lnTo>
                  <a:lnTo>
                    <a:pt x="21253" y="6966"/>
                  </a:lnTo>
                  <a:lnTo>
                    <a:pt x="21253" y="6966"/>
                  </a:lnTo>
                  <a:lnTo>
                    <a:pt x="21253" y="6966"/>
                  </a:lnTo>
                  <a:cubicBezTo>
                    <a:pt x="21253" y="7037"/>
                    <a:pt x="21229" y="9454"/>
                    <a:pt x="21003" y="10800"/>
                  </a:cubicBezTo>
                  <a:lnTo>
                    <a:pt x="24206" y="11431"/>
                  </a:lnTo>
                  <a:cubicBezTo>
                    <a:pt x="24361" y="11157"/>
                    <a:pt x="24992" y="9895"/>
                    <a:pt x="24992" y="6954"/>
                  </a:cubicBezTo>
                  <a:cubicBezTo>
                    <a:pt x="24992" y="4001"/>
                    <a:pt x="24361" y="2751"/>
                    <a:pt x="24206" y="2465"/>
                  </a:cubicBezTo>
                  <a:close/>
                  <a:moveTo>
                    <a:pt x="2120" y="9847"/>
                  </a:moveTo>
                  <a:cubicBezTo>
                    <a:pt x="2001" y="9669"/>
                    <a:pt x="1906" y="9478"/>
                    <a:pt x="1822" y="9276"/>
                  </a:cubicBezTo>
                  <a:lnTo>
                    <a:pt x="1536" y="9550"/>
                  </a:lnTo>
                  <a:lnTo>
                    <a:pt x="1953" y="11597"/>
                  </a:lnTo>
                  <a:cubicBezTo>
                    <a:pt x="2060" y="11669"/>
                    <a:pt x="2477" y="11967"/>
                    <a:pt x="2727" y="12074"/>
                  </a:cubicBezTo>
                  <a:cubicBezTo>
                    <a:pt x="2739" y="12086"/>
                    <a:pt x="2775" y="12086"/>
                    <a:pt x="2787" y="12086"/>
                  </a:cubicBezTo>
                  <a:lnTo>
                    <a:pt x="2787" y="12086"/>
                  </a:lnTo>
                  <a:lnTo>
                    <a:pt x="2799" y="12086"/>
                  </a:lnTo>
                  <a:cubicBezTo>
                    <a:pt x="2965" y="12098"/>
                    <a:pt x="3132" y="11931"/>
                    <a:pt x="3191" y="11859"/>
                  </a:cubicBezTo>
                  <a:close/>
                  <a:moveTo>
                    <a:pt x="17681" y="11371"/>
                  </a:moveTo>
                  <a:lnTo>
                    <a:pt x="17800" y="12348"/>
                  </a:lnTo>
                  <a:lnTo>
                    <a:pt x="18586" y="12348"/>
                  </a:lnTo>
                  <a:lnTo>
                    <a:pt x="18074" y="11371"/>
                  </a:lnTo>
                  <a:close/>
                  <a:moveTo>
                    <a:pt x="17455" y="11371"/>
                  </a:moveTo>
                  <a:cubicBezTo>
                    <a:pt x="15955" y="11359"/>
                    <a:pt x="14288" y="11371"/>
                    <a:pt x="14098" y="11383"/>
                  </a:cubicBezTo>
                  <a:lnTo>
                    <a:pt x="11240" y="12371"/>
                  </a:lnTo>
                  <a:lnTo>
                    <a:pt x="17574" y="12371"/>
                  </a:lnTo>
                  <a:close/>
                  <a:moveTo>
                    <a:pt x="25218" y="6978"/>
                  </a:moveTo>
                  <a:cubicBezTo>
                    <a:pt x="25218" y="9776"/>
                    <a:pt x="24646" y="11097"/>
                    <a:pt x="24420" y="11502"/>
                  </a:cubicBezTo>
                  <a:lnTo>
                    <a:pt x="26944" y="11502"/>
                  </a:lnTo>
                  <a:cubicBezTo>
                    <a:pt x="27194" y="11502"/>
                    <a:pt x="27385" y="11264"/>
                    <a:pt x="27516" y="10919"/>
                  </a:cubicBezTo>
                  <a:cubicBezTo>
                    <a:pt x="27659" y="10585"/>
                    <a:pt x="27730" y="10133"/>
                    <a:pt x="27730" y="9776"/>
                  </a:cubicBezTo>
                  <a:lnTo>
                    <a:pt x="27730" y="6978"/>
                  </a:lnTo>
                  <a:lnTo>
                    <a:pt x="27730" y="4180"/>
                  </a:lnTo>
                  <a:cubicBezTo>
                    <a:pt x="27730" y="3823"/>
                    <a:pt x="27659" y="3382"/>
                    <a:pt x="27516" y="3037"/>
                  </a:cubicBezTo>
                  <a:cubicBezTo>
                    <a:pt x="27385" y="2704"/>
                    <a:pt x="27194" y="2453"/>
                    <a:pt x="26944" y="2453"/>
                  </a:cubicBezTo>
                  <a:lnTo>
                    <a:pt x="24420" y="2453"/>
                  </a:lnTo>
                  <a:cubicBezTo>
                    <a:pt x="24635" y="2858"/>
                    <a:pt x="25218" y="4180"/>
                    <a:pt x="25218" y="6978"/>
                  </a:cubicBezTo>
                  <a:close/>
                  <a:moveTo>
                    <a:pt x="19813" y="11455"/>
                  </a:moveTo>
                  <a:cubicBezTo>
                    <a:pt x="19622" y="11419"/>
                    <a:pt x="19039" y="11395"/>
                    <a:pt x="18324" y="11383"/>
                  </a:cubicBezTo>
                  <a:lnTo>
                    <a:pt x="18848" y="12371"/>
                  </a:lnTo>
                  <a:lnTo>
                    <a:pt x="22087" y="12371"/>
                  </a:lnTo>
                  <a:cubicBezTo>
                    <a:pt x="21432" y="12074"/>
                    <a:pt x="20289" y="11562"/>
                    <a:pt x="19813" y="11455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863" name="Google Shape;4863;p52"/>
          <p:cNvCxnSpPr>
            <a:stCxn id="4647" idx="3"/>
          </p:cNvCxnSpPr>
          <p:nvPr/>
        </p:nvCxnSpPr>
        <p:spPr>
          <a:xfrm>
            <a:off x="2784900" y="1704925"/>
            <a:ext cx="528300" cy="3495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4864" name="Google Shape;4864;p52"/>
          <p:cNvCxnSpPr/>
          <p:nvPr/>
        </p:nvCxnSpPr>
        <p:spPr>
          <a:xfrm rot="10800000" flipH="1">
            <a:off x="2742687" y="3238669"/>
            <a:ext cx="991500" cy="877800"/>
          </a:xfrm>
          <a:prstGeom prst="bentConnector3">
            <a:avLst>
              <a:gd name="adj1" fmla="val 28732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4865" name="Google Shape;4865;p52"/>
          <p:cNvCxnSpPr>
            <a:stCxn id="4649" idx="1"/>
          </p:cNvCxnSpPr>
          <p:nvPr/>
        </p:nvCxnSpPr>
        <p:spPr>
          <a:xfrm flipH="1">
            <a:off x="5706154" y="1704925"/>
            <a:ext cx="653100" cy="2307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4866" name="Google Shape;4866;p52"/>
          <p:cNvCxnSpPr/>
          <p:nvPr/>
        </p:nvCxnSpPr>
        <p:spPr>
          <a:xfrm rot="10800000">
            <a:off x="5254929" y="2588725"/>
            <a:ext cx="1104300" cy="883800"/>
          </a:xfrm>
          <a:prstGeom prst="bentConnector3">
            <a:avLst>
              <a:gd name="adj1" fmla="val 27959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2" name="مستطيل مستدير الزوايا 1"/>
          <p:cNvSpPr/>
          <p:nvPr/>
        </p:nvSpPr>
        <p:spPr>
          <a:xfrm>
            <a:off x="4509166" y="3047775"/>
            <a:ext cx="1396374" cy="111593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30390" y="1982881"/>
            <a:ext cx="7704000" cy="1144783"/>
          </a:xfrm>
        </p:spPr>
        <p:txBody>
          <a:bodyPr/>
          <a:lstStyle/>
          <a:p>
            <a:r>
              <a:rPr lang="en-US" sz="4400" dirty="0" smtClean="0"/>
              <a:t>Hardware Components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901734911"/>
      </p:ext>
    </p:extLst>
  </p:cSld>
  <p:clrMapOvr>
    <a:masterClrMapping/>
  </p:clrMapOvr>
</p:sld>
</file>

<file path=ppt/theme/theme1.xml><?xml version="1.0" encoding="utf-8"?>
<a:theme xmlns:a="http://schemas.openxmlformats.org/drawingml/2006/main" name="Smart Home Project Proposal by Slidesgo">
  <a:themeElements>
    <a:clrScheme name="Simple Light">
      <a:dk1>
        <a:srgbClr val="253035"/>
      </a:dk1>
      <a:lt1>
        <a:srgbClr val="F9F9F9"/>
      </a:lt1>
      <a:dk2>
        <a:srgbClr val="FFFFFF"/>
      </a:dk2>
      <a:lt2>
        <a:srgbClr val="7A0C0C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5303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249</Words>
  <Application>Microsoft Office PowerPoint</Application>
  <PresentationFormat>عرض على الشاشة (9:16)‏</PresentationFormat>
  <Paragraphs>78</Paragraphs>
  <Slides>19</Slides>
  <Notes>15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8" baseType="lpstr">
      <vt:lpstr>Black Han Sans</vt:lpstr>
      <vt:lpstr>ABeeZee</vt:lpstr>
      <vt:lpstr>Arial</vt:lpstr>
      <vt:lpstr>Bradley Hand ITC</vt:lpstr>
      <vt:lpstr>Source Sans Pro</vt:lpstr>
      <vt:lpstr>Calibri</vt:lpstr>
      <vt:lpstr>Times New Roman</vt:lpstr>
      <vt:lpstr>Open Sans</vt:lpstr>
      <vt:lpstr>Smart Home Project Proposal by Slidesgo</vt:lpstr>
      <vt:lpstr>PERFICIENT SMART COMPANY</vt:lpstr>
      <vt:lpstr>Presenters</vt:lpstr>
      <vt:lpstr>TABLE OF CONTENTS</vt:lpstr>
      <vt:lpstr>PERFICIENT COMPANY</vt:lpstr>
      <vt:lpstr>Why this idea?</vt:lpstr>
      <vt:lpstr>2. FEATURES</vt:lpstr>
      <vt:lpstr>MAJOR FEATURES</vt:lpstr>
      <vt:lpstr>HOW IS IT DISTRIBUTED</vt:lpstr>
      <vt:lpstr>Hardware Components</vt:lpstr>
      <vt:lpstr>ESP32</vt:lpstr>
      <vt:lpstr>ESP32 CAM</vt:lpstr>
      <vt:lpstr>GSM</vt:lpstr>
      <vt:lpstr>Sensors</vt:lpstr>
      <vt:lpstr>Parking System</vt:lpstr>
      <vt:lpstr>RESULTS</vt:lpstr>
      <vt:lpstr>عرض تقديمي في PowerPoint</vt:lpstr>
      <vt:lpstr>LIVE DEMO</vt:lpstr>
      <vt:lpstr>THANKS</vt:lpstr>
      <vt:lpstr>RESOURCES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PERFICIENT SMART COMPANY</dc:title>
  <cp:lastModifiedBy>حساب Microsoft</cp:lastModifiedBy>
  <cp:revision>15</cp:revision>
  <dcterms:modified xsi:type="dcterms:W3CDTF">2023-01-21T20:40:22Z</dcterms:modified>
</cp:coreProperties>
</file>