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8288000" cy="10287000"/>
  <p:notesSz cx="6858000" cy="9144000"/>
  <p:embeddedFontLst>
    <p:embeddedFont>
      <p:font typeface="Baskerville Display PT" charset="1" panose="02030602080406020203"/>
      <p:regular r:id="rId48"/>
    </p:embeddedFont>
    <p:embeddedFont>
      <p:font typeface="Inter" charset="1" panose="020B0502030000000004"/>
      <p:regular r:id="rId49"/>
    </p:embeddedFont>
    <p:embeddedFont>
      <p:font typeface="Inter Bold" charset="1" panose="020B0802030000000004"/>
      <p:regular r:id="rId50"/>
    </p:embeddedFont>
    <p:embeddedFont>
      <p:font typeface="Baskerville Display PT Bold" charset="1" panose="02030702080406020203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png" Type="http://schemas.openxmlformats.org/officeDocument/2006/relationships/image"/><Relationship Id="rId4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png" Type="http://schemas.openxmlformats.org/officeDocument/2006/relationships/image"/><Relationship Id="rId4" Target="../media/image29.png" Type="http://schemas.openxmlformats.org/officeDocument/2006/relationships/image"/><Relationship Id="rId5" Target="../media/image30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Relationship Id="rId3" Target="../media/image3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2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43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7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8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6.png" Type="http://schemas.openxmlformats.org/officeDocument/2006/relationships/image"/><Relationship Id="rId3" Target="../media/image57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9.png" Type="http://schemas.openxmlformats.org/officeDocument/2006/relationships/image"/><Relationship Id="rId4" Target="../media/image60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63.png" Type="http://schemas.openxmlformats.org/officeDocument/2006/relationships/image"/><Relationship Id="rId4" Target="../media/image64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66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7.png" Type="http://schemas.openxmlformats.org/officeDocument/2006/relationships/image"/><Relationship Id="rId3" Target="../media/image68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69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0.png" Type="http://schemas.openxmlformats.org/officeDocument/2006/relationships/image"/><Relationship Id="rId3" Target="../media/image71.png" Type="http://schemas.openxmlformats.org/officeDocument/2006/relationships/image"/><Relationship Id="rId4" Target="../media/image72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3.png" Type="http://schemas.openxmlformats.org/officeDocument/2006/relationships/image"/><Relationship Id="rId3" Target="../media/image74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Relationship Id="rId3" Target="../media/image76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7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8.pn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79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0.png" Type="http://schemas.openxmlformats.org/officeDocument/2006/relationships/image"/><Relationship Id="rId3" Target="../media/image81.png" Type="http://schemas.openxmlformats.org/officeDocument/2006/relationships/image"/><Relationship Id="rId4" Target="../media/image82.pn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18588" y="2066943"/>
            <a:ext cx="5050824" cy="3641646"/>
            <a:chOff x="0" y="0"/>
            <a:chExt cx="6734432" cy="485552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2974" t="0" r="22974" b="0"/>
            <a:stretch>
              <a:fillRect/>
            </a:stretch>
          </p:blipFill>
          <p:spPr>
            <a:xfrm flipH="false" flipV="false">
              <a:off x="0" y="0"/>
              <a:ext cx="6734432" cy="4855528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6443642" y="1187662"/>
            <a:ext cx="5400716" cy="4859956"/>
          </a:xfrm>
          <a:custGeom>
            <a:avLst/>
            <a:gdLst/>
            <a:ahLst/>
            <a:cxnLst/>
            <a:rect r="r" b="b" t="t" l="l"/>
            <a:pathLst>
              <a:path h="4859956" w="5400716">
                <a:moveTo>
                  <a:pt x="0" y="0"/>
                </a:moveTo>
                <a:lnTo>
                  <a:pt x="5400716" y="0"/>
                </a:lnTo>
                <a:lnTo>
                  <a:pt x="5400716" y="4859955"/>
                </a:lnTo>
                <a:lnTo>
                  <a:pt x="0" y="48599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5604" r="0" b="-5521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31790" y="6355914"/>
            <a:ext cx="7824419" cy="117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29"/>
              </a:lnSpc>
            </a:pPr>
            <a:r>
              <a:rPr lang="en-US" sz="6878" spc="1375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DR GLOWY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847343" y="7758378"/>
            <a:ext cx="6593314" cy="1107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06"/>
              </a:lnSpc>
            </a:pPr>
            <a:r>
              <a:rPr lang="en-US" sz="2361" spc="472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BY HALA ATOUT &amp; MASA YASEEN</a:t>
            </a:r>
          </a:p>
          <a:p>
            <a:pPr algn="ctr">
              <a:lnSpc>
                <a:spcPts val="2746"/>
              </a:lnSpc>
            </a:pPr>
          </a:p>
          <a:p>
            <a:pPr algn="ctr">
              <a:lnSpc>
                <a:spcPts val="2746"/>
              </a:lnSpc>
            </a:pPr>
            <a:r>
              <a:rPr lang="en-US" sz="1961" spc="392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SUBERVISOR : SULEIMAN NAEEM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86134" y="2327305"/>
            <a:ext cx="7334857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INTRODUCTION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278935" y="2327305"/>
            <a:ext cx="113511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786134" y="3615179"/>
            <a:ext cx="733307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TOOLS &amp; USED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78935" y="3575535"/>
            <a:ext cx="113511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786134" y="5019675"/>
            <a:ext cx="5827114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OBJECTIVES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278935" y="5019675"/>
            <a:ext cx="113511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786134" y="6428740"/>
            <a:ext cx="5827114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FEATURES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78935" y="6428740"/>
            <a:ext cx="113511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421981" y="813703"/>
            <a:ext cx="9244012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spc="8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TABLE OF CONTENTS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86134" y="7837805"/>
            <a:ext cx="7734657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59"/>
              </a:lnSpc>
            </a:pPr>
            <a:r>
              <a:rPr lang="en-US" sz="6399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FUTURE WORK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278935" y="7701509"/>
            <a:ext cx="1135110" cy="1094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>
                <a:solidFill>
                  <a:srgbClr val="504C44">
                    <a:alpha val="19608"/>
                  </a:srgbClr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063576" y="3190539"/>
            <a:ext cx="3679805" cy="3499155"/>
            <a:chOff x="0" y="0"/>
            <a:chExt cx="4906407" cy="466553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454" r="0" b="2454"/>
            <a:stretch>
              <a:fillRect/>
            </a:stretch>
          </p:blipFill>
          <p:spPr>
            <a:xfrm flipH="false" flipV="false">
              <a:off x="0" y="0"/>
              <a:ext cx="4906407" cy="4665539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688067" y="3133389"/>
            <a:ext cx="12557597" cy="478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Dr Glowy is a multi-purpose platform for doctors, product owners, and users seeking skincare services.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 It analyzes facial images using image processing to offer personalized skincare and makeup recommendations. 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The platform includes a discussion space for expert advice, product advertising, skincare tips, and a chat function for quick support.</a:t>
            </a:r>
          </a:p>
          <a:p>
            <a:pPr algn="l">
              <a:lnSpc>
                <a:spcPts val="4200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5500167" y="962025"/>
            <a:ext cx="6000364" cy="66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7770" y="3272500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17968" y="1400811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OBJECTIVES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44100" y="3377708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86500" y="6715125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98808" y="3504521"/>
            <a:ext cx="7315200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Personalized Skincare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Recommendations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18150" y="3814084"/>
            <a:ext cx="731520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Product Promotion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86500" y="7256709"/>
            <a:ext cx="731520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Community Engagement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7770" y="3272500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17968" y="1400811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OBJECTIVES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44100" y="3377708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86500" y="6715125"/>
            <a:ext cx="7315200" cy="1765792"/>
          </a:xfrm>
          <a:custGeom>
            <a:avLst/>
            <a:gdLst/>
            <a:ahLst/>
            <a:cxnLst/>
            <a:rect r="r" b="b" t="t" l="l"/>
            <a:pathLst>
              <a:path h="1765792" w="7315200">
                <a:moveTo>
                  <a:pt x="0" y="0"/>
                </a:moveTo>
                <a:lnTo>
                  <a:pt x="7315200" y="0"/>
                </a:lnTo>
                <a:lnTo>
                  <a:pt x="7315200" y="1765792"/>
                </a:lnTo>
                <a:lnTo>
                  <a:pt x="0" y="1765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53390" y="3777571"/>
            <a:ext cx="731520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Expert Guidance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944100" y="3777571"/>
            <a:ext cx="731520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Quick Support &amp; Notifications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286500" y="7256709"/>
            <a:ext cx="7315200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User-Friendly Experience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05350" y="3129125"/>
            <a:ext cx="5444264" cy="4800851"/>
          </a:xfrm>
          <a:custGeom>
            <a:avLst/>
            <a:gdLst/>
            <a:ahLst/>
            <a:cxnLst/>
            <a:rect r="r" b="b" t="t" l="l"/>
            <a:pathLst>
              <a:path h="4800851" w="5444264">
                <a:moveTo>
                  <a:pt x="0" y="0"/>
                </a:moveTo>
                <a:lnTo>
                  <a:pt x="5444264" y="0"/>
                </a:lnTo>
                <a:lnTo>
                  <a:pt x="5444264" y="4800851"/>
                </a:lnTo>
                <a:lnTo>
                  <a:pt x="0" y="4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29444" y="689519"/>
            <a:ext cx="12901619" cy="137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TOOLS &amp; TECHNOLOGIES</a:t>
            </a:r>
          </a:p>
          <a:p>
            <a:pPr algn="ctr">
              <a:lnSpc>
                <a:spcPts val="5599"/>
              </a:lnSpc>
            </a:pPr>
            <a:r>
              <a:rPr lang="en-US" sz="3999" spc="79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 USED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916101" y="3129125"/>
            <a:ext cx="5444264" cy="4800851"/>
          </a:xfrm>
          <a:custGeom>
            <a:avLst/>
            <a:gdLst/>
            <a:ahLst/>
            <a:cxnLst/>
            <a:rect r="r" b="b" t="t" l="l"/>
            <a:pathLst>
              <a:path h="4800851" w="5444264">
                <a:moveTo>
                  <a:pt x="0" y="0"/>
                </a:moveTo>
                <a:lnTo>
                  <a:pt x="5444264" y="0"/>
                </a:lnTo>
                <a:lnTo>
                  <a:pt x="5444264" y="4800851"/>
                </a:lnTo>
                <a:lnTo>
                  <a:pt x="0" y="4800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033823" y="3341975"/>
            <a:ext cx="5444264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Flutter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033823" y="5100925"/>
            <a:ext cx="544426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Firebase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033823" y="6777325"/>
            <a:ext cx="544426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M</a:t>
            </a: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ongoDB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125149" y="3424525"/>
            <a:ext cx="2122051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N</a:t>
            </a: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ode.js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464042" y="5100925"/>
            <a:ext cx="544426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python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464042" y="6777325"/>
            <a:ext cx="5444264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RASA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92581" y="207688"/>
            <a:ext cx="4488406" cy="9871624"/>
          </a:xfrm>
          <a:custGeom>
            <a:avLst/>
            <a:gdLst/>
            <a:ahLst/>
            <a:cxnLst/>
            <a:rect r="r" b="b" t="t" l="l"/>
            <a:pathLst>
              <a:path h="9871624" w="4488406">
                <a:moveTo>
                  <a:pt x="0" y="0"/>
                </a:moveTo>
                <a:lnTo>
                  <a:pt x="4488406" y="0"/>
                </a:lnTo>
                <a:lnTo>
                  <a:pt x="4488406" y="9871624"/>
                </a:lnTo>
                <a:lnTo>
                  <a:pt x="0" y="98716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7" r="0" b="-64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234981" y="4364940"/>
            <a:ext cx="2852356" cy="1600885"/>
          </a:xfrm>
          <a:custGeom>
            <a:avLst/>
            <a:gdLst/>
            <a:ahLst/>
            <a:cxnLst/>
            <a:rect r="r" b="b" t="t" l="l"/>
            <a:pathLst>
              <a:path h="1600885" w="2852356">
                <a:moveTo>
                  <a:pt x="0" y="0"/>
                </a:moveTo>
                <a:lnTo>
                  <a:pt x="2852356" y="0"/>
                </a:lnTo>
                <a:lnTo>
                  <a:pt x="2852356" y="1600885"/>
                </a:lnTo>
                <a:lnTo>
                  <a:pt x="0" y="16008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22022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32194" y="4453013"/>
            <a:ext cx="5293162" cy="173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true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Dr GLOWY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Welcome Screen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703889" y="329365"/>
            <a:ext cx="3877775" cy="9213978"/>
          </a:xfrm>
          <a:custGeom>
            <a:avLst/>
            <a:gdLst/>
            <a:ahLst/>
            <a:cxnLst/>
            <a:rect r="r" b="b" t="t" l="l"/>
            <a:pathLst>
              <a:path h="9213978" w="3877775">
                <a:moveTo>
                  <a:pt x="0" y="0"/>
                </a:moveTo>
                <a:lnTo>
                  <a:pt x="3877776" y="0"/>
                </a:lnTo>
                <a:lnTo>
                  <a:pt x="3877776" y="9213978"/>
                </a:lnTo>
                <a:lnTo>
                  <a:pt x="0" y="9213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83" t="0" r="-6283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45137" y="2949756"/>
            <a:ext cx="8046311" cy="3896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Login process Screen for :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Regular Users (Customer)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Doctors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b="true" sz="39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Product Company Owners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47638" y="696987"/>
            <a:ext cx="4498130" cy="9258300"/>
          </a:xfrm>
          <a:custGeom>
            <a:avLst/>
            <a:gdLst/>
            <a:ahLst/>
            <a:cxnLst/>
            <a:rect r="r" b="b" t="t" l="l"/>
            <a:pathLst>
              <a:path h="9258300" w="4498130">
                <a:moveTo>
                  <a:pt x="0" y="0"/>
                </a:moveTo>
                <a:lnTo>
                  <a:pt x="4498130" y="0"/>
                </a:lnTo>
                <a:lnTo>
                  <a:pt x="4498130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35" t="-7850" r="0" b="-479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23465" y="514350"/>
            <a:ext cx="4299130" cy="9258300"/>
          </a:xfrm>
          <a:custGeom>
            <a:avLst/>
            <a:gdLst/>
            <a:ahLst/>
            <a:cxnLst/>
            <a:rect r="r" b="b" t="t" l="l"/>
            <a:pathLst>
              <a:path h="9258300" w="4299130">
                <a:moveTo>
                  <a:pt x="0" y="0"/>
                </a:moveTo>
                <a:lnTo>
                  <a:pt x="4299129" y="0"/>
                </a:lnTo>
                <a:lnTo>
                  <a:pt x="429912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85" t="-6437" r="0" b="-6437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36544" y="217525"/>
            <a:ext cx="4367256" cy="10217225"/>
          </a:xfrm>
          <a:custGeom>
            <a:avLst/>
            <a:gdLst/>
            <a:ahLst/>
            <a:cxnLst/>
            <a:rect r="r" b="b" t="t" l="l"/>
            <a:pathLst>
              <a:path h="10217225" w="4367256">
                <a:moveTo>
                  <a:pt x="0" y="0"/>
                </a:moveTo>
                <a:lnTo>
                  <a:pt x="4367256" y="0"/>
                </a:lnTo>
                <a:lnTo>
                  <a:pt x="4367256" y="10217224"/>
                </a:lnTo>
                <a:lnTo>
                  <a:pt x="0" y="10217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792" t="-3094" r="0" b="-309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8270" y="2660408"/>
            <a:ext cx="5071453" cy="2665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Register </a:t>
            </a:r>
            <a:r>
              <a:rPr lang="en-US" b="true" sz="26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process Screen for :</a:t>
            </a:r>
          </a:p>
          <a:p>
            <a:pPr algn="l" marL="561347" indent="-280674" lvl="1">
              <a:lnSpc>
                <a:spcPts val="3640"/>
              </a:lnSpc>
              <a:buFont typeface="Arial"/>
              <a:buChar char="•"/>
            </a:pPr>
            <a:r>
              <a:rPr lang="en-US" b="true" sz="26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Regular Users (Customer)</a:t>
            </a:r>
          </a:p>
          <a:p>
            <a:pPr algn="l" marL="561347" indent="-280674" lvl="1">
              <a:lnSpc>
                <a:spcPts val="3640"/>
              </a:lnSpc>
              <a:buFont typeface="Arial"/>
              <a:buChar char="•"/>
            </a:pPr>
            <a:r>
              <a:rPr lang="en-US" b="true" sz="26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Doctors</a:t>
            </a:r>
          </a:p>
          <a:p>
            <a:pPr algn="l" marL="561347" indent="-280674" lvl="1">
              <a:lnSpc>
                <a:spcPts val="3640"/>
              </a:lnSpc>
              <a:buFont typeface="Arial"/>
              <a:buChar char="•"/>
            </a:pPr>
            <a:r>
              <a:rPr lang="en-US" b="true" sz="26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Product Company Owners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18615" y="912895"/>
            <a:ext cx="3746959" cy="8356855"/>
          </a:xfrm>
          <a:custGeom>
            <a:avLst/>
            <a:gdLst/>
            <a:ahLst/>
            <a:cxnLst/>
            <a:rect r="r" b="b" t="t" l="l"/>
            <a:pathLst>
              <a:path h="8356855" w="3746959">
                <a:moveTo>
                  <a:pt x="0" y="0"/>
                </a:moveTo>
                <a:lnTo>
                  <a:pt x="3746959" y="0"/>
                </a:lnTo>
                <a:lnTo>
                  <a:pt x="3746959" y="8356855"/>
                </a:lnTo>
                <a:lnTo>
                  <a:pt x="0" y="83568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12" t="-2426" r="-6304" b="-367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50611" y="2297355"/>
            <a:ext cx="4970816" cy="2284296"/>
          </a:xfrm>
          <a:custGeom>
            <a:avLst/>
            <a:gdLst/>
            <a:ahLst/>
            <a:cxnLst/>
            <a:rect r="r" b="b" t="t" l="l"/>
            <a:pathLst>
              <a:path h="2284296" w="4970816">
                <a:moveTo>
                  <a:pt x="0" y="0"/>
                </a:moveTo>
                <a:lnTo>
                  <a:pt x="4970816" y="0"/>
                </a:lnTo>
                <a:lnTo>
                  <a:pt x="4970816" y="2284296"/>
                </a:lnTo>
                <a:lnTo>
                  <a:pt x="0" y="2284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896" r="0" b="-189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865617" y="3439503"/>
            <a:ext cx="2675734" cy="1430301"/>
          </a:xfrm>
          <a:custGeom>
            <a:avLst/>
            <a:gdLst/>
            <a:ahLst/>
            <a:cxnLst/>
            <a:rect r="r" b="b" t="t" l="l"/>
            <a:pathLst>
              <a:path h="1430301" w="2675734">
                <a:moveTo>
                  <a:pt x="0" y="0"/>
                </a:moveTo>
                <a:lnTo>
                  <a:pt x="2675734" y="0"/>
                </a:lnTo>
                <a:lnTo>
                  <a:pt x="2675734" y="1430301"/>
                </a:lnTo>
                <a:lnTo>
                  <a:pt x="0" y="14303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632889" y="5598724"/>
            <a:ext cx="6131388" cy="1763483"/>
          </a:xfrm>
          <a:custGeom>
            <a:avLst/>
            <a:gdLst/>
            <a:ahLst/>
            <a:cxnLst/>
            <a:rect r="r" b="b" t="t" l="l"/>
            <a:pathLst>
              <a:path h="1763483" w="6131388">
                <a:moveTo>
                  <a:pt x="0" y="0"/>
                </a:moveTo>
                <a:lnTo>
                  <a:pt x="6131388" y="0"/>
                </a:lnTo>
                <a:lnTo>
                  <a:pt x="6131388" y="1763483"/>
                </a:lnTo>
                <a:lnTo>
                  <a:pt x="0" y="17634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422" t="-1934" r="-2275" b="-1265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8962" y="4793604"/>
            <a:ext cx="7245501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true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Preventing the registration of boycotted companies </a:t>
            </a:r>
          </a:p>
          <a:p>
            <a:pPr algn="ctr">
              <a:lnSpc>
                <a:spcPts val="4900"/>
              </a:lnSpc>
            </a:pPr>
          </a:p>
          <a:p>
            <a:pPr algn="ctr">
              <a:lnSpc>
                <a:spcPts val="4900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27673" y="6131216"/>
            <a:ext cx="5990154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(companies that supported the Israeli occupation)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16578" y="742484"/>
            <a:ext cx="3815362" cy="8793000"/>
          </a:xfrm>
          <a:custGeom>
            <a:avLst/>
            <a:gdLst/>
            <a:ahLst/>
            <a:cxnLst/>
            <a:rect r="r" b="b" t="t" l="l"/>
            <a:pathLst>
              <a:path h="8793000" w="3815362">
                <a:moveTo>
                  <a:pt x="0" y="0"/>
                </a:moveTo>
                <a:lnTo>
                  <a:pt x="3815361" y="0"/>
                </a:lnTo>
                <a:lnTo>
                  <a:pt x="3815361" y="8793000"/>
                </a:lnTo>
                <a:lnTo>
                  <a:pt x="0" y="8793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233" t="-2986" r="-8779" b="-1163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85116" y="5839847"/>
            <a:ext cx="4133578" cy="1949568"/>
          </a:xfrm>
          <a:custGeom>
            <a:avLst/>
            <a:gdLst/>
            <a:ahLst/>
            <a:cxnLst/>
            <a:rect r="r" b="b" t="t" l="l"/>
            <a:pathLst>
              <a:path h="1949568" w="4133578">
                <a:moveTo>
                  <a:pt x="0" y="0"/>
                </a:moveTo>
                <a:lnTo>
                  <a:pt x="4133578" y="0"/>
                </a:lnTo>
                <a:lnTo>
                  <a:pt x="4133578" y="1949568"/>
                </a:lnTo>
                <a:lnTo>
                  <a:pt x="0" y="1949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08389" y="751516"/>
            <a:ext cx="3992712" cy="8783967"/>
          </a:xfrm>
          <a:custGeom>
            <a:avLst/>
            <a:gdLst/>
            <a:ahLst/>
            <a:cxnLst/>
            <a:rect r="r" b="b" t="t" l="l"/>
            <a:pathLst>
              <a:path h="8783967" w="3992712">
                <a:moveTo>
                  <a:pt x="0" y="0"/>
                </a:moveTo>
                <a:lnTo>
                  <a:pt x="3992713" y="0"/>
                </a:lnTo>
                <a:lnTo>
                  <a:pt x="3992713" y="8783968"/>
                </a:lnTo>
                <a:lnTo>
                  <a:pt x="0" y="87839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3" t="-1960" r="-6712" b="-4536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85116" y="3577353"/>
            <a:ext cx="4576446" cy="1216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b="true" sz="34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Password reset screen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138394" y="952500"/>
            <a:ext cx="3149606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-5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One of the inputs is wrong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-5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(password)</a:t>
            </a:r>
          </a:p>
        </p:txBody>
      </p:sp>
      <p:sp>
        <p:nvSpPr>
          <p:cNvPr name="Freeform 8" id="8"/>
          <p:cNvSpPr/>
          <p:nvPr/>
        </p:nvSpPr>
        <p:spPr>
          <a:xfrm flipH="true" flipV="false" rot="0">
            <a:off x="15677402" y="3970977"/>
            <a:ext cx="1753816" cy="495453"/>
          </a:xfrm>
          <a:custGeom>
            <a:avLst/>
            <a:gdLst/>
            <a:ahLst/>
            <a:cxnLst/>
            <a:rect r="r" b="b" t="t" l="l"/>
            <a:pathLst>
              <a:path h="495453" w="1753816">
                <a:moveTo>
                  <a:pt x="1753816" y="0"/>
                </a:moveTo>
                <a:lnTo>
                  <a:pt x="0" y="0"/>
                </a:lnTo>
                <a:lnTo>
                  <a:pt x="0" y="495453"/>
                </a:lnTo>
                <a:lnTo>
                  <a:pt x="1753816" y="495453"/>
                </a:lnTo>
                <a:lnTo>
                  <a:pt x="17538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true" rot="0">
            <a:off x="4141786" y="2920847"/>
            <a:ext cx="1753816" cy="495453"/>
          </a:xfrm>
          <a:custGeom>
            <a:avLst/>
            <a:gdLst/>
            <a:ahLst/>
            <a:cxnLst/>
            <a:rect r="r" b="b" t="t" l="l"/>
            <a:pathLst>
              <a:path h="495453" w="1753816">
                <a:moveTo>
                  <a:pt x="1753816" y="495453"/>
                </a:moveTo>
                <a:lnTo>
                  <a:pt x="0" y="495453"/>
                </a:lnTo>
                <a:lnTo>
                  <a:pt x="0" y="0"/>
                </a:lnTo>
                <a:lnTo>
                  <a:pt x="1753816" y="0"/>
                </a:lnTo>
                <a:lnTo>
                  <a:pt x="1753816" y="49545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76767" y="408653"/>
            <a:ext cx="4314680" cy="9605841"/>
          </a:xfrm>
          <a:custGeom>
            <a:avLst/>
            <a:gdLst/>
            <a:ahLst/>
            <a:cxnLst/>
            <a:rect r="r" b="b" t="t" l="l"/>
            <a:pathLst>
              <a:path h="9605841" w="4314680">
                <a:moveTo>
                  <a:pt x="0" y="0"/>
                </a:moveTo>
                <a:lnTo>
                  <a:pt x="4314680" y="0"/>
                </a:lnTo>
                <a:lnTo>
                  <a:pt x="4314680" y="9605841"/>
                </a:lnTo>
                <a:lnTo>
                  <a:pt x="0" y="96058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99" t="-2647" r="-7063" b="-5119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0">
            <a:off x="15505484" y="1028700"/>
            <a:ext cx="1753816" cy="495453"/>
          </a:xfrm>
          <a:custGeom>
            <a:avLst/>
            <a:gdLst/>
            <a:ahLst/>
            <a:cxnLst/>
            <a:rect r="r" b="b" t="t" l="l"/>
            <a:pathLst>
              <a:path h="495453" w="1753816">
                <a:moveTo>
                  <a:pt x="1753816" y="495453"/>
                </a:moveTo>
                <a:lnTo>
                  <a:pt x="0" y="495453"/>
                </a:lnTo>
                <a:lnTo>
                  <a:pt x="0" y="0"/>
                </a:lnTo>
                <a:lnTo>
                  <a:pt x="1753816" y="0"/>
                </a:lnTo>
                <a:lnTo>
                  <a:pt x="1753816" y="495453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62922" y="408653"/>
            <a:ext cx="4389838" cy="9605841"/>
          </a:xfrm>
          <a:custGeom>
            <a:avLst/>
            <a:gdLst/>
            <a:ahLst/>
            <a:cxnLst/>
            <a:rect r="r" b="b" t="t" l="l"/>
            <a:pathLst>
              <a:path h="9605841" w="4389838">
                <a:moveTo>
                  <a:pt x="0" y="0"/>
                </a:moveTo>
                <a:lnTo>
                  <a:pt x="4389838" y="0"/>
                </a:lnTo>
                <a:lnTo>
                  <a:pt x="4389838" y="9605841"/>
                </a:lnTo>
                <a:lnTo>
                  <a:pt x="0" y="96058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612" t="-2218" r="-6515" b="-682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21201" y="3487206"/>
            <a:ext cx="2320128" cy="2018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1"/>
              </a:lnSpc>
              <a:spcBef>
                <a:spcPct val="0"/>
              </a:spcBef>
            </a:pPr>
            <a:r>
              <a:rPr lang="en-US" b="true" sz="287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Following is Home Page</a:t>
            </a:r>
          </a:p>
          <a:p>
            <a:pPr algn="ctr">
              <a:lnSpc>
                <a:spcPts val="4021"/>
              </a:lnSpc>
              <a:spcBef>
                <a:spcPct val="0"/>
              </a:spcBef>
            </a:pPr>
            <a:r>
              <a:rPr lang="en-US" b="true" sz="287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for Customer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25153" y="1770381"/>
            <a:ext cx="2762847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Notifications for customer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2881265" y="5904540"/>
            <a:ext cx="2257496" cy="637743"/>
          </a:xfrm>
          <a:custGeom>
            <a:avLst/>
            <a:gdLst/>
            <a:ahLst/>
            <a:cxnLst/>
            <a:rect r="r" b="b" t="t" l="l"/>
            <a:pathLst>
              <a:path h="637743" w="2257496">
                <a:moveTo>
                  <a:pt x="0" y="0"/>
                </a:moveTo>
                <a:lnTo>
                  <a:pt x="2257496" y="0"/>
                </a:lnTo>
                <a:lnTo>
                  <a:pt x="2257496" y="637742"/>
                </a:lnTo>
                <a:lnTo>
                  <a:pt x="0" y="637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41433" y="1827531"/>
            <a:ext cx="3596376" cy="7999861"/>
          </a:xfrm>
          <a:custGeom>
            <a:avLst/>
            <a:gdLst/>
            <a:ahLst/>
            <a:cxnLst/>
            <a:rect r="r" b="b" t="t" l="l"/>
            <a:pathLst>
              <a:path h="7999861" w="3596376">
                <a:moveTo>
                  <a:pt x="0" y="0"/>
                </a:moveTo>
                <a:lnTo>
                  <a:pt x="3596377" y="0"/>
                </a:lnTo>
                <a:lnTo>
                  <a:pt x="3596377" y="7999860"/>
                </a:lnTo>
                <a:lnTo>
                  <a:pt x="0" y="7999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23207" y="1827531"/>
            <a:ext cx="3599937" cy="7999861"/>
          </a:xfrm>
          <a:custGeom>
            <a:avLst/>
            <a:gdLst/>
            <a:ahLst/>
            <a:cxnLst/>
            <a:rect r="r" b="b" t="t" l="l"/>
            <a:pathLst>
              <a:path h="7999861" w="3599937">
                <a:moveTo>
                  <a:pt x="0" y="0"/>
                </a:moveTo>
                <a:lnTo>
                  <a:pt x="3599937" y="0"/>
                </a:lnTo>
                <a:lnTo>
                  <a:pt x="3599937" y="7999860"/>
                </a:lnTo>
                <a:lnTo>
                  <a:pt x="0" y="79998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118444" y="1827531"/>
            <a:ext cx="3599937" cy="7999861"/>
          </a:xfrm>
          <a:custGeom>
            <a:avLst/>
            <a:gdLst/>
            <a:ahLst/>
            <a:cxnLst/>
            <a:rect r="r" b="b" t="t" l="l"/>
            <a:pathLst>
              <a:path h="7999861" w="3599937">
                <a:moveTo>
                  <a:pt x="0" y="0"/>
                </a:moveTo>
                <a:lnTo>
                  <a:pt x="3599937" y="0"/>
                </a:lnTo>
                <a:lnTo>
                  <a:pt x="3599937" y="7999860"/>
                </a:lnTo>
                <a:lnTo>
                  <a:pt x="0" y="79998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17169" y="1827531"/>
            <a:ext cx="3599937" cy="7999861"/>
          </a:xfrm>
          <a:custGeom>
            <a:avLst/>
            <a:gdLst/>
            <a:ahLst/>
            <a:cxnLst/>
            <a:rect r="r" b="b" t="t" l="l"/>
            <a:pathLst>
              <a:path h="7999861" w="3599937">
                <a:moveTo>
                  <a:pt x="0" y="0"/>
                </a:moveTo>
                <a:lnTo>
                  <a:pt x="3599937" y="0"/>
                </a:lnTo>
                <a:lnTo>
                  <a:pt x="3599937" y="7999860"/>
                </a:lnTo>
                <a:lnTo>
                  <a:pt x="0" y="79998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-676836" y="4423294"/>
            <a:ext cx="3411072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6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Customer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 spc="6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menu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46028" y="912895"/>
            <a:ext cx="4170384" cy="9136275"/>
          </a:xfrm>
          <a:custGeom>
            <a:avLst/>
            <a:gdLst/>
            <a:ahLst/>
            <a:cxnLst/>
            <a:rect r="r" b="b" t="t" l="l"/>
            <a:pathLst>
              <a:path h="9136275" w="4170384">
                <a:moveTo>
                  <a:pt x="0" y="0"/>
                </a:moveTo>
                <a:lnTo>
                  <a:pt x="4170384" y="0"/>
                </a:lnTo>
                <a:lnTo>
                  <a:pt x="4170384" y="9136276"/>
                </a:lnTo>
                <a:lnTo>
                  <a:pt x="0" y="9136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36" t="-2461" r="-7006" b="-467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425449" y="912895"/>
            <a:ext cx="4178427" cy="9136275"/>
          </a:xfrm>
          <a:custGeom>
            <a:avLst/>
            <a:gdLst/>
            <a:ahLst/>
            <a:cxnLst/>
            <a:rect r="r" b="b" t="t" l="l"/>
            <a:pathLst>
              <a:path h="9136275" w="4178427">
                <a:moveTo>
                  <a:pt x="0" y="0"/>
                </a:moveTo>
                <a:lnTo>
                  <a:pt x="4178428" y="0"/>
                </a:lnTo>
                <a:lnTo>
                  <a:pt x="4178428" y="9136276"/>
                </a:lnTo>
                <a:lnTo>
                  <a:pt x="0" y="91362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128" t="-2206" r="-5985" b="-297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27088" y="3640803"/>
            <a:ext cx="6556209" cy="35852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b="true" sz="5099" spc="107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Customer profile </a:t>
            </a:r>
          </a:p>
          <a:p>
            <a:pPr algn="ctr">
              <a:lnSpc>
                <a:spcPts val="7139"/>
              </a:lnSpc>
              <a:spcBef>
                <a:spcPct val="0"/>
              </a:spcBef>
            </a:pPr>
            <a:r>
              <a:rPr lang="en-US" b="true" sz="5099" spc="107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With the possibility of modifying its data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49272" y="731225"/>
            <a:ext cx="4133010" cy="9060829"/>
          </a:xfrm>
          <a:custGeom>
            <a:avLst/>
            <a:gdLst/>
            <a:ahLst/>
            <a:cxnLst/>
            <a:rect r="r" b="b" t="t" l="l"/>
            <a:pathLst>
              <a:path h="9060829" w="4133010">
                <a:moveTo>
                  <a:pt x="0" y="0"/>
                </a:moveTo>
                <a:lnTo>
                  <a:pt x="4133009" y="0"/>
                </a:lnTo>
                <a:lnTo>
                  <a:pt x="4133009" y="9060828"/>
                </a:lnTo>
                <a:lnTo>
                  <a:pt x="0" y="9060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806" t="-3613" r="-10458" b="-54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13749" y="731225"/>
            <a:ext cx="4155718" cy="9060829"/>
          </a:xfrm>
          <a:custGeom>
            <a:avLst/>
            <a:gdLst/>
            <a:ahLst/>
            <a:cxnLst/>
            <a:rect r="r" b="b" t="t" l="l"/>
            <a:pathLst>
              <a:path h="9060829" w="4155718">
                <a:moveTo>
                  <a:pt x="0" y="0"/>
                </a:moveTo>
                <a:lnTo>
                  <a:pt x="4155719" y="0"/>
                </a:lnTo>
                <a:lnTo>
                  <a:pt x="4155719" y="9060828"/>
                </a:lnTo>
                <a:lnTo>
                  <a:pt x="0" y="90608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630" t="-3613" r="-8118" b="-546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40407" y="4290724"/>
            <a:ext cx="6305093" cy="183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b="true" sz="5299" spc="8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From the makeup corner screen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32657" y="6534331"/>
            <a:ext cx="6312844" cy="1054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94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Eyeshadow page and foundation page 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94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With priority in appearing for products belonging to companies that support Palestine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423359" y="186212"/>
            <a:ext cx="4473642" cy="9651259"/>
          </a:xfrm>
          <a:custGeom>
            <a:avLst/>
            <a:gdLst/>
            <a:ahLst/>
            <a:cxnLst/>
            <a:rect r="r" b="b" t="t" l="l"/>
            <a:pathLst>
              <a:path h="9651259" w="4473642">
                <a:moveTo>
                  <a:pt x="0" y="0"/>
                </a:moveTo>
                <a:lnTo>
                  <a:pt x="4473643" y="0"/>
                </a:lnTo>
                <a:lnTo>
                  <a:pt x="4473643" y="9651259"/>
                </a:lnTo>
                <a:lnTo>
                  <a:pt x="0" y="96512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018" t="-3508" r="-7783" b="-465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069519" y="4288789"/>
            <a:ext cx="5860235" cy="208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In addition to displaying details about the product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248387" y="6767476"/>
            <a:ext cx="3895613" cy="1100511"/>
          </a:xfrm>
          <a:custGeom>
            <a:avLst/>
            <a:gdLst/>
            <a:ahLst/>
            <a:cxnLst/>
            <a:rect r="r" b="b" t="t" l="l"/>
            <a:pathLst>
              <a:path h="1100511" w="3895613">
                <a:moveTo>
                  <a:pt x="0" y="0"/>
                </a:moveTo>
                <a:lnTo>
                  <a:pt x="3895613" y="0"/>
                </a:lnTo>
                <a:lnTo>
                  <a:pt x="3895613" y="1100510"/>
                </a:lnTo>
                <a:lnTo>
                  <a:pt x="0" y="11005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226563" y="640389"/>
            <a:ext cx="4299503" cy="9310626"/>
          </a:xfrm>
          <a:custGeom>
            <a:avLst/>
            <a:gdLst/>
            <a:ahLst/>
            <a:cxnLst/>
            <a:rect r="r" b="b" t="t" l="l"/>
            <a:pathLst>
              <a:path h="9310626" w="4299503">
                <a:moveTo>
                  <a:pt x="0" y="0"/>
                </a:moveTo>
                <a:lnTo>
                  <a:pt x="4299503" y="0"/>
                </a:lnTo>
                <a:lnTo>
                  <a:pt x="4299503" y="9310626"/>
                </a:lnTo>
                <a:lnTo>
                  <a:pt x="0" y="9310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13" t="-2645" r="-7230" b="-490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881876" y="640389"/>
            <a:ext cx="4064883" cy="9310626"/>
          </a:xfrm>
          <a:custGeom>
            <a:avLst/>
            <a:gdLst/>
            <a:ahLst/>
            <a:cxnLst/>
            <a:rect r="r" b="b" t="t" l="l"/>
            <a:pathLst>
              <a:path h="9310626" w="4064883">
                <a:moveTo>
                  <a:pt x="0" y="0"/>
                </a:moveTo>
                <a:lnTo>
                  <a:pt x="4064883" y="0"/>
                </a:lnTo>
                <a:lnTo>
                  <a:pt x="4064883" y="9310626"/>
                </a:lnTo>
                <a:lnTo>
                  <a:pt x="0" y="93106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428" t="-2709" r="-12348" b="-476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175495" y="3306444"/>
            <a:ext cx="8402058" cy="183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37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From the Skin Care </a:t>
            </a:r>
          </a:p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37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corner screen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5248077"/>
            <a:ext cx="6009805" cy="70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Moisturizers page and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504C44"/>
                </a:solidFill>
                <a:latin typeface="Inter"/>
                <a:ea typeface="Inter"/>
                <a:cs typeface="Inter"/>
                <a:sym typeface="Inter"/>
              </a:rPr>
              <a:t>sunscreen page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967561" y="411030"/>
            <a:ext cx="4268981" cy="9464940"/>
          </a:xfrm>
          <a:custGeom>
            <a:avLst/>
            <a:gdLst/>
            <a:ahLst/>
            <a:cxnLst/>
            <a:rect r="r" b="b" t="t" l="l"/>
            <a:pathLst>
              <a:path h="9464940" w="4268981">
                <a:moveTo>
                  <a:pt x="0" y="0"/>
                </a:moveTo>
                <a:lnTo>
                  <a:pt x="4268980" y="0"/>
                </a:lnTo>
                <a:lnTo>
                  <a:pt x="4268980" y="9464940"/>
                </a:lnTo>
                <a:lnTo>
                  <a:pt x="0" y="94649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462" t="-3849" r="-12111" b="-554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4883061"/>
            <a:ext cx="9645035" cy="237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b="true" sz="4500" spc="9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Alert feature for allergy to any component of the product </a:t>
            </a:r>
          </a:p>
          <a:p>
            <a:pPr algn="ctr">
              <a:lnSpc>
                <a:spcPts val="629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517740" y="6980541"/>
            <a:ext cx="4155996" cy="1174069"/>
          </a:xfrm>
          <a:custGeom>
            <a:avLst/>
            <a:gdLst/>
            <a:ahLst/>
            <a:cxnLst/>
            <a:rect r="r" b="b" t="t" l="l"/>
            <a:pathLst>
              <a:path h="1174069" w="4155996">
                <a:moveTo>
                  <a:pt x="0" y="0"/>
                </a:moveTo>
                <a:lnTo>
                  <a:pt x="4155995" y="0"/>
                </a:lnTo>
                <a:lnTo>
                  <a:pt x="4155995" y="1174069"/>
                </a:lnTo>
                <a:lnTo>
                  <a:pt x="0" y="11740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887296" y="1428115"/>
            <a:ext cx="3809665" cy="8443042"/>
          </a:xfrm>
          <a:custGeom>
            <a:avLst/>
            <a:gdLst/>
            <a:ahLst/>
            <a:cxnLst/>
            <a:rect r="r" b="b" t="t" l="l"/>
            <a:pathLst>
              <a:path h="8443042" w="3809665">
                <a:moveTo>
                  <a:pt x="0" y="0"/>
                </a:moveTo>
                <a:lnTo>
                  <a:pt x="3809666" y="0"/>
                </a:lnTo>
                <a:lnTo>
                  <a:pt x="3809666" y="8443042"/>
                </a:lnTo>
                <a:lnTo>
                  <a:pt x="0" y="8443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420" t="-2354" r="-6239" b="-504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00408" y="1428115"/>
            <a:ext cx="3815369" cy="8443042"/>
          </a:xfrm>
          <a:custGeom>
            <a:avLst/>
            <a:gdLst/>
            <a:ahLst/>
            <a:cxnLst/>
            <a:rect r="r" b="b" t="t" l="l"/>
            <a:pathLst>
              <a:path h="8443042" w="3815369">
                <a:moveTo>
                  <a:pt x="0" y="0"/>
                </a:moveTo>
                <a:lnTo>
                  <a:pt x="3815368" y="0"/>
                </a:lnTo>
                <a:lnTo>
                  <a:pt x="3815368" y="8443042"/>
                </a:lnTo>
                <a:lnTo>
                  <a:pt x="0" y="8443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96" t="-210" r="-8182" b="-4299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2298" y="7209605"/>
            <a:ext cx="5721426" cy="2048695"/>
          </a:xfrm>
          <a:custGeom>
            <a:avLst/>
            <a:gdLst/>
            <a:ahLst/>
            <a:cxnLst/>
            <a:rect r="r" b="b" t="t" l="l"/>
            <a:pathLst>
              <a:path h="2048695" w="5721426">
                <a:moveTo>
                  <a:pt x="0" y="0"/>
                </a:moveTo>
                <a:lnTo>
                  <a:pt x="5721426" y="0"/>
                </a:lnTo>
                <a:lnTo>
                  <a:pt x="5721426" y="2048695"/>
                </a:lnTo>
                <a:lnTo>
                  <a:pt x="0" y="2048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66283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237641" y="6194649"/>
            <a:ext cx="1753816" cy="495453"/>
          </a:xfrm>
          <a:custGeom>
            <a:avLst/>
            <a:gdLst/>
            <a:ahLst/>
            <a:cxnLst/>
            <a:rect r="r" b="b" t="t" l="l"/>
            <a:pathLst>
              <a:path h="495453" w="1753816">
                <a:moveTo>
                  <a:pt x="0" y="0"/>
                </a:moveTo>
                <a:lnTo>
                  <a:pt x="1753816" y="0"/>
                </a:lnTo>
                <a:lnTo>
                  <a:pt x="1753816" y="495453"/>
                </a:lnTo>
                <a:lnTo>
                  <a:pt x="0" y="495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45137" y="4798756"/>
            <a:ext cx="3869412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16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Add the product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16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to the cart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409415" y="600075"/>
            <a:ext cx="2402086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 spc="211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the cart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37674" y="890187"/>
            <a:ext cx="4141924" cy="9079471"/>
          </a:xfrm>
          <a:custGeom>
            <a:avLst/>
            <a:gdLst/>
            <a:ahLst/>
            <a:cxnLst/>
            <a:rect r="r" b="b" t="t" l="l"/>
            <a:pathLst>
              <a:path h="9079471" w="4141924">
                <a:moveTo>
                  <a:pt x="0" y="0"/>
                </a:moveTo>
                <a:lnTo>
                  <a:pt x="4141924" y="0"/>
                </a:lnTo>
                <a:lnTo>
                  <a:pt x="4141924" y="9079471"/>
                </a:lnTo>
                <a:lnTo>
                  <a:pt x="0" y="90794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41" t="-1718" r="-2830" b="-296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34028" y="4440858"/>
            <a:ext cx="2487227" cy="702642"/>
          </a:xfrm>
          <a:custGeom>
            <a:avLst/>
            <a:gdLst/>
            <a:ahLst/>
            <a:cxnLst/>
            <a:rect r="r" b="b" t="t" l="l"/>
            <a:pathLst>
              <a:path h="702642" w="2487227">
                <a:moveTo>
                  <a:pt x="0" y="0"/>
                </a:moveTo>
                <a:lnTo>
                  <a:pt x="2487227" y="0"/>
                </a:lnTo>
                <a:lnTo>
                  <a:pt x="2487227" y="702642"/>
                </a:lnTo>
                <a:lnTo>
                  <a:pt x="0" y="7026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61006" y="890187"/>
            <a:ext cx="4085762" cy="9079471"/>
          </a:xfrm>
          <a:custGeom>
            <a:avLst/>
            <a:gdLst/>
            <a:ahLst/>
            <a:cxnLst/>
            <a:rect r="r" b="b" t="t" l="l"/>
            <a:pathLst>
              <a:path h="9079471" w="4085762">
                <a:moveTo>
                  <a:pt x="0" y="0"/>
                </a:moveTo>
                <a:lnTo>
                  <a:pt x="4085762" y="0"/>
                </a:lnTo>
                <a:lnTo>
                  <a:pt x="4085762" y="9079471"/>
                </a:lnTo>
                <a:lnTo>
                  <a:pt x="0" y="9079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245137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22377" y="169938"/>
            <a:ext cx="6721659" cy="485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6"/>
              </a:lnSpc>
              <a:spcBef>
                <a:spcPct val="0"/>
              </a:spcBef>
            </a:pPr>
            <a:r>
              <a:rPr lang="en-US" b="true" sz="2826" spc="13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Payment has been completed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245137" y="2942012"/>
            <a:ext cx="3148942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91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Payment options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4201136" cy="9762543"/>
          </a:xfrm>
          <a:custGeom>
            <a:avLst/>
            <a:gdLst/>
            <a:ahLst/>
            <a:cxnLst/>
            <a:rect r="r" b="b" t="t" l="l"/>
            <a:pathLst>
              <a:path h="9762543" w="4201136">
                <a:moveTo>
                  <a:pt x="0" y="0"/>
                </a:moveTo>
                <a:lnTo>
                  <a:pt x="4201136" y="0"/>
                </a:lnTo>
                <a:lnTo>
                  <a:pt x="4201136" y="9762543"/>
                </a:lnTo>
                <a:lnTo>
                  <a:pt x="0" y="97625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341" t="-2598" r="-8463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69223" y="1028700"/>
            <a:ext cx="4155718" cy="9762543"/>
          </a:xfrm>
          <a:custGeom>
            <a:avLst/>
            <a:gdLst/>
            <a:ahLst/>
            <a:cxnLst/>
            <a:rect r="r" b="b" t="t" l="l"/>
            <a:pathLst>
              <a:path h="9762543" w="4155718">
                <a:moveTo>
                  <a:pt x="0" y="0"/>
                </a:moveTo>
                <a:lnTo>
                  <a:pt x="4155718" y="0"/>
                </a:lnTo>
                <a:lnTo>
                  <a:pt x="4155718" y="9762543"/>
                </a:lnTo>
                <a:lnTo>
                  <a:pt x="0" y="97625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66" t="-2532" r="-735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63141" y="1028700"/>
            <a:ext cx="4269263" cy="9305978"/>
          </a:xfrm>
          <a:custGeom>
            <a:avLst/>
            <a:gdLst/>
            <a:ahLst/>
            <a:cxnLst/>
            <a:rect r="r" b="b" t="t" l="l"/>
            <a:pathLst>
              <a:path h="9305978" w="4269263">
                <a:moveTo>
                  <a:pt x="0" y="0"/>
                </a:moveTo>
                <a:lnTo>
                  <a:pt x="4269263" y="0"/>
                </a:lnTo>
                <a:lnTo>
                  <a:pt x="4269263" y="9305978"/>
                </a:lnTo>
                <a:lnTo>
                  <a:pt x="0" y="93059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790" t="-3399" r="-9186" b="-415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49095" y="125094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75093" y="3043009"/>
            <a:ext cx="2912907" cy="246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7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Stages of booking 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7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an appointment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184153" y="1028700"/>
            <a:ext cx="3932300" cy="8818280"/>
          </a:xfrm>
          <a:custGeom>
            <a:avLst/>
            <a:gdLst/>
            <a:ahLst/>
            <a:cxnLst/>
            <a:rect r="r" b="b" t="t" l="l"/>
            <a:pathLst>
              <a:path h="8818280" w="3932300">
                <a:moveTo>
                  <a:pt x="0" y="0"/>
                </a:moveTo>
                <a:lnTo>
                  <a:pt x="3932300" y="0"/>
                </a:lnTo>
                <a:lnTo>
                  <a:pt x="3932300" y="8818280"/>
                </a:lnTo>
                <a:lnTo>
                  <a:pt x="0" y="88182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662115" y="5352115"/>
            <a:ext cx="3545086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 spc="9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Chat screen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697033" y="6141814"/>
            <a:ext cx="4155996" cy="1174069"/>
          </a:xfrm>
          <a:custGeom>
            <a:avLst/>
            <a:gdLst/>
            <a:ahLst/>
            <a:cxnLst/>
            <a:rect r="r" b="b" t="t" l="l"/>
            <a:pathLst>
              <a:path h="1174069" w="4155996">
                <a:moveTo>
                  <a:pt x="0" y="0"/>
                </a:moveTo>
                <a:lnTo>
                  <a:pt x="4155995" y="0"/>
                </a:lnTo>
                <a:lnTo>
                  <a:pt x="4155995" y="1174069"/>
                </a:lnTo>
                <a:lnTo>
                  <a:pt x="0" y="11740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51219" y="1028700"/>
            <a:ext cx="4087592" cy="9560423"/>
          </a:xfrm>
          <a:custGeom>
            <a:avLst/>
            <a:gdLst/>
            <a:ahLst/>
            <a:cxnLst/>
            <a:rect r="r" b="b" t="t" l="l"/>
            <a:pathLst>
              <a:path h="9560423" w="4087592">
                <a:moveTo>
                  <a:pt x="0" y="0"/>
                </a:moveTo>
                <a:lnTo>
                  <a:pt x="4087592" y="0"/>
                </a:lnTo>
                <a:lnTo>
                  <a:pt x="4087592" y="9560423"/>
                </a:lnTo>
                <a:lnTo>
                  <a:pt x="0" y="95604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70" t="-1746" r="-5574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108646" y="3526576"/>
            <a:ext cx="5008257" cy="183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9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Chatbot using external API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337395" y="5808912"/>
            <a:ext cx="3432301" cy="969625"/>
          </a:xfrm>
          <a:custGeom>
            <a:avLst/>
            <a:gdLst/>
            <a:ahLst/>
            <a:cxnLst/>
            <a:rect r="r" b="b" t="t" l="l"/>
            <a:pathLst>
              <a:path h="969625" w="3432301">
                <a:moveTo>
                  <a:pt x="0" y="0"/>
                </a:moveTo>
                <a:lnTo>
                  <a:pt x="3432301" y="0"/>
                </a:lnTo>
                <a:lnTo>
                  <a:pt x="3432301" y="969625"/>
                </a:lnTo>
                <a:lnTo>
                  <a:pt x="0" y="969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20100" y="1028700"/>
            <a:ext cx="4024701" cy="9025493"/>
          </a:xfrm>
          <a:custGeom>
            <a:avLst/>
            <a:gdLst/>
            <a:ahLst/>
            <a:cxnLst/>
            <a:rect r="r" b="b" t="t" l="l"/>
            <a:pathLst>
              <a:path h="9025493" w="4024701">
                <a:moveTo>
                  <a:pt x="0" y="0"/>
                </a:moveTo>
                <a:lnTo>
                  <a:pt x="4024702" y="0"/>
                </a:lnTo>
                <a:lnTo>
                  <a:pt x="4024702" y="9025493"/>
                </a:lnTo>
                <a:lnTo>
                  <a:pt x="0" y="9025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485586" y="1028700"/>
            <a:ext cx="4051444" cy="9025493"/>
          </a:xfrm>
          <a:custGeom>
            <a:avLst/>
            <a:gdLst/>
            <a:ahLst/>
            <a:cxnLst/>
            <a:rect r="r" b="b" t="t" l="l"/>
            <a:pathLst>
              <a:path h="9025493" w="4051444">
                <a:moveTo>
                  <a:pt x="0" y="0"/>
                </a:moveTo>
                <a:lnTo>
                  <a:pt x="4051443" y="0"/>
                </a:lnTo>
                <a:lnTo>
                  <a:pt x="4051443" y="9025493"/>
                </a:lnTo>
                <a:lnTo>
                  <a:pt x="0" y="9025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662346" y="952500"/>
            <a:ext cx="2335041" cy="1225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b="true" sz="350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Image options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7163" y="4281834"/>
            <a:ext cx="4148376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 spc="211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Camera screen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950884" y="5143500"/>
            <a:ext cx="4155996" cy="1174069"/>
          </a:xfrm>
          <a:custGeom>
            <a:avLst/>
            <a:gdLst/>
            <a:ahLst/>
            <a:cxnLst/>
            <a:rect r="r" b="b" t="t" l="l"/>
            <a:pathLst>
              <a:path h="1174069" w="4155996">
                <a:moveTo>
                  <a:pt x="0" y="0"/>
                </a:moveTo>
                <a:lnTo>
                  <a:pt x="4155996" y="0"/>
                </a:lnTo>
                <a:lnTo>
                  <a:pt x="4155996" y="1174069"/>
                </a:lnTo>
                <a:lnTo>
                  <a:pt x="0" y="11740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0">
            <a:off x="15076051" y="295215"/>
            <a:ext cx="1753816" cy="495453"/>
          </a:xfrm>
          <a:custGeom>
            <a:avLst/>
            <a:gdLst/>
            <a:ahLst/>
            <a:cxnLst/>
            <a:rect r="r" b="b" t="t" l="l"/>
            <a:pathLst>
              <a:path h="495453" w="1753816">
                <a:moveTo>
                  <a:pt x="1753816" y="495453"/>
                </a:moveTo>
                <a:lnTo>
                  <a:pt x="0" y="495453"/>
                </a:lnTo>
                <a:lnTo>
                  <a:pt x="0" y="0"/>
                </a:lnTo>
                <a:lnTo>
                  <a:pt x="1753816" y="0"/>
                </a:lnTo>
                <a:lnTo>
                  <a:pt x="1753816" y="49545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768182" y="710776"/>
            <a:ext cx="4135374" cy="9258300"/>
          </a:xfrm>
          <a:custGeom>
            <a:avLst/>
            <a:gdLst/>
            <a:ahLst/>
            <a:cxnLst/>
            <a:rect r="r" b="b" t="t" l="l"/>
            <a:pathLst>
              <a:path h="9258300" w="4135374">
                <a:moveTo>
                  <a:pt x="0" y="0"/>
                </a:moveTo>
                <a:lnTo>
                  <a:pt x="4135374" y="0"/>
                </a:lnTo>
                <a:lnTo>
                  <a:pt x="4135374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339011" y="3850366"/>
            <a:ext cx="7029064" cy="1844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16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Determine skin tone</a:t>
            </a: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16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Show products that have the same shade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606197" y="6119980"/>
            <a:ext cx="4155996" cy="1174069"/>
          </a:xfrm>
          <a:custGeom>
            <a:avLst/>
            <a:gdLst/>
            <a:ahLst/>
            <a:cxnLst/>
            <a:rect r="r" b="b" t="t" l="l"/>
            <a:pathLst>
              <a:path h="1174069" w="4155996">
                <a:moveTo>
                  <a:pt x="0" y="0"/>
                </a:moveTo>
                <a:lnTo>
                  <a:pt x="4155996" y="0"/>
                </a:lnTo>
                <a:lnTo>
                  <a:pt x="4155996" y="1174069"/>
                </a:lnTo>
                <a:lnTo>
                  <a:pt x="0" y="11740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13442" y="1827531"/>
            <a:ext cx="3630880" cy="8128835"/>
          </a:xfrm>
          <a:custGeom>
            <a:avLst/>
            <a:gdLst/>
            <a:ahLst/>
            <a:cxnLst/>
            <a:rect r="r" b="b" t="t" l="l"/>
            <a:pathLst>
              <a:path h="8128835" w="3630880">
                <a:moveTo>
                  <a:pt x="0" y="0"/>
                </a:moveTo>
                <a:lnTo>
                  <a:pt x="3630880" y="0"/>
                </a:lnTo>
                <a:lnTo>
                  <a:pt x="3630880" y="8128835"/>
                </a:lnTo>
                <a:lnTo>
                  <a:pt x="0" y="81288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76896" y="1827531"/>
            <a:ext cx="3590236" cy="8128835"/>
          </a:xfrm>
          <a:custGeom>
            <a:avLst/>
            <a:gdLst/>
            <a:ahLst/>
            <a:cxnLst/>
            <a:rect r="r" b="b" t="t" l="l"/>
            <a:pathLst>
              <a:path h="8128835" w="3590236">
                <a:moveTo>
                  <a:pt x="0" y="0"/>
                </a:moveTo>
                <a:lnTo>
                  <a:pt x="3590236" y="0"/>
                </a:lnTo>
                <a:lnTo>
                  <a:pt x="3590236" y="8128835"/>
                </a:lnTo>
                <a:lnTo>
                  <a:pt x="0" y="81288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896957" y="1827531"/>
            <a:ext cx="3576688" cy="8128835"/>
          </a:xfrm>
          <a:custGeom>
            <a:avLst/>
            <a:gdLst/>
            <a:ahLst/>
            <a:cxnLst/>
            <a:rect r="r" b="b" t="t" l="l"/>
            <a:pathLst>
              <a:path h="8128835" w="3576688">
                <a:moveTo>
                  <a:pt x="0" y="0"/>
                </a:moveTo>
                <a:lnTo>
                  <a:pt x="3576688" y="0"/>
                </a:lnTo>
                <a:lnTo>
                  <a:pt x="3576688" y="8128835"/>
                </a:lnTo>
                <a:lnTo>
                  <a:pt x="0" y="81288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702245" y="1827531"/>
            <a:ext cx="3630880" cy="8128835"/>
          </a:xfrm>
          <a:custGeom>
            <a:avLst/>
            <a:gdLst/>
            <a:ahLst/>
            <a:cxnLst/>
            <a:rect r="r" b="b" t="t" l="l"/>
            <a:pathLst>
              <a:path h="8128835" w="3630880">
                <a:moveTo>
                  <a:pt x="0" y="0"/>
                </a:moveTo>
                <a:lnTo>
                  <a:pt x="3630880" y="0"/>
                </a:lnTo>
                <a:lnTo>
                  <a:pt x="3630880" y="8128835"/>
                </a:lnTo>
                <a:lnTo>
                  <a:pt x="0" y="81288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8270" y="363280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76896" y="791271"/>
            <a:ext cx="6751797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>
                <a:solidFill>
                  <a:srgbClr val="504C44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C</a:t>
            </a:r>
            <a:r>
              <a:rPr lang="en-US" b="true" sz="4500">
                <a:solidFill>
                  <a:srgbClr val="504C44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heck skin health and type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06760" y="613086"/>
            <a:ext cx="4360098" cy="9060829"/>
          </a:xfrm>
          <a:custGeom>
            <a:avLst/>
            <a:gdLst/>
            <a:ahLst/>
            <a:cxnLst/>
            <a:rect r="r" b="b" t="t" l="l"/>
            <a:pathLst>
              <a:path h="9060829" w="4360098">
                <a:moveTo>
                  <a:pt x="0" y="0"/>
                </a:moveTo>
                <a:lnTo>
                  <a:pt x="4360098" y="0"/>
                </a:lnTo>
                <a:lnTo>
                  <a:pt x="4360098" y="9060828"/>
                </a:lnTo>
                <a:lnTo>
                  <a:pt x="0" y="90608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31" t="-1587" r="-1943" b="-42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382662" y="613086"/>
            <a:ext cx="4486531" cy="9060829"/>
          </a:xfrm>
          <a:custGeom>
            <a:avLst/>
            <a:gdLst/>
            <a:ahLst/>
            <a:cxnLst/>
            <a:rect r="r" b="b" t="t" l="l"/>
            <a:pathLst>
              <a:path h="9060829" w="4486531">
                <a:moveTo>
                  <a:pt x="0" y="0"/>
                </a:moveTo>
                <a:lnTo>
                  <a:pt x="4486531" y="0"/>
                </a:lnTo>
                <a:lnTo>
                  <a:pt x="4486531" y="9060828"/>
                </a:lnTo>
                <a:lnTo>
                  <a:pt x="0" y="90608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298" r="0" b="-1298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373760"/>
            <a:ext cx="4016812" cy="183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6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Community</a:t>
            </a:r>
          </a:p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69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screen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799943" y="6460613"/>
            <a:ext cx="2192467" cy="619372"/>
          </a:xfrm>
          <a:custGeom>
            <a:avLst/>
            <a:gdLst/>
            <a:ahLst/>
            <a:cxnLst/>
            <a:rect r="r" b="b" t="t" l="l"/>
            <a:pathLst>
              <a:path h="619372" w="2192467">
                <a:moveTo>
                  <a:pt x="0" y="0"/>
                </a:moveTo>
                <a:lnTo>
                  <a:pt x="2192467" y="0"/>
                </a:lnTo>
                <a:lnTo>
                  <a:pt x="2192467" y="619372"/>
                </a:lnTo>
                <a:lnTo>
                  <a:pt x="0" y="6193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953319" y="229869"/>
            <a:ext cx="4062928" cy="9233926"/>
          </a:xfrm>
          <a:custGeom>
            <a:avLst/>
            <a:gdLst/>
            <a:ahLst/>
            <a:cxnLst/>
            <a:rect r="r" b="b" t="t" l="l"/>
            <a:pathLst>
              <a:path h="9233926" w="4062928">
                <a:moveTo>
                  <a:pt x="0" y="0"/>
                </a:moveTo>
                <a:lnTo>
                  <a:pt x="4062928" y="0"/>
                </a:lnTo>
                <a:lnTo>
                  <a:pt x="4062928" y="9233926"/>
                </a:lnTo>
                <a:lnTo>
                  <a:pt x="0" y="92339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45310" y="229869"/>
            <a:ext cx="4062928" cy="9233926"/>
          </a:xfrm>
          <a:custGeom>
            <a:avLst/>
            <a:gdLst/>
            <a:ahLst/>
            <a:cxnLst/>
            <a:rect r="r" b="b" t="t" l="l"/>
            <a:pathLst>
              <a:path h="9233926" w="4062928">
                <a:moveTo>
                  <a:pt x="0" y="0"/>
                </a:moveTo>
                <a:lnTo>
                  <a:pt x="4062927" y="0"/>
                </a:lnTo>
                <a:lnTo>
                  <a:pt x="4062927" y="9233926"/>
                </a:lnTo>
                <a:lnTo>
                  <a:pt x="0" y="92339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70162" y="253156"/>
            <a:ext cx="4035568" cy="9233926"/>
          </a:xfrm>
          <a:custGeom>
            <a:avLst/>
            <a:gdLst/>
            <a:ahLst/>
            <a:cxnLst/>
            <a:rect r="r" b="b" t="t" l="l"/>
            <a:pathLst>
              <a:path h="9233926" w="4035568">
                <a:moveTo>
                  <a:pt x="0" y="0"/>
                </a:moveTo>
                <a:lnTo>
                  <a:pt x="4035568" y="0"/>
                </a:lnTo>
                <a:lnTo>
                  <a:pt x="4035568" y="9233926"/>
                </a:lnTo>
                <a:lnTo>
                  <a:pt x="0" y="92339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2852" y="125094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4453" y="3659170"/>
            <a:ext cx="4100870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6299"/>
              </a:lnSpc>
              <a:spcBef>
                <a:spcPct val="0"/>
              </a:spcBef>
            </a:pPr>
            <a:r>
              <a:rPr lang="en-US" b="true" sz="4500" spc="211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 Pages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443287" y="4596738"/>
            <a:ext cx="1935440" cy="546762"/>
          </a:xfrm>
          <a:custGeom>
            <a:avLst/>
            <a:gdLst/>
            <a:ahLst/>
            <a:cxnLst/>
            <a:rect r="r" b="b" t="t" l="l"/>
            <a:pathLst>
              <a:path h="546762" w="1935440">
                <a:moveTo>
                  <a:pt x="0" y="0"/>
                </a:moveTo>
                <a:lnTo>
                  <a:pt x="1935440" y="0"/>
                </a:lnTo>
                <a:lnTo>
                  <a:pt x="1935440" y="546762"/>
                </a:lnTo>
                <a:lnTo>
                  <a:pt x="0" y="5467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701944" y="9624279"/>
            <a:ext cx="256567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2800"/>
              </a:lnSpc>
              <a:spcBef>
                <a:spcPct val="0"/>
              </a:spcBef>
            </a:pPr>
            <a:r>
              <a:rPr lang="en-US" b="true" sz="2000" spc="13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 home page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476186" y="9624279"/>
            <a:ext cx="1728668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 spc="8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 menu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478714" y="9624279"/>
            <a:ext cx="2780586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rtl="true">
              <a:lnSpc>
                <a:spcPts val="2800"/>
              </a:lnSpc>
              <a:spcBef>
                <a:spcPct val="0"/>
              </a:spcBef>
            </a:pPr>
            <a:r>
              <a:rPr lang="en-US" b="true" sz="2000" spc="10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 Notifications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934220" y="143055"/>
            <a:ext cx="4553504" cy="10143945"/>
          </a:xfrm>
          <a:custGeom>
            <a:avLst/>
            <a:gdLst/>
            <a:ahLst/>
            <a:cxnLst/>
            <a:rect r="r" b="b" t="t" l="l"/>
            <a:pathLst>
              <a:path h="10143945" w="4553504">
                <a:moveTo>
                  <a:pt x="0" y="0"/>
                </a:moveTo>
                <a:lnTo>
                  <a:pt x="4553504" y="0"/>
                </a:lnTo>
                <a:lnTo>
                  <a:pt x="4553504" y="10143945"/>
                </a:lnTo>
                <a:lnTo>
                  <a:pt x="0" y="10143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496397" y="4691677"/>
            <a:ext cx="3890605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137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Scheduling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932830" y="5892892"/>
            <a:ext cx="2908345" cy="821607"/>
          </a:xfrm>
          <a:custGeom>
            <a:avLst/>
            <a:gdLst/>
            <a:ahLst/>
            <a:cxnLst/>
            <a:rect r="r" b="b" t="t" l="l"/>
            <a:pathLst>
              <a:path h="821607" w="2908345">
                <a:moveTo>
                  <a:pt x="0" y="0"/>
                </a:moveTo>
                <a:lnTo>
                  <a:pt x="2908345" y="0"/>
                </a:lnTo>
                <a:lnTo>
                  <a:pt x="2908345" y="821607"/>
                </a:lnTo>
                <a:lnTo>
                  <a:pt x="0" y="8216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97289" y="75365"/>
            <a:ext cx="4442331" cy="10136269"/>
          </a:xfrm>
          <a:custGeom>
            <a:avLst/>
            <a:gdLst/>
            <a:ahLst/>
            <a:cxnLst/>
            <a:rect r="r" b="b" t="t" l="l"/>
            <a:pathLst>
              <a:path h="10136269" w="4442331">
                <a:moveTo>
                  <a:pt x="0" y="0"/>
                </a:moveTo>
                <a:lnTo>
                  <a:pt x="4442331" y="0"/>
                </a:lnTo>
                <a:lnTo>
                  <a:pt x="4442331" y="10136270"/>
                </a:lnTo>
                <a:lnTo>
                  <a:pt x="0" y="101362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74" t="0" r="-87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144000" y="75365"/>
            <a:ext cx="4427573" cy="9962038"/>
          </a:xfrm>
          <a:custGeom>
            <a:avLst/>
            <a:gdLst/>
            <a:ahLst/>
            <a:cxnLst/>
            <a:rect r="r" b="b" t="t" l="l"/>
            <a:pathLst>
              <a:path h="9962038" w="4427573">
                <a:moveTo>
                  <a:pt x="0" y="0"/>
                </a:moveTo>
                <a:lnTo>
                  <a:pt x="4427573" y="0"/>
                </a:lnTo>
                <a:lnTo>
                  <a:pt x="4427573" y="9962039"/>
                </a:lnTo>
                <a:lnTo>
                  <a:pt x="0" y="99620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87190" y="174231"/>
            <a:ext cx="4355418" cy="9950288"/>
          </a:xfrm>
          <a:custGeom>
            <a:avLst/>
            <a:gdLst/>
            <a:ahLst/>
            <a:cxnLst/>
            <a:rect r="r" b="b" t="t" l="l"/>
            <a:pathLst>
              <a:path h="9950288" w="4355418">
                <a:moveTo>
                  <a:pt x="0" y="0"/>
                </a:moveTo>
                <a:lnTo>
                  <a:pt x="4355418" y="0"/>
                </a:lnTo>
                <a:lnTo>
                  <a:pt x="4355418" y="9950288"/>
                </a:lnTo>
                <a:lnTo>
                  <a:pt x="0" y="99502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1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5764" y="69456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7653" y="4520053"/>
            <a:ext cx="2685217" cy="173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8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Medical 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8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library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140262" y="6437904"/>
            <a:ext cx="1842678" cy="520556"/>
          </a:xfrm>
          <a:custGeom>
            <a:avLst/>
            <a:gdLst/>
            <a:ahLst/>
            <a:cxnLst/>
            <a:rect r="r" b="b" t="t" l="l"/>
            <a:pathLst>
              <a:path h="520556" w="1842678">
                <a:moveTo>
                  <a:pt x="0" y="0"/>
                </a:moveTo>
                <a:lnTo>
                  <a:pt x="1842677" y="0"/>
                </a:lnTo>
                <a:lnTo>
                  <a:pt x="1842677" y="520557"/>
                </a:lnTo>
                <a:lnTo>
                  <a:pt x="0" y="5205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208444" y="369831"/>
            <a:ext cx="4243261" cy="9547337"/>
          </a:xfrm>
          <a:custGeom>
            <a:avLst/>
            <a:gdLst/>
            <a:ahLst/>
            <a:cxnLst/>
            <a:rect r="r" b="b" t="t" l="l"/>
            <a:pathLst>
              <a:path h="9547337" w="4243261">
                <a:moveTo>
                  <a:pt x="0" y="0"/>
                </a:moveTo>
                <a:lnTo>
                  <a:pt x="4243261" y="0"/>
                </a:lnTo>
                <a:lnTo>
                  <a:pt x="4243261" y="9547338"/>
                </a:lnTo>
                <a:lnTo>
                  <a:pt x="0" y="95473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15419" y="369831"/>
            <a:ext cx="4214973" cy="9547337"/>
          </a:xfrm>
          <a:custGeom>
            <a:avLst/>
            <a:gdLst/>
            <a:ahLst/>
            <a:cxnLst/>
            <a:rect r="r" b="b" t="t" l="l"/>
            <a:pathLst>
              <a:path h="9547337" w="4214973">
                <a:moveTo>
                  <a:pt x="0" y="0"/>
                </a:moveTo>
                <a:lnTo>
                  <a:pt x="4214972" y="0"/>
                </a:lnTo>
                <a:lnTo>
                  <a:pt x="4214972" y="9547338"/>
                </a:lnTo>
                <a:lnTo>
                  <a:pt x="0" y="95473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11182" y="3920306"/>
            <a:ext cx="5467437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599"/>
              </a:lnSpc>
              <a:spcBef>
                <a:spcPct val="0"/>
              </a:spcBef>
            </a:pPr>
            <a:r>
              <a:rPr lang="en-US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Interaction with</a:t>
            </a:r>
          </a:p>
          <a:p>
            <a:pPr algn="ctr" rtl="true">
              <a:lnSpc>
                <a:spcPts val="5599"/>
              </a:lnSpc>
              <a:spcBef>
                <a:spcPct val="0"/>
              </a:spcBef>
            </a:pPr>
            <a:r>
              <a:rPr lang="ar-EG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  <a:rtl val="true"/>
              </a:rPr>
              <a:t> </a:t>
            </a:r>
            <a:r>
              <a:rPr lang="en-US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the community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2574710" y="5304606"/>
            <a:ext cx="4064434" cy="1148203"/>
          </a:xfrm>
          <a:custGeom>
            <a:avLst/>
            <a:gdLst/>
            <a:ahLst/>
            <a:cxnLst/>
            <a:rect r="r" b="b" t="t" l="l"/>
            <a:pathLst>
              <a:path h="1148203" w="4064434">
                <a:moveTo>
                  <a:pt x="0" y="0"/>
                </a:moveTo>
                <a:lnTo>
                  <a:pt x="4064434" y="0"/>
                </a:lnTo>
                <a:lnTo>
                  <a:pt x="4064434" y="1148203"/>
                </a:lnTo>
                <a:lnTo>
                  <a:pt x="0" y="1148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85697" y="644315"/>
            <a:ext cx="3730202" cy="8477732"/>
          </a:xfrm>
          <a:custGeom>
            <a:avLst/>
            <a:gdLst/>
            <a:ahLst/>
            <a:cxnLst/>
            <a:rect r="r" b="b" t="t" l="l"/>
            <a:pathLst>
              <a:path h="8477732" w="3730202">
                <a:moveTo>
                  <a:pt x="0" y="0"/>
                </a:moveTo>
                <a:lnTo>
                  <a:pt x="3730202" y="0"/>
                </a:lnTo>
                <a:lnTo>
                  <a:pt x="3730202" y="8477732"/>
                </a:lnTo>
                <a:lnTo>
                  <a:pt x="0" y="84777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646637" y="644315"/>
            <a:ext cx="4074478" cy="8477732"/>
          </a:xfrm>
          <a:custGeom>
            <a:avLst/>
            <a:gdLst/>
            <a:ahLst/>
            <a:cxnLst/>
            <a:rect r="r" b="b" t="t" l="l"/>
            <a:pathLst>
              <a:path h="8477732" w="4074478">
                <a:moveTo>
                  <a:pt x="0" y="0"/>
                </a:moveTo>
                <a:lnTo>
                  <a:pt x="4074478" y="0"/>
                </a:lnTo>
                <a:lnTo>
                  <a:pt x="4074478" y="8477732"/>
                </a:lnTo>
                <a:lnTo>
                  <a:pt x="0" y="84777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03977" y="4787931"/>
            <a:ext cx="4552712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26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Chat screens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889034" y="5961018"/>
            <a:ext cx="2908345" cy="821607"/>
          </a:xfrm>
          <a:custGeom>
            <a:avLst/>
            <a:gdLst/>
            <a:ahLst/>
            <a:cxnLst/>
            <a:rect r="r" b="b" t="t" l="l"/>
            <a:pathLst>
              <a:path h="821607" w="2908345">
                <a:moveTo>
                  <a:pt x="0" y="0"/>
                </a:moveTo>
                <a:lnTo>
                  <a:pt x="2908345" y="0"/>
                </a:lnTo>
                <a:lnTo>
                  <a:pt x="2908345" y="821608"/>
                </a:lnTo>
                <a:lnTo>
                  <a:pt x="0" y="821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93418" y="6982916"/>
            <a:ext cx="4043991" cy="1142427"/>
          </a:xfrm>
          <a:custGeom>
            <a:avLst/>
            <a:gdLst/>
            <a:ahLst/>
            <a:cxnLst/>
            <a:rect r="r" b="b" t="t" l="l"/>
            <a:pathLst>
              <a:path h="1142427" w="4043991">
                <a:moveTo>
                  <a:pt x="0" y="0"/>
                </a:moveTo>
                <a:lnTo>
                  <a:pt x="4043990" y="0"/>
                </a:lnTo>
                <a:lnTo>
                  <a:pt x="4043990" y="1142428"/>
                </a:lnTo>
                <a:lnTo>
                  <a:pt x="0" y="11424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763992" y="235041"/>
            <a:ext cx="4609895" cy="9816918"/>
          </a:xfrm>
          <a:custGeom>
            <a:avLst/>
            <a:gdLst/>
            <a:ahLst/>
            <a:cxnLst/>
            <a:rect r="r" b="b" t="t" l="l"/>
            <a:pathLst>
              <a:path h="9816918" w="4609895">
                <a:moveTo>
                  <a:pt x="0" y="0"/>
                </a:moveTo>
                <a:lnTo>
                  <a:pt x="4609895" y="0"/>
                </a:lnTo>
                <a:lnTo>
                  <a:pt x="4609895" y="9816918"/>
                </a:lnTo>
                <a:lnTo>
                  <a:pt x="0" y="98169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36" t="-6819" r="-11794" b="-629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2392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907513" y="5991500"/>
            <a:ext cx="4797385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26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Doctor Profile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30927" y="415899"/>
            <a:ext cx="3943056" cy="8842401"/>
          </a:xfrm>
          <a:custGeom>
            <a:avLst/>
            <a:gdLst/>
            <a:ahLst/>
            <a:cxnLst/>
            <a:rect r="r" b="b" t="t" l="l"/>
            <a:pathLst>
              <a:path h="8842401" w="3943056">
                <a:moveTo>
                  <a:pt x="0" y="0"/>
                </a:moveTo>
                <a:lnTo>
                  <a:pt x="3943056" y="0"/>
                </a:lnTo>
                <a:lnTo>
                  <a:pt x="3943056" y="8842401"/>
                </a:lnTo>
                <a:lnTo>
                  <a:pt x="0" y="88424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372852" y="415899"/>
            <a:ext cx="3929956" cy="8842401"/>
          </a:xfrm>
          <a:custGeom>
            <a:avLst/>
            <a:gdLst/>
            <a:ahLst/>
            <a:cxnLst/>
            <a:rect r="r" b="b" t="t" l="l"/>
            <a:pathLst>
              <a:path h="8842401" w="3929956">
                <a:moveTo>
                  <a:pt x="0" y="0"/>
                </a:moveTo>
                <a:lnTo>
                  <a:pt x="3929956" y="0"/>
                </a:lnTo>
                <a:lnTo>
                  <a:pt x="3929956" y="8842401"/>
                </a:lnTo>
                <a:lnTo>
                  <a:pt x="0" y="8842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702858" y="415899"/>
            <a:ext cx="3903756" cy="8842401"/>
          </a:xfrm>
          <a:custGeom>
            <a:avLst/>
            <a:gdLst/>
            <a:ahLst/>
            <a:cxnLst/>
            <a:rect r="r" b="b" t="t" l="l"/>
            <a:pathLst>
              <a:path h="8842401" w="3903756">
                <a:moveTo>
                  <a:pt x="0" y="0"/>
                </a:moveTo>
                <a:lnTo>
                  <a:pt x="3903756" y="0"/>
                </a:lnTo>
                <a:lnTo>
                  <a:pt x="3903756" y="8842401"/>
                </a:lnTo>
                <a:lnTo>
                  <a:pt x="0" y="8842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92852" y="125094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550096"/>
            <a:ext cx="3345418" cy="18370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2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 </a:t>
            </a:r>
          </a:p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2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Pages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573288" y="9533443"/>
            <a:ext cx="2858333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 spc="10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 home page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322524" y="9533443"/>
            <a:ext cx="2030611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 spc="5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 menu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103649" y="9533443"/>
            <a:ext cx="3102173" cy="349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b="true" sz="2000" spc="94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 Notifications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009025" y="1028700"/>
            <a:ext cx="3985504" cy="8967385"/>
          </a:xfrm>
          <a:custGeom>
            <a:avLst/>
            <a:gdLst/>
            <a:ahLst/>
            <a:cxnLst/>
            <a:rect r="r" b="b" t="t" l="l"/>
            <a:pathLst>
              <a:path h="8967385" w="3985504">
                <a:moveTo>
                  <a:pt x="0" y="0"/>
                </a:moveTo>
                <a:lnTo>
                  <a:pt x="3985504" y="0"/>
                </a:lnTo>
                <a:lnTo>
                  <a:pt x="3985504" y="8967385"/>
                </a:lnTo>
                <a:lnTo>
                  <a:pt x="0" y="89673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89217" y="1028700"/>
            <a:ext cx="3945649" cy="8967385"/>
          </a:xfrm>
          <a:custGeom>
            <a:avLst/>
            <a:gdLst/>
            <a:ahLst/>
            <a:cxnLst/>
            <a:rect r="r" b="b" t="t" l="l"/>
            <a:pathLst>
              <a:path h="8967385" w="3945649">
                <a:moveTo>
                  <a:pt x="0" y="0"/>
                </a:moveTo>
                <a:lnTo>
                  <a:pt x="3945650" y="0"/>
                </a:lnTo>
                <a:lnTo>
                  <a:pt x="3945650" y="8967385"/>
                </a:lnTo>
                <a:lnTo>
                  <a:pt x="0" y="89673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6624" y="1227607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93385" y="5008202"/>
            <a:ext cx="5242798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b="true" sz="5299" spc="333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Add a product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375954" y="6190251"/>
            <a:ext cx="2860229" cy="808015"/>
          </a:xfrm>
          <a:custGeom>
            <a:avLst/>
            <a:gdLst/>
            <a:ahLst/>
            <a:cxnLst/>
            <a:rect r="r" b="b" t="t" l="l"/>
            <a:pathLst>
              <a:path h="808015" w="2860229">
                <a:moveTo>
                  <a:pt x="0" y="0"/>
                </a:moveTo>
                <a:lnTo>
                  <a:pt x="2860229" y="0"/>
                </a:lnTo>
                <a:lnTo>
                  <a:pt x="2860229" y="808014"/>
                </a:lnTo>
                <a:lnTo>
                  <a:pt x="0" y="8080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852170" y="310484"/>
            <a:ext cx="4282592" cy="9635832"/>
          </a:xfrm>
          <a:custGeom>
            <a:avLst/>
            <a:gdLst/>
            <a:ahLst/>
            <a:cxnLst/>
            <a:rect r="r" b="b" t="t" l="l"/>
            <a:pathLst>
              <a:path h="9635832" w="4282592">
                <a:moveTo>
                  <a:pt x="0" y="0"/>
                </a:moveTo>
                <a:lnTo>
                  <a:pt x="4282592" y="0"/>
                </a:lnTo>
                <a:lnTo>
                  <a:pt x="4282592" y="9635832"/>
                </a:lnTo>
                <a:lnTo>
                  <a:pt x="0" y="96358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61724" y="310484"/>
            <a:ext cx="4239766" cy="9635832"/>
          </a:xfrm>
          <a:custGeom>
            <a:avLst/>
            <a:gdLst/>
            <a:ahLst/>
            <a:cxnLst/>
            <a:rect r="r" b="b" t="t" l="l"/>
            <a:pathLst>
              <a:path h="9635832" w="4239766">
                <a:moveTo>
                  <a:pt x="0" y="0"/>
                </a:moveTo>
                <a:lnTo>
                  <a:pt x="4239765" y="0"/>
                </a:lnTo>
                <a:lnTo>
                  <a:pt x="4239765" y="9635832"/>
                </a:lnTo>
                <a:lnTo>
                  <a:pt x="0" y="96358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6624" y="1227607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20642" y="4299725"/>
            <a:ext cx="5752148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 spc="7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Order Management 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b="true" sz="4500" spc="72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Screens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591533" y="6006436"/>
            <a:ext cx="2908345" cy="821607"/>
          </a:xfrm>
          <a:custGeom>
            <a:avLst/>
            <a:gdLst/>
            <a:ahLst/>
            <a:cxnLst/>
            <a:rect r="r" b="b" t="t" l="l"/>
            <a:pathLst>
              <a:path h="821607" w="2908345">
                <a:moveTo>
                  <a:pt x="0" y="0"/>
                </a:moveTo>
                <a:lnTo>
                  <a:pt x="2908345" y="0"/>
                </a:lnTo>
                <a:lnTo>
                  <a:pt x="2908345" y="821607"/>
                </a:lnTo>
                <a:lnTo>
                  <a:pt x="0" y="821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10547" y="0"/>
            <a:ext cx="4332312" cy="9846164"/>
          </a:xfrm>
          <a:custGeom>
            <a:avLst/>
            <a:gdLst/>
            <a:ahLst/>
            <a:cxnLst/>
            <a:rect r="r" b="b" t="t" l="l"/>
            <a:pathLst>
              <a:path h="9846164" w="4332312">
                <a:moveTo>
                  <a:pt x="0" y="0"/>
                </a:moveTo>
                <a:lnTo>
                  <a:pt x="4332312" y="0"/>
                </a:lnTo>
                <a:lnTo>
                  <a:pt x="4332312" y="9846164"/>
                </a:lnTo>
                <a:lnTo>
                  <a:pt x="0" y="9846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6624" y="1227607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254167" y="4413250"/>
            <a:ext cx="5467437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rtl="true">
              <a:lnSpc>
                <a:spcPts val="5599"/>
              </a:lnSpc>
              <a:spcBef>
                <a:spcPct val="0"/>
              </a:spcBef>
            </a:pPr>
            <a:r>
              <a:rPr lang="en-US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Interaction with</a:t>
            </a:r>
          </a:p>
          <a:p>
            <a:pPr algn="ctr" rtl="true">
              <a:lnSpc>
                <a:spcPts val="5599"/>
              </a:lnSpc>
              <a:spcBef>
                <a:spcPct val="0"/>
              </a:spcBef>
            </a:pPr>
            <a:r>
              <a:rPr lang="ar-EG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  <a:rtl val="true"/>
              </a:rPr>
              <a:t> </a:t>
            </a:r>
            <a:r>
              <a:rPr lang="en-US" b="true" sz="3999" spc="295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the community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863893" y="5983727"/>
            <a:ext cx="2908345" cy="821607"/>
          </a:xfrm>
          <a:custGeom>
            <a:avLst/>
            <a:gdLst/>
            <a:ahLst/>
            <a:cxnLst/>
            <a:rect r="r" b="b" t="t" l="l"/>
            <a:pathLst>
              <a:path h="821607" w="2908345">
                <a:moveTo>
                  <a:pt x="0" y="0"/>
                </a:moveTo>
                <a:lnTo>
                  <a:pt x="2908345" y="0"/>
                </a:lnTo>
                <a:lnTo>
                  <a:pt x="2908345" y="821608"/>
                </a:lnTo>
                <a:lnTo>
                  <a:pt x="0" y="8216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246609" y="0"/>
            <a:ext cx="4587220" cy="10375283"/>
          </a:xfrm>
          <a:custGeom>
            <a:avLst/>
            <a:gdLst/>
            <a:ahLst/>
            <a:cxnLst/>
            <a:rect r="r" b="b" t="t" l="l"/>
            <a:pathLst>
              <a:path h="10375283" w="4587220">
                <a:moveTo>
                  <a:pt x="0" y="0"/>
                </a:moveTo>
                <a:lnTo>
                  <a:pt x="4587220" y="0"/>
                </a:lnTo>
                <a:lnTo>
                  <a:pt x="4587220" y="10375283"/>
                </a:lnTo>
                <a:lnTo>
                  <a:pt x="0" y="103752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6624" y="1227607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844597" y="6122204"/>
            <a:ext cx="4758809" cy="854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16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 chat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977437" y="7414384"/>
            <a:ext cx="2908345" cy="821607"/>
          </a:xfrm>
          <a:custGeom>
            <a:avLst/>
            <a:gdLst/>
            <a:ahLst/>
            <a:cxnLst/>
            <a:rect r="r" b="b" t="t" l="l"/>
            <a:pathLst>
              <a:path h="821607" w="2908345">
                <a:moveTo>
                  <a:pt x="0" y="0"/>
                </a:moveTo>
                <a:lnTo>
                  <a:pt x="2908345" y="0"/>
                </a:lnTo>
                <a:lnTo>
                  <a:pt x="2908345" y="821608"/>
                </a:lnTo>
                <a:lnTo>
                  <a:pt x="0" y="8216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452597" y="6750740"/>
            <a:ext cx="3569438" cy="1008366"/>
          </a:xfrm>
          <a:custGeom>
            <a:avLst/>
            <a:gdLst/>
            <a:ahLst/>
            <a:cxnLst/>
            <a:rect r="r" b="b" t="t" l="l"/>
            <a:pathLst>
              <a:path h="1008366" w="3569438">
                <a:moveTo>
                  <a:pt x="0" y="0"/>
                </a:moveTo>
                <a:lnTo>
                  <a:pt x="3569438" y="0"/>
                </a:lnTo>
                <a:lnTo>
                  <a:pt x="3569438" y="1008366"/>
                </a:lnTo>
                <a:lnTo>
                  <a:pt x="0" y="1008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531003" y="1028700"/>
            <a:ext cx="4035370" cy="9079582"/>
          </a:xfrm>
          <a:custGeom>
            <a:avLst/>
            <a:gdLst/>
            <a:ahLst/>
            <a:cxnLst/>
            <a:rect r="r" b="b" t="t" l="l"/>
            <a:pathLst>
              <a:path h="9079582" w="4035370">
                <a:moveTo>
                  <a:pt x="0" y="0"/>
                </a:moveTo>
                <a:lnTo>
                  <a:pt x="4035370" y="0"/>
                </a:lnTo>
                <a:lnTo>
                  <a:pt x="4035370" y="9079582"/>
                </a:lnTo>
                <a:lnTo>
                  <a:pt x="0" y="9079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6624" y="1227607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889842" y="4850508"/>
            <a:ext cx="3125510" cy="1739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b="true" sz="5000" spc="16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Company</a:t>
            </a:r>
          </a:p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b="true" sz="5000" spc="160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profile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15943" y="464920"/>
            <a:ext cx="4170620" cy="9357160"/>
          </a:xfrm>
          <a:custGeom>
            <a:avLst/>
            <a:gdLst/>
            <a:ahLst/>
            <a:cxnLst/>
            <a:rect r="r" b="b" t="t" l="l"/>
            <a:pathLst>
              <a:path h="9357160" w="4170620">
                <a:moveTo>
                  <a:pt x="0" y="0"/>
                </a:moveTo>
                <a:lnTo>
                  <a:pt x="4170620" y="0"/>
                </a:lnTo>
                <a:lnTo>
                  <a:pt x="4170620" y="9357160"/>
                </a:lnTo>
                <a:lnTo>
                  <a:pt x="0" y="9357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250474" y="399415"/>
            <a:ext cx="4081504" cy="9422665"/>
          </a:xfrm>
          <a:custGeom>
            <a:avLst/>
            <a:gdLst/>
            <a:ahLst/>
            <a:cxnLst/>
            <a:rect r="r" b="b" t="t" l="l"/>
            <a:pathLst>
              <a:path h="9422665" w="4081504">
                <a:moveTo>
                  <a:pt x="0" y="0"/>
                </a:moveTo>
                <a:lnTo>
                  <a:pt x="4081505" y="0"/>
                </a:lnTo>
                <a:lnTo>
                  <a:pt x="4081505" y="9422665"/>
                </a:lnTo>
                <a:lnTo>
                  <a:pt x="0" y="9422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0" t="0" r="-35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695891" y="399415"/>
            <a:ext cx="4188443" cy="9422665"/>
          </a:xfrm>
          <a:custGeom>
            <a:avLst/>
            <a:gdLst/>
            <a:ahLst/>
            <a:cxnLst/>
            <a:rect r="r" b="b" t="t" l="l"/>
            <a:pathLst>
              <a:path h="9422665" w="4188443">
                <a:moveTo>
                  <a:pt x="0" y="0"/>
                </a:moveTo>
                <a:lnTo>
                  <a:pt x="4188443" y="0"/>
                </a:lnTo>
                <a:lnTo>
                  <a:pt x="4188443" y="9422665"/>
                </a:lnTo>
                <a:lnTo>
                  <a:pt x="0" y="9422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0" t="0" r="-35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81313" y="-104775"/>
            <a:ext cx="6000364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19"/>
              </a:lnSpc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FEATURES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65588" y="5598947"/>
            <a:ext cx="2880836" cy="606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b="true" sz="3500" spc="-56">
                <a:solidFill>
                  <a:srgbClr val="504C44"/>
                </a:solidFill>
                <a:latin typeface="Inter Bold"/>
                <a:ea typeface="Inter Bold"/>
                <a:cs typeface="Inter Bold"/>
                <a:sym typeface="Inter Bold"/>
              </a:rPr>
              <a:t> Admin Pages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2206006" y="6500943"/>
            <a:ext cx="1860974" cy="525725"/>
          </a:xfrm>
          <a:custGeom>
            <a:avLst/>
            <a:gdLst/>
            <a:ahLst/>
            <a:cxnLst/>
            <a:rect r="r" b="b" t="t" l="l"/>
            <a:pathLst>
              <a:path h="525725" w="1860974">
                <a:moveTo>
                  <a:pt x="0" y="0"/>
                </a:moveTo>
                <a:lnTo>
                  <a:pt x="1860974" y="0"/>
                </a:lnTo>
                <a:lnTo>
                  <a:pt x="1860974" y="525725"/>
                </a:lnTo>
                <a:lnTo>
                  <a:pt x="0" y="525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605190"/>
            <a:ext cx="6310193" cy="903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19"/>
              </a:lnSpc>
              <a:spcBef>
                <a:spcPct val="0"/>
              </a:spcBef>
            </a:pPr>
            <a:r>
              <a:rPr lang="en-US" sz="5299" spc="1059">
                <a:solidFill>
                  <a:srgbClr val="504C44"/>
                </a:solidFill>
                <a:latin typeface="Baskerville Display PT"/>
                <a:ea typeface="Baskerville Display PT"/>
                <a:cs typeface="Baskerville Display PT"/>
                <a:sym typeface="Baskerville Display PT"/>
              </a:rPr>
              <a:t>FUTURE WORK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270884" y="2714625"/>
            <a:ext cx="13247165" cy="477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Virtual Consultations.</a:t>
            </a:r>
          </a:p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AI Enhancement .</a:t>
            </a:r>
          </a:p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Doctor-Prescribed Content.</a:t>
            </a:r>
          </a:p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Comprehensive Medical Consultations.</a:t>
            </a:r>
          </a:p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Loyalty &amp; Rewards Program.</a:t>
            </a:r>
          </a:p>
          <a:p>
            <a:pPr algn="just" marL="971550" indent="-485775" lvl="1">
              <a:lnSpc>
                <a:spcPts val="6299"/>
              </a:lnSpc>
              <a:buFont typeface="Arial"/>
              <a:buChar char="•"/>
            </a:pPr>
            <a:r>
              <a:rPr lang="en-US" b="true" sz="4500" spc="261">
                <a:solidFill>
                  <a:srgbClr val="6F6C6B"/>
                </a:solidFill>
                <a:latin typeface="Inter Bold"/>
                <a:ea typeface="Inter Bold"/>
                <a:cs typeface="Inter Bold"/>
                <a:sym typeface="Inter Bold"/>
              </a:rPr>
              <a:t>In-App Delivery Service.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77460" y="1028700"/>
            <a:ext cx="8933080" cy="8229600"/>
          </a:xfrm>
          <a:custGeom>
            <a:avLst/>
            <a:gdLst/>
            <a:ahLst/>
            <a:cxnLst/>
            <a:rect r="r" b="b" t="t" l="l"/>
            <a:pathLst>
              <a:path h="8229600" w="8933080">
                <a:moveTo>
                  <a:pt x="0" y="0"/>
                </a:moveTo>
                <a:lnTo>
                  <a:pt x="8933080" y="0"/>
                </a:lnTo>
                <a:lnTo>
                  <a:pt x="89330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129736" y="3593560"/>
            <a:ext cx="12028527" cy="2937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40"/>
              </a:lnSpc>
              <a:spcBef>
                <a:spcPct val="0"/>
              </a:spcBef>
            </a:pPr>
            <a:r>
              <a:rPr lang="en-US" b="true" sz="8457" spc="1691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THANK YOU ALL </a:t>
            </a:r>
          </a:p>
          <a:p>
            <a:pPr algn="ctr">
              <a:lnSpc>
                <a:spcPts val="11840"/>
              </a:lnSpc>
              <a:spcBef>
                <a:spcPct val="0"/>
              </a:spcBef>
            </a:pPr>
            <a:r>
              <a:rPr lang="en-US" b="true" sz="8457" spc="1691">
                <a:solidFill>
                  <a:srgbClr val="000000"/>
                </a:solidFill>
                <a:latin typeface="Baskerville Display PT Bold"/>
                <a:ea typeface="Baskerville Display PT Bold"/>
                <a:cs typeface="Baskerville Display PT Bold"/>
                <a:sym typeface="Baskerville Display PT Bold"/>
              </a:rPr>
              <a:t>ANY QUESTION?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DAGdt5ewYbU</dc:identifier>
  <dcterms:modified xsi:type="dcterms:W3CDTF">2011-08-01T06:04:30Z</dcterms:modified>
  <cp:revision>1</cp:revision>
  <dc:title>Minimalist Beige Cream Brand Proposal Presentation</dc:title>
</cp:coreProperties>
</file>