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sldIdLst>
    <p:sldId id="256" r:id="rId2"/>
    <p:sldId id="257" r:id="rId3"/>
    <p:sldId id="258" r:id="rId4"/>
    <p:sldId id="270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119422-D246-4552-A90D-46F41B7CC537}" type="datetimeFigureOut">
              <a:rPr lang="ar-SA" smtClean="0"/>
              <a:pPr/>
              <a:t>8/29/1438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D81DBD-F1EE-4F47-BD63-BF8CDFA1E8F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086650"/>
          </a:xfrm>
        </p:spPr>
        <p:txBody>
          <a:bodyPr>
            <a:normAutofit/>
          </a:bodyPr>
          <a:lstStyle/>
          <a:p>
            <a:r>
              <a:rPr lang="en-US" dirty="0" smtClean="0"/>
              <a:t>Prepared by: </a:t>
            </a:r>
            <a:r>
              <a:rPr lang="en-US" dirty="0" err="1" smtClean="0"/>
              <a:t>Lutfi</a:t>
            </a:r>
            <a:r>
              <a:rPr lang="en-US" dirty="0" smtClean="0"/>
              <a:t> </a:t>
            </a:r>
            <a:r>
              <a:rPr lang="en-US" dirty="0" err="1" smtClean="0"/>
              <a:t>Azhari</a:t>
            </a:r>
            <a:endParaRPr lang="en-US" dirty="0" smtClean="0"/>
          </a:p>
          <a:p>
            <a:r>
              <a:rPr lang="en-US" dirty="0" smtClean="0"/>
              <a:t>                      Tariq </a:t>
            </a:r>
            <a:r>
              <a:rPr lang="en-US" dirty="0" err="1" smtClean="0"/>
              <a:t>Asedeh</a:t>
            </a:r>
            <a:endParaRPr lang="en-US" dirty="0" smtClean="0"/>
          </a:p>
          <a:p>
            <a:r>
              <a:rPr lang="en-US" dirty="0" smtClean="0"/>
              <a:t>Supervisors: </a:t>
            </a:r>
            <a:r>
              <a:rPr lang="en-US" dirty="0" err="1" smtClean="0"/>
              <a:t>Dr.Muhanned</a:t>
            </a:r>
            <a:r>
              <a:rPr lang="en-US" dirty="0" smtClean="0"/>
              <a:t> Al-</a:t>
            </a:r>
            <a:r>
              <a:rPr lang="en-US" dirty="0" err="1" smtClean="0"/>
              <a:t>Jabi</a:t>
            </a:r>
            <a:endParaRPr lang="en-US" dirty="0" smtClean="0"/>
          </a:p>
          <a:p>
            <a:r>
              <a:rPr lang="en-US" dirty="0" smtClean="0"/>
              <a:t>                </a:t>
            </a:r>
            <a:r>
              <a:rPr lang="en-US" dirty="0" err="1" smtClean="0"/>
              <a:t>Dr.Manar</a:t>
            </a:r>
            <a:r>
              <a:rPr lang="en-US" dirty="0" smtClean="0"/>
              <a:t> </a:t>
            </a:r>
            <a:r>
              <a:rPr lang="en-US" dirty="0" err="1" smtClean="0"/>
              <a:t>Qamhia</a:t>
            </a:r>
            <a:r>
              <a:rPr lang="ar-SA" dirty="0" smtClean="0"/>
              <a:t>            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638078"/>
          </a:xfrm>
        </p:spPr>
        <p:txBody>
          <a:bodyPr/>
          <a:lstStyle/>
          <a:p>
            <a:r>
              <a:rPr smtClean="0"/>
              <a:t>Jackaroo Game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Uno_SMD_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2108200"/>
            <a:ext cx="6215106" cy="3606816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Arduino Uno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shif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940050"/>
            <a:ext cx="6286544" cy="2943225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Shift Registers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RFID cards are scanned using RFID reader.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Values are inserted in the </a:t>
            </a:r>
            <a:r>
              <a:rPr lang="en-US" dirty="0" err="1" smtClean="0"/>
              <a:t>Arduino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Each card that is scanned has its corresponding rule.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Output is sent to shift registers with the color of the player.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Methodolgy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Each shift register give the LEDs the value and the color.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Operation is shown on the LCD.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Color is altered  after each player’s turn is over.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Game is over when one color rotates around the whole board.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Methodogly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Moves that each player can make are  made according to specific rules.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4: Goes back 4 </a:t>
            </a:r>
            <a:r>
              <a:rPr lang="en-US" dirty="0" smtClean="0"/>
              <a:t>steps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10: Make the player after you skip a turn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Ace: Start the game or move one step forward</a:t>
            </a:r>
          </a:p>
          <a:p>
            <a:pPr algn="l" rtl="0">
              <a:buFont typeface="Wingdings" pitchFamily="2" charset="2"/>
              <a:buChar char="Ø"/>
            </a:pPr>
            <a:endParaRPr lang="en-US" dirty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Methodolgy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Number of pins on the </a:t>
            </a:r>
            <a:r>
              <a:rPr lang="en-US" dirty="0" err="1" smtClean="0"/>
              <a:t>Arduino</a:t>
            </a:r>
            <a:r>
              <a:rPr lang="en-US" dirty="0" smtClean="0"/>
              <a:t> Uno is low (needed to use shift registers).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RFID reader can read from 10cm at most.</a:t>
            </a:r>
            <a:endParaRPr lang="en-US" dirty="0" smtClean="0"/>
          </a:p>
          <a:p>
            <a:pPr algn="l" rtl="0"/>
            <a:endParaRPr lang="en-US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Constrains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Increase the number of the LEDs on the board to be equal to that of the full game.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Increase the number of playing cards to be that of 52.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Future work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fu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000" y="1524000"/>
            <a:ext cx="8128000" cy="457200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Result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sz="9600" dirty="0" smtClean="0"/>
              <a:t>Demo</a:t>
            </a:r>
            <a:endParaRPr lang="ar-SA" sz="96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Demo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thank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7429552" cy="35719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What’s </a:t>
            </a:r>
            <a:r>
              <a:rPr lang="en-US" dirty="0" err="1" smtClean="0"/>
              <a:t>Jackaroo</a:t>
            </a:r>
            <a:r>
              <a:rPr lang="en-US" dirty="0" smtClean="0"/>
              <a:t>?</a:t>
            </a:r>
          </a:p>
          <a:p>
            <a:pPr algn="l" rtl="0"/>
            <a:r>
              <a:rPr lang="en-US" dirty="0" smtClean="0"/>
              <a:t>Overview</a:t>
            </a:r>
          </a:p>
          <a:p>
            <a:pPr algn="l" rtl="0"/>
            <a:r>
              <a:rPr lang="en-US" dirty="0" smtClean="0"/>
              <a:t>Components</a:t>
            </a:r>
          </a:p>
          <a:p>
            <a:pPr algn="l" rtl="0"/>
            <a:r>
              <a:rPr lang="en-US" dirty="0" smtClean="0"/>
              <a:t>Methodology</a:t>
            </a:r>
          </a:p>
          <a:p>
            <a:pPr algn="l" rtl="0"/>
            <a:r>
              <a:rPr lang="en-US" dirty="0" smtClean="0"/>
              <a:t>Constraints</a:t>
            </a:r>
          </a:p>
          <a:p>
            <a:pPr algn="l" rtl="0"/>
            <a:r>
              <a:rPr lang="en-US" dirty="0" smtClean="0"/>
              <a:t>Future Work</a:t>
            </a:r>
          </a:p>
          <a:p>
            <a:pPr algn="l" rtl="0"/>
            <a:r>
              <a:rPr lang="en-US" dirty="0" smtClean="0"/>
              <a:t>Demo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Outline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Game that is played using playing cards, board, and marbles.</a:t>
            </a:r>
          </a:p>
          <a:p>
            <a:pPr algn="l" rtl="0"/>
            <a:r>
              <a:rPr lang="en-US" dirty="0" smtClean="0"/>
              <a:t>Played by many players on the board.</a:t>
            </a:r>
          </a:p>
          <a:p>
            <a:pPr algn="l" rtl="0"/>
            <a:r>
              <a:rPr lang="en-US" dirty="0" smtClean="0"/>
              <a:t>Each Player has number of cards.</a:t>
            </a:r>
          </a:p>
          <a:p>
            <a:pPr algn="l" rtl="0"/>
            <a:r>
              <a:rPr lang="en-US" dirty="0" smtClean="0"/>
              <a:t>The goal is to make marbles rotate around the board and come back to the player.</a:t>
            </a:r>
          </a:p>
          <a:p>
            <a:pPr algn="l" rtl="0"/>
            <a:r>
              <a:rPr lang="en-US" dirty="0" smtClean="0"/>
              <a:t>Each card makes the player do different move from the other.</a:t>
            </a: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What's Jackaroo?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ja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524000"/>
            <a:ext cx="5500726" cy="457200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Project  aims to make an electronic version of the game.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Playing cards are swapped with our own cards that are scanned.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Marbles are swapped with LEDs.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Overview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RFID reader (ID-20LA)</a:t>
            </a:r>
          </a:p>
          <a:p>
            <a:pPr algn="l" rtl="0">
              <a:buNone/>
            </a:pPr>
            <a:endParaRPr lang="en-US" sz="1000" dirty="0" smtClean="0"/>
          </a:p>
          <a:p>
            <a:pPr algn="l" rtl="0"/>
            <a:r>
              <a:rPr lang="en-US" sz="2800" dirty="0" smtClean="0"/>
              <a:t>RFID cards.</a:t>
            </a:r>
          </a:p>
          <a:p>
            <a:pPr algn="l" rtl="0">
              <a:buNone/>
            </a:pPr>
            <a:endParaRPr lang="en-US" sz="1000" dirty="0" smtClean="0"/>
          </a:p>
          <a:p>
            <a:pPr algn="l" rtl="0"/>
            <a:r>
              <a:rPr lang="en-US" sz="2800" dirty="0" smtClean="0"/>
              <a:t>RGB LEDs.</a:t>
            </a:r>
          </a:p>
          <a:p>
            <a:pPr algn="l" rtl="0">
              <a:buNone/>
            </a:pPr>
            <a:endParaRPr lang="en-US" sz="1000" dirty="0" smtClean="0"/>
          </a:p>
          <a:p>
            <a:pPr algn="l" rtl="0"/>
            <a:r>
              <a:rPr lang="en-US" sz="2800" dirty="0" err="1" smtClean="0"/>
              <a:t>Arduino</a:t>
            </a:r>
            <a:r>
              <a:rPr lang="en-US" sz="2800" dirty="0" smtClean="0"/>
              <a:t> Uno.</a:t>
            </a:r>
          </a:p>
          <a:p>
            <a:pPr algn="l" rtl="0">
              <a:buNone/>
            </a:pPr>
            <a:endParaRPr lang="en-US" sz="1000" dirty="0" smtClean="0"/>
          </a:p>
          <a:p>
            <a:pPr algn="l" rtl="0"/>
            <a:r>
              <a:rPr lang="en-US" sz="2800" dirty="0" smtClean="0"/>
              <a:t>Shift Registers.</a:t>
            </a:r>
            <a:endParaRPr lang="ar-SA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Components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arduin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2267" y="1524000"/>
            <a:ext cx="4839466" cy="457200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RFID reader (ID-20LA)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card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524000"/>
            <a:ext cx="4572000" cy="457200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RFID Cards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rgp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4887" y="1738312"/>
            <a:ext cx="7134225" cy="4143375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RGB LEDs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236</TotalTime>
  <Words>333</Words>
  <Application>Microsoft Office PowerPoint</Application>
  <PresentationFormat>عرض على الشاشة (3:4)‏</PresentationFormat>
  <Paragraphs>81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ورق</vt:lpstr>
      <vt:lpstr>Jackaroo Game</vt:lpstr>
      <vt:lpstr>Outline</vt:lpstr>
      <vt:lpstr>What's Jackaroo?</vt:lpstr>
      <vt:lpstr>الشريحة 4</vt:lpstr>
      <vt:lpstr>Overview</vt:lpstr>
      <vt:lpstr>Components</vt:lpstr>
      <vt:lpstr>RFID reader (ID-20LA)</vt:lpstr>
      <vt:lpstr>RFID Cards</vt:lpstr>
      <vt:lpstr>RGB LEDs</vt:lpstr>
      <vt:lpstr>Arduino Uno</vt:lpstr>
      <vt:lpstr>Shift Registers</vt:lpstr>
      <vt:lpstr>Methodolgy</vt:lpstr>
      <vt:lpstr>Methodogly</vt:lpstr>
      <vt:lpstr>Methodolgy</vt:lpstr>
      <vt:lpstr>Constrains</vt:lpstr>
      <vt:lpstr>Future work</vt:lpstr>
      <vt:lpstr>Result</vt:lpstr>
      <vt:lpstr>Demo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smart system</dc:creator>
  <cp:lastModifiedBy>smart system</cp:lastModifiedBy>
  <cp:revision>30</cp:revision>
  <dcterms:created xsi:type="dcterms:W3CDTF">2017-05-24T19:02:19Z</dcterms:created>
  <dcterms:modified xsi:type="dcterms:W3CDTF">2017-05-24T23:02:41Z</dcterms:modified>
</cp:coreProperties>
</file>