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8"/>
  </p:notesMasterIdLst>
  <p:handoutMasterIdLst>
    <p:handoutMasterId r:id="rId29"/>
  </p:handoutMasterIdLst>
  <p:sldIdLst>
    <p:sldId id="258" r:id="rId5"/>
    <p:sldId id="257" r:id="rId6"/>
    <p:sldId id="268" r:id="rId7"/>
    <p:sldId id="269" r:id="rId8"/>
    <p:sldId id="277" r:id="rId9"/>
    <p:sldId id="270" r:id="rId10"/>
    <p:sldId id="271" r:id="rId11"/>
    <p:sldId id="272" r:id="rId12"/>
    <p:sldId id="278" r:id="rId13"/>
    <p:sldId id="279" r:id="rId14"/>
    <p:sldId id="280" r:id="rId15"/>
    <p:sldId id="281" r:id="rId16"/>
    <p:sldId id="274" r:id="rId17"/>
    <p:sldId id="266" r:id="rId18"/>
    <p:sldId id="282" r:id="rId19"/>
    <p:sldId id="283" r:id="rId20"/>
    <p:sldId id="286" r:id="rId21"/>
    <p:sldId id="288" r:id="rId22"/>
    <p:sldId id="285" r:id="rId23"/>
    <p:sldId id="287" r:id="rId24"/>
    <p:sldId id="256" r:id="rId25"/>
    <p:sldId id="284"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567A"/>
    <a:srgbClr val="0D1D51"/>
    <a:srgbClr val="0072C7"/>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06" autoAdjust="0"/>
  </p:normalViewPr>
  <p:slideViewPr>
    <p:cSldViewPr snapToGrid="0" showGuides="1">
      <p:cViewPr varScale="1">
        <p:scale>
          <a:sx n="71" d="100"/>
          <a:sy n="71" d="100"/>
        </p:scale>
        <p:origin x="456"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00" d="100"/>
          <a:sy n="100" d="100"/>
        </p:scale>
        <p:origin x="1560" y="-146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لديك علم بوجود تطبيق خاص بالبلدية؟</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154A-9681-C6C3C60B7B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154A-9681-C6C3C60B7B5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154A-9681-C6C3C60B7B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154A-9681-C6C3C60B7B55}"/>
              </c:ext>
            </c:extLst>
          </c:dPt>
          <c:cat>
            <c:strRef>
              <c:f>Sheet1!$A$2:$A$5</c:f>
              <c:strCache>
                <c:ptCount val="2"/>
                <c:pt idx="0">
                  <c:v>نعم</c:v>
                </c:pt>
                <c:pt idx="1">
                  <c:v>لا</c:v>
                </c:pt>
              </c:strCache>
            </c:strRef>
          </c:cat>
          <c:val>
            <c:numRef>
              <c:f>Sheet1!$B$2:$B$5</c:f>
              <c:numCache>
                <c:formatCode>General</c:formatCode>
                <c:ptCount val="4"/>
                <c:pt idx="0">
                  <c:v>37.5</c:v>
                </c:pt>
                <c:pt idx="1">
                  <c:v>62.5</c:v>
                </c:pt>
              </c:numCache>
            </c:numRef>
          </c:val>
          <c:extLst>
            <c:ext xmlns:c16="http://schemas.microsoft.com/office/drawing/2014/chart" uri="{C3380CC4-5D6E-409C-BE32-E72D297353CC}">
              <c16:uniqueId val="{00000000-E273-484D-BAD2-07E65331090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بعد علمك بوجود تطبيق لخدمات البلدية، هل تفضل استخدامه؟</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AFA-4CAF-BBEB-60F9AC00A7A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AFA-4CAF-BBEB-60F9AC00A7A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AFA-4CAF-BBEB-60F9AC00A7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AFA-4CAF-BBEB-60F9AC00A7AA}"/>
              </c:ext>
            </c:extLst>
          </c:dPt>
          <c:cat>
            <c:strRef>
              <c:f>Sheet1!$A$2:$A$5</c:f>
              <c:strCache>
                <c:ptCount val="3"/>
                <c:pt idx="0">
                  <c:v>نعم</c:v>
                </c:pt>
                <c:pt idx="1">
                  <c:v>لا</c:v>
                </c:pt>
                <c:pt idx="2">
                  <c:v>ربما</c:v>
                </c:pt>
              </c:strCache>
            </c:strRef>
          </c:cat>
          <c:val>
            <c:numRef>
              <c:f>Sheet1!$B$2:$B$5</c:f>
              <c:numCache>
                <c:formatCode>General</c:formatCode>
                <c:ptCount val="4"/>
                <c:pt idx="0">
                  <c:v>43.8</c:v>
                </c:pt>
                <c:pt idx="1">
                  <c:v>25</c:v>
                </c:pt>
                <c:pt idx="2">
                  <c:v>31.3</c:v>
                </c:pt>
              </c:numCache>
            </c:numRef>
          </c:val>
          <c:extLst>
            <c:ext xmlns:c16="http://schemas.microsoft.com/office/drawing/2014/chart" uri="{C3380CC4-5D6E-409C-BE32-E72D297353CC}">
              <c16:uniqueId val="{00000008-EAFA-4CAF-BBEB-60F9AC00A7A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ar-SA" dirty="0"/>
              <a:t>اذا كان لديك علم به، ما مدى رضاك عن التطبيق؟</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باذا كان لديك علم به، ما مدى رضاك عن التطبيق؟</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1B-4A7B-B0AA-D226D43E9FC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1B-4A7B-B0AA-D226D43E9FC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11B-4A7B-B0AA-D226D43E9FC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11B-4A7B-B0AA-D226D43E9FC6}"/>
              </c:ext>
            </c:extLst>
          </c:dPt>
          <c:cat>
            <c:strRef>
              <c:f>Sheet1!$A$2:$A$5</c:f>
              <c:strCache>
                <c:ptCount val="4"/>
                <c:pt idx="0">
                  <c:v>راضٍ</c:v>
                </c:pt>
                <c:pt idx="1">
                  <c:v>بحاجة الى تحسين</c:v>
                </c:pt>
                <c:pt idx="2">
                  <c:v>غير راضٍ</c:v>
                </c:pt>
                <c:pt idx="3">
                  <c:v>لا أعلم</c:v>
                </c:pt>
              </c:strCache>
            </c:strRef>
          </c:cat>
          <c:val>
            <c:numRef>
              <c:f>Sheet1!$B$2:$B$5</c:f>
              <c:numCache>
                <c:formatCode>General</c:formatCode>
                <c:ptCount val="4"/>
                <c:pt idx="0">
                  <c:v>30</c:v>
                </c:pt>
                <c:pt idx="1">
                  <c:v>40</c:v>
                </c:pt>
                <c:pt idx="2">
                  <c:v>20</c:v>
                </c:pt>
                <c:pt idx="3">
                  <c:v>10</c:v>
                </c:pt>
              </c:numCache>
            </c:numRef>
          </c:val>
          <c:extLst>
            <c:ext xmlns:c16="http://schemas.microsoft.com/office/drawing/2014/chart" uri="{C3380CC4-5D6E-409C-BE32-E72D297353CC}">
              <c16:uniqueId val="{00000008-C11B-4A7B-B0AA-D226D43E9FC6}"/>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سبق وان قمت بتقديم شكوى في البلدية؟</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154A-9681-C6C3C60B7B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154A-9681-C6C3C60B7B5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154A-9681-C6C3C60B7B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154A-9681-C6C3C60B7B55}"/>
              </c:ext>
            </c:extLst>
          </c:dPt>
          <c:cat>
            <c:strRef>
              <c:f>Sheet1!$A$2:$A$5</c:f>
              <c:strCache>
                <c:ptCount val="2"/>
                <c:pt idx="0">
                  <c:v>نعم</c:v>
                </c:pt>
                <c:pt idx="1">
                  <c:v>لا</c:v>
                </c:pt>
              </c:strCache>
            </c:strRef>
          </c:cat>
          <c:val>
            <c:numRef>
              <c:f>Sheet1!$B$2:$B$5</c:f>
              <c:numCache>
                <c:formatCode>General</c:formatCode>
                <c:ptCount val="4"/>
                <c:pt idx="0">
                  <c:v>37.5</c:v>
                </c:pt>
                <c:pt idx="1">
                  <c:v>62.5</c:v>
                </c:pt>
              </c:numCache>
            </c:numRef>
          </c:val>
          <c:extLst>
            <c:ext xmlns:c16="http://schemas.microsoft.com/office/drawing/2014/chart" uri="{C3380CC4-5D6E-409C-BE32-E72D297353CC}">
              <c16:uniqueId val="{00000000-E273-484D-BAD2-07E65331090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اذا كانت الاجابة بنعم، ما هي وسيلة التقديم؟</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AFA-4CAF-BBEB-60F9AC00A7A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AFA-4CAF-BBEB-60F9AC00A7A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AFA-4CAF-BBEB-60F9AC00A7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AFA-4CAF-BBEB-60F9AC00A7AA}"/>
              </c:ext>
            </c:extLst>
          </c:dPt>
          <c:cat>
            <c:strRef>
              <c:f>Sheet1!$A$2:$A$5</c:f>
              <c:strCache>
                <c:ptCount val="2"/>
                <c:pt idx="0">
                  <c:v>الكترونياً</c:v>
                </c:pt>
                <c:pt idx="1">
                  <c:v>هاتفياّ</c:v>
                </c:pt>
              </c:strCache>
            </c:strRef>
          </c:cat>
          <c:val>
            <c:numRef>
              <c:f>Sheet1!$B$2:$B$5</c:f>
              <c:numCache>
                <c:formatCode>General</c:formatCode>
                <c:ptCount val="4"/>
                <c:pt idx="0">
                  <c:v>50</c:v>
                </c:pt>
                <c:pt idx="1">
                  <c:v>50</c:v>
                </c:pt>
              </c:numCache>
            </c:numRef>
          </c:val>
          <c:extLst>
            <c:ext xmlns:c16="http://schemas.microsoft.com/office/drawing/2014/chart" uri="{C3380CC4-5D6E-409C-BE32-E72D297353CC}">
              <c16:uniqueId val="{00000008-EAFA-4CAF-BBEB-60F9AC00A7A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ar-SA" dirty="0"/>
              <a:t>اذا كان لديك علم به، ما مدى رضاك عن التطبيق؟</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ما مدى رضاك عن سرعة الاستجابة للشكوى؟</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11B-4A7B-B0AA-D226D43E9FC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11B-4A7B-B0AA-D226D43E9FC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11B-4A7B-B0AA-D226D43E9FC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11B-4A7B-B0AA-D226D43E9FC6}"/>
              </c:ext>
            </c:extLst>
          </c:dPt>
          <c:cat>
            <c:strRef>
              <c:f>Sheet1!$A$2:$A$5</c:f>
              <c:strCache>
                <c:ptCount val="3"/>
                <c:pt idx="0">
                  <c:v>راضٍ</c:v>
                </c:pt>
                <c:pt idx="2">
                  <c:v>غير راضٍ</c:v>
                </c:pt>
              </c:strCache>
            </c:strRef>
          </c:cat>
          <c:val>
            <c:numRef>
              <c:f>Sheet1!$B$2:$B$5</c:f>
              <c:numCache>
                <c:formatCode>General</c:formatCode>
                <c:ptCount val="4"/>
                <c:pt idx="0">
                  <c:v>22.2</c:v>
                </c:pt>
                <c:pt idx="2">
                  <c:v>77.8</c:v>
                </c:pt>
              </c:numCache>
            </c:numRef>
          </c:val>
          <c:extLst>
            <c:ext xmlns:c16="http://schemas.microsoft.com/office/drawing/2014/chart" uri="{C3380CC4-5D6E-409C-BE32-E72D297353CC}">
              <c16:uniqueId val="{00000008-C11B-4A7B-B0AA-D226D43E9FC6}"/>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تفضل تقديم الشكوى الكترونياً أم هاتفياً؟</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BE8-154A-9681-C6C3C60B7B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BE8-154A-9681-C6C3C60B7B5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BE8-154A-9681-C6C3C60B7B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BE8-154A-9681-C6C3C60B7B55}"/>
              </c:ext>
            </c:extLst>
          </c:dPt>
          <c:cat>
            <c:strRef>
              <c:f>Sheet1!$A$2:$A$5</c:f>
              <c:strCache>
                <c:ptCount val="3"/>
                <c:pt idx="0">
                  <c:v>هاتفياً</c:v>
                </c:pt>
                <c:pt idx="1">
                  <c:v>الكترونياً</c:v>
                </c:pt>
                <c:pt idx="2">
                  <c:v>لا فرق لدي</c:v>
                </c:pt>
              </c:strCache>
            </c:strRef>
          </c:cat>
          <c:val>
            <c:numRef>
              <c:f>Sheet1!$B$2:$B$5</c:f>
              <c:numCache>
                <c:formatCode>General</c:formatCode>
                <c:ptCount val="4"/>
                <c:pt idx="0">
                  <c:v>12.5</c:v>
                </c:pt>
                <c:pt idx="1">
                  <c:v>56.3</c:v>
                </c:pt>
                <c:pt idx="2">
                  <c:v>31.5</c:v>
                </c:pt>
              </c:numCache>
            </c:numRef>
          </c:val>
          <c:extLst>
            <c:ext xmlns:c16="http://schemas.microsoft.com/office/drawing/2014/chart" uri="{C3380CC4-5D6E-409C-BE32-E72D297353CC}">
              <c16:uniqueId val="{00000000-E273-484D-BAD2-07E653310902}"/>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هل واجهت أية صعوبات في تحديد عنوانك بدقة لمتلقي الشكوى سواء هاتفيأ أم إلكترونياً؟</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AFA-4CAF-BBEB-60F9AC00A7A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AFA-4CAF-BBEB-60F9AC00A7A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AFA-4CAF-BBEB-60F9AC00A7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AFA-4CAF-BBEB-60F9AC00A7AA}"/>
              </c:ext>
            </c:extLst>
          </c:dPt>
          <c:cat>
            <c:strRef>
              <c:f>Sheet1!$A$2:$A$5</c:f>
              <c:strCache>
                <c:ptCount val="3"/>
                <c:pt idx="0">
                  <c:v>نعم</c:v>
                </c:pt>
                <c:pt idx="1">
                  <c:v>لا</c:v>
                </c:pt>
                <c:pt idx="2">
                  <c:v>ريما</c:v>
                </c:pt>
              </c:strCache>
            </c:strRef>
          </c:cat>
          <c:val>
            <c:numRef>
              <c:f>Sheet1!$B$2:$B$5</c:f>
              <c:numCache>
                <c:formatCode>General</c:formatCode>
                <c:ptCount val="4"/>
                <c:pt idx="0">
                  <c:v>12.5</c:v>
                </c:pt>
                <c:pt idx="1">
                  <c:v>31.3</c:v>
                </c:pt>
                <c:pt idx="2">
                  <c:v>56.3</c:v>
                </c:pt>
              </c:numCache>
            </c:numRef>
          </c:val>
          <c:extLst>
            <c:ext xmlns:c16="http://schemas.microsoft.com/office/drawing/2014/chart" uri="{C3380CC4-5D6E-409C-BE32-E72D297353CC}">
              <c16:uniqueId val="{00000008-EAFA-4CAF-BBEB-60F9AC00A7AA}"/>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243D74-B9C1-450A-B0F3-6C6DCB0CF20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32C27C33-9BB1-41D5-A236-12767E7E722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7AB3EA8-A58D-4C92-A3AB-D271CCC294C7}" type="datetimeFigureOut">
              <a:rPr lang="en-US" smtClean="0"/>
              <a:t>5/24/2022</a:t>
            </a:fld>
            <a:endParaRPr lang="en-US" dirty="0"/>
          </a:p>
        </p:txBody>
      </p:sp>
      <p:sp>
        <p:nvSpPr>
          <p:cNvPr id="4" name="Footer Placeholder 3">
            <a:extLst>
              <a:ext uri="{FF2B5EF4-FFF2-40B4-BE49-F238E27FC236}">
                <a16:creationId xmlns:a16="http://schemas.microsoft.com/office/drawing/2014/main" id="{44A7EADB-04A4-4093-B238-438E2C7317A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DDD8696-706D-440E-AE04-4C644F0613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2A5DE8-F2C4-4DB3-88D1-656DCD59E73E}" type="slidenum">
              <a:rPr lang="en-US" smtClean="0"/>
              <a:t>‹#›</a:t>
            </a:fld>
            <a:endParaRPr lang="en-US" dirty="0"/>
          </a:p>
        </p:txBody>
      </p:sp>
    </p:spTree>
    <p:extLst>
      <p:ext uri="{BB962C8B-B14F-4D97-AF65-F5344CB8AC3E}">
        <p14:creationId xmlns:p14="http://schemas.microsoft.com/office/powerpoint/2010/main" val="1789824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EFB4FA-E877-413E-B608-88789D806C57}" type="datetimeFigureOut">
              <a:rPr lang="en-US" noProof="0" smtClean="0"/>
              <a:t>5/24/2022</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36304E-FDE3-4B4F-A3B7-EBE87F3FA5E2}" type="slidenum">
              <a:rPr lang="en-US" noProof="0" smtClean="0"/>
              <a:t>‹#›</a:t>
            </a:fld>
            <a:endParaRPr lang="en-US" noProof="0" dirty="0"/>
          </a:p>
        </p:txBody>
      </p:sp>
    </p:spTree>
    <p:extLst>
      <p:ext uri="{BB962C8B-B14F-4D97-AF65-F5344CB8AC3E}">
        <p14:creationId xmlns:p14="http://schemas.microsoft.com/office/powerpoint/2010/main" val="4085138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1</a:t>
            </a:fld>
            <a:endParaRPr lang="en-US"/>
          </a:p>
        </p:txBody>
      </p:sp>
    </p:spTree>
    <p:extLst>
      <p:ext uri="{BB962C8B-B14F-4D97-AF65-F5344CB8AC3E}">
        <p14:creationId xmlns:p14="http://schemas.microsoft.com/office/powerpoint/2010/main" val="3179795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smtClean="0"/>
              <a:t>10</a:t>
            </a:fld>
            <a:endParaRPr lang="en-US"/>
          </a:p>
        </p:txBody>
      </p:sp>
    </p:spTree>
    <p:extLst>
      <p:ext uri="{BB962C8B-B14F-4D97-AF65-F5344CB8AC3E}">
        <p14:creationId xmlns:p14="http://schemas.microsoft.com/office/powerpoint/2010/main" val="3845183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smtClean="0"/>
              <a:t>11</a:t>
            </a:fld>
            <a:endParaRPr lang="en-US"/>
          </a:p>
        </p:txBody>
      </p:sp>
    </p:spTree>
    <p:extLst>
      <p:ext uri="{BB962C8B-B14F-4D97-AF65-F5344CB8AC3E}">
        <p14:creationId xmlns:p14="http://schemas.microsoft.com/office/powerpoint/2010/main" val="3236795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12</a:t>
            </a:fld>
            <a:endParaRPr lang="en-US"/>
          </a:p>
        </p:txBody>
      </p:sp>
    </p:spTree>
    <p:extLst>
      <p:ext uri="{BB962C8B-B14F-4D97-AF65-F5344CB8AC3E}">
        <p14:creationId xmlns:p14="http://schemas.microsoft.com/office/powerpoint/2010/main" val="2759861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13</a:t>
            </a:fld>
            <a:endParaRPr lang="en-US"/>
          </a:p>
        </p:txBody>
      </p:sp>
    </p:spTree>
    <p:extLst>
      <p:ext uri="{BB962C8B-B14F-4D97-AF65-F5344CB8AC3E}">
        <p14:creationId xmlns:p14="http://schemas.microsoft.com/office/powerpoint/2010/main" val="179059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14</a:t>
            </a:fld>
            <a:endParaRPr lang="en-US" noProof="0" dirty="0"/>
          </a:p>
        </p:txBody>
      </p:sp>
    </p:spTree>
    <p:extLst>
      <p:ext uri="{BB962C8B-B14F-4D97-AF65-F5344CB8AC3E}">
        <p14:creationId xmlns:p14="http://schemas.microsoft.com/office/powerpoint/2010/main" val="2395719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15</a:t>
            </a:fld>
            <a:endParaRPr lang="en-US" noProof="0" dirty="0"/>
          </a:p>
        </p:txBody>
      </p:sp>
    </p:spTree>
    <p:extLst>
      <p:ext uri="{BB962C8B-B14F-4D97-AF65-F5344CB8AC3E}">
        <p14:creationId xmlns:p14="http://schemas.microsoft.com/office/powerpoint/2010/main" val="4224687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16</a:t>
            </a:fld>
            <a:endParaRPr lang="en-US" noProof="0" dirty="0"/>
          </a:p>
        </p:txBody>
      </p:sp>
    </p:spTree>
    <p:extLst>
      <p:ext uri="{BB962C8B-B14F-4D97-AF65-F5344CB8AC3E}">
        <p14:creationId xmlns:p14="http://schemas.microsoft.com/office/powerpoint/2010/main" val="168212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17</a:t>
            </a:fld>
            <a:endParaRPr lang="en-US" noProof="0" dirty="0"/>
          </a:p>
        </p:txBody>
      </p:sp>
    </p:spTree>
    <p:extLst>
      <p:ext uri="{BB962C8B-B14F-4D97-AF65-F5344CB8AC3E}">
        <p14:creationId xmlns:p14="http://schemas.microsoft.com/office/powerpoint/2010/main" val="4126180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18</a:t>
            </a:fld>
            <a:endParaRPr lang="en-US" noProof="0" dirty="0"/>
          </a:p>
        </p:txBody>
      </p:sp>
    </p:spTree>
    <p:extLst>
      <p:ext uri="{BB962C8B-B14F-4D97-AF65-F5344CB8AC3E}">
        <p14:creationId xmlns:p14="http://schemas.microsoft.com/office/powerpoint/2010/main" val="1465539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19</a:t>
            </a:fld>
            <a:endParaRPr lang="en-US" noProof="0" dirty="0"/>
          </a:p>
        </p:txBody>
      </p:sp>
    </p:spTree>
    <p:extLst>
      <p:ext uri="{BB962C8B-B14F-4D97-AF65-F5344CB8AC3E}">
        <p14:creationId xmlns:p14="http://schemas.microsoft.com/office/powerpoint/2010/main" val="223915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2</a:t>
            </a:fld>
            <a:endParaRPr lang="en-US"/>
          </a:p>
        </p:txBody>
      </p:sp>
    </p:spTree>
    <p:extLst>
      <p:ext uri="{BB962C8B-B14F-4D97-AF65-F5344CB8AC3E}">
        <p14:creationId xmlns:p14="http://schemas.microsoft.com/office/powerpoint/2010/main" val="2985530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20</a:t>
            </a:fld>
            <a:endParaRPr lang="en-US" noProof="0" dirty="0"/>
          </a:p>
        </p:txBody>
      </p:sp>
    </p:spTree>
    <p:extLst>
      <p:ext uri="{BB962C8B-B14F-4D97-AF65-F5344CB8AC3E}">
        <p14:creationId xmlns:p14="http://schemas.microsoft.com/office/powerpoint/2010/main" val="9764543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21</a:t>
            </a:fld>
            <a:endParaRPr lang="en-US" noProof="0" dirty="0"/>
          </a:p>
        </p:txBody>
      </p:sp>
    </p:spTree>
    <p:extLst>
      <p:ext uri="{BB962C8B-B14F-4D97-AF65-F5344CB8AC3E}">
        <p14:creationId xmlns:p14="http://schemas.microsoft.com/office/powerpoint/2010/main" val="2825639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22</a:t>
            </a:fld>
            <a:endParaRPr lang="en-US" noProof="0" dirty="0"/>
          </a:p>
        </p:txBody>
      </p:sp>
    </p:spTree>
    <p:extLst>
      <p:ext uri="{BB962C8B-B14F-4D97-AF65-F5344CB8AC3E}">
        <p14:creationId xmlns:p14="http://schemas.microsoft.com/office/powerpoint/2010/main" val="21092374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noProof="0" smtClean="0"/>
              <a:t>23</a:t>
            </a:fld>
            <a:endParaRPr lang="en-US" noProof="0" dirty="0"/>
          </a:p>
        </p:txBody>
      </p:sp>
    </p:spTree>
    <p:extLst>
      <p:ext uri="{BB962C8B-B14F-4D97-AF65-F5344CB8AC3E}">
        <p14:creationId xmlns:p14="http://schemas.microsoft.com/office/powerpoint/2010/main" val="1003903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3</a:t>
            </a:fld>
            <a:endParaRPr lang="en-US"/>
          </a:p>
        </p:txBody>
      </p:sp>
    </p:spTree>
    <p:extLst>
      <p:ext uri="{BB962C8B-B14F-4D97-AF65-F5344CB8AC3E}">
        <p14:creationId xmlns:p14="http://schemas.microsoft.com/office/powerpoint/2010/main" val="2243169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4</a:t>
            </a:fld>
            <a:endParaRPr lang="en-US"/>
          </a:p>
        </p:txBody>
      </p:sp>
    </p:spTree>
    <p:extLst>
      <p:ext uri="{BB962C8B-B14F-4D97-AF65-F5344CB8AC3E}">
        <p14:creationId xmlns:p14="http://schemas.microsoft.com/office/powerpoint/2010/main" val="2851398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5</a:t>
            </a:fld>
            <a:endParaRPr lang="en-US"/>
          </a:p>
        </p:txBody>
      </p:sp>
    </p:spTree>
    <p:extLst>
      <p:ext uri="{BB962C8B-B14F-4D97-AF65-F5344CB8AC3E}">
        <p14:creationId xmlns:p14="http://schemas.microsoft.com/office/powerpoint/2010/main" val="786902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6</a:t>
            </a:fld>
            <a:endParaRPr lang="en-US"/>
          </a:p>
        </p:txBody>
      </p:sp>
    </p:spTree>
    <p:extLst>
      <p:ext uri="{BB962C8B-B14F-4D97-AF65-F5344CB8AC3E}">
        <p14:creationId xmlns:p14="http://schemas.microsoft.com/office/powerpoint/2010/main" val="3328078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7</a:t>
            </a:fld>
            <a:endParaRPr lang="en-US"/>
          </a:p>
        </p:txBody>
      </p:sp>
    </p:spTree>
    <p:extLst>
      <p:ext uri="{BB962C8B-B14F-4D97-AF65-F5344CB8AC3E}">
        <p14:creationId xmlns:p14="http://schemas.microsoft.com/office/powerpoint/2010/main" val="3880404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336304E-FDE3-4B4F-A3B7-EBE87F3FA5E2}" type="slidenum">
              <a:rPr lang="en-US" smtClean="0"/>
              <a:t>8</a:t>
            </a:fld>
            <a:endParaRPr lang="en-US"/>
          </a:p>
        </p:txBody>
      </p:sp>
    </p:spTree>
    <p:extLst>
      <p:ext uri="{BB962C8B-B14F-4D97-AF65-F5344CB8AC3E}">
        <p14:creationId xmlns:p14="http://schemas.microsoft.com/office/powerpoint/2010/main" val="1631156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336304E-FDE3-4B4F-A3B7-EBE87F3FA5E2}" type="slidenum">
              <a:rPr lang="en-US" smtClean="0"/>
              <a:t>9</a:t>
            </a:fld>
            <a:endParaRPr lang="en-US"/>
          </a:p>
        </p:txBody>
      </p:sp>
    </p:spTree>
    <p:extLst>
      <p:ext uri="{BB962C8B-B14F-4D97-AF65-F5344CB8AC3E}">
        <p14:creationId xmlns:p14="http://schemas.microsoft.com/office/powerpoint/2010/main" val="12461298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anchor="b">
            <a:noAutofit/>
          </a:bodyPr>
          <a:lstStyle>
            <a:lvl1pPr algn="l">
              <a:defRPr sz="5400" b="1" cap="all" baseline="0">
                <a:solidFill>
                  <a:schemeClr val="accent1"/>
                </a:solidFill>
                <a:latin typeface="+mj-lt"/>
              </a:defRPr>
            </a:lvl1pPr>
          </a:lstStyle>
          <a:p>
            <a:r>
              <a:rPr lang="en-US" noProof="0" dirty="0"/>
              <a:t>Title comes here</a:t>
            </a:r>
          </a:p>
        </p:txBody>
      </p:sp>
      <p:sp>
        <p:nvSpPr>
          <p:cNvPr id="3" name="Subtitle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a:noAutofit/>
          </a:bodyPr>
          <a:lstStyle>
            <a:lvl1pPr marL="0" indent="0" algn="l">
              <a:buNone/>
              <a:defRPr sz="18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72999" y="1312605"/>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8496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01">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9758E15-A93D-4FB9-843D-1490E27A151B}"/>
              </a:ext>
            </a:extLst>
          </p:cNvPr>
          <p:cNvSpPr>
            <a:spLocks noGrp="1"/>
          </p:cNvSpPr>
          <p:nvPr>
            <p:ph type="subTitle" idx="1" hasCustomPrompt="1"/>
          </p:nvPr>
        </p:nvSpPr>
        <p:spPr>
          <a:xfrm>
            <a:off x="7002130" y="4484691"/>
            <a:ext cx="4540440" cy="503167"/>
          </a:xfrm>
        </p:spPr>
        <p:txBody>
          <a:bodyPr>
            <a:noAutofit/>
          </a:bodyPr>
          <a:lstStyle>
            <a:lvl1pPr marL="0" indent="0" algn="l">
              <a:buNone/>
              <a:defRPr sz="1600" b="0" cap="all"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email</a:t>
            </a:r>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2">
              <a:alpha val="91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72999" y="1844881"/>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4E0FBE0E-A6B0-483E-93DD-5C20DA069DB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lvl1pPr>
          </a:lstStyle>
          <a:p>
            <a:pPr marL="228600" lvl="0" indent="-228600"/>
            <a:r>
              <a:rPr lang="en-US" noProof="0" dirty="0"/>
              <a:t>Website </a:t>
            </a:r>
            <a:r>
              <a:rPr lang="en-US" noProof="0" dirty="0" err="1"/>
              <a:t>url</a:t>
            </a:r>
            <a:r>
              <a:rPr lang="en-US" noProof="0" dirty="0"/>
              <a:t> here</a:t>
            </a:r>
          </a:p>
        </p:txBody>
      </p:sp>
      <p:pic>
        <p:nvPicPr>
          <p:cNvPr id="17" name="Graphic 16" descr="Envelope">
            <a:extLst>
              <a:ext uri="{FF2B5EF4-FFF2-40B4-BE49-F238E27FC236}">
                <a16:creationId xmlns:a16="http://schemas.microsoft.com/office/drawing/2014/main" id="{E5B30B87-6C2E-48F1-9026-E4F6BEA1CFE7}"/>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41475" y="4452337"/>
            <a:ext cx="387795" cy="387795"/>
          </a:xfrm>
          <a:prstGeom prst="rect">
            <a:avLst/>
          </a:prstGeom>
        </p:spPr>
      </p:pic>
      <p:pic>
        <p:nvPicPr>
          <p:cNvPr id="18" name="Graphic 17" descr="Network">
            <a:extLst>
              <a:ext uri="{FF2B5EF4-FFF2-40B4-BE49-F238E27FC236}">
                <a16:creationId xmlns:a16="http://schemas.microsoft.com/office/drawing/2014/main" id="{2DA3CFE0-4ED8-4345-A158-94E70F463E99}"/>
              </a:ext>
            </a:extLst>
          </p:cNvPr>
          <p:cNvPicPr>
            <a:picLocks noChangeAspect="1"/>
          </p:cNvPicPr>
          <p:nvPr userDrawn="1"/>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22084" y="4925640"/>
            <a:ext cx="426575" cy="426575"/>
          </a:xfrm>
          <a:prstGeom prst="rect">
            <a:avLst/>
          </a:prstGeom>
        </p:spPr>
      </p:pic>
      <p:sp>
        <p:nvSpPr>
          <p:cNvPr id="2" name="Title 1">
            <a:extLst>
              <a:ext uri="{FF2B5EF4-FFF2-40B4-BE49-F238E27FC236}">
                <a16:creationId xmlns:a16="http://schemas.microsoft.com/office/drawing/2014/main" id="{2CE9908F-CF81-43F9-880A-401D0C0FB2ED}"/>
              </a:ext>
            </a:extLst>
          </p:cNvPr>
          <p:cNvSpPr>
            <a:spLocks noGrp="1"/>
          </p:cNvSpPr>
          <p:nvPr>
            <p:ph type="title"/>
          </p:nvPr>
        </p:nvSpPr>
        <p:spPr>
          <a:xfrm>
            <a:off x="6469778" y="3429000"/>
            <a:ext cx="5011410" cy="651448"/>
          </a:xfrm>
          <a:noFill/>
        </p:spPr>
        <p:txBody>
          <a:bodyPr wrap="square" rtlCol="0">
            <a:noAutofit/>
          </a:bodyPr>
          <a:lstStyle>
            <a:lvl1pPr>
              <a:defRPr lang="en-US" sz="6000" b="1" cap="all" baseline="0">
                <a:solidFill>
                  <a:schemeClr val="accent1"/>
                </a:solidFill>
                <a:ea typeface="+mn-ea"/>
                <a:cs typeface="+mn-cs"/>
              </a:defRPr>
            </a:lvl1pPr>
          </a:lstStyle>
          <a:p>
            <a:pPr marL="0" lvl="0"/>
            <a:r>
              <a:rPr lang="en-US" noProof="0"/>
              <a:t>Click to edit Master title style</a:t>
            </a:r>
            <a:endParaRPr lang="en-US" noProof="0" dirty="0"/>
          </a:p>
        </p:txBody>
      </p:sp>
    </p:spTree>
    <p:extLst>
      <p:ext uri="{BB962C8B-B14F-4D97-AF65-F5344CB8AC3E}">
        <p14:creationId xmlns:p14="http://schemas.microsoft.com/office/powerpoint/2010/main" val="637136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_0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12" name="Straight Connector 11">
            <a:extLst>
              <a:ext uri="{FF2B5EF4-FFF2-40B4-BE49-F238E27FC236}">
                <a16:creationId xmlns:a16="http://schemas.microsoft.com/office/drawing/2014/main" id="{77C312F4-62C2-4903-8C4B-423A8717E481}"/>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9" name="Graphic 18" descr="Envelope">
            <a:extLst>
              <a:ext uri="{FF2B5EF4-FFF2-40B4-BE49-F238E27FC236}">
                <a16:creationId xmlns:a16="http://schemas.microsoft.com/office/drawing/2014/main" id="{A686352B-226C-4579-B831-0DC14EC3895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541475" y="4452337"/>
            <a:ext cx="387795" cy="387795"/>
          </a:xfrm>
          <a:prstGeom prst="rect">
            <a:avLst/>
          </a:prstGeom>
        </p:spPr>
      </p:pic>
      <p:pic>
        <p:nvPicPr>
          <p:cNvPr id="20" name="Graphic 19" descr="Network">
            <a:extLst>
              <a:ext uri="{FF2B5EF4-FFF2-40B4-BE49-F238E27FC236}">
                <a16:creationId xmlns:a16="http://schemas.microsoft.com/office/drawing/2014/main" id="{460C8169-012B-451A-A6C2-6FEC0DC82AF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6522084" y="4925640"/>
            <a:ext cx="426575" cy="426575"/>
          </a:xfrm>
          <a:prstGeom prst="rect">
            <a:avLst/>
          </a:prstGeom>
        </p:spPr>
      </p:pic>
      <p:sp>
        <p:nvSpPr>
          <p:cNvPr id="21" name="Subtitle 2">
            <a:extLst>
              <a:ext uri="{FF2B5EF4-FFF2-40B4-BE49-F238E27FC236}">
                <a16:creationId xmlns:a16="http://schemas.microsoft.com/office/drawing/2014/main" id="{ADF17BC1-06CE-42EA-A970-31A7ED871AA4}"/>
              </a:ext>
            </a:extLst>
          </p:cNvPr>
          <p:cNvSpPr>
            <a:spLocks noGrp="1"/>
          </p:cNvSpPr>
          <p:nvPr>
            <p:ph type="subTitle" idx="1" hasCustomPrompt="1"/>
          </p:nvPr>
        </p:nvSpPr>
        <p:spPr>
          <a:xfrm>
            <a:off x="7002130" y="4484691"/>
            <a:ext cx="4540440" cy="503167"/>
          </a:xfrm>
        </p:spPr>
        <p:txBody>
          <a:bodyPr>
            <a:noAutofit/>
          </a:bodyPr>
          <a:lstStyle>
            <a:lvl1pPr marL="0" indent="0" algn="l">
              <a:buNone/>
              <a:defRPr sz="16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email</a:t>
            </a:r>
          </a:p>
        </p:txBody>
      </p:sp>
      <p:sp>
        <p:nvSpPr>
          <p:cNvPr id="22" name="Text Placeholder 6">
            <a:extLst>
              <a:ext uri="{FF2B5EF4-FFF2-40B4-BE49-F238E27FC236}">
                <a16:creationId xmlns:a16="http://schemas.microsoft.com/office/drawing/2014/main" id="{7035F1B3-4E91-44FF-B4E7-E5D87C7A034C}"/>
              </a:ext>
            </a:extLst>
          </p:cNvPr>
          <p:cNvSpPr>
            <a:spLocks noGrp="1"/>
          </p:cNvSpPr>
          <p:nvPr>
            <p:ph type="body" sz="quarter" idx="11" hasCustomPrompt="1"/>
          </p:nvPr>
        </p:nvSpPr>
        <p:spPr>
          <a:xfrm>
            <a:off x="7002320" y="5012635"/>
            <a:ext cx="4533900" cy="503238"/>
          </a:xfrm>
        </p:spPr>
        <p:txBody>
          <a:bodyPr vert="horz" lIns="91440" tIns="45720" rIns="91440" bIns="45720" rtlCol="0">
            <a:noAutofit/>
          </a:bodyPr>
          <a:lstStyle>
            <a:lvl1pPr marL="0" indent="0">
              <a:buNone/>
              <a:defRPr lang="en-US" sz="1600" b="0" cap="all" baseline="0" dirty="0" smtClean="0">
                <a:solidFill>
                  <a:schemeClr val="bg1"/>
                </a:solidFill>
              </a:defRPr>
            </a:lvl1pPr>
          </a:lstStyle>
          <a:p>
            <a:pPr marL="228600" lvl="0" indent="-228600"/>
            <a:r>
              <a:rPr lang="en-US" noProof="0" dirty="0"/>
              <a:t>Website </a:t>
            </a:r>
            <a:r>
              <a:rPr lang="en-US" noProof="0" dirty="0" err="1"/>
              <a:t>url</a:t>
            </a:r>
            <a:r>
              <a:rPr lang="en-US" noProof="0" dirty="0"/>
              <a:t> here</a:t>
            </a:r>
          </a:p>
        </p:txBody>
      </p:sp>
      <p:sp>
        <p:nvSpPr>
          <p:cNvPr id="18" name="Title 1">
            <a:extLst>
              <a:ext uri="{FF2B5EF4-FFF2-40B4-BE49-F238E27FC236}">
                <a16:creationId xmlns:a16="http://schemas.microsoft.com/office/drawing/2014/main" id="{525B5135-F466-4A63-A42C-3BB2BAA7D24D}"/>
              </a:ext>
            </a:extLst>
          </p:cNvPr>
          <p:cNvSpPr>
            <a:spLocks noGrp="1"/>
          </p:cNvSpPr>
          <p:nvPr>
            <p:ph type="title"/>
          </p:nvPr>
        </p:nvSpPr>
        <p:spPr>
          <a:xfrm>
            <a:off x="6469778" y="3158641"/>
            <a:ext cx="5011410" cy="921807"/>
          </a:xfrm>
          <a:noFill/>
        </p:spPr>
        <p:txBody>
          <a:bodyPr wrap="square" rtlCol="0">
            <a:noAutofit/>
          </a:bodyPr>
          <a:lstStyle>
            <a:lvl1pPr>
              <a:defRPr lang="en-US" sz="6000" b="1" cap="all" baseline="0" dirty="0">
                <a:solidFill>
                  <a:schemeClr val="bg1"/>
                </a:solidFill>
                <a:ea typeface="+mn-ea"/>
                <a:cs typeface="+mn-cs"/>
              </a:defRPr>
            </a:lvl1pPr>
          </a:lstStyle>
          <a:p>
            <a:pPr marL="0" lvl="0"/>
            <a:r>
              <a:rPr lang="en-US" noProof="0"/>
              <a:t>Click to edit Master title style</a:t>
            </a:r>
            <a:endParaRPr lang="en-US" noProof="0" dirty="0"/>
          </a:p>
        </p:txBody>
      </p:sp>
    </p:spTree>
    <p:extLst>
      <p:ext uri="{BB962C8B-B14F-4D97-AF65-F5344CB8AC3E}">
        <p14:creationId xmlns:p14="http://schemas.microsoft.com/office/powerpoint/2010/main" val="8101070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Oval 5">
            <a:extLst>
              <a:ext uri="{FF2B5EF4-FFF2-40B4-BE49-F238E27FC236}">
                <a16:creationId xmlns:a16="http://schemas.microsoft.com/office/drawing/2014/main" id="{1F54E98B-AC75-484D-9121-68498EB888AA}"/>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anchor="b">
            <a:noAutofit/>
          </a:bodyPr>
          <a:lstStyle>
            <a:lvl1pPr algn="l">
              <a:defRPr sz="5400" b="1" cap="all" baseline="0">
                <a:solidFill>
                  <a:schemeClr val="bg1"/>
                </a:solidFill>
                <a:latin typeface="+mj-lt"/>
              </a:defRPr>
            </a:lvl1pPr>
          </a:lstStyle>
          <a:p>
            <a:r>
              <a:rPr lang="en-US" noProof="0" dirty="0"/>
              <a:t>Title comes here</a:t>
            </a:r>
          </a:p>
        </p:txBody>
      </p:sp>
      <p:sp>
        <p:nvSpPr>
          <p:cNvPr id="3" name="Subtitle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90578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7333">
          <p15:clr>
            <a:srgbClr val="FBAE40"/>
          </p15:clr>
        </p15:guide>
        <p15:guide id="4" pos="36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087E09-D75F-4E26-B01E-A1A09BA2EA7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anchor="b">
            <a:noAutofit/>
          </a:bodyPr>
          <a:lstStyle>
            <a:lvl1pPr algn="ctr">
              <a:defRPr sz="4000" b="1" cap="all" baseline="0">
                <a:solidFill>
                  <a:schemeClr val="bg1"/>
                </a:solidFill>
              </a:defRPr>
            </a:lvl1pPr>
          </a:lstStyle>
          <a:p>
            <a:r>
              <a:rPr lang="en-US" noProof="0"/>
              <a:t>Click to edit Master title style</a:t>
            </a:r>
            <a:endParaRPr lang="en-US" noProof="0" dirty="0"/>
          </a:p>
        </p:txBody>
      </p:sp>
      <p:pic>
        <p:nvPicPr>
          <p:cNvPr id="8" name="Picture 7">
            <a:extLst>
              <a:ext uri="{FF2B5EF4-FFF2-40B4-BE49-F238E27FC236}">
                <a16:creationId xmlns:a16="http://schemas.microsoft.com/office/drawing/2014/main" id="{25FC40B0-ED27-47E5-A3C2-32A8418567EE}"/>
              </a:ext>
            </a:extLst>
          </p:cNvPr>
          <p:cNvPicPr>
            <a:picLocks noChangeAspect="1"/>
          </p:cNvPicPr>
          <p:nvPr userDrawn="1"/>
        </p:nvPicPr>
        <p:blipFill>
          <a:blip r:embed="rId2">
            <a:biLevel thresh="25000"/>
            <a:extLst>
              <a:ext uri="{28A0092B-C50C-407E-A947-70E740481C1C}">
                <a14:useLocalDpi xmlns:a14="http://schemas.microsoft.com/office/drawing/2010/main"/>
              </a:ext>
            </a:extLst>
          </a:blip>
          <a:stretch>
            <a:fillRect/>
          </a:stretch>
        </p:blipFill>
        <p:spPr>
          <a:xfrm>
            <a:off x="469638" y="6260507"/>
            <a:ext cx="1075427" cy="414929"/>
          </a:xfrm>
          <a:prstGeom prst="rect">
            <a:avLst/>
          </a:prstGeom>
        </p:spPr>
      </p:pic>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Slide Number Placeholder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a:lstStyle>
            <a:lvl1pPr algn="ctr">
              <a:defRPr sz="900">
                <a:solidFill>
                  <a:srgbClr val="2C567A"/>
                </a:solidFill>
                <a:latin typeface="+mn-lt"/>
              </a:defRPr>
            </a:lvl1pPr>
          </a:lstStyle>
          <a:p>
            <a:fld id="{9EC71654-96A5-4280-94F3-931C61A9F92C}" type="slidenum">
              <a:rPr lang="en-US" noProof="0" smtClean="0"/>
              <a:pPr/>
              <a:t>‹#›</a:t>
            </a:fld>
            <a:endParaRPr lang="en-US" noProof="0" dirty="0"/>
          </a:p>
        </p:txBody>
      </p:sp>
      <p:grpSp>
        <p:nvGrpSpPr>
          <p:cNvPr id="4" name="Group 3">
            <a:extLst>
              <a:ext uri="{FF2B5EF4-FFF2-40B4-BE49-F238E27FC236}">
                <a16:creationId xmlns:a16="http://schemas.microsoft.com/office/drawing/2014/main" id="{AD5251EA-F450-4DD1-995B-DC89513424C8}"/>
              </a:ext>
            </a:extLst>
          </p:cNvPr>
          <p:cNvGrpSpPr/>
          <p:nvPr userDrawn="1"/>
        </p:nvGrpSpPr>
        <p:grpSpPr>
          <a:xfrm rot="16200000">
            <a:off x="1637386" y="1473117"/>
            <a:ext cx="8917229" cy="10769768"/>
            <a:chOff x="-1728305" y="-2049517"/>
            <a:chExt cx="8917229" cy="10769768"/>
          </a:xfrm>
        </p:grpSpPr>
        <p:sp>
          <p:nvSpPr>
            <p:cNvPr id="17" name="Oval 16">
              <a:extLst>
                <a:ext uri="{FF2B5EF4-FFF2-40B4-BE49-F238E27FC236}">
                  <a16:creationId xmlns:a16="http://schemas.microsoft.com/office/drawing/2014/main" id="{44882F4E-E8C8-46FE-A9C8-7B79782767F6}"/>
                </a:ext>
              </a:extLst>
            </p:cNvPr>
            <p:cNvSpPr/>
            <p:nvPr userDrawn="1"/>
          </p:nvSpPr>
          <p:spPr>
            <a:xfrm>
              <a:off x="754010" y="708293"/>
              <a:ext cx="5334029" cy="5334029"/>
            </a:xfrm>
            <a:prstGeom prst="ellipse">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8" name="Group 17">
              <a:extLst>
                <a:ext uri="{FF2B5EF4-FFF2-40B4-BE49-F238E27FC236}">
                  <a16:creationId xmlns:a16="http://schemas.microsoft.com/office/drawing/2014/main" id="{965CD13B-04FB-40D5-AF62-2F43CF49BA9B}"/>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9" name="Freeform 5">
                <a:extLst>
                  <a:ext uri="{FF2B5EF4-FFF2-40B4-BE49-F238E27FC236}">
                    <a16:creationId xmlns:a16="http://schemas.microsoft.com/office/drawing/2014/main" id="{01876F8F-C11E-4FB2-8150-1F0602752F97}"/>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0" name="Freeform 6">
                <a:extLst>
                  <a:ext uri="{FF2B5EF4-FFF2-40B4-BE49-F238E27FC236}">
                    <a16:creationId xmlns:a16="http://schemas.microsoft.com/office/drawing/2014/main" id="{08A1D05F-5F61-4156-8C83-1A002AA1E886}"/>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grpSp>
      <p:sp>
        <p:nvSpPr>
          <p:cNvPr id="21" name="Text Placeholder 2">
            <a:extLst>
              <a:ext uri="{FF2B5EF4-FFF2-40B4-BE49-F238E27FC236}">
                <a16:creationId xmlns:a16="http://schemas.microsoft.com/office/drawing/2014/main" id="{4D77C47B-CC1E-41DA-9146-5DFD63065491}"/>
              </a:ext>
            </a:extLst>
          </p:cNvPr>
          <p:cNvSpPr>
            <a:spLocks noGrp="1"/>
          </p:cNvSpPr>
          <p:nvPr>
            <p:ph type="body" idx="1"/>
          </p:nvPr>
        </p:nvSpPr>
        <p:spPr>
          <a:xfrm>
            <a:off x="831850" y="1153348"/>
            <a:ext cx="10515600" cy="648543"/>
          </a:xfrm>
        </p:spPr>
        <p:txBody>
          <a:bodyPr>
            <a:normAutofit/>
          </a:bodyPr>
          <a:lstStyle>
            <a:lvl1pPr marL="0" indent="0" algn="ctr">
              <a:buNone/>
              <a:defRPr sz="1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42265441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60E0B501-22AA-4685-BE9B-A267F6F675A7}"/>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4" name="Freeform 5">
              <a:extLst>
                <a:ext uri="{FF2B5EF4-FFF2-40B4-BE49-F238E27FC236}">
                  <a16:creationId xmlns:a16="http://schemas.microsoft.com/office/drawing/2014/main" id="{5D0E179E-CA3D-4874-9ACD-F8990F48F4BF}"/>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5" name="Freeform 6">
              <a:extLst>
                <a:ext uri="{FF2B5EF4-FFF2-40B4-BE49-F238E27FC236}">
                  <a16:creationId xmlns:a16="http://schemas.microsoft.com/office/drawing/2014/main" id="{A9C53936-B93A-4CF6-8766-2FA93ACFEBE3}"/>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6" name="Freeform 7">
              <a:extLst>
                <a:ext uri="{FF2B5EF4-FFF2-40B4-BE49-F238E27FC236}">
                  <a16:creationId xmlns:a16="http://schemas.microsoft.com/office/drawing/2014/main" id="{5776DEA2-5422-4F51-B359-652B71274D31}"/>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27" name="Content Placeholder 2">
            <a:extLst>
              <a:ext uri="{FF2B5EF4-FFF2-40B4-BE49-F238E27FC236}">
                <a16:creationId xmlns:a16="http://schemas.microsoft.com/office/drawing/2014/main" id="{1A1F33A2-66F7-4D85-99DD-7B00F265AC6D}"/>
              </a:ext>
            </a:extLst>
          </p:cNvPr>
          <p:cNvSpPr>
            <a:spLocks noGrp="1"/>
          </p:cNvSpPr>
          <p:nvPr>
            <p:ph idx="1"/>
          </p:nvPr>
        </p:nvSpPr>
        <p:spPr>
          <a:xfrm>
            <a:off x="515938" y="1825625"/>
            <a:ext cx="10837862" cy="43513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12" name="Picture 11">
            <a:extLst>
              <a:ext uri="{FF2B5EF4-FFF2-40B4-BE49-F238E27FC236}">
                <a16:creationId xmlns:a16="http://schemas.microsoft.com/office/drawing/2014/main" id="{EC2DFD46-BF74-47BA-A496-92ED1979C36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3" name="Title 1">
            <a:extLst>
              <a:ext uri="{FF2B5EF4-FFF2-40B4-BE49-F238E27FC236}">
                <a16:creationId xmlns:a16="http://schemas.microsoft.com/office/drawing/2014/main" id="{EF788279-D710-447A-9E71-4D1344575691}"/>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3789758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2A6B906-ACDA-40FD-8AC8-0B693AB1279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9" name="Freeform 5">
              <a:extLst>
                <a:ext uri="{FF2B5EF4-FFF2-40B4-BE49-F238E27FC236}">
                  <a16:creationId xmlns:a16="http://schemas.microsoft.com/office/drawing/2014/main" id="{717F7366-5A99-4065-90C2-AE7DF5DD0F44}"/>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0" name="Freeform 6">
              <a:extLst>
                <a:ext uri="{FF2B5EF4-FFF2-40B4-BE49-F238E27FC236}">
                  <a16:creationId xmlns:a16="http://schemas.microsoft.com/office/drawing/2014/main" id="{90A089CA-63B9-4456-B0B1-17C75EBFB98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2" name="Freeform 7">
              <a:extLst>
                <a:ext uri="{FF2B5EF4-FFF2-40B4-BE49-F238E27FC236}">
                  <a16:creationId xmlns:a16="http://schemas.microsoft.com/office/drawing/2014/main" id="{8D36B2D1-BCFE-43FC-8743-7B7A30E1AD5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Content Placeholder 2">
            <a:extLst>
              <a:ext uri="{FF2B5EF4-FFF2-40B4-BE49-F238E27FC236}">
                <a16:creationId xmlns:a16="http://schemas.microsoft.com/office/drawing/2014/main" id="{079DA8F4-EDD3-4D62-A90B-8C3C1AFB0083}"/>
              </a:ext>
            </a:extLst>
          </p:cNvPr>
          <p:cNvSpPr>
            <a:spLocks noGrp="1"/>
          </p:cNvSpPr>
          <p:nvPr>
            <p:ph sz="half" idx="1"/>
          </p:nvPr>
        </p:nvSpPr>
        <p:spPr>
          <a:xfrm>
            <a:off x="515938" y="1825625"/>
            <a:ext cx="5503862" cy="43513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7" name="Content Placeholder 3">
            <a:extLst>
              <a:ext uri="{FF2B5EF4-FFF2-40B4-BE49-F238E27FC236}">
                <a16:creationId xmlns:a16="http://schemas.microsoft.com/office/drawing/2014/main" id="{DA0DA994-B4A9-447A-BEBF-3EA31D3755A2}"/>
              </a:ext>
            </a:extLst>
          </p:cNvPr>
          <p:cNvSpPr>
            <a:spLocks noGrp="1"/>
          </p:cNvSpPr>
          <p:nvPr>
            <p:ph sz="half" idx="2"/>
          </p:nvPr>
        </p:nvSpPr>
        <p:spPr>
          <a:xfrm>
            <a:off x="6172200" y="1825625"/>
            <a:ext cx="5181600" cy="435133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13" name="Picture 12">
            <a:extLst>
              <a:ext uri="{FF2B5EF4-FFF2-40B4-BE49-F238E27FC236}">
                <a16:creationId xmlns:a16="http://schemas.microsoft.com/office/drawing/2014/main" id="{332150F9-14BF-4DCB-884D-49596914C29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21" name="Title 1">
            <a:extLst>
              <a:ext uri="{FF2B5EF4-FFF2-40B4-BE49-F238E27FC236}">
                <a16:creationId xmlns:a16="http://schemas.microsoft.com/office/drawing/2014/main" id="{19DEF115-82C2-4E9D-A22C-8DA561FB37B8}"/>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2092934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616F52B4-215E-4237-893C-E22B23804744}"/>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2" name="Freeform 5">
              <a:extLst>
                <a:ext uri="{FF2B5EF4-FFF2-40B4-BE49-F238E27FC236}">
                  <a16:creationId xmlns:a16="http://schemas.microsoft.com/office/drawing/2014/main" id="{B7C40C77-B795-4B07-B92D-2E8A56635773}"/>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3" name="Freeform 6">
              <a:extLst>
                <a:ext uri="{FF2B5EF4-FFF2-40B4-BE49-F238E27FC236}">
                  <a16:creationId xmlns:a16="http://schemas.microsoft.com/office/drawing/2014/main" id="{6E703A1E-5F10-4BB5-9D52-77CB6F5994C0}"/>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4" name="Freeform 7">
              <a:extLst>
                <a:ext uri="{FF2B5EF4-FFF2-40B4-BE49-F238E27FC236}">
                  <a16:creationId xmlns:a16="http://schemas.microsoft.com/office/drawing/2014/main" id="{22CEE04C-09CE-41CF-937D-EC2D3C23ECC6}"/>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Text Placeholder 2">
            <a:extLst>
              <a:ext uri="{FF2B5EF4-FFF2-40B4-BE49-F238E27FC236}">
                <a16:creationId xmlns:a16="http://schemas.microsoft.com/office/drawing/2014/main" id="{774CF4BA-8DCB-42CF-A2C4-D6AF95EE3F54}"/>
              </a:ext>
            </a:extLst>
          </p:cNvPr>
          <p:cNvSpPr>
            <a:spLocks noGrp="1"/>
          </p:cNvSpPr>
          <p:nvPr>
            <p:ph type="body" idx="1"/>
          </p:nvPr>
        </p:nvSpPr>
        <p:spPr>
          <a:xfrm>
            <a:off x="515938" y="1681163"/>
            <a:ext cx="5157787" cy="82391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7" name="Content Placeholder 3">
            <a:extLst>
              <a:ext uri="{FF2B5EF4-FFF2-40B4-BE49-F238E27FC236}">
                <a16:creationId xmlns:a16="http://schemas.microsoft.com/office/drawing/2014/main" id="{67BA8B6E-A28D-4658-8C91-6CA7BD539B85}"/>
              </a:ext>
            </a:extLst>
          </p:cNvPr>
          <p:cNvSpPr>
            <a:spLocks noGrp="1"/>
          </p:cNvSpPr>
          <p:nvPr>
            <p:ph sz="half" idx="2"/>
          </p:nvPr>
        </p:nvSpPr>
        <p:spPr>
          <a:xfrm>
            <a:off x="515938" y="2505075"/>
            <a:ext cx="5157787" cy="368458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8" name="Text Placeholder 4">
            <a:extLst>
              <a:ext uri="{FF2B5EF4-FFF2-40B4-BE49-F238E27FC236}">
                <a16:creationId xmlns:a16="http://schemas.microsoft.com/office/drawing/2014/main" id="{F73B3215-82DB-4DBF-9E77-3AE2308C6920}"/>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accent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9" name="Content Placeholder 5">
            <a:extLst>
              <a:ext uri="{FF2B5EF4-FFF2-40B4-BE49-F238E27FC236}">
                <a16:creationId xmlns:a16="http://schemas.microsoft.com/office/drawing/2014/main" id="{8DFD34E8-36CC-4FFE-926B-C170208FEDB8}"/>
              </a:ext>
            </a:extLst>
          </p:cNvPr>
          <p:cNvSpPr>
            <a:spLocks noGrp="1"/>
          </p:cNvSpPr>
          <p:nvPr>
            <p:ph sz="quarter" idx="4"/>
          </p:nvPr>
        </p:nvSpPr>
        <p:spPr>
          <a:xfrm>
            <a:off x="6172200" y="2505075"/>
            <a:ext cx="5183188" cy="368458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21" name="Picture 20">
            <a:extLst>
              <a:ext uri="{FF2B5EF4-FFF2-40B4-BE49-F238E27FC236}">
                <a16:creationId xmlns:a16="http://schemas.microsoft.com/office/drawing/2014/main" id="{03383C6B-3BE4-4380-AF26-1C21492FCE8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25" name="Title 1">
            <a:extLst>
              <a:ext uri="{FF2B5EF4-FFF2-40B4-BE49-F238E27FC236}">
                <a16:creationId xmlns:a16="http://schemas.microsoft.com/office/drawing/2014/main" id="{AE3770E9-CB74-47B0-8229-91F6F756015E}"/>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2461794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C57825D7-DD33-4B70-BBBE-D46E7A5352EC}"/>
              </a:ext>
            </a:extLst>
          </p:cNvPr>
          <p:cNvSpPr>
            <a:spLocks noGrp="1"/>
          </p:cNvSpPr>
          <p:nvPr>
            <p:ph type="pic" idx="1"/>
          </p:nvPr>
        </p:nvSpPr>
        <p:spPr>
          <a:xfrm>
            <a:off x="6096000" y="768485"/>
            <a:ext cx="5305662" cy="5305662"/>
          </a:xfrm>
          <a:custGeom>
            <a:avLst/>
            <a:gdLst>
              <a:gd name="connsiteX0" fmla="*/ 2652831 w 5305662"/>
              <a:gd name="connsiteY0" fmla="*/ 0 h 5305662"/>
              <a:gd name="connsiteX1" fmla="*/ 5305662 w 5305662"/>
              <a:gd name="connsiteY1" fmla="*/ 2652831 h 5305662"/>
              <a:gd name="connsiteX2" fmla="*/ 2652831 w 5305662"/>
              <a:gd name="connsiteY2" fmla="*/ 5305662 h 5305662"/>
              <a:gd name="connsiteX3" fmla="*/ 0 w 5305662"/>
              <a:gd name="connsiteY3" fmla="*/ 2652831 h 5305662"/>
              <a:gd name="connsiteX4" fmla="*/ 2652831 w 5305662"/>
              <a:gd name="connsiteY4" fmla="*/ 0 h 530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5662" h="5305662">
                <a:moveTo>
                  <a:pt x="2652831" y="0"/>
                </a:moveTo>
                <a:cubicBezTo>
                  <a:pt x="4117949" y="0"/>
                  <a:pt x="5305662" y="1187713"/>
                  <a:pt x="5305662" y="2652831"/>
                </a:cubicBezTo>
                <a:cubicBezTo>
                  <a:pt x="5305662" y="4117949"/>
                  <a:pt x="4117949" y="5305662"/>
                  <a:pt x="2652831" y="5305662"/>
                </a:cubicBezTo>
                <a:cubicBezTo>
                  <a:pt x="1187713" y="5305662"/>
                  <a:pt x="0" y="4117949"/>
                  <a:pt x="0" y="2652831"/>
                </a:cubicBezTo>
                <a:cubicBezTo>
                  <a:pt x="0" y="1187713"/>
                  <a:pt x="1187713" y="0"/>
                  <a:pt x="2652831" y="0"/>
                </a:cubicBezTo>
                <a:close/>
              </a:path>
            </a:pathLst>
          </a:custGeom>
          <a:solidFill>
            <a:schemeClr val="bg2"/>
          </a:solidFill>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flipH="1">
            <a:off x="5400786" y="-2003509"/>
            <a:ext cx="8917229" cy="10769768"/>
            <a:chOff x="11114088" y="2241550"/>
            <a:chExt cx="1905000" cy="2354263"/>
          </a:xfrm>
          <a:solidFill>
            <a:schemeClr val="bg2">
              <a:alpha val="91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19" name="Title 1">
            <a:extLst>
              <a:ext uri="{FF2B5EF4-FFF2-40B4-BE49-F238E27FC236}">
                <a16:creationId xmlns:a16="http://schemas.microsoft.com/office/drawing/2014/main" id="{19A1397F-1946-4CBE-9EC5-159C3CBC78B6}"/>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endParaRPr lang="en-US" noProof="0" dirty="0"/>
          </a:p>
        </p:txBody>
      </p:sp>
      <p:sp>
        <p:nvSpPr>
          <p:cNvPr id="20" name="Text Placeholder 3">
            <a:extLst>
              <a:ext uri="{FF2B5EF4-FFF2-40B4-BE49-F238E27FC236}">
                <a16:creationId xmlns:a16="http://schemas.microsoft.com/office/drawing/2014/main" id="{C535F2AB-153E-44A9-97BE-00553BEC1770}"/>
              </a:ext>
            </a:extLst>
          </p:cNvPr>
          <p:cNvSpPr>
            <a:spLocks noGrp="1"/>
          </p:cNvSpPr>
          <p:nvPr>
            <p:ph type="body" sz="half" idx="2"/>
          </p:nvPr>
        </p:nvSpPr>
        <p:spPr>
          <a:xfrm>
            <a:off x="839788" y="2057400"/>
            <a:ext cx="3932237" cy="3811588"/>
          </a:xfrm>
        </p:spPr>
        <p:txBody>
          <a:bodyPr/>
          <a:lstStyle>
            <a:lvl1pPr marL="0" indent="0">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pic>
        <p:nvPicPr>
          <p:cNvPr id="8" name="Picture 7">
            <a:extLst>
              <a:ext uri="{FF2B5EF4-FFF2-40B4-BE49-F238E27FC236}">
                <a16:creationId xmlns:a16="http://schemas.microsoft.com/office/drawing/2014/main" id="{06298D65-1027-4897-A948-DCEEF8FC3D9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Tree>
    <p:extLst>
      <p:ext uri="{BB962C8B-B14F-4D97-AF65-F5344CB8AC3E}">
        <p14:creationId xmlns:p14="http://schemas.microsoft.com/office/powerpoint/2010/main" val="210718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9F866E5C-B8AA-4805-B232-831BA01AAF16}"/>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20" name="Freeform 5">
              <a:extLst>
                <a:ext uri="{FF2B5EF4-FFF2-40B4-BE49-F238E27FC236}">
                  <a16:creationId xmlns:a16="http://schemas.microsoft.com/office/drawing/2014/main" id="{F98614F0-2DA3-4F29-8CB3-D61424AC8506}"/>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2" name="Freeform 6">
              <a:extLst>
                <a:ext uri="{FF2B5EF4-FFF2-40B4-BE49-F238E27FC236}">
                  <a16:creationId xmlns:a16="http://schemas.microsoft.com/office/drawing/2014/main" id="{66D52F08-13EC-4AB4-BB79-89A5395A03BF}"/>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23" name="Freeform 7">
              <a:extLst>
                <a:ext uri="{FF2B5EF4-FFF2-40B4-BE49-F238E27FC236}">
                  <a16:creationId xmlns:a16="http://schemas.microsoft.com/office/drawing/2014/main" id="{2544236D-8C3A-41EF-9A68-C84A8A7D0F5A}"/>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Title 1">
            <a:extLst>
              <a:ext uri="{FF2B5EF4-FFF2-40B4-BE49-F238E27FC236}">
                <a16:creationId xmlns:a16="http://schemas.microsoft.com/office/drawing/2014/main" id="{9009D5C6-6206-4291-8037-67DC025F0B4C}"/>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endParaRPr lang="en-US" noProof="0" dirty="0"/>
          </a:p>
        </p:txBody>
      </p:sp>
      <p:sp>
        <p:nvSpPr>
          <p:cNvPr id="17" name="Text Placeholder 3">
            <a:extLst>
              <a:ext uri="{FF2B5EF4-FFF2-40B4-BE49-F238E27FC236}">
                <a16:creationId xmlns:a16="http://schemas.microsoft.com/office/drawing/2014/main" id="{BEB643FD-AA85-4A43-8EBD-AFD10DD987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8" name="Content Placeholder 2">
            <a:extLst>
              <a:ext uri="{FF2B5EF4-FFF2-40B4-BE49-F238E27FC236}">
                <a16:creationId xmlns:a16="http://schemas.microsoft.com/office/drawing/2014/main" id="{9001F313-F798-43BE-AFF0-A68C84C3640D}"/>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pic>
        <p:nvPicPr>
          <p:cNvPr id="13" name="Picture 12">
            <a:extLst>
              <a:ext uri="{FF2B5EF4-FFF2-40B4-BE49-F238E27FC236}">
                <a16:creationId xmlns:a16="http://schemas.microsoft.com/office/drawing/2014/main" id="{91881DEA-0ECB-4310-ADF5-4337ACB4338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Tree>
    <p:extLst>
      <p:ext uri="{BB962C8B-B14F-4D97-AF65-F5344CB8AC3E}">
        <p14:creationId xmlns:p14="http://schemas.microsoft.com/office/powerpoint/2010/main" val="3025310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0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6299464-ED20-4919-8B3A-2CFAE8DA234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2456FD49-C258-4333-9422-358C976A341C}"/>
              </a:ext>
            </a:extLst>
          </p:cNvPr>
          <p:cNvSpPr>
            <a:spLocks noGrp="1"/>
          </p:cNvSpPr>
          <p:nvPr>
            <p:ph type="ctrTitle" hasCustomPrompt="1"/>
          </p:nvPr>
        </p:nvSpPr>
        <p:spPr>
          <a:xfrm>
            <a:off x="6343650" y="2173288"/>
            <a:ext cx="5143500" cy="2090808"/>
          </a:xfrm>
        </p:spPr>
        <p:txBody>
          <a:bodyPr anchor="b">
            <a:noAutofit/>
          </a:bodyPr>
          <a:lstStyle>
            <a:lvl1pPr algn="l">
              <a:defRPr sz="5400" b="1" cap="all" baseline="0">
                <a:solidFill>
                  <a:schemeClr val="bg1"/>
                </a:solidFill>
                <a:latin typeface="+mj-lt"/>
              </a:defRPr>
            </a:lvl1pPr>
          </a:lstStyle>
          <a:p>
            <a:r>
              <a:rPr lang="en-US" noProof="0" dirty="0"/>
              <a:t>Title comes here</a:t>
            </a:r>
          </a:p>
        </p:txBody>
      </p:sp>
      <p:sp>
        <p:nvSpPr>
          <p:cNvPr id="3" name="Subtitle 2">
            <a:extLst>
              <a:ext uri="{FF2B5EF4-FFF2-40B4-BE49-F238E27FC236}">
                <a16:creationId xmlns:a16="http://schemas.microsoft.com/office/drawing/2014/main" id="{59758E15-A93D-4FB9-843D-1490E27A151B}"/>
              </a:ext>
            </a:extLst>
          </p:cNvPr>
          <p:cNvSpPr>
            <a:spLocks noGrp="1"/>
          </p:cNvSpPr>
          <p:nvPr>
            <p:ph type="subTitle" idx="1"/>
          </p:nvPr>
        </p:nvSpPr>
        <p:spPr>
          <a:xfrm>
            <a:off x="6343650" y="4279971"/>
            <a:ext cx="5143500" cy="503167"/>
          </a:xfrm>
        </p:spPr>
        <p:txBody>
          <a:bodyPr>
            <a:noAutofit/>
          </a:bodyPr>
          <a:lstStyle>
            <a:lvl1pPr marL="0" indent="0" algn="l">
              <a:buNone/>
              <a:defRPr sz="18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13" name="Picture Placeholder 12">
            <a:extLst>
              <a:ext uri="{FF2B5EF4-FFF2-40B4-BE49-F238E27FC236}">
                <a16:creationId xmlns:a16="http://schemas.microsoft.com/office/drawing/2014/main" id="{BCCC559D-0EC3-432C-B397-6897B366DF36}"/>
              </a:ext>
            </a:extLst>
          </p:cNvPr>
          <p:cNvSpPr>
            <a:spLocks noGrp="1"/>
          </p:cNvSpPr>
          <p:nvPr>
            <p:ph type="pic" sz="quarter" idx="10"/>
          </p:nvPr>
        </p:nvSpPr>
        <p:spPr>
          <a:xfrm>
            <a:off x="710812" y="728545"/>
            <a:ext cx="5305661" cy="5305661"/>
          </a:xfrm>
          <a:prstGeom prst="ellipse">
            <a:avLst/>
          </a:prstGeom>
          <a:solidFill>
            <a:schemeClr val="bg2"/>
          </a:solidFill>
        </p:spPr>
        <p:txBody>
          <a:bodyPr anchor="ctr"/>
          <a:lstStyle>
            <a:lvl1pPr marL="0" indent="0" algn="ctr">
              <a:buNone/>
              <a:defRPr/>
            </a:lvl1pPr>
          </a:lstStyle>
          <a:p>
            <a:r>
              <a:rPr lang="en-US" noProof="0"/>
              <a:t>Click icon to add picture</a:t>
            </a:r>
            <a:endParaRPr lang="en-US" noProof="0" dirty="0"/>
          </a:p>
        </p:txBody>
      </p:sp>
      <p:grpSp>
        <p:nvGrpSpPr>
          <p:cNvPr id="14" name="Group 13">
            <a:extLst>
              <a:ext uri="{FF2B5EF4-FFF2-40B4-BE49-F238E27FC236}">
                <a16:creationId xmlns:a16="http://schemas.microsoft.com/office/drawing/2014/main" id="{0DC2055F-AE3F-46BE-B57E-A0F1A86D1C36}"/>
              </a:ext>
            </a:extLst>
          </p:cNvPr>
          <p:cNvGrpSpPr/>
          <p:nvPr userDrawn="1"/>
        </p:nvGrpSpPr>
        <p:grpSpPr>
          <a:xfrm>
            <a:off x="-1728305" y="-2049517"/>
            <a:ext cx="8917229" cy="10769768"/>
            <a:chOff x="11114088" y="2241550"/>
            <a:chExt cx="1905000" cy="2354263"/>
          </a:xfrm>
          <a:solidFill>
            <a:schemeClr val="bg1">
              <a:alpha val="16000"/>
            </a:schemeClr>
          </a:solidFill>
        </p:grpSpPr>
        <p:sp>
          <p:nvSpPr>
            <p:cNvPr id="15" name="Freeform 5">
              <a:extLst>
                <a:ext uri="{FF2B5EF4-FFF2-40B4-BE49-F238E27FC236}">
                  <a16:creationId xmlns:a16="http://schemas.microsoft.com/office/drawing/2014/main" id="{C98EF042-A3B8-406D-BC16-153A989F571A}"/>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6" name="Freeform 6">
              <a:extLst>
                <a:ext uri="{FF2B5EF4-FFF2-40B4-BE49-F238E27FC236}">
                  <a16:creationId xmlns:a16="http://schemas.microsoft.com/office/drawing/2014/main" id="{68E5FAC9-A660-4D7A-AC84-0A7C8CC3BB65}"/>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pic>
        <p:nvPicPr>
          <p:cNvPr id="9" name="Picture 8">
            <a:extLst>
              <a:ext uri="{FF2B5EF4-FFF2-40B4-BE49-F238E27FC236}">
                <a16:creationId xmlns:a16="http://schemas.microsoft.com/office/drawing/2014/main" id="{4FE28ACC-E44C-4381-B768-0310810E78D2}"/>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0015850" y="391862"/>
            <a:ext cx="1745251" cy="673365"/>
          </a:xfrm>
          <a:prstGeom prst="rect">
            <a:avLst/>
          </a:prstGeom>
        </p:spPr>
      </p:pic>
      <p:cxnSp>
        <p:nvCxnSpPr>
          <p:cNvPr id="5" name="Straight Connector 4">
            <a:extLst>
              <a:ext uri="{FF2B5EF4-FFF2-40B4-BE49-F238E27FC236}">
                <a16:creationId xmlns:a16="http://schemas.microsoft.com/office/drawing/2014/main" id="{819AFA09-F4B1-493D-BCAD-FF30C20CD1AA}"/>
              </a:ext>
            </a:extLst>
          </p:cNvPr>
          <p:cNvCxnSpPr/>
          <p:nvPr userDrawn="1"/>
        </p:nvCxnSpPr>
        <p:spPr>
          <a:xfrm>
            <a:off x="6469778" y="4233582"/>
            <a:ext cx="2532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1408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7333" userDrawn="1">
          <p15:clr>
            <a:srgbClr val="FBAE40"/>
          </p15:clr>
        </p15:guide>
        <p15:guide id="4" pos="36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087E09-D75F-4E26-B01E-A1A09BA2EA7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AF7A70B7-7ADE-4E0B-B956-363B0B1AA613}"/>
              </a:ext>
            </a:extLst>
          </p:cNvPr>
          <p:cNvSpPr>
            <a:spLocks noGrp="1"/>
          </p:cNvSpPr>
          <p:nvPr>
            <p:ph type="title"/>
          </p:nvPr>
        </p:nvSpPr>
        <p:spPr>
          <a:xfrm>
            <a:off x="831850" y="182563"/>
            <a:ext cx="10515600" cy="940181"/>
          </a:xfrm>
        </p:spPr>
        <p:txBody>
          <a:bodyPr anchor="b">
            <a:noAutofit/>
          </a:bodyPr>
          <a:lstStyle>
            <a:lvl1pPr algn="ctr">
              <a:defRPr sz="4000" b="1" cap="all" baseline="0">
                <a:solidFill>
                  <a:schemeClr val="bg1"/>
                </a:solidFill>
              </a:defRPr>
            </a:lvl1pPr>
          </a:lstStyle>
          <a:p>
            <a:r>
              <a:rPr lang="en-US" noProof="0"/>
              <a:t>Click to edit Master title style</a:t>
            </a:r>
          </a:p>
        </p:txBody>
      </p:sp>
      <p:sp>
        <p:nvSpPr>
          <p:cNvPr id="3" name="Text Placeholder 2">
            <a:extLst>
              <a:ext uri="{FF2B5EF4-FFF2-40B4-BE49-F238E27FC236}">
                <a16:creationId xmlns:a16="http://schemas.microsoft.com/office/drawing/2014/main" id="{4ACB5603-8A62-4D45-B6EF-0D7E2D5FC4F7}"/>
              </a:ext>
            </a:extLst>
          </p:cNvPr>
          <p:cNvSpPr>
            <a:spLocks noGrp="1"/>
          </p:cNvSpPr>
          <p:nvPr>
            <p:ph type="body" idx="1" hasCustomPrompt="1"/>
          </p:nvPr>
        </p:nvSpPr>
        <p:spPr>
          <a:xfrm>
            <a:off x="2139388" y="1154832"/>
            <a:ext cx="7900525" cy="764460"/>
          </a:xfrm>
        </p:spPr>
        <p:txBody>
          <a:bodyPr>
            <a:noAutofit/>
          </a:bodyPr>
          <a:lstStyle>
            <a:lvl1pPr marL="0" indent="0" algn="ctr">
              <a:buNone/>
              <a:defRPr sz="1800" cap="none"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Dummy Text Comes Here</a:t>
            </a:r>
          </a:p>
        </p:txBody>
      </p:sp>
      <p:pic>
        <p:nvPicPr>
          <p:cNvPr id="8" name="Picture 7">
            <a:extLst>
              <a:ext uri="{FF2B5EF4-FFF2-40B4-BE49-F238E27FC236}">
                <a16:creationId xmlns:a16="http://schemas.microsoft.com/office/drawing/2014/main" id="{25FC40B0-ED27-47E5-A3C2-32A8418567EE}"/>
              </a:ext>
            </a:extLst>
          </p:cNvPr>
          <p:cNvPicPr>
            <a:picLocks noChangeAspect="1"/>
          </p:cNvPicPr>
          <p:nvPr userDrawn="1"/>
        </p:nvPicPr>
        <p:blipFill>
          <a:blip r:embed="rId2">
            <a:biLevel thresh="25000"/>
            <a:extLst>
              <a:ext uri="{28A0092B-C50C-407E-A947-70E740481C1C}">
                <a14:useLocalDpi xmlns:a14="http://schemas.microsoft.com/office/drawing/2010/main"/>
              </a:ext>
            </a:extLst>
          </a:blip>
          <a:stretch>
            <a:fillRect/>
          </a:stretch>
        </p:blipFill>
        <p:spPr>
          <a:xfrm>
            <a:off x="469638" y="6260507"/>
            <a:ext cx="1075427" cy="414929"/>
          </a:xfrm>
          <a:prstGeom prst="rect">
            <a:avLst/>
          </a:prstGeom>
        </p:spPr>
      </p:pic>
      <p:sp>
        <p:nvSpPr>
          <p:cNvPr id="11" name="Oval 10">
            <a:extLst>
              <a:ext uri="{FF2B5EF4-FFF2-40B4-BE49-F238E27FC236}">
                <a16:creationId xmlns:a16="http://schemas.microsoft.com/office/drawing/2014/main" id="{8931D2A9-0B92-4197-8802-80424C14EA7E}"/>
              </a:ext>
            </a:extLst>
          </p:cNvPr>
          <p:cNvSpPr/>
          <p:nvPr userDrawn="1"/>
        </p:nvSpPr>
        <p:spPr>
          <a:xfrm>
            <a:off x="11371669" y="6409397"/>
            <a:ext cx="280051" cy="2800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Slide Number Placeholder 5">
            <a:extLst>
              <a:ext uri="{FF2B5EF4-FFF2-40B4-BE49-F238E27FC236}">
                <a16:creationId xmlns:a16="http://schemas.microsoft.com/office/drawing/2014/main" id="{533B74B0-30B9-45C2-9AE6-45D1978AAFAE}"/>
              </a:ext>
            </a:extLst>
          </p:cNvPr>
          <p:cNvSpPr>
            <a:spLocks noGrp="1"/>
          </p:cNvSpPr>
          <p:nvPr>
            <p:ph type="sldNum" sz="quarter" idx="12"/>
          </p:nvPr>
        </p:nvSpPr>
        <p:spPr>
          <a:xfrm>
            <a:off x="11363696" y="6455739"/>
            <a:ext cx="294460" cy="187367"/>
          </a:xfrm>
        </p:spPr>
        <p:txBody>
          <a:bodyPr lIns="0" tIns="0" rIns="0" bIns="0"/>
          <a:lstStyle>
            <a:lvl1pPr algn="ctr">
              <a:defRPr sz="900">
                <a:solidFill>
                  <a:srgbClr val="2C567A"/>
                </a:solidFill>
                <a:latin typeface="+mn-lt"/>
              </a:defRPr>
            </a:lvl1pPr>
          </a:lstStyle>
          <a:p>
            <a:fld id="{9EC71654-96A5-4280-94F3-931C61A9F92C}" type="slidenum">
              <a:rPr lang="en-US" noProof="0" smtClean="0"/>
              <a:pPr/>
              <a:t>‹#›</a:t>
            </a:fld>
            <a:endParaRPr lang="en-US" noProof="0" dirty="0"/>
          </a:p>
        </p:txBody>
      </p:sp>
      <p:sp>
        <p:nvSpPr>
          <p:cNvPr id="15" name="Picture Placeholder 14">
            <a:extLst>
              <a:ext uri="{FF2B5EF4-FFF2-40B4-BE49-F238E27FC236}">
                <a16:creationId xmlns:a16="http://schemas.microsoft.com/office/drawing/2014/main" id="{B5A30B6B-EEDB-4142-8138-D50F5A307D76}"/>
              </a:ext>
            </a:extLst>
          </p:cNvPr>
          <p:cNvSpPr>
            <a:spLocks noGrp="1"/>
          </p:cNvSpPr>
          <p:nvPr>
            <p:ph type="pic" sz="quarter" idx="13"/>
          </p:nvPr>
        </p:nvSpPr>
        <p:spPr>
          <a:xfrm>
            <a:off x="2993041" y="2270376"/>
            <a:ext cx="6206400" cy="4587625"/>
          </a:xfrm>
          <a:custGeom>
            <a:avLst/>
            <a:gdLst>
              <a:gd name="connsiteX0" fmla="*/ 3103200 w 6206400"/>
              <a:gd name="connsiteY0" fmla="*/ 0 h 4587625"/>
              <a:gd name="connsiteX1" fmla="*/ 6206400 w 6206400"/>
              <a:gd name="connsiteY1" fmla="*/ 3103200 h 4587625"/>
              <a:gd name="connsiteX2" fmla="*/ 5831861 w 6206400"/>
              <a:gd name="connsiteY2" fmla="*/ 4582370 h 4587625"/>
              <a:gd name="connsiteX3" fmla="*/ 5828668 w 6206400"/>
              <a:gd name="connsiteY3" fmla="*/ 4587625 h 4587625"/>
              <a:gd name="connsiteX4" fmla="*/ 377733 w 6206400"/>
              <a:gd name="connsiteY4" fmla="*/ 4587625 h 4587625"/>
              <a:gd name="connsiteX5" fmla="*/ 374540 w 6206400"/>
              <a:gd name="connsiteY5" fmla="*/ 4582370 h 4587625"/>
              <a:gd name="connsiteX6" fmla="*/ 0 w 6206400"/>
              <a:gd name="connsiteY6" fmla="*/ 3103200 h 4587625"/>
              <a:gd name="connsiteX7" fmla="*/ 3103200 w 6206400"/>
              <a:gd name="connsiteY7" fmla="*/ 0 h 458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06400" h="4587625">
                <a:moveTo>
                  <a:pt x="3103200" y="0"/>
                </a:moveTo>
                <a:cubicBezTo>
                  <a:pt x="4817050" y="0"/>
                  <a:pt x="6206400" y="1389350"/>
                  <a:pt x="6206400" y="3103200"/>
                </a:cubicBezTo>
                <a:cubicBezTo>
                  <a:pt x="6206400" y="3638778"/>
                  <a:pt x="6070721" y="4142667"/>
                  <a:pt x="5831861" y="4582370"/>
                </a:cubicBezTo>
                <a:lnTo>
                  <a:pt x="5828668" y="4587625"/>
                </a:lnTo>
                <a:lnTo>
                  <a:pt x="377733" y="4587625"/>
                </a:lnTo>
                <a:lnTo>
                  <a:pt x="374540" y="4582370"/>
                </a:lnTo>
                <a:cubicBezTo>
                  <a:pt x="135679" y="4142667"/>
                  <a:pt x="0" y="3638778"/>
                  <a:pt x="0" y="3103200"/>
                </a:cubicBezTo>
                <a:cubicBezTo>
                  <a:pt x="0" y="1389350"/>
                  <a:pt x="1389350" y="0"/>
                  <a:pt x="3103200" y="0"/>
                </a:cubicBezTo>
                <a:close/>
              </a:path>
            </a:pathLst>
          </a:custGeom>
          <a:solidFill>
            <a:schemeClr val="bg2"/>
          </a:solidFill>
        </p:spPr>
        <p:txBody>
          <a:bodyPr wrap="square" anchor="ctr">
            <a:noAutofit/>
          </a:bodyPr>
          <a:lstStyle>
            <a:lvl1pPr marL="0" indent="0" algn="ctr">
              <a:buNone/>
              <a:defRPr sz="2400"/>
            </a:lvl1pPr>
          </a:lstStyle>
          <a:p>
            <a:r>
              <a:rPr lang="en-US" noProof="0"/>
              <a:t>Click icon to add picture</a:t>
            </a:r>
            <a:endParaRPr lang="en-US" noProof="0" dirty="0"/>
          </a:p>
        </p:txBody>
      </p:sp>
    </p:spTree>
    <p:extLst>
      <p:ext uri="{BB962C8B-B14F-4D97-AF65-F5344CB8AC3E}">
        <p14:creationId xmlns:p14="http://schemas.microsoft.com/office/powerpoint/2010/main" val="27504955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EE9886-36F0-4E06-A3A6-D8F00B0665A1}"/>
              </a:ext>
            </a:extLst>
          </p:cNvPr>
          <p:cNvSpPr>
            <a:spLocks noGrp="1"/>
          </p:cNvSpPr>
          <p:nvPr>
            <p:ph idx="1"/>
          </p:nvPr>
        </p:nvSpPr>
        <p:spPr>
          <a:xfrm>
            <a:off x="538960" y="1825625"/>
            <a:ext cx="4914189" cy="4351338"/>
          </a:xfrm>
        </p:spPr>
        <p:txBody>
          <a:bodyPr lIns="0" tIns="0" rIns="0" bIns="0">
            <a:noAutofit/>
          </a:bodyPr>
          <a:lstStyle>
            <a:lvl1pPr>
              <a:defRPr sz="2400"/>
            </a:lvl1pPr>
            <a:lvl2pPr>
              <a:defRPr sz="2000"/>
            </a:lvl2pPr>
            <a:lvl3pPr>
              <a:defRPr sz="1800"/>
            </a:lvl3pPr>
            <a:lvl4pPr>
              <a:defRPr sz="1600"/>
            </a:lvl4pPr>
            <a:lvl5pPr>
              <a:defRPr sz="16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grpSp>
        <p:nvGrpSpPr>
          <p:cNvPr id="10" name="Group 9">
            <a:extLst>
              <a:ext uri="{FF2B5EF4-FFF2-40B4-BE49-F238E27FC236}">
                <a16:creationId xmlns:a16="http://schemas.microsoft.com/office/drawing/2014/main" id="{42E17FB3-B5C4-4B3A-A57B-C6493A9D0C66}"/>
              </a:ext>
            </a:extLst>
          </p:cNvPr>
          <p:cNvGrpSpPr/>
          <p:nvPr userDrawn="1"/>
        </p:nvGrpSpPr>
        <p:grpSpPr>
          <a:xfrm rot="8650774">
            <a:off x="5037655" y="4336093"/>
            <a:ext cx="1905000" cy="2354263"/>
            <a:chOff x="11114088" y="2241550"/>
            <a:chExt cx="1905000" cy="2354263"/>
          </a:xfrm>
          <a:solidFill>
            <a:schemeClr val="bg2"/>
          </a:solidFill>
        </p:grpSpPr>
        <p:sp>
          <p:nvSpPr>
            <p:cNvPr id="11" name="Freeform 5">
              <a:extLst>
                <a:ext uri="{FF2B5EF4-FFF2-40B4-BE49-F238E27FC236}">
                  <a16:creationId xmlns:a16="http://schemas.microsoft.com/office/drawing/2014/main" id="{DCA6C454-F761-4265-BB5E-DFD947CC3592}"/>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2" name="Freeform 6">
              <a:extLst>
                <a:ext uri="{FF2B5EF4-FFF2-40B4-BE49-F238E27FC236}">
                  <a16:creationId xmlns:a16="http://schemas.microsoft.com/office/drawing/2014/main" id="{6B853B2F-9E1C-4AC4-9344-8610498D5B52}"/>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7">
              <a:extLst>
                <a:ext uri="{FF2B5EF4-FFF2-40B4-BE49-F238E27FC236}">
                  <a16:creationId xmlns:a16="http://schemas.microsoft.com/office/drawing/2014/main" id="{B7FCC84B-2235-4948-8277-8363DFC691A4}"/>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23" name="Picture Placeholder 22">
            <a:extLst>
              <a:ext uri="{FF2B5EF4-FFF2-40B4-BE49-F238E27FC236}">
                <a16:creationId xmlns:a16="http://schemas.microsoft.com/office/drawing/2014/main" id="{26619E66-5354-4D60-8529-27917AC037C0}"/>
              </a:ext>
            </a:extLst>
          </p:cNvPr>
          <p:cNvSpPr>
            <a:spLocks noGrp="1"/>
          </p:cNvSpPr>
          <p:nvPr>
            <p:ph type="pic" sz="quarter" idx="13"/>
          </p:nvPr>
        </p:nvSpPr>
        <p:spPr>
          <a:xfrm>
            <a:off x="5884648" y="0"/>
            <a:ext cx="6307353" cy="5780372"/>
          </a:xfrm>
          <a:custGeom>
            <a:avLst/>
            <a:gdLst>
              <a:gd name="connsiteX0" fmla="*/ 760444 w 6307353"/>
              <a:gd name="connsiteY0" fmla="*/ 0 h 5780372"/>
              <a:gd name="connsiteX1" fmla="*/ 6307353 w 6307353"/>
              <a:gd name="connsiteY1" fmla="*/ 0 h 5780372"/>
              <a:gd name="connsiteX2" fmla="*/ 6307353 w 6307353"/>
              <a:gd name="connsiteY2" fmla="*/ 4515612 h 5780372"/>
              <a:gd name="connsiteX3" fmla="*/ 6110746 w 6307353"/>
              <a:gd name="connsiteY3" fmla="*/ 4731934 h 5780372"/>
              <a:gd name="connsiteX4" fmla="*/ 3579592 w 6307353"/>
              <a:gd name="connsiteY4" fmla="*/ 5780372 h 5780372"/>
              <a:gd name="connsiteX5" fmla="*/ 0 w 6307353"/>
              <a:gd name="connsiteY5" fmla="*/ 2200780 h 5780372"/>
              <a:gd name="connsiteX6" fmla="*/ 611338 w 6307353"/>
              <a:gd name="connsiteY6" fmla="*/ 199396 h 5780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7353" h="5780372">
                <a:moveTo>
                  <a:pt x="760444" y="0"/>
                </a:moveTo>
                <a:lnTo>
                  <a:pt x="6307353" y="0"/>
                </a:lnTo>
                <a:lnTo>
                  <a:pt x="6307353" y="4515612"/>
                </a:lnTo>
                <a:lnTo>
                  <a:pt x="6110746" y="4731934"/>
                </a:lnTo>
                <a:cubicBezTo>
                  <a:pt x="5462967" y="5379713"/>
                  <a:pt x="4568069" y="5780372"/>
                  <a:pt x="3579592" y="5780372"/>
                </a:cubicBezTo>
                <a:cubicBezTo>
                  <a:pt x="1602638" y="5780372"/>
                  <a:pt x="0" y="4177734"/>
                  <a:pt x="0" y="2200780"/>
                </a:cubicBezTo>
                <a:cubicBezTo>
                  <a:pt x="0" y="1459422"/>
                  <a:pt x="225371" y="770703"/>
                  <a:pt x="611338" y="199396"/>
                </a:cubicBezTo>
                <a:close/>
              </a:path>
            </a:pathLst>
          </a:custGeom>
          <a:solidFill>
            <a:schemeClr val="bg2"/>
          </a:solidFill>
        </p:spPr>
        <p:txBody>
          <a:bodyPr wrap="square" anchor="ctr">
            <a:noAutofit/>
          </a:bodyPr>
          <a:lstStyle>
            <a:lvl1pPr marL="0" indent="0" algn="ctr">
              <a:buNone/>
              <a:defRPr/>
            </a:lvl1pPr>
          </a:lstStyle>
          <a:p>
            <a:r>
              <a:rPr lang="en-US" noProof="0"/>
              <a:t>Click icon to add picture</a:t>
            </a:r>
            <a:endParaRPr lang="en-US" noProof="0" dirty="0"/>
          </a:p>
        </p:txBody>
      </p:sp>
      <p:sp>
        <p:nvSpPr>
          <p:cNvPr id="14" name="Title 1">
            <a:extLst>
              <a:ext uri="{FF2B5EF4-FFF2-40B4-BE49-F238E27FC236}">
                <a16:creationId xmlns:a16="http://schemas.microsoft.com/office/drawing/2014/main" id="{2E646B4F-6CCB-724C-9D5E-6D5770023939}"/>
              </a:ext>
            </a:extLst>
          </p:cNvPr>
          <p:cNvSpPr>
            <a:spLocks noGrp="1"/>
          </p:cNvSpPr>
          <p:nvPr>
            <p:ph type="title"/>
          </p:nvPr>
        </p:nvSpPr>
        <p:spPr>
          <a:xfrm>
            <a:off x="515938" y="499595"/>
            <a:ext cx="4937211" cy="1325563"/>
          </a:xfrm>
        </p:spPr>
        <p:txBody>
          <a:bodyPr lIns="0" tIns="0" rIns="0" bIns="0">
            <a:noAutofit/>
          </a:bodyPr>
          <a:lstStyle>
            <a:lvl1pPr>
              <a:defRPr sz="3200" b="1" cap="all" baseline="0"/>
            </a:lvl1pPr>
          </a:lstStyle>
          <a:p>
            <a:r>
              <a:rPr lang="en-US" noProof="0"/>
              <a:t>Click to edit Master title style</a:t>
            </a:r>
            <a:endParaRPr lang="en-US" noProof="0" dirty="0"/>
          </a:p>
        </p:txBody>
      </p:sp>
    </p:spTree>
    <p:extLst>
      <p:ext uri="{BB962C8B-B14F-4D97-AF65-F5344CB8AC3E}">
        <p14:creationId xmlns:p14="http://schemas.microsoft.com/office/powerpoint/2010/main" val="1696208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499595"/>
            <a:ext cx="4937211" cy="1325563"/>
          </a:xfrm>
        </p:spPr>
        <p:txBody>
          <a:bodyPr lIns="0" tIns="0" rIns="0" bIns="0">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538960" y="1825625"/>
            <a:ext cx="4914189" cy="4351338"/>
          </a:xfrm>
        </p:spPr>
        <p:txBody>
          <a:bodyPr lIns="0" tIns="0" rIns="0" bIns="0">
            <a:noAutofit/>
          </a:bodyPr>
          <a:lstStyle>
            <a:lvl1pPr>
              <a:defRPr sz="2400"/>
            </a:lvl1pPr>
            <a:lvl2pPr>
              <a:defRPr sz="2000"/>
            </a:lvl2pPr>
            <a:lvl3pPr>
              <a:defRPr sz="1800"/>
            </a:lvl3pPr>
            <a:lvl4pPr>
              <a:defRPr sz="1600"/>
            </a:lvl4pPr>
            <a:lvl5pPr>
              <a:defRPr sz="16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14" name="Rectangle 13">
            <a:extLst>
              <a:ext uri="{FF2B5EF4-FFF2-40B4-BE49-F238E27FC236}">
                <a16:creationId xmlns:a16="http://schemas.microsoft.com/office/drawing/2014/main" id="{9D415693-E2CB-4DB4-B07C-2F96B0CAB302}"/>
              </a:ext>
            </a:extLst>
          </p:cNvPr>
          <p:cNvSpPr/>
          <p:nvPr userDrawn="1"/>
        </p:nvSpPr>
        <p:spPr>
          <a:xfrm>
            <a:off x="7854462" y="988536"/>
            <a:ext cx="4329129" cy="4880927"/>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14C1BF67-E354-4E04-8F94-BABF2B7D1AFB}"/>
              </a:ext>
            </a:extLst>
          </p:cNvPr>
          <p:cNvSpPr/>
          <p:nvPr userDrawn="1"/>
        </p:nvSpPr>
        <p:spPr>
          <a:xfrm>
            <a:off x="5107816" y="633613"/>
            <a:ext cx="5571908" cy="5571906"/>
          </a:xfrm>
          <a:prstGeom prst="ellipse">
            <a:avLst/>
          </a:prstGeom>
          <a:solidFill>
            <a:schemeClr val="bg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5">
            <a:extLst>
              <a:ext uri="{FF2B5EF4-FFF2-40B4-BE49-F238E27FC236}">
                <a16:creationId xmlns:a16="http://schemas.microsoft.com/office/drawing/2014/main" id="{FF6AC390-6F85-4B64-AE7A-E8E0D8FC89CF}"/>
              </a:ext>
            </a:extLst>
          </p:cNvPr>
          <p:cNvSpPr>
            <a:spLocks noGrp="1"/>
          </p:cNvSpPr>
          <p:nvPr>
            <p:ph type="pic" sz="quarter" idx="13"/>
          </p:nvPr>
        </p:nvSpPr>
        <p:spPr>
          <a:xfrm>
            <a:off x="5455212" y="988536"/>
            <a:ext cx="4884848" cy="4884848"/>
          </a:xfrm>
          <a:prstGeom prst="ellipse">
            <a:avLst/>
          </a:prstGeom>
          <a:solidFill>
            <a:schemeClr val="bg1">
              <a:lumMod val="85000"/>
            </a:schemeClr>
          </a:solidFill>
        </p:spPr>
        <p:txBody>
          <a:bodyPr anchor="ctr"/>
          <a:lstStyle>
            <a:lvl1pPr marL="0" indent="0" algn="ctr">
              <a:buNone/>
              <a:defRPr/>
            </a:lvl1pPr>
          </a:lstStyle>
          <a:p>
            <a:r>
              <a:rPr lang="en-US" noProof="0"/>
              <a:t>Click icon to add picture</a:t>
            </a:r>
            <a:endParaRPr lang="en-US" noProof="0" dirty="0"/>
          </a:p>
        </p:txBody>
      </p:sp>
    </p:spTree>
    <p:extLst>
      <p:ext uri="{BB962C8B-B14F-4D97-AF65-F5344CB8AC3E}">
        <p14:creationId xmlns:p14="http://schemas.microsoft.com/office/powerpoint/2010/main" val="1969986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03">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2E4E194-63F1-4D43-AC02-75733DF045E9}"/>
              </a:ext>
            </a:extLst>
          </p:cNvPr>
          <p:cNvSpPr/>
          <p:nvPr userDrawn="1"/>
        </p:nvSpPr>
        <p:spPr>
          <a:xfrm>
            <a:off x="8308181"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Oval 21">
            <a:extLst>
              <a:ext uri="{FF2B5EF4-FFF2-40B4-BE49-F238E27FC236}">
                <a16:creationId xmlns:a16="http://schemas.microsoft.com/office/drawing/2014/main" id="{E799E3E2-888B-2343-9A63-F84C03265CB5}"/>
              </a:ext>
            </a:extLst>
          </p:cNvPr>
          <p:cNvSpPr>
            <a:spLocks noChangeAspect="1"/>
          </p:cNvSpPr>
          <p:nvPr userDrawn="1"/>
        </p:nvSpPr>
        <p:spPr>
          <a:xfrm>
            <a:off x="9833702" y="1823757"/>
            <a:ext cx="832104" cy="832104"/>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3" name="Picture Placeholder 11">
            <a:extLst>
              <a:ext uri="{FF2B5EF4-FFF2-40B4-BE49-F238E27FC236}">
                <a16:creationId xmlns:a16="http://schemas.microsoft.com/office/drawing/2014/main" id="{8FEDE8EF-5B7A-A741-9A56-D365CAE01B62}"/>
              </a:ext>
            </a:extLst>
          </p:cNvPr>
          <p:cNvSpPr>
            <a:spLocks noGrp="1"/>
          </p:cNvSpPr>
          <p:nvPr>
            <p:ph type="pic" sz="quarter" idx="19" hasCustomPrompt="1"/>
          </p:nvPr>
        </p:nvSpPr>
        <p:spPr>
          <a:xfrm>
            <a:off x="9998318" y="1988373"/>
            <a:ext cx="502873" cy="502873"/>
          </a:xfrm>
          <a:prstGeom prst="rect">
            <a:avLst/>
          </a:prstGeom>
          <a:noFill/>
        </p:spPr>
        <p:txBody>
          <a:bodyPr lIns="0" rIns="0" anchor="ctr">
            <a:noAutofit/>
          </a:bodyPr>
          <a:lstStyle>
            <a:lvl1pPr marL="0" indent="0" algn="ctr">
              <a:buNone/>
              <a:defRPr sz="1100">
                <a:solidFill>
                  <a:schemeClr val="bg1"/>
                </a:solidFill>
              </a:defRPr>
            </a:lvl1pPr>
          </a:lstStyle>
          <a:p>
            <a:r>
              <a:rPr lang="en-US" noProof="0" dirty="0"/>
              <a:t>icon</a:t>
            </a:r>
          </a:p>
        </p:txBody>
      </p:sp>
      <p:sp>
        <p:nvSpPr>
          <p:cNvPr id="9" name="Rectangle 8">
            <a:extLst>
              <a:ext uri="{FF2B5EF4-FFF2-40B4-BE49-F238E27FC236}">
                <a16:creationId xmlns:a16="http://schemas.microsoft.com/office/drawing/2014/main" id="{3755C1FB-E61C-4BBC-8179-D34908DEA1B6}"/>
              </a:ext>
            </a:extLst>
          </p:cNvPr>
          <p:cNvSpPr/>
          <p:nvPr userDrawn="1"/>
        </p:nvSpPr>
        <p:spPr>
          <a:xfrm>
            <a:off x="0" y="1630018"/>
            <a:ext cx="3883819" cy="4373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Oval 3">
            <a:extLst>
              <a:ext uri="{FF2B5EF4-FFF2-40B4-BE49-F238E27FC236}">
                <a16:creationId xmlns:a16="http://schemas.microsoft.com/office/drawing/2014/main" id="{8C1E0992-271E-4948-9461-C7AA54AF8FEA}"/>
              </a:ext>
            </a:extLst>
          </p:cNvPr>
          <p:cNvSpPr>
            <a:spLocks noChangeAspect="1"/>
          </p:cNvSpPr>
          <p:nvPr userDrawn="1"/>
        </p:nvSpPr>
        <p:spPr>
          <a:xfrm>
            <a:off x="1526011" y="1823757"/>
            <a:ext cx="832104" cy="83210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219126" y="3207024"/>
            <a:ext cx="3445566" cy="2504663"/>
          </a:xfrm>
        </p:spPr>
        <p:txBody>
          <a:bodyPr lIns="0" tIns="0" rIns="0" bIns="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6" name="Picture Placeholder 5">
            <a:extLst>
              <a:ext uri="{FF2B5EF4-FFF2-40B4-BE49-F238E27FC236}">
                <a16:creationId xmlns:a16="http://schemas.microsoft.com/office/drawing/2014/main" id="{35B71D50-AA4B-4E0C-8F6A-0F64F2C8A8C7}"/>
              </a:ext>
            </a:extLst>
          </p:cNvPr>
          <p:cNvSpPr>
            <a:spLocks noGrp="1"/>
          </p:cNvSpPr>
          <p:nvPr>
            <p:ph type="pic" sz="quarter" idx="13"/>
          </p:nvPr>
        </p:nvSpPr>
        <p:spPr>
          <a:xfrm>
            <a:off x="3883819" y="1630018"/>
            <a:ext cx="4424362" cy="4373217"/>
          </a:xfrm>
          <a:solidFill>
            <a:schemeClr val="bg2">
              <a:lumMod val="90000"/>
            </a:schemeClr>
          </a:solidFill>
        </p:spPr>
        <p:txBody>
          <a:bodyPr anchor="ctr"/>
          <a:lstStyle>
            <a:lvl1pPr marL="0" indent="0" algn="ctr">
              <a:buNone/>
              <a:defRPr/>
            </a:lvl1pPr>
          </a:lstStyle>
          <a:p>
            <a:r>
              <a:rPr lang="en-US" noProof="0"/>
              <a:t>Click icon to add picture</a:t>
            </a:r>
            <a:endParaRPr lang="en-US" noProof="0" dirty="0"/>
          </a:p>
        </p:txBody>
      </p:sp>
      <p:sp>
        <p:nvSpPr>
          <p:cNvPr id="17" name="Content Placeholder 2">
            <a:extLst>
              <a:ext uri="{FF2B5EF4-FFF2-40B4-BE49-F238E27FC236}">
                <a16:creationId xmlns:a16="http://schemas.microsoft.com/office/drawing/2014/main" id="{147C9C38-5B17-467D-B581-EF28ECB11E80}"/>
              </a:ext>
            </a:extLst>
          </p:cNvPr>
          <p:cNvSpPr>
            <a:spLocks noGrp="1"/>
          </p:cNvSpPr>
          <p:nvPr>
            <p:ph idx="14" hasCustomPrompt="1"/>
          </p:nvPr>
        </p:nvSpPr>
        <p:spPr>
          <a:xfrm>
            <a:off x="8527490" y="3207024"/>
            <a:ext cx="3445200" cy="2504663"/>
          </a:xfrm>
        </p:spPr>
        <p:txBody>
          <a:bodyPr lIns="0" tIns="0" rIns="0" bIns="0">
            <a:norm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20" name="Content Placeholder 2">
            <a:extLst>
              <a:ext uri="{FF2B5EF4-FFF2-40B4-BE49-F238E27FC236}">
                <a16:creationId xmlns:a16="http://schemas.microsoft.com/office/drawing/2014/main" id="{FEB88DD7-AEB5-4718-AF2D-28B5B91ED715}"/>
              </a:ext>
            </a:extLst>
          </p:cNvPr>
          <p:cNvSpPr>
            <a:spLocks noGrp="1"/>
          </p:cNvSpPr>
          <p:nvPr>
            <p:ph idx="15" hasCustomPrompt="1"/>
          </p:nvPr>
        </p:nvSpPr>
        <p:spPr>
          <a:xfrm>
            <a:off x="219126" y="2711636"/>
            <a:ext cx="3445566" cy="495389"/>
          </a:xfrm>
        </p:spPr>
        <p:txBody>
          <a:bodyPr lIns="0" tIns="0" rIns="0" bIns="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21" name="Content Placeholder 2">
            <a:extLst>
              <a:ext uri="{FF2B5EF4-FFF2-40B4-BE49-F238E27FC236}">
                <a16:creationId xmlns:a16="http://schemas.microsoft.com/office/drawing/2014/main" id="{F694448B-800C-40EF-8F61-18C018E8374C}"/>
              </a:ext>
            </a:extLst>
          </p:cNvPr>
          <p:cNvSpPr>
            <a:spLocks noGrp="1"/>
          </p:cNvSpPr>
          <p:nvPr>
            <p:ph idx="16" hasCustomPrompt="1"/>
          </p:nvPr>
        </p:nvSpPr>
        <p:spPr>
          <a:xfrm>
            <a:off x="8527124" y="2711636"/>
            <a:ext cx="3445566" cy="495389"/>
          </a:xfrm>
        </p:spPr>
        <p:txBody>
          <a:bodyPr lIns="0" tIns="0" rIns="0" bIns="0" anchor="ctr">
            <a:noAutofit/>
          </a:bodyPr>
          <a:lstStyle>
            <a:lvl1pPr marL="0" indent="0" algn="ctr">
              <a:buNone/>
              <a:defRPr sz="1800" b="1" cap="all" baseline="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12" name="Picture Placeholder 11">
            <a:extLst>
              <a:ext uri="{FF2B5EF4-FFF2-40B4-BE49-F238E27FC236}">
                <a16:creationId xmlns:a16="http://schemas.microsoft.com/office/drawing/2014/main" id="{483B974E-5202-4EAD-9D55-4129C84BAE87}"/>
              </a:ext>
            </a:extLst>
          </p:cNvPr>
          <p:cNvSpPr>
            <a:spLocks noGrp="1"/>
          </p:cNvSpPr>
          <p:nvPr>
            <p:ph type="pic" sz="quarter" idx="17" hasCustomPrompt="1"/>
          </p:nvPr>
        </p:nvSpPr>
        <p:spPr>
          <a:xfrm>
            <a:off x="1690627" y="1988373"/>
            <a:ext cx="502873" cy="502873"/>
          </a:xfrm>
          <a:prstGeom prst="rect">
            <a:avLst/>
          </a:prstGeom>
          <a:noFill/>
        </p:spPr>
        <p:txBody>
          <a:bodyPr lIns="0" rIns="0" anchor="ctr">
            <a:noAutofit/>
          </a:bodyPr>
          <a:lstStyle>
            <a:lvl1pPr marL="0" indent="0" algn="ctr">
              <a:buNone/>
              <a:defRPr sz="1100">
                <a:solidFill>
                  <a:schemeClr val="bg1"/>
                </a:solidFill>
              </a:defRPr>
            </a:lvl1pPr>
          </a:lstStyle>
          <a:p>
            <a:r>
              <a:rPr lang="en-US" noProof="0" dirty="0"/>
              <a:t>icon</a:t>
            </a:r>
          </a:p>
        </p:txBody>
      </p:sp>
    </p:spTree>
    <p:extLst>
      <p:ext uri="{BB962C8B-B14F-4D97-AF65-F5344CB8AC3E}">
        <p14:creationId xmlns:p14="http://schemas.microsoft.com/office/powerpoint/2010/main" val="1741033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Layout">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1B6EB0C6-606C-4AFB-8FF8-AB43606B95BD}"/>
              </a:ext>
            </a:extLst>
          </p:cNvPr>
          <p:cNvSpPr/>
          <p:nvPr userDrawn="1"/>
        </p:nvSpPr>
        <p:spPr>
          <a:xfrm>
            <a:off x="6599236" y="4707908"/>
            <a:ext cx="5592763" cy="1006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Rectangle 3">
            <a:extLst>
              <a:ext uri="{FF2B5EF4-FFF2-40B4-BE49-F238E27FC236}">
                <a16:creationId xmlns:a16="http://schemas.microsoft.com/office/drawing/2014/main" id="{25CE6D5A-A5C0-4B12-A26A-691D5743FA5C}"/>
              </a:ext>
            </a:extLst>
          </p:cNvPr>
          <p:cNvSpPr/>
          <p:nvPr userDrawn="1"/>
        </p:nvSpPr>
        <p:spPr>
          <a:xfrm>
            <a:off x="-82063" y="1648186"/>
            <a:ext cx="5709139" cy="1006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32970CD0-696D-4313-96BA-4AA72C813BD0}"/>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p>
        </p:txBody>
      </p:sp>
      <p:sp>
        <p:nvSpPr>
          <p:cNvPr id="3" name="Content Placeholder 2">
            <a:extLst>
              <a:ext uri="{FF2B5EF4-FFF2-40B4-BE49-F238E27FC236}">
                <a16:creationId xmlns:a16="http://schemas.microsoft.com/office/drawing/2014/main" id="{0FEE9886-36F0-4E06-A3A6-D8F00B0665A1}"/>
              </a:ext>
            </a:extLst>
          </p:cNvPr>
          <p:cNvSpPr>
            <a:spLocks noGrp="1"/>
          </p:cNvSpPr>
          <p:nvPr>
            <p:ph idx="1" hasCustomPrompt="1"/>
          </p:nvPr>
        </p:nvSpPr>
        <p:spPr>
          <a:xfrm>
            <a:off x="680934" y="2863158"/>
            <a:ext cx="4074002" cy="2846648"/>
          </a:xfrm>
        </p:spPr>
        <p:txBody>
          <a:bodyPr lIns="0" tIns="0" rIns="0" bIns="0">
            <a:noAutofit/>
          </a:bodyPr>
          <a:lstStyle>
            <a:lvl1pPr marL="0" indent="0" algn="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7" name="Rectangle 6">
            <a:extLst>
              <a:ext uri="{FF2B5EF4-FFF2-40B4-BE49-F238E27FC236}">
                <a16:creationId xmlns:a16="http://schemas.microsoft.com/office/drawing/2014/main" id="{76627016-BFC4-46D4-89DB-F72E3C3461EC}"/>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accent2"/>
              </a:solidFill>
            </a:endParaRPr>
          </a:p>
        </p:txBody>
      </p:sp>
      <p:pic>
        <p:nvPicPr>
          <p:cNvPr id="8" name="Picture 7">
            <a:extLst>
              <a:ext uri="{FF2B5EF4-FFF2-40B4-BE49-F238E27FC236}">
                <a16:creationId xmlns:a16="http://schemas.microsoft.com/office/drawing/2014/main" id="{676C557E-B5A7-4416-BCC0-5743550BF1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15" name="Oval 14">
            <a:extLst>
              <a:ext uri="{FF2B5EF4-FFF2-40B4-BE49-F238E27FC236}">
                <a16:creationId xmlns:a16="http://schemas.microsoft.com/office/drawing/2014/main" id="{EF515B4A-CB20-4847-8E00-0DD66F1FEBB4}"/>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Slide Number Placeholder 5">
            <a:extLst>
              <a:ext uri="{FF2B5EF4-FFF2-40B4-BE49-F238E27FC236}">
                <a16:creationId xmlns:a16="http://schemas.microsoft.com/office/drawing/2014/main" id="{996B64B9-1DF0-4EE9-BAB5-72AFA94B9AFD}"/>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20" name="Content Placeholder 2">
            <a:extLst>
              <a:ext uri="{FF2B5EF4-FFF2-40B4-BE49-F238E27FC236}">
                <a16:creationId xmlns:a16="http://schemas.microsoft.com/office/drawing/2014/main" id="{FEB88DD7-AEB5-4718-AF2D-28B5B91ED715}"/>
              </a:ext>
            </a:extLst>
          </p:cNvPr>
          <p:cNvSpPr>
            <a:spLocks noGrp="1"/>
          </p:cNvSpPr>
          <p:nvPr>
            <p:ph idx="15" hasCustomPrompt="1"/>
          </p:nvPr>
        </p:nvSpPr>
        <p:spPr>
          <a:xfrm>
            <a:off x="1309370" y="1903728"/>
            <a:ext cx="3445566" cy="495389"/>
          </a:xfrm>
        </p:spPr>
        <p:txBody>
          <a:bodyPr lIns="0" tIns="0" rIns="0" bIns="0" anchor="ctr">
            <a:noAutofit/>
          </a:bodyPr>
          <a:lstStyle>
            <a:lvl1pPr marL="0" indent="0" algn="r">
              <a:buNone/>
              <a:defRPr sz="1800" b="1" cap="all" baseline="0">
                <a:solidFill>
                  <a:schemeClr val="accent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Topic 01 comes here</a:t>
            </a:r>
          </a:p>
        </p:txBody>
      </p:sp>
      <p:sp>
        <p:nvSpPr>
          <p:cNvPr id="23" name="Content Placeholder 2">
            <a:extLst>
              <a:ext uri="{FF2B5EF4-FFF2-40B4-BE49-F238E27FC236}">
                <a16:creationId xmlns:a16="http://schemas.microsoft.com/office/drawing/2014/main" id="{E5123CE7-2F8A-489B-BD99-0C2A33ADF49A}"/>
              </a:ext>
            </a:extLst>
          </p:cNvPr>
          <p:cNvSpPr>
            <a:spLocks noGrp="1"/>
          </p:cNvSpPr>
          <p:nvPr>
            <p:ph idx="19" hasCustomPrompt="1"/>
          </p:nvPr>
        </p:nvSpPr>
        <p:spPr>
          <a:xfrm>
            <a:off x="7327918" y="1648186"/>
            <a:ext cx="4074002" cy="2834508"/>
          </a:xfrm>
        </p:spPr>
        <p:txBody>
          <a:bodyPr lIns="0" tIns="0" rIns="0" bIns="0" anchor="b">
            <a:no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Edit Master text styles</a:t>
            </a:r>
          </a:p>
        </p:txBody>
      </p:sp>
      <p:sp>
        <p:nvSpPr>
          <p:cNvPr id="25" name="Content Placeholder 2">
            <a:extLst>
              <a:ext uri="{FF2B5EF4-FFF2-40B4-BE49-F238E27FC236}">
                <a16:creationId xmlns:a16="http://schemas.microsoft.com/office/drawing/2014/main" id="{07730BCF-AC2A-4FEC-8F01-63964DB444CF}"/>
              </a:ext>
            </a:extLst>
          </p:cNvPr>
          <p:cNvSpPr>
            <a:spLocks noGrp="1"/>
          </p:cNvSpPr>
          <p:nvPr>
            <p:ph idx="20" hasCustomPrompt="1"/>
          </p:nvPr>
        </p:nvSpPr>
        <p:spPr>
          <a:xfrm>
            <a:off x="7475709" y="4963450"/>
            <a:ext cx="3445566" cy="495389"/>
          </a:xfrm>
        </p:spPr>
        <p:txBody>
          <a:bodyPr lIns="0" tIns="0" rIns="0" bIns="0" anchor="ctr">
            <a:noAutofit/>
          </a:bodyPr>
          <a:lstStyle>
            <a:lvl1pPr marL="0" indent="0" algn="l">
              <a:buNone/>
              <a:defRPr sz="1800" b="1" cap="all" baseline="0">
                <a:solidFill>
                  <a:schemeClr val="accent3"/>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Topic 02 comes here</a:t>
            </a:r>
          </a:p>
        </p:txBody>
      </p:sp>
      <p:sp>
        <p:nvSpPr>
          <p:cNvPr id="21" name="Oval 20">
            <a:extLst>
              <a:ext uri="{FF2B5EF4-FFF2-40B4-BE49-F238E27FC236}">
                <a16:creationId xmlns:a16="http://schemas.microsoft.com/office/drawing/2014/main" id="{919C8692-230B-D543-A7F7-4FD61B04D1C6}"/>
              </a:ext>
            </a:extLst>
          </p:cNvPr>
          <p:cNvSpPr>
            <a:spLocks noChangeAspect="1"/>
          </p:cNvSpPr>
          <p:nvPr userDrawn="1"/>
        </p:nvSpPr>
        <p:spPr>
          <a:xfrm>
            <a:off x="5084763" y="1652762"/>
            <a:ext cx="1001899" cy="1001899"/>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Picture Placeholder 11">
            <a:extLst>
              <a:ext uri="{FF2B5EF4-FFF2-40B4-BE49-F238E27FC236}">
                <a16:creationId xmlns:a16="http://schemas.microsoft.com/office/drawing/2014/main" id="{E150BFC7-A11D-CC46-B5A2-8BD93C269506}"/>
              </a:ext>
            </a:extLst>
          </p:cNvPr>
          <p:cNvSpPr>
            <a:spLocks noGrp="1"/>
          </p:cNvSpPr>
          <p:nvPr>
            <p:ph type="pic" sz="quarter" idx="21" hasCustomPrompt="1"/>
          </p:nvPr>
        </p:nvSpPr>
        <p:spPr>
          <a:xfrm>
            <a:off x="5282969" y="1850968"/>
            <a:ext cx="605487" cy="605487"/>
          </a:xfrm>
          <a:prstGeom prst="rect">
            <a:avLst/>
          </a:prstGeom>
          <a:noFill/>
        </p:spPr>
        <p:txBody>
          <a:bodyPr lIns="0" rIns="0" anchor="ctr">
            <a:normAutofit/>
          </a:bodyPr>
          <a:lstStyle>
            <a:lvl1pPr marL="0" indent="0" algn="ctr">
              <a:buNone/>
              <a:defRPr sz="1100">
                <a:solidFill>
                  <a:schemeClr val="bg1"/>
                </a:solidFill>
              </a:defRPr>
            </a:lvl1pPr>
          </a:lstStyle>
          <a:p>
            <a:r>
              <a:rPr lang="en-US" noProof="0" dirty="0"/>
              <a:t>icon</a:t>
            </a:r>
          </a:p>
        </p:txBody>
      </p:sp>
      <p:sp>
        <p:nvSpPr>
          <p:cNvPr id="28" name="Oval 27">
            <a:extLst>
              <a:ext uri="{FF2B5EF4-FFF2-40B4-BE49-F238E27FC236}">
                <a16:creationId xmlns:a16="http://schemas.microsoft.com/office/drawing/2014/main" id="{F95B55F4-B501-3440-8904-A1C7F049CBE8}"/>
              </a:ext>
            </a:extLst>
          </p:cNvPr>
          <p:cNvSpPr>
            <a:spLocks noChangeAspect="1"/>
          </p:cNvSpPr>
          <p:nvPr userDrawn="1"/>
        </p:nvSpPr>
        <p:spPr>
          <a:xfrm>
            <a:off x="6100576" y="4707907"/>
            <a:ext cx="1001899" cy="1001899"/>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Picture Placeholder 11">
            <a:extLst>
              <a:ext uri="{FF2B5EF4-FFF2-40B4-BE49-F238E27FC236}">
                <a16:creationId xmlns:a16="http://schemas.microsoft.com/office/drawing/2014/main" id="{F2116994-BE3E-6A43-9C15-E71BA8EC821F}"/>
              </a:ext>
            </a:extLst>
          </p:cNvPr>
          <p:cNvSpPr>
            <a:spLocks noGrp="1"/>
          </p:cNvSpPr>
          <p:nvPr>
            <p:ph type="pic" sz="quarter" idx="22" hasCustomPrompt="1"/>
          </p:nvPr>
        </p:nvSpPr>
        <p:spPr>
          <a:xfrm>
            <a:off x="6298782" y="4906113"/>
            <a:ext cx="605487" cy="605487"/>
          </a:xfrm>
          <a:prstGeom prst="rect">
            <a:avLst/>
          </a:prstGeom>
          <a:noFill/>
        </p:spPr>
        <p:txBody>
          <a:bodyPr lIns="0" rIns="0" anchor="ctr">
            <a:normAutofit/>
          </a:bodyPr>
          <a:lstStyle>
            <a:lvl1pPr marL="0" indent="0" algn="ctr">
              <a:buNone/>
              <a:defRPr sz="1100">
                <a:solidFill>
                  <a:schemeClr val="bg1"/>
                </a:solidFill>
              </a:defRPr>
            </a:lvl1pPr>
          </a:lstStyle>
          <a:p>
            <a:r>
              <a:rPr lang="en-US" noProof="0" dirty="0"/>
              <a:t>icon</a:t>
            </a:r>
          </a:p>
        </p:txBody>
      </p:sp>
    </p:spTree>
    <p:extLst>
      <p:ext uri="{BB962C8B-B14F-4D97-AF65-F5344CB8AC3E}">
        <p14:creationId xmlns:p14="http://schemas.microsoft.com/office/powerpoint/2010/main" val="891400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B31150-A166-4DB3-A898-2154C9665891}"/>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12" name="Freeform 5">
              <a:extLst>
                <a:ext uri="{FF2B5EF4-FFF2-40B4-BE49-F238E27FC236}">
                  <a16:creationId xmlns:a16="http://schemas.microsoft.com/office/drawing/2014/main" id="{1C1A95BC-42CA-4166-918D-DF4306881408}"/>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3" name="Freeform 6">
              <a:extLst>
                <a:ext uri="{FF2B5EF4-FFF2-40B4-BE49-F238E27FC236}">
                  <a16:creationId xmlns:a16="http://schemas.microsoft.com/office/drawing/2014/main" id="{4B4D5F91-2158-4A30-B83C-5CC9CC6E5D4F}"/>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14" name="Freeform 7">
              <a:extLst>
                <a:ext uri="{FF2B5EF4-FFF2-40B4-BE49-F238E27FC236}">
                  <a16:creationId xmlns:a16="http://schemas.microsoft.com/office/drawing/2014/main" id="{C509E5D6-79CC-4E1D-AAF4-C6F28F3C1777}"/>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6" name="Title 1">
            <a:extLst>
              <a:ext uri="{FF2B5EF4-FFF2-40B4-BE49-F238E27FC236}">
                <a16:creationId xmlns:a16="http://schemas.microsoft.com/office/drawing/2014/main" id="{B70E2287-0F7B-4DD3-A805-DB19BBF3C716}"/>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
        <p:nvSpPr>
          <p:cNvPr id="7" name="Rectangle 6">
            <a:extLst>
              <a:ext uri="{FF2B5EF4-FFF2-40B4-BE49-F238E27FC236}">
                <a16:creationId xmlns:a16="http://schemas.microsoft.com/office/drawing/2014/main" id="{8DCE74CE-BEFF-42B3-BF3E-C41B1B1F1EE4}"/>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8B0944B4-FE4A-459A-85B1-3476FE6C4C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Oval 8">
            <a:extLst>
              <a:ext uri="{FF2B5EF4-FFF2-40B4-BE49-F238E27FC236}">
                <a16:creationId xmlns:a16="http://schemas.microsoft.com/office/drawing/2014/main" id="{1B26B4BC-3D52-4C1C-85FB-226F0B5201F1}"/>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Slide Number Placeholder 5">
            <a:extLst>
              <a:ext uri="{FF2B5EF4-FFF2-40B4-BE49-F238E27FC236}">
                <a16:creationId xmlns:a16="http://schemas.microsoft.com/office/drawing/2014/main" id="{CEC6B25A-6AA2-46A7-84BE-5C907CA51B02}"/>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Tree>
    <p:extLst>
      <p:ext uri="{BB962C8B-B14F-4D97-AF65-F5344CB8AC3E}">
        <p14:creationId xmlns:p14="http://schemas.microsoft.com/office/powerpoint/2010/main" val="1564760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431CD316-21C7-4FA9-A45A-374D6AE71ED5}"/>
              </a:ext>
            </a:extLst>
          </p:cNvPr>
          <p:cNvGrpSpPr/>
          <p:nvPr userDrawn="1"/>
        </p:nvGrpSpPr>
        <p:grpSpPr>
          <a:xfrm rot="8650774" flipH="1" flipV="1">
            <a:off x="7430044" y="-1843126"/>
            <a:ext cx="4436224" cy="5482435"/>
            <a:chOff x="11114088" y="2241550"/>
            <a:chExt cx="1905000" cy="2354263"/>
          </a:xfrm>
          <a:solidFill>
            <a:schemeClr val="bg2">
              <a:alpha val="53000"/>
            </a:schemeClr>
          </a:solidFill>
        </p:grpSpPr>
        <p:sp>
          <p:nvSpPr>
            <p:cNvPr id="36" name="Freeform 5">
              <a:extLst>
                <a:ext uri="{FF2B5EF4-FFF2-40B4-BE49-F238E27FC236}">
                  <a16:creationId xmlns:a16="http://schemas.microsoft.com/office/drawing/2014/main" id="{E107D9FB-3967-4583-A9DA-6787AF71202C}"/>
                </a:ext>
              </a:extLst>
            </p:cNvPr>
            <p:cNvSpPr>
              <a:spLocks/>
            </p:cNvSpPr>
            <p:nvPr/>
          </p:nvSpPr>
          <p:spPr bwMode="auto">
            <a:xfrm>
              <a:off x="11114088" y="2241550"/>
              <a:ext cx="1905000" cy="2354263"/>
            </a:xfrm>
            <a:custGeom>
              <a:avLst/>
              <a:gdLst>
                <a:gd name="T0" fmla="*/ 0 w 447"/>
                <a:gd name="T1" fmla="*/ 264 h 553"/>
                <a:gd name="T2" fmla="*/ 141 w 447"/>
                <a:gd name="T3" fmla="*/ 48 h 553"/>
                <a:gd name="T4" fmla="*/ 414 w 447"/>
                <a:gd name="T5" fmla="*/ 67 h 553"/>
                <a:gd name="T6" fmla="*/ 438 w 447"/>
                <a:gd name="T7" fmla="*/ 98 h 553"/>
                <a:gd name="T8" fmla="*/ 391 w 447"/>
                <a:gd name="T9" fmla="*/ 111 h 553"/>
                <a:gd name="T10" fmla="*/ 94 w 447"/>
                <a:gd name="T11" fmla="*/ 149 h 553"/>
                <a:gd name="T12" fmla="*/ 107 w 447"/>
                <a:gd name="T13" fmla="*/ 424 h 553"/>
                <a:gd name="T14" fmla="*/ 383 w 447"/>
                <a:gd name="T15" fmla="*/ 453 h 553"/>
                <a:gd name="T16" fmla="*/ 393 w 447"/>
                <a:gd name="T17" fmla="*/ 446 h 553"/>
                <a:gd name="T18" fmla="*/ 433 w 447"/>
                <a:gd name="T19" fmla="*/ 449 h 553"/>
                <a:gd name="T20" fmla="*/ 421 w 447"/>
                <a:gd name="T21" fmla="*/ 485 h 553"/>
                <a:gd name="T22" fmla="*/ 194 w 447"/>
                <a:gd name="T23" fmla="*/ 531 h 553"/>
                <a:gd name="T24" fmla="*/ 0 w 447"/>
                <a:gd name="T25" fmla="*/ 264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3">
                  <a:moveTo>
                    <a:pt x="0" y="264"/>
                  </a:moveTo>
                  <a:cubicBezTo>
                    <a:pt x="5" y="176"/>
                    <a:pt x="49" y="96"/>
                    <a:pt x="141" y="48"/>
                  </a:cubicBezTo>
                  <a:cubicBezTo>
                    <a:pt x="235" y="0"/>
                    <a:pt x="327" y="9"/>
                    <a:pt x="414" y="67"/>
                  </a:cubicBezTo>
                  <a:cubicBezTo>
                    <a:pt x="425" y="75"/>
                    <a:pt x="439" y="82"/>
                    <a:pt x="438" y="98"/>
                  </a:cubicBezTo>
                  <a:cubicBezTo>
                    <a:pt x="437" y="120"/>
                    <a:pt x="413" y="127"/>
                    <a:pt x="391" y="111"/>
                  </a:cubicBezTo>
                  <a:cubicBezTo>
                    <a:pt x="294" y="40"/>
                    <a:pt x="166" y="56"/>
                    <a:pt x="94" y="149"/>
                  </a:cubicBezTo>
                  <a:cubicBezTo>
                    <a:pt x="30" y="231"/>
                    <a:pt x="36" y="349"/>
                    <a:pt x="107" y="424"/>
                  </a:cubicBezTo>
                  <a:cubicBezTo>
                    <a:pt x="180" y="502"/>
                    <a:pt x="296" y="514"/>
                    <a:pt x="383" y="453"/>
                  </a:cubicBezTo>
                  <a:cubicBezTo>
                    <a:pt x="386" y="451"/>
                    <a:pt x="390" y="449"/>
                    <a:pt x="393" y="446"/>
                  </a:cubicBezTo>
                  <a:cubicBezTo>
                    <a:pt x="407" y="433"/>
                    <a:pt x="420" y="433"/>
                    <a:pt x="433" y="449"/>
                  </a:cubicBezTo>
                  <a:cubicBezTo>
                    <a:pt x="447" y="467"/>
                    <a:pt x="433" y="477"/>
                    <a:pt x="421" y="485"/>
                  </a:cubicBezTo>
                  <a:cubicBezTo>
                    <a:pt x="353" y="537"/>
                    <a:pt x="277" y="553"/>
                    <a:pt x="194" y="531"/>
                  </a:cubicBezTo>
                  <a:cubicBezTo>
                    <a:pt x="79" y="501"/>
                    <a:pt x="1" y="397"/>
                    <a:pt x="0" y="2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7" name="Freeform 6">
              <a:extLst>
                <a:ext uri="{FF2B5EF4-FFF2-40B4-BE49-F238E27FC236}">
                  <a16:creationId xmlns:a16="http://schemas.microsoft.com/office/drawing/2014/main" id="{138D5FEB-37FF-4F26-B625-CE2BE91FF21B}"/>
                </a:ext>
              </a:extLst>
            </p:cNvPr>
            <p:cNvSpPr>
              <a:spLocks/>
            </p:cNvSpPr>
            <p:nvPr/>
          </p:nvSpPr>
          <p:spPr bwMode="auto">
            <a:xfrm>
              <a:off x="11412538" y="2590800"/>
              <a:ext cx="835025" cy="1673225"/>
            </a:xfrm>
            <a:custGeom>
              <a:avLst/>
              <a:gdLst>
                <a:gd name="T0" fmla="*/ 0 w 196"/>
                <a:gd name="T1" fmla="*/ 198 h 393"/>
                <a:gd name="T2" fmla="*/ 157 w 196"/>
                <a:gd name="T3" fmla="*/ 8 h 393"/>
                <a:gd name="T4" fmla="*/ 192 w 196"/>
                <a:gd name="T5" fmla="*/ 22 h 393"/>
                <a:gd name="T6" fmla="*/ 167 w 196"/>
                <a:gd name="T7" fmla="*/ 56 h 393"/>
                <a:gd name="T8" fmla="*/ 48 w 196"/>
                <a:gd name="T9" fmla="*/ 198 h 393"/>
                <a:gd name="T10" fmla="*/ 170 w 196"/>
                <a:gd name="T11" fmla="*/ 339 h 393"/>
                <a:gd name="T12" fmla="*/ 193 w 196"/>
                <a:gd name="T13" fmla="*/ 372 h 393"/>
                <a:gd name="T14" fmla="*/ 160 w 196"/>
                <a:gd name="T15" fmla="*/ 387 h 393"/>
                <a:gd name="T16" fmla="*/ 0 w 196"/>
                <a:gd name="T17" fmla="*/ 198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393">
                  <a:moveTo>
                    <a:pt x="0" y="198"/>
                  </a:moveTo>
                  <a:cubicBezTo>
                    <a:pt x="0" y="103"/>
                    <a:pt x="64" y="26"/>
                    <a:pt x="157" y="8"/>
                  </a:cubicBezTo>
                  <a:cubicBezTo>
                    <a:pt x="171" y="6"/>
                    <a:pt x="188" y="0"/>
                    <a:pt x="192" y="22"/>
                  </a:cubicBezTo>
                  <a:cubicBezTo>
                    <a:pt x="196" y="41"/>
                    <a:pt x="190" y="52"/>
                    <a:pt x="167" y="56"/>
                  </a:cubicBezTo>
                  <a:cubicBezTo>
                    <a:pt x="95" y="70"/>
                    <a:pt x="47" y="129"/>
                    <a:pt x="48" y="198"/>
                  </a:cubicBezTo>
                  <a:cubicBezTo>
                    <a:pt x="48" y="267"/>
                    <a:pt x="97" y="325"/>
                    <a:pt x="170" y="339"/>
                  </a:cubicBezTo>
                  <a:cubicBezTo>
                    <a:pt x="191" y="343"/>
                    <a:pt x="195" y="354"/>
                    <a:pt x="193" y="372"/>
                  </a:cubicBezTo>
                  <a:cubicBezTo>
                    <a:pt x="190" y="393"/>
                    <a:pt x="174" y="389"/>
                    <a:pt x="160" y="387"/>
                  </a:cubicBezTo>
                  <a:cubicBezTo>
                    <a:pt x="70" y="375"/>
                    <a:pt x="0" y="293"/>
                    <a:pt x="0"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sp>
          <p:nvSpPr>
            <p:cNvPr id="38" name="Freeform 7">
              <a:extLst>
                <a:ext uri="{FF2B5EF4-FFF2-40B4-BE49-F238E27FC236}">
                  <a16:creationId xmlns:a16="http://schemas.microsoft.com/office/drawing/2014/main" id="{6C2B67E8-673C-422C-B021-296E2E2B952D}"/>
                </a:ext>
              </a:extLst>
            </p:cNvPr>
            <p:cNvSpPr>
              <a:spLocks/>
            </p:cNvSpPr>
            <p:nvPr/>
          </p:nvSpPr>
          <p:spPr bwMode="auto">
            <a:xfrm>
              <a:off x="11728451" y="3071813"/>
              <a:ext cx="306388" cy="719138"/>
            </a:xfrm>
            <a:custGeom>
              <a:avLst/>
              <a:gdLst>
                <a:gd name="T0" fmla="*/ 0 w 72"/>
                <a:gd name="T1" fmla="*/ 84 h 169"/>
                <a:gd name="T2" fmla="*/ 20 w 72"/>
                <a:gd name="T3" fmla="*/ 20 h 169"/>
                <a:gd name="T4" fmla="*/ 42 w 72"/>
                <a:gd name="T5" fmla="*/ 9 h 169"/>
                <a:gd name="T6" fmla="*/ 62 w 72"/>
                <a:gd name="T7" fmla="*/ 44 h 169"/>
                <a:gd name="T8" fmla="*/ 62 w 72"/>
                <a:gd name="T9" fmla="*/ 125 h 169"/>
                <a:gd name="T10" fmla="*/ 43 w 72"/>
                <a:gd name="T11" fmla="*/ 159 h 169"/>
                <a:gd name="T12" fmla="*/ 20 w 72"/>
                <a:gd name="T13" fmla="*/ 148 h 169"/>
                <a:gd name="T14" fmla="*/ 0 w 72"/>
                <a:gd name="T15" fmla="*/ 84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69">
                  <a:moveTo>
                    <a:pt x="0" y="84"/>
                  </a:moveTo>
                  <a:cubicBezTo>
                    <a:pt x="2" y="62"/>
                    <a:pt x="6" y="39"/>
                    <a:pt x="20" y="20"/>
                  </a:cubicBezTo>
                  <a:cubicBezTo>
                    <a:pt x="25" y="13"/>
                    <a:pt x="31" y="0"/>
                    <a:pt x="42" y="9"/>
                  </a:cubicBezTo>
                  <a:cubicBezTo>
                    <a:pt x="53" y="18"/>
                    <a:pt x="72" y="25"/>
                    <a:pt x="62" y="44"/>
                  </a:cubicBezTo>
                  <a:cubicBezTo>
                    <a:pt x="47" y="72"/>
                    <a:pt x="47" y="97"/>
                    <a:pt x="62" y="125"/>
                  </a:cubicBezTo>
                  <a:cubicBezTo>
                    <a:pt x="72" y="143"/>
                    <a:pt x="53" y="151"/>
                    <a:pt x="43" y="159"/>
                  </a:cubicBezTo>
                  <a:cubicBezTo>
                    <a:pt x="31" y="169"/>
                    <a:pt x="25" y="156"/>
                    <a:pt x="20" y="148"/>
                  </a:cubicBezTo>
                  <a:cubicBezTo>
                    <a:pt x="6" y="129"/>
                    <a:pt x="2" y="107"/>
                    <a:pt x="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grpSp>
      <p:sp>
        <p:nvSpPr>
          <p:cNvPr id="23" name="Oval 22">
            <a:extLst>
              <a:ext uri="{FF2B5EF4-FFF2-40B4-BE49-F238E27FC236}">
                <a16:creationId xmlns:a16="http://schemas.microsoft.com/office/drawing/2014/main" id="{687010E4-ADF2-486D-8DF7-B0FF38C6DADF}"/>
              </a:ext>
            </a:extLst>
          </p:cNvPr>
          <p:cNvSpPr/>
          <p:nvPr userDrawn="1"/>
        </p:nvSpPr>
        <p:spPr>
          <a:xfrm>
            <a:off x="954140"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Oval 23">
            <a:extLst>
              <a:ext uri="{FF2B5EF4-FFF2-40B4-BE49-F238E27FC236}">
                <a16:creationId xmlns:a16="http://schemas.microsoft.com/office/drawing/2014/main" id="{9159AA79-2237-4A27-BBC2-D44032158D19}"/>
              </a:ext>
            </a:extLst>
          </p:cNvPr>
          <p:cNvSpPr/>
          <p:nvPr userDrawn="1"/>
        </p:nvSpPr>
        <p:spPr>
          <a:xfrm>
            <a:off x="3807539"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Oval 24">
            <a:extLst>
              <a:ext uri="{FF2B5EF4-FFF2-40B4-BE49-F238E27FC236}">
                <a16:creationId xmlns:a16="http://schemas.microsoft.com/office/drawing/2014/main" id="{0272B962-9566-42D2-B4C3-E7AA81884A83}"/>
              </a:ext>
            </a:extLst>
          </p:cNvPr>
          <p:cNvSpPr/>
          <p:nvPr userDrawn="1"/>
        </p:nvSpPr>
        <p:spPr>
          <a:xfrm>
            <a:off x="6646275"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Oval 25">
            <a:extLst>
              <a:ext uri="{FF2B5EF4-FFF2-40B4-BE49-F238E27FC236}">
                <a16:creationId xmlns:a16="http://schemas.microsoft.com/office/drawing/2014/main" id="{19733285-016C-4C38-816C-83D30C075C70}"/>
              </a:ext>
            </a:extLst>
          </p:cNvPr>
          <p:cNvSpPr/>
          <p:nvPr userDrawn="1"/>
        </p:nvSpPr>
        <p:spPr>
          <a:xfrm>
            <a:off x="9498658" y="1698469"/>
            <a:ext cx="1729332" cy="1729332"/>
          </a:xfrm>
          <a:prstGeom prst="ellipse">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Freeform: Shape 19">
            <a:extLst>
              <a:ext uri="{FF2B5EF4-FFF2-40B4-BE49-F238E27FC236}">
                <a16:creationId xmlns:a16="http://schemas.microsoft.com/office/drawing/2014/main" id="{EF40DBA4-AB63-4B47-B37F-BCC3D59B5392}"/>
              </a:ext>
            </a:extLst>
          </p:cNvPr>
          <p:cNvSpPr/>
          <p:nvPr userDrawn="1"/>
        </p:nvSpPr>
        <p:spPr>
          <a:xfrm>
            <a:off x="4011967"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Freeform: Shape 20">
            <a:extLst>
              <a:ext uri="{FF2B5EF4-FFF2-40B4-BE49-F238E27FC236}">
                <a16:creationId xmlns:a16="http://schemas.microsoft.com/office/drawing/2014/main" id="{33EF0AFB-D099-4FF1-8963-7DA87268867F}"/>
              </a:ext>
            </a:extLst>
          </p:cNvPr>
          <p:cNvSpPr/>
          <p:nvPr userDrawn="1"/>
        </p:nvSpPr>
        <p:spPr>
          <a:xfrm>
            <a:off x="6850703"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Freeform: Shape 21">
            <a:extLst>
              <a:ext uri="{FF2B5EF4-FFF2-40B4-BE49-F238E27FC236}">
                <a16:creationId xmlns:a16="http://schemas.microsoft.com/office/drawing/2014/main" id="{6872C96E-9AF3-4FA0-8180-C213C7F2209E}"/>
              </a:ext>
            </a:extLst>
          </p:cNvPr>
          <p:cNvSpPr/>
          <p:nvPr userDrawn="1"/>
        </p:nvSpPr>
        <p:spPr>
          <a:xfrm>
            <a:off x="9703086"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Freeform: Shape 16">
            <a:extLst>
              <a:ext uri="{FF2B5EF4-FFF2-40B4-BE49-F238E27FC236}">
                <a16:creationId xmlns:a16="http://schemas.microsoft.com/office/drawing/2014/main" id="{3A08BE29-CFA5-4E0D-9DBE-A430AE1B8072}"/>
              </a:ext>
            </a:extLst>
          </p:cNvPr>
          <p:cNvSpPr/>
          <p:nvPr userDrawn="1"/>
        </p:nvSpPr>
        <p:spPr>
          <a:xfrm>
            <a:off x="1158568" y="1778212"/>
            <a:ext cx="1320476" cy="362088"/>
          </a:xfrm>
          <a:custGeom>
            <a:avLst/>
            <a:gdLst>
              <a:gd name="connsiteX0" fmla="*/ 660238 w 1320476"/>
              <a:gd name="connsiteY0" fmla="*/ 0 h 362088"/>
              <a:gd name="connsiteX1" fmla="*/ 1312051 w 1320476"/>
              <a:gd name="connsiteY1" fmla="*/ 346566 h 362088"/>
              <a:gd name="connsiteX2" fmla="*/ 1320476 w 1320476"/>
              <a:gd name="connsiteY2" fmla="*/ 362088 h 362088"/>
              <a:gd name="connsiteX3" fmla="*/ 0 w 1320476"/>
              <a:gd name="connsiteY3" fmla="*/ 362088 h 362088"/>
              <a:gd name="connsiteX4" fmla="*/ 8425 w 1320476"/>
              <a:gd name="connsiteY4" fmla="*/ 346566 h 362088"/>
              <a:gd name="connsiteX5" fmla="*/ 660238 w 1320476"/>
              <a:gd name="connsiteY5" fmla="*/ 0 h 36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0476" h="362088">
                <a:moveTo>
                  <a:pt x="660238" y="0"/>
                </a:moveTo>
                <a:cubicBezTo>
                  <a:pt x="931569" y="0"/>
                  <a:pt x="1170791" y="137473"/>
                  <a:pt x="1312051" y="346566"/>
                </a:cubicBezTo>
                <a:lnTo>
                  <a:pt x="1320476" y="362088"/>
                </a:lnTo>
                <a:lnTo>
                  <a:pt x="0" y="362088"/>
                </a:lnTo>
                <a:lnTo>
                  <a:pt x="8425" y="346566"/>
                </a:lnTo>
                <a:cubicBezTo>
                  <a:pt x="149685" y="137473"/>
                  <a:pt x="388907" y="0"/>
                  <a:pt x="6602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Title 1">
            <a:extLst>
              <a:ext uri="{FF2B5EF4-FFF2-40B4-BE49-F238E27FC236}">
                <a16:creationId xmlns:a16="http://schemas.microsoft.com/office/drawing/2014/main" id="{B70E2287-0F7B-4DD3-A805-DB19BBF3C716}"/>
              </a:ext>
            </a:extLst>
          </p:cNvPr>
          <p:cNvSpPr>
            <a:spLocks noGrp="1"/>
          </p:cNvSpPr>
          <p:nvPr>
            <p:ph type="title"/>
          </p:nvPr>
        </p:nvSpPr>
        <p:spPr>
          <a:xfrm>
            <a:off x="515938" y="246621"/>
            <a:ext cx="11150600" cy="920336"/>
          </a:xfrm>
        </p:spPr>
        <p:txBody>
          <a:bodyPr lIns="0" tIns="0" rIns="0" bIns="0" anchor="b">
            <a:noAutofit/>
          </a:bodyPr>
          <a:lstStyle>
            <a:lvl1pPr>
              <a:defRPr sz="3200" b="1" cap="all" baseline="0"/>
            </a:lvl1pPr>
          </a:lstStyle>
          <a:p>
            <a:r>
              <a:rPr lang="en-US" noProof="0"/>
              <a:t>Click to edit Master title style</a:t>
            </a:r>
            <a:endParaRPr lang="en-US" noProof="0" dirty="0"/>
          </a:p>
        </p:txBody>
      </p:sp>
      <p:sp>
        <p:nvSpPr>
          <p:cNvPr id="7" name="Rectangle 6">
            <a:extLst>
              <a:ext uri="{FF2B5EF4-FFF2-40B4-BE49-F238E27FC236}">
                <a16:creationId xmlns:a16="http://schemas.microsoft.com/office/drawing/2014/main" id="{8DCE74CE-BEFF-42B3-BF3E-C41B1B1F1EE4}"/>
              </a:ext>
            </a:extLst>
          </p:cNvPr>
          <p:cNvSpPr/>
          <p:nvPr userDrawn="1"/>
        </p:nvSpPr>
        <p:spPr>
          <a:xfrm rot="10800000">
            <a:off x="515938" y="-16721"/>
            <a:ext cx="1258618" cy="1105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bg1"/>
              </a:solidFill>
            </a:endParaRPr>
          </a:p>
        </p:txBody>
      </p:sp>
      <p:pic>
        <p:nvPicPr>
          <p:cNvPr id="8" name="Picture 7">
            <a:extLst>
              <a:ext uri="{FF2B5EF4-FFF2-40B4-BE49-F238E27FC236}">
                <a16:creationId xmlns:a16="http://schemas.microsoft.com/office/drawing/2014/main" id="{8B0944B4-FE4A-459A-85B1-3476FE6C4C4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72046" y="6261436"/>
            <a:ext cx="1073019" cy="414000"/>
          </a:xfrm>
          <a:prstGeom prst="rect">
            <a:avLst/>
          </a:prstGeom>
        </p:spPr>
      </p:pic>
      <p:sp>
        <p:nvSpPr>
          <p:cNvPr id="9" name="Oval 8">
            <a:extLst>
              <a:ext uri="{FF2B5EF4-FFF2-40B4-BE49-F238E27FC236}">
                <a16:creationId xmlns:a16="http://schemas.microsoft.com/office/drawing/2014/main" id="{1B26B4BC-3D52-4C1C-85FB-226F0B5201F1}"/>
              </a:ext>
            </a:extLst>
          </p:cNvPr>
          <p:cNvSpPr/>
          <p:nvPr userDrawn="1"/>
        </p:nvSpPr>
        <p:spPr>
          <a:xfrm>
            <a:off x="11371669" y="6409397"/>
            <a:ext cx="280051" cy="2800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Slide Number Placeholder 5">
            <a:extLst>
              <a:ext uri="{FF2B5EF4-FFF2-40B4-BE49-F238E27FC236}">
                <a16:creationId xmlns:a16="http://schemas.microsoft.com/office/drawing/2014/main" id="{CEC6B25A-6AA2-46A7-84BE-5C907CA51B02}"/>
              </a:ext>
            </a:extLst>
          </p:cNvPr>
          <p:cNvSpPr>
            <a:spLocks noGrp="1"/>
          </p:cNvSpPr>
          <p:nvPr>
            <p:ph type="sldNum" sz="quarter" idx="12"/>
          </p:nvPr>
        </p:nvSpPr>
        <p:spPr>
          <a:xfrm>
            <a:off x="11363696" y="6455739"/>
            <a:ext cx="294460" cy="187367"/>
          </a:xfrm>
        </p:spPr>
        <p:txBody>
          <a:bodyPr lIns="0" tIns="0" rIns="0" bIns="0"/>
          <a:lstStyle>
            <a:lvl1pPr algn="ctr">
              <a:defRPr sz="900">
                <a:solidFill>
                  <a:schemeClr val="bg1"/>
                </a:solidFill>
                <a:latin typeface="+mn-lt"/>
              </a:defRPr>
            </a:lvl1pPr>
          </a:lstStyle>
          <a:p>
            <a:fld id="{9EC71654-96A5-4280-94F3-931C61A9F92C}" type="slidenum">
              <a:rPr lang="en-US" noProof="0" smtClean="0"/>
              <a:pPr/>
              <a:t>‹#›</a:t>
            </a:fld>
            <a:endParaRPr lang="en-US" noProof="0" dirty="0"/>
          </a:p>
        </p:txBody>
      </p:sp>
      <p:sp>
        <p:nvSpPr>
          <p:cNvPr id="3" name="Picture Placeholder 2">
            <a:extLst>
              <a:ext uri="{FF2B5EF4-FFF2-40B4-BE49-F238E27FC236}">
                <a16:creationId xmlns:a16="http://schemas.microsoft.com/office/drawing/2014/main" id="{B1B995BE-66C2-4379-885F-4BE069DA39E4}"/>
              </a:ext>
            </a:extLst>
          </p:cNvPr>
          <p:cNvSpPr>
            <a:spLocks noGrp="1"/>
          </p:cNvSpPr>
          <p:nvPr>
            <p:ph type="pic" sz="quarter" idx="13"/>
          </p:nvPr>
        </p:nvSpPr>
        <p:spPr>
          <a:xfrm>
            <a:off x="1103638"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11" name="Picture Placeholder 2">
            <a:extLst>
              <a:ext uri="{FF2B5EF4-FFF2-40B4-BE49-F238E27FC236}">
                <a16:creationId xmlns:a16="http://schemas.microsoft.com/office/drawing/2014/main" id="{9B56B6C6-9F3C-4E80-BBAD-280E697B895C}"/>
              </a:ext>
            </a:extLst>
          </p:cNvPr>
          <p:cNvSpPr>
            <a:spLocks noGrp="1"/>
          </p:cNvSpPr>
          <p:nvPr>
            <p:ph type="pic" sz="quarter" idx="14"/>
          </p:nvPr>
        </p:nvSpPr>
        <p:spPr>
          <a:xfrm>
            <a:off x="3957037"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12" name="Picture Placeholder 2">
            <a:extLst>
              <a:ext uri="{FF2B5EF4-FFF2-40B4-BE49-F238E27FC236}">
                <a16:creationId xmlns:a16="http://schemas.microsoft.com/office/drawing/2014/main" id="{54704160-1ED7-4B90-8963-0F887C73E94D}"/>
              </a:ext>
            </a:extLst>
          </p:cNvPr>
          <p:cNvSpPr>
            <a:spLocks noGrp="1"/>
          </p:cNvSpPr>
          <p:nvPr>
            <p:ph type="pic" sz="quarter" idx="15"/>
          </p:nvPr>
        </p:nvSpPr>
        <p:spPr>
          <a:xfrm>
            <a:off x="6795773"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13" name="Picture Placeholder 2">
            <a:extLst>
              <a:ext uri="{FF2B5EF4-FFF2-40B4-BE49-F238E27FC236}">
                <a16:creationId xmlns:a16="http://schemas.microsoft.com/office/drawing/2014/main" id="{36610597-6A76-4A06-82A5-A8FFC5BAEA0F}"/>
              </a:ext>
            </a:extLst>
          </p:cNvPr>
          <p:cNvSpPr>
            <a:spLocks noGrp="1"/>
          </p:cNvSpPr>
          <p:nvPr>
            <p:ph type="pic" sz="quarter" idx="16"/>
          </p:nvPr>
        </p:nvSpPr>
        <p:spPr>
          <a:xfrm>
            <a:off x="9648156" y="1848535"/>
            <a:ext cx="1430337" cy="1430337"/>
          </a:xfrm>
          <a:prstGeom prst="ellipse">
            <a:avLst/>
          </a:prstGeom>
          <a:solidFill>
            <a:schemeClr val="bg2"/>
          </a:solidFill>
        </p:spPr>
        <p:txBody>
          <a:bodyPr anchor="ctr">
            <a:normAutofit/>
          </a:bodyPr>
          <a:lstStyle>
            <a:lvl1pPr marL="0" indent="0" algn="ctr">
              <a:buNone/>
              <a:defRPr sz="2000"/>
            </a:lvl1pPr>
          </a:lstStyle>
          <a:p>
            <a:r>
              <a:rPr lang="en-US" noProof="0"/>
              <a:t>Click icon to add picture</a:t>
            </a:r>
            <a:endParaRPr lang="en-US" noProof="0" dirty="0"/>
          </a:p>
        </p:txBody>
      </p:sp>
      <p:sp>
        <p:nvSpPr>
          <p:cNvPr id="27" name="Content Placeholder 2">
            <a:extLst>
              <a:ext uri="{FF2B5EF4-FFF2-40B4-BE49-F238E27FC236}">
                <a16:creationId xmlns:a16="http://schemas.microsoft.com/office/drawing/2014/main" id="{FF56D2E5-86E4-473A-A62F-B7029E5B2558}"/>
              </a:ext>
            </a:extLst>
          </p:cNvPr>
          <p:cNvSpPr>
            <a:spLocks noGrp="1"/>
          </p:cNvSpPr>
          <p:nvPr>
            <p:ph idx="1"/>
          </p:nvPr>
        </p:nvSpPr>
        <p:spPr>
          <a:xfrm>
            <a:off x="524454"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28" name="Content Placeholder 2">
            <a:extLst>
              <a:ext uri="{FF2B5EF4-FFF2-40B4-BE49-F238E27FC236}">
                <a16:creationId xmlns:a16="http://schemas.microsoft.com/office/drawing/2014/main" id="{93934E34-6CC7-492D-9515-EBEC72EFF4CB}"/>
              </a:ext>
            </a:extLst>
          </p:cNvPr>
          <p:cNvSpPr>
            <a:spLocks noGrp="1"/>
          </p:cNvSpPr>
          <p:nvPr>
            <p:ph idx="17" hasCustomPrompt="1"/>
          </p:nvPr>
        </p:nvSpPr>
        <p:spPr>
          <a:xfrm>
            <a:off x="524454"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
        <p:nvSpPr>
          <p:cNvPr id="29" name="Content Placeholder 2">
            <a:extLst>
              <a:ext uri="{FF2B5EF4-FFF2-40B4-BE49-F238E27FC236}">
                <a16:creationId xmlns:a16="http://schemas.microsoft.com/office/drawing/2014/main" id="{E4E27467-A1AA-4773-AAB5-A96267FBD712}"/>
              </a:ext>
            </a:extLst>
          </p:cNvPr>
          <p:cNvSpPr>
            <a:spLocks noGrp="1"/>
          </p:cNvSpPr>
          <p:nvPr>
            <p:ph idx="18"/>
          </p:nvPr>
        </p:nvSpPr>
        <p:spPr>
          <a:xfrm>
            <a:off x="3377853"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30" name="Content Placeholder 2">
            <a:extLst>
              <a:ext uri="{FF2B5EF4-FFF2-40B4-BE49-F238E27FC236}">
                <a16:creationId xmlns:a16="http://schemas.microsoft.com/office/drawing/2014/main" id="{6CABD5EB-4A8B-448B-8ED1-B8B420815B2D}"/>
              </a:ext>
            </a:extLst>
          </p:cNvPr>
          <p:cNvSpPr>
            <a:spLocks noGrp="1"/>
          </p:cNvSpPr>
          <p:nvPr>
            <p:ph idx="19" hasCustomPrompt="1"/>
          </p:nvPr>
        </p:nvSpPr>
        <p:spPr>
          <a:xfrm>
            <a:off x="3377853"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
        <p:nvSpPr>
          <p:cNvPr id="31" name="Content Placeholder 2">
            <a:extLst>
              <a:ext uri="{FF2B5EF4-FFF2-40B4-BE49-F238E27FC236}">
                <a16:creationId xmlns:a16="http://schemas.microsoft.com/office/drawing/2014/main" id="{0D86883C-E501-47FF-AE1A-E9CE8B71B421}"/>
              </a:ext>
            </a:extLst>
          </p:cNvPr>
          <p:cNvSpPr>
            <a:spLocks noGrp="1"/>
          </p:cNvSpPr>
          <p:nvPr>
            <p:ph idx="20"/>
          </p:nvPr>
        </p:nvSpPr>
        <p:spPr>
          <a:xfrm>
            <a:off x="6216589"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32" name="Content Placeholder 2">
            <a:extLst>
              <a:ext uri="{FF2B5EF4-FFF2-40B4-BE49-F238E27FC236}">
                <a16:creationId xmlns:a16="http://schemas.microsoft.com/office/drawing/2014/main" id="{3683A037-F698-4CC9-904D-F377D71F690F}"/>
              </a:ext>
            </a:extLst>
          </p:cNvPr>
          <p:cNvSpPr>
            <a:spLocks noGrp="1"/>
          </p:cNvSpPr>
          <p:nvPr>
            <p:ph idx="21" hasCustomPrompt="1"/>
          </p:nvPr>
        </p:nvSpPr>
        <p:spPr>
          <a:xfrm>
            <a:off x="6216589"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
        <p:nvSpPr>
          <p:cNvPr id="33" name="Content Placeholder 2">
            <a:extLst>
              <a:ext uri="{FF2B5EF4-FFF2-40B4-BE49-F238E27FC236}">
                <a16:creationId xmlns:a16="http://schemas.microsoft.com/office/drawing/2014/main" id="{0A095594-2B82-44ED-8C9B-DA7C4D3D2872}"/>
              </a:ext>
            </a:extLst>
          </p:cNvPr>
          <p:cNvSpPr>
            <a:spLocks noGrp="1"/>
          </p:cNvSpPr>
          <p:nvPr>
            <p:ph idx="22"/>
          </p:nvPr>
        </p:nvSpPr>
        <p:spPr>
          <a:xfrm>
            <a:off x="9068972" y="4052306"/>
            <a:ext cx="2588705" cy="1749005"/>
          </a:xfrm>
        </p:spPr>
        <p:txBody>
          <a:bodyPr lIns="0" tIns="0" rIns="0" bIns="0">
            <a:noAutofit/>
          </a:bodyPr>
          <a:lstStyle>
            <a:lvl1pPr marL="0" indent="0" algn="ctr">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a:t>Click to edit Master text styles</a:t>
            </a:r>
          </a:p>
        </p:txBody>
      </p:sp>
      <p:sp>
        <p:nvSpPr>
          <p:cNvPr id="34" name="Content Placeholder 2">
            <a:extLst>
              <a:ext uri="{FF2B5EF4-FFF2-40B4-BE49-F238E27FC236}">
                <a16:creationId xmlns:a16="http://schemas.microsoft.com/office/drawing/2014/main" id="{54CDD46A-22ED-48F5-9B5F-13B1B5C4B320}"/>
              </a:ext>
            </a:extLst>
          </p:cNvPr>
          <p:cNvSpPr>
            <a:spLocks noGrp="1"/>
          </p:cNvSpPr>
          <p:nvPr>
            <p:ph idx="23" hasCustomPrompt="1"/>
          </p:nvPr>
        </p:nvSpPr>
        <p:spPr>
          <a:xfrm>
            <a:off x="9068972" y="3539268"/>
            <a:ext cx="2588705" cy="495389"/>
          </a:xfrm>
        </p:spPr>
        <p:txBody>
          <a:bodyPr lIns="0" tIns="0" rIns="0" bIns="0" anchor="ctr">
            <a:noAutofit/>
          </a:bodyPr>
          <a:lstStyle>
            <a:lvl1pPr marL="0" indent="0" algn="ctr">
              <a:buNone/>
              <a:defRPr sz="1600" b="1" cap="all" baseline="0">
                <a:solidFill>
                  <a:srgbClr val="0D1D5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stStyle>
          <a:p>
            <a:pPr lvl="0"/>
            <a:r>
              <a:rPr lang="en-US" noProof="0" dirty="0"/>
              <a:t>Executive 01</a:t>
            </a:r>
          </a:p>
        </p:txBody>
      </p:sp>
    </p:spTree>
    <p:extLst>
      <p:ext uri="{BB962C8B-B14F-4D97-AF65-F5344CB8AC3E}">
        <p14:creationId xmlns:p14="http://schemas.microsoft.com/office/powerpoint/2010/main" val="3876503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C4D7FA-B85E-4477-8C62-94955B340F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1F1226BB-3E56-4E7F-8172-7EC03C9F0B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D95D08EF-72FB-4F19-9916-65815A9CA9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1F27F-98F9-A147-8986-34441C7B752D}" type="datetime1">
              <a:rPr lang="en-US" noProof="0" smtClean="0"/>
              <a:t>5/24/2022</a:t>
            </a:fld>
            <a:endParaRPr lang="en-US" noProof="0" dirty="0"/>
          </a:p>
        </p:txBody>
      </p:sp>
      <p:sp>
        <p:nvSpPr>
          <p:cNvPr id="5" name="Footer Placeholder 4">
            <a:extLst>
              <a:ext uri="{FF2B5EF4-FFF2-40B4-BE49-F238E27FC236}">
                <a16:creationId xmlns:a16="http://schemas.microsoft.com/office/drawing/2014/main" id="{1365084D-BC85-4A55-BD80-93876AD10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45FDEF23-A140-4DD6-A0D0-A86BD4DF34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C71654-96A5-4280-94F3-931C61A9F92C}" type="slidenum">
              <a:rPr lang="en-US" noProof="0" smtClean="0"/>
              <a:t>‹#›</a:t>
            </a:fld>
            <a:endParaRPr lang="en-US" noProof="0" dirty="0"/>
          </a:p>
        </p:txBody>
      </p:sp>
    </p:spTree>
    <p:extLst>
      <p:ext uri="{BB962C8B-B14F-4D97-AF65-F5344CB8AC3E}">
        <p14:creationId xmlns:p14="http://schemas.microsoft.com/office/powerpoint/2010/main" val="234708230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0" r:id="rId4"/>
    <p:sldLayoutId id="2147483661" r:id="rId5"/>
    <p:sldLayoutId id="2147483662" r:id="rId6"/>
    <p:sldLayoutId id="2147483663" r:id="rId7"/>
    <p:sldLayoutId id="2147483654"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25" userDrawn="1">
          <p15:clr>
            <a:srgbClr val="F26B43"/>
          </p15:clr>
        </p15:guide>
        <p15:guide id="4" pos="734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chart" Target="../charts/chart6.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36.png"/><Relationship Id="rId5" Type="http://schemas.openxmlformats.org/officeDocument/2006/relationships/image" Target="../media/image35.jpg"/><Relationship Id="rId4"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40.jpg"/><Relationship Id="rId5" Type="http://schemas.openxmlformats.org/officeDocument/2006/relationships/image" Target="../media/image39.jpg"/><Relationship Id="rId4" Type="http://schemas.openxmlformats.org/officeDocument/2006/relationships/image" Target="../media/image38.jpg"/></Relationships>
</file>

<file path=ppt/slides/_rels/slide1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41.jp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mailto:Najjar.marah@gmail.com" TargetMode="External"/><Relationship Id="rId2" Type="http://schemas.openxmlformats.org/officeDocument/2006/relationships/notesSlide" Target="../notesSlides/notesSlide23.xml"/><Relationship Id="rId1" Type="http://schemas.openxmlformats.org/officeDocument/2006/relationships/slideLayout" Target="../slideLayouts/slideLayout11.xml"/><Relationship Id="rId5" Type="http://schemas.openxmlformats.org/officeDocument/2006/relationships/image" Target="../media/image9.jpg"/><Relationship Id="rId4" Type="http://schemas.openxmlformats.org/officeDocument/2006/relationships/hyperlink" Target="mailto:menaalkhayyat@gmail.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08B8-3DB3-4637-AE23-B8DB96D9FCEC}"/>
              </a:ext>
            </a:extLst>
          </p:cNvPr>
          <p:cNvSpPr>
            <a:spLocks noGrp="1"/>
          </p:cNvSpPr>
          <p:nvPr>
            <p:ph type="ctrTitle"/>
          </p:nvPr>
        </p:nvSpPr>
        <p:spPr/>
        <p:txBody>
          <a:bodyPr/>
          <a:lstStyle/>
          <a:p>
            <a:r>
              <a:rPr lang="en-US" dirty="0"/>
              <a:t>Baladiyati</a:t>
            </a:r>
          </a:p>
        </p:txBody>
      </p:sp>
      <p:sp>
        <p:nvSpPr>
          <p:cNvPr id="3" name="Subtitle 2">
            <a:extLst>
              <a:ext uri="{FF2B5EF4-FFF2-40B4-BE49-F238E27FC236}">
                <a16:creationId xmlns:a16="http://schemas.microsoft.com/office/drawing/2014/main" id="{2198AA37-E298-4CD8-9F0F-2123ACFD9653}"/>
              </a:ext>
            </a:extLst>
          </p:cNvPr>
          <p:cNvSpPr>
            <a:spLocks noGrp="1"/>
          </p:cNvSpPr>
          <p:nvPr>
            <p:ph type="subTitle" idx="1"/>
          </p:nvPr>
        </p:nvSpPr>
        <p:spPr>
          <a:xfrm>
            <a:off x="6343650" y="4279971"/>
            <a:ext cx="4656044" cy="655100"/>
          </a:xfrm>
        </p:spPr>
        <p:txBody>
          <a:bodyPr/>
          <a:lstStyle/>
          <a:p>
            <a:pPr marL="0" marR="0">
              <a:lnSpc>
                <a:spcPct val="107000"/>
              </a:lnSpc>
              <a:spcBef>
                <a:spcPts val="0"/>
              </a:spcBef>
              <a:spcAft>
                <a:spcPts val="800"/>
              </a:spcAft>
            </a:pPr>
            <a:r>
              <a:rPr lang="en-US" sz="1800" b="1" dirty="0">
                <a:solidFill>
                  <a:srgbClr val="050505"/>
                </a:solidFill>
                <a:effectLst/>
                <a:latin typeface="Calibri" panose="020F0502020204030204" pitchFamily="34" charset="0"/>
                <a:ea typeface="Calibri" panose="020F0502020204030204" pitchFamily="34" charset="0"/>
                <a:cs typeface="Calibri" panose="020F0502020204030204" pitchFamily="34" charset="0"/>
              </a:rPr>
              <a:t>E-Governance in Palestine and the MENA Region (INDIGO)</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29C56273-3599-AB6B-3FF6-85A38D610BB0}"/>
              </a:ext>
            </a:extLst>
          </p:cNvPr>
          <p:cNvSpPr/>
          <p:nvPr/>
        </p:nvSpPr>
        <p:spPr>
          <a:xfrm>
            <a:off x="10071847" y="336176"/>
            <a:ext cx="1748118" cy="820271"/>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E445263-8783-CB53-C79B-6F2B5CA2F452}"/>
              </a:ext>
            </a:extLst>
          </p:cNvPr>
          <p:cNvSpPr txBox="1"/>
          <p:nvPr/>
        </p:nvSpPr>
        <p:spPr>
          <a:xfrm>
            <a:off x="147918" y="6197020"/>
            <a:ext cx="4271682" cy="646331"/>
          </a:xfrm>
          <a:prstGeom prst="rect">
            <a:avLst/>
          </a:prstGeom>
          <a:noFill/>
        </p:spPr>
        <p:txBody>
          <a:bodyPr wrap="square" rtlCol="0">
            <a:spAutoFit/>
          </a:bodyPr>
          <a:lstStyle/>
          <a:p>
            <a:r>
              <a:rPr lang="en-US" dirty="0"/>
              <a:t>By: Marah An-Najjar, </a:t>
            </a:r>
            <a:r>
              <a:rPr lang="en-US" dirty="0" err="1"/>
              <a:t>Menna</a:t>
            </a:r>
            <a:r>
              <a:rPr lang="en-US" dirty="0"/>
              <a:t> Al-</a:t>
            </a:r>
            <a:r>
              <a:rPr lang="en-US" dirty="0" err="1"/>
              <a:t>Khayyat</a:t>
            </a:r>
            <a:endParaRPr lang="en-US" dirty="0"/>
          </a:p>
          <a:p>
            <a:r>
              <a:rPr lang="en-US" dirty="0"/>
              <a:t>Supervised by: </a:t>
            </a:r>
            <a:r>
              <a:rPr lang="en-US" dirty="0" err="1"/>
              <a:t>Dr.Emad</a:t>
            </a:r>
            <a:r>
              <a:rPr lang="en-US" dirty="0"/>
              <a:t> </a:t>
            </a:r>
            <a:r>
              <a:rPr lang="en-US" dirty="0" err="1"/>
              <a:t>Natsheh</a:t>
            </a:r>
            <a:endParaRPr lang="en-US" dirty="0"/>
          </a:p>
        </p:txBody>
      </p:sp>
      <p:pic>
        <p:nvPicPr>
          <p:cNvPr id="21" name="Picture Placeholder 20">
            <a:extLst>
              <a:ext uri="{FF2B5EF4-FFF2-40B4-BE49-F238E27FC236}">
                <a16:creationId xmlns:a16="http://schemas.microsoft.com/office/drawing/2014/main" id="{C66F1787-0B69-02B3-B4AE-564B4BEDE6C2}"/>
              </a:ext>
            </a:extLst>
          </p:cNvPr>
          <p:cNvPicPr>
            <a:picLocks noGrp="1" noChangeAspect="1"/>
          </p:cNvPicPr>
          <p:nvPr>
            <p:ph type="pic" sz="quarter" idx="10"/>
          </p:nvPr>
        </p:nvPicPr>
        <p:blipFill>
          <a:blip r:embed="rId3"/>
          <a:srcRect/>
          <a:stretch>
            <a:fillRect/>
          </a:stretch>
        </p:blipFill>
        <p:spPr/>
      </p:pic>
    </p:spTree>
    <p:extLst>
      <p:ext uri="{BB962C8B-B14F-4D97-AF65-F5344CB8AC3E}">
        <p14:creationId xmlns:p14="http://schemas.microsoft.com/office/powerpoint/2010/main" val="3167172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2B532-EB3E-428B-9224-EFA237D16A73}"/>
              </a:ext>
            </a:extLst>
          </p:cNvPr>
          <p:cNvSpPr>
            <a:spLocks noGrp="1"/>
          </p:cNvSpPr>
          <p:nvPr>
            <p:ph type="title"/>
          </p:nvPr>
        </p:nvSpPr>
        <p:spPr/>
        <p:txBody>
          <a:bodyPr/>
          <a:lstStyle/>
          <a:p>
            <a:r>
              <a:rPr lang="en-US" sz="4000" dirty="0"/>
              <a:t>inspiration Phase Questionnaire</a:t>
            </a:r>
            <a:endParaRPr lang="en-US" dirty="0"/>
          </a:p>
        </p:txBody>
      </p:sp>
      <p:graphicFrame>
        <p:nvGraphicFramePr>
          <p:cNvPr id="9" name="Chart 8" descr="pie chart">
            <a:extLst>
              <a:ext uri="{FF2B5EF4-FFF2-40B4-BE49-F238E27FC236}">
                <a16:creationId xmlns:a16="http://schemas.microsoft.com/office/drawing/2014/main" id="{DCCB6637-D8E6-4BF1-9EF6-E5654DE57B60}"/>
              </a:ext>
            </a:extLst>
          </p:cNvPr>
          <p:cNvGraphicFramePr/>
          <p:nvPr>
            <p:extLst>
              <p:ext uri="{D42A27DB-BD31-4B8C-83A1-F6EECF244321}">
                <p14:modId xmlns:p14="http://schemas.microsoft.com/office/powerpoint/2010/main" val="1461977272"/>
              </p:ext>
            </p:extLst>
          </p:nvPr>
        </p:nvGraphicFramePr>
        <p:xfrm>
          <a:off x="8229600" y="1692490"/>
          <a:ext cx="3962400" cy="4237716"/>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a16="http://schemas.microsoft.com/office/drawing/2014/main" id="{EB5F9B50-CED9-4961-91E8-058BE256771F}"/>
              </a:ext>
            </a:extLst>
          </p:cNvPr>
          <p:cNvSpPr>
            <a:spLocks noGrp="1"/>
          </p:cNvSpPr>
          <p:nvPr>
            <p:ph type="sldNum" sz="quarter" idx="12"/>
          </p:nvPr>
        </p:nvSpPr>
        <p:spPr/>
        <p:txBody>
          <a:bodyPr/>
          <a:lstStyle/>
          <a:p>
            <a:fld id="{9EC71654-96A5-4280-94F3-931C61A9F92C}" type="slidenum">
              <a:rPr lang="en-US" smtClean="0"/>
              <a:pPr/>
              <a:t>10</a:t>
            </a:fld>
            <a:endParaRPr lang="en-US" dirty="0"/>
          </a:p>
        </p:txBody>
      </p:sp>
      <p:sp>
        <p:nvSpPr>
          <p:cNvPr id="7" name="Oval 6">
            <a:extLst>
              <a:ext uri="{FF2B5EF4-FFF2-40B4-BE49-F238E27FC236}">
                <a16:creationId xmlns:a16="http://schemas.microsoft.com/office/drawing/2014/main" id="{664D4249-2936-2A36-E784-F3131FFC0A79}"/>
              </a:ext>
            </a:extLst>
          </p:cNvPr>
          <p:cNvSpPr/>
          <p:nvPr/>
        </p:nvSpPr>
        <p:spPr>
          <a:xfrm>
            <a:off x="171451" y="6137880"/>
            <a:ext cx="1428750" cy="580274"/>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aphicFrame>
        <p:nvGraphicFramePr>
          <p:cNvPr id="8" name="Chart 7" descr="pie chart">
            <a:extLst>
              <a:ext uri="{FF2B5EF4-FFF2-40B4-BE49-F238E27FC236}">
                <a16:creationId xmlns:a16="http://schemas.microsoft.com/office/drawing/2014/main" id="{3340EC10-79A3-A0AA-8A85-8F5CD86713B4}"/>
              </a:ext>
            </a:extLst>
          </p:cNvPr>
          <p:cNvGraphicFramePr/>
          <p:nvPr>
            <p:extLst>
              <p:ext uri="{D42A27DB-BD31-4B8C-83A1-F6EECF244321}">
                <p14:modId xmlns:p14="http://schemas.microsoft.com/office/powerpoint/2010/main" val="701036362"/>
              </p:ext>
            </p:extLst>
          </p:nvPr>
        </p:nvGraphicFramePr>
        <p:xfrm>
          <a:off x="4429102" y="1699057"/>
          <a:ext cx="3623481" cy="423771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descr="pie chart">
            <a:extLst>
              <a:ext uri="{FF2B5EF4-FFF2-40B4-BE49-F238E27FC236}">
                <a16:creationId xmlns:a16="http://schemas.microsoft.com/office/drawing/2014/main" id="{4F7D8D55-FFB4-B2C1-CB5F-BFA2B0387E85}"/>
              </a:ext>
            </a:extLst>
          </p:cNvPr>
          <p:cNvGraphicFramePr/>
          <p:nvPr>
            <p:extLst>
              <p:ext uri="{D42A27DB-BD31-4B8C-83A1-F6EECF244321}">
                <p14:modId xmlns:p14="http://schemas.microsoft.com/office/powerpoint/2010/main" val="1711804131"/>
              </p:ext>
            </p:extLst>
          </p:nvPr>
        </p:nvGraphicFramePr>
        <p:xfrm>
          <a:off x="515938" y="1699058"/>
          <a:ext cx="3623481" cy="423771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64778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2B532-EB3E-428B-9224-EFA237D16A73}"/>
              </a:ext>
            </a:extLst>
          </p:cNvPr>
          <p:cNvSpPr>
            <a:spLocks noGrp="1"/>
          </p:cNvSpPr>
          <p:nvPr>
            <p:ph type="title"/>
          </p:nvPr>
        </p:nvSpPr>
        <p:spPr/>
        <p:txBody>
          <a:bodyPr/>
          <a:lstStyle/>
          <a:p>
            <a:r>
              <a:rPr lang="en-US" sz="4000" dirty="0"/>
              <a:t>inspiration Phase Questionnaire</a:t>
            </a:r>
            <a:endParaRPr lang="en-US" dirty="0"/>
          </a:p>
        </p:txBody>
      </p:sp>
      <p:graphicFrame>
        <p:nvGraphicFramePr>
          <p:cNvPr id="9" name="Chart 8" descr="pie chart">
            <a:extLst>
              <a:ext uri="{FF2B5EF4-FFF2-40B4-BE49-F238E27FC236}">
                <a16:creationId xmlns:a16="http://schemas.microsoft.com/office/drawing/2014/main" id="{DCCB6637-D8E6-4BF1-9EF6-E5654DE57B60}"/>
              </a:ext>
            </a:extLst>
          </p:cNvPr>
          <p:cNvGraphicFramePr/>
          <p:nvPr>
            <p:extLst>
              <p:ext uri="{D42A27DB-BD31-4B8C-83A1-F6EECF244321}">
                <p14:modId xmlns:p14="http://schemas.microsoft.com/office/powerpoint/2010/main" val="3791012267"/>
              </p:ext>
            </p:extLst>
          </p:nvPr>
        </p:nvGraphicFramePr>
        <p:xfrm>
          <a:off x="6398524" y="1897039"/>
          <a:ext cx="3623481" cy="4046983"/>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a16="http://schemas.microsoft.com/office/drawing/2014/main" id="{EB5F9B50-CED9-4961-91E8-058BE256771F}"/>
              </a:ext>
            </a:extLst>
          </p:cNvPr>
          <p:cNvSpPr>
            <a:spLocks noGrp="1"/>
          </p:cNvSpPr>
          <p:nvPr>
            <p:ph type="sldNum" sz="quarter" idx="12"/>
          </p:nvPr>
        </p:nvSpPr>
        <p:spPr/>
        <p:txBody>
          <a:bodyPr/>
          <a:lstStyle/>
          <a:p>
            <a:fld id="{9EC71654-96A5-4280-94F3-931C61A9F92C}" type="slidenum">
              <a:rPr lang="en-US" smtClean="0"/>
              <a:pPr/>
              <a:t>11</a:t>
            </a:fld>
            <a:endParaRPr lang="en-US" dirty="0"/>
          </a:p>
        </p:txBody>
      </p:sp>
      <p:sp>
        <p:nvSpPr>
          <p:cNvPr id="7" name="Oval 6">
            <a:extLst>
              <a:ext uri="{FF2B5EF4-FFF2-40B4-BE49-F238E27FC236}">
                <a16:creationId xmlns:a16="http://schemas.microsoft.com/office/drawing/2014/main" id="{664D4249-2936-2A36-E784-F3131FFC0A79}"/>
              </a:ext>
            </a:extLst>
          </p:cNvPr>
          <p:cNvSpPr/>
          <p:nvPr/>
        </p:nvSpPr>
        <p:spPr>
          <a:xfrm>
            <a:off x="171451" y="6137880"/>
            <a:ext cx="1428750" cy="580274"/>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aphicFrame>
        <p:nvGraphicFramePr>
          <p:cNvPr id="8" name="Chart 7" descr="pie chart">
            <a:extLst>
              <a:ext uri="{FF2B5EF4-FFF2-40B4-BE49-F238E27FC236}">
                <a16:creationId xmlns:a16="http://schemas.microsoft.com/office/drawing/2014/main" id="{3340EC10-79A3-A0AA-8A85-8F5CD86713B4}"/>
              </a:ext>
            </a:extLst>
          </p:cNvPr>
          <p:cNvGraphicFramePr/>
          <p:nvPr>
            <p:extLst>
              <p:ext uri="{D42A27DB-BD31-4B8C-83A1-F6EECF244321}">
                <p14:modId xmlns:p14="http://schemas.microsoft.com/office/powerpoint/2010/main" val="943547770"/>
              </p:ext>
            </p:extLst>
          </p:nvPr>
        </p:nvGraphicFramePr>
        <p:xfrm>
          <a:off x="1600201" y="1706305"/>
          <a:ext cx="3623481" cy="42377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88427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3C2D9-0850-4620-BE32-11F44A927662}"/>
              </a:ext>
            </a:extLst>
          </p:cNvPr>
          <p:cNvSpPr>
            <a:spLocks noGrp="1"/>
          </p:cNvSpPr>
          <p:nvPr>
            <p:ph type="title"/>
          </p:nvPr>
        </p:nvSpPr>
        <p:spPr/>
        <p:txBody>
          <a:bodyPr/>
          <a:lstStyle/>
          <a:p>
            <a:r>
              <a:rPr lang="en-US" sz="4000" b="1" dirty="0">
                <a:effectLst>
                  <a:outerShdw blurRad="38100" dist="38100" dir="2700000" algn="tl">
                    <a:srgbClr val="000000">
                      <a:alpha val="43137"/>
                    </a:srgbClr>
                  </a:outerShdw>
                </a:effectLst>
                <a:ea typeface="Calibri" panose="020F0502020204030204" pitchFamily="34" charset="0"/>
              </a:rPr>
              <a:t>Human-centered design methodology</a:t>
            </a:r>
            <a:endParaRPr lang="en-US" sz="6000" dirty="0">
              <a:effectLst>
                <a:outerShdw blurRad="38100" dist="38100" dir="2700000" algn="tl">
                  <a:srgbClr val="000000">
                    <a:alpha val="43137"/>
                  </a:srgbClr>
                </a:outerShdw>
              </a:effectLst>
            </a:endParaRPr>
          </a:p>
        </p:txBody>
      </p:sp>
      <p:sp>
        <p:nvSpPr>
          <p:cNvPr id="5" name="Content Placeholder 4">
            <a:extLst>
              <a:ext uri="{FF2B5EF4-FFF2-40B4-BE49-F238E27FC236}">
                <a16:creationId xmlns:a16="http://schemas.microsoft.com/office/drawing/2014/main" id="{93A6F33C-3AFE-474E-AC15-C00F368C3C6A}"/>
              </a:ext>
            </a:extLst>
          </p:cNvPr>
          <p:cNvSpPr>
            <a:spLocks noGrp="1"/>
          </p:cNvSpPr>
          <p:nvPr>
            <p:ph idx="15"/>
          </p:nvPr>
        </p:nvSpPr>
        <p:spPr/>
        <p:txBody>
          <a:bodyPr/>
          <a:lstStyle/>
          <a:p>
            <a:r>
              <a:rPr lang="en-US" sz="1800" b="1" dirty="0">
                <a:solidFill>
                  <a:schemeClr val="accent3"/>
                </a:solidFill>
                <a:effectLst/>
                <a:latin typeface="Arial" panose="020B0604020202020204" pitchFamily="34" charset="0"/>
                <a:ea typeface="Calibri" panose="020F0502020204030204" pitchFamily="34" charset="0"/>
              </a:rPr>
              <a:t>ideation phase</a:t>
            </a:r>
            <a:endParaRPr lang="en-US" dirty="0">
              <a:solidFill>
                <a:schemeClr val="accent3"/>
              </a:solidFill>
            </a:endParaRPr>
          </a:p>
        </p:txBody>
      </p:sp>
      <p:sp>
        <p:nvSpPr>
          <p:cNvPr id="3" name="Content Placeholder 2">
            <a:extLst>
              <a:ext uri="{FF2B5EF4-FFF2-40B4-BE49-F238E27FC236}">
                <a16:creationId xmlns:a16="http://schemas.microsoft.com/office/drawing/2014/main" id="{65015163-D5FD-4849-978B-77883FAF7928}"/>
              </a:ext>
            </a:extLst>
          </p:cNvPr>
          <p:cNvSpPr>
            <a:spLocks noGrp="1"/>
          </p:cNvSpPr>
          <p:nvPr>
            <p:ph idx="1"/>
          </p:nvPr>
        </p:nvSpPr>
        <p:spPr/>
        <p:txBody>
          <a:bodyPr/>
          <a:lstStyle/>
          <a:p>
            <a:pPr marL="285750" indent="-285750" algn="l">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Citizens’ time will be saved by allowing them to file their complaints online through the application. </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pPr marL="285750" indent="-285750" algn="l">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Citizens </a:t>
            </a:r>
            <a:r>
              <a:rPr lang="en-US" sz="1800" dirty="0">
                <a:effectLst/>
                <a:latin typeface="Arial" panose="020B0604020202020204" pitchFamily="34" charset="0"/>
                <a:ea typeface="Calibri" panose="020F0502020204030204" pitchFamily="34" charset="0"/>
              </a:rPr>
              <a:t>can describe complaints with any terminologies they want.</a:t>
            </a:r>
          </a:p>
          <a:p>
            <a:pPr marL="285750" indent="-285750" algn="l">
              <a:buFont typeface="Wingdings" panose="05000000000000000000" pitchFamily="2" charset="2"/>
              <a:buChar char="§"/>
            </a:pPr>
            <a:r>
              <a:rPr lang="en-US" sz="1800" dirty="0">
                <a:latin typeface="Arial" panose="020B0604020202020204" pitchFamily="34" charset="0"/>
                <a:ea typeface="Calibri" panose="020F0502020204030204" pitchFamily="34" charset="0"/>
              </a:rPr>
              <a:t>C</a:t>
            </a:r>
            <a:r>
              <a:rPr lang="en-US" sz="1800" dirty="0">
                <a:effectLst/>
                <a:latin typeface="Arial" panose="020B0604020202020204" pitchFamily="34" charset="0"/>
                <a:ea typeface="Calibri" panose="020F0502020204030204" pitchFamily="34" charset="0"/>
              </a:rPr>
              <a:t>omplaints filtering will be done automatically through the application.</a:t>
            </a:r>
          </a:p>
          <a:p>
            <a:pPr marL="285750" indent="-285750" algn="l">
              <a:buFont typeface="Wingdings" panose="05000000000000000000" pitchFamily="2" charset="2"/>
              <a:buChar char="§"/>
            </a:pPr>
            <a:r>
              <a:rPr lang="en-US" sz="1800" dirty="0">
                <a:latin typeface="Arial" panose="020B0604020202020204" pitchFamily="34" charset="0"/>
                <a:ea typeface="Calibri" panose="020F0502020204030204" pitchFamily="34" charset="0"/>
              </a:rPr>
              <a:t>S</a:t>
            </a:r>
            <a:r>
              <a:rPr lang="en-US" sz="1800" dirty="0">
                <a:effectLst/>
                <a:latin typeface="Arial" panose="020B0604020202020204" pitchFamily="34" charset="0"/>
                <a:ea typeface="Calibri" panose="020F0502020204030204" pitchFamily="34" charset="0"/>
              </a:rPr>
              <a:t>upporting a hot line calls for urgent situation.</a:t>
            </a:r>
            <a:endParaRPr lang="en-US" sz="1600" dirty="0"/>
          </a:p>
        </p:txBody>
      </p:sp>
      <p:sp>
        <p:nvSpPr>
          <p:cNvPr id="8" name="Content Placeholder 7">
            <a:extLst>
              <a:ext uri="{FF2B5EF4-FFF2-40B4-BE49-F238E27FC236}">
                <a16:creationId xmlns:a16="http://schemas.microsoft.com/office/drawing/2014/main" id="{C8438480-8B6F-44E5-A602-6240C1B85FB3}"/>
              </a:ext>
            </a:extLst>
          </p:cNvPr>
          <p:cNvSpPr>
            <a:spLocks noGrp="1"/>
          </p:cNvSpPr>
          <p:nvPr>
            <p:ph idx="19"/>
          </p:nvPr>
        </p:nvSpPr>
        <p:spPr>
          <a:xfrm>
            <a:off x="7884823" y="4301215"/>
            <a:ext cx="4074002" cy="337782"/>
          </a:xfrm>
        </p:spPr>
        <p:txBody>
          <a:bodyPr/>
          <a:lstStyle/>
          <a:p>
            <a:pPr marL="0" marR="0" algn="just">
              <a:lnSpc>
                <a:spcPct val="100000"/>
              </a:lnSpc>
              <a:spcBef>
                <a:spcPts val="0"/>
              </a:spcBef>
              <a:spcAft>
                <a:spcPts val="800"/>
              </a:spcAft>
            </a:pPr>
            <a:r>
              <a:rPr lang="en-US" sz="1800" dirty="0">
                <a:effectLst/>
                <a:latin typeface="Arial" panose="020B0604020202020204" pitchFamily="34" charset="0"/>
                <a:ea typeface="Calibri" panose="020F0502020204030204" pitchFamily="34" charset="0"/>
              </a:rPr>
              <a:t>Finalizing and developing. </a:t>
            </a:r>
            <a:endParaRPr lang="en-US"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A1EE8A19-6968-4C81-B180-20FEF61ADEE1}"/>
              </a:ext>
            </a:extLst>
          </p:cNvPr>
          <p:cNvSpPr>
            <a:spLocks noGrp="1"/>
          </p:cNvSpPr>
          <p:nvPr>
            <p:ph idx="20"/>
          </p:nvPr>
        </p:nvSpPr>
        <p:spPr/>
        <p:txBody>
          <a:bodyPr/>
          <a:lstStyle/>
          <a:p>
            <a:r>
              <a:rPr lang="en-US" dirty="0">
                <a:latin typeface="Arial" panose="020B0604020202020204" pitchFamily="34" charset="0"/>
                <a:ea typeface="Calibri" panose="020F0502020204030204" pitchFamily="34" charset="0"/>
              </a:rPr>
              <a:t>i</a:t>
            </a:r>
            <a:r>
              <a:rPr lang="en-US" sz="1800" b="1" dirty="0">
                <a:solidFill>
                  <a:schemeClr val="accent3"/>
                </a:solidFill>
                <a:effectLst/>
                <a:latin typeface="Arial" panose="020B0604020202020204" pitchFamily="34" charset="0"/>
                <a:ea typeface="Calibri" panose="020F0502020204030204" pitchFamily="34" charset="0"/>
              </a:rPr>
              <a:t>mplementation phase</a:t>
            </a:r>
            <a:endParaRPr lang="en-US" dirty="0">
              <a:solidFill>
                <a:schemeClr val="accent3"/>
              </a:solidFill>
            </a:endParaRPr>
          </a:p>
        </p:txBody>
      </p:sp>
      <p:sp>
        <p:nvSpPr>
          <p:cNvPr id="4" name="Slide Number Placeholder 3">
            <a:extLst>
              <a:ext uri="{FF2B5EF4-FFF2-40B4-BE49-F238E27FC236}">
                <a16:creationId xmlns:a16="http://schemas.microsoft.com/office/drawing/2014/main" id="{CA1C0347-C2C9-46A2-B7A6-9653B525F7DD}"/>
              </a:ext>
            </a:extLst>
          </p:cNvPr>
          <p:cNvSpPr>
            <a:spLocks noGrp="1"/>
          </p:cNvSpPr>
          <p:nvPr>
            <p:ph type="sldNum" sz="quarter" idx="12"/>
          </p:nvPr>
        </p:nvSpPr>
        <p:spPr/>
        <p:txBody>
          <a:bodyPr/>
          <a:lstStyle/>
          <a:p>
            <a:fld id="{9EC71654-96A5-4280-94F3-931C61A9F92C}" type="slidenum">
              <a:rPr lang="en-US" smtClean="0"/>
              <a:pPr/>
              <a:t>12</a:t>
            </a:fld>
            <a:endParaRPr lang="en-US" dirty="0"/>
          </a:p>
        </p:txBody>
      </p:sp>
      <p:sp>
        <p:nvSpPr>
          <p:cNvPr id="10" name="Oval 9">
            <a:extLst>
              <a:ext uri="{FF2B5EF4-FFF2-40B4-BE49-F238E27FC236}">
                <a16:creationId xmlns:a16="http://schemas.microsoft.com/office/drawing/2014/main" id="{6E48F258-F5EE-74EB-1319-DB3CE600B102}"/>
              </a:ext>
            </a:extLst>
          </p:cNvPr>
          <p:cNvSpPr/>
          <p:nvPr/>
        </p:nvSpPr>
        <p:spPr>
          <a:xfrm>
            <a:off x="373119" y="6173847"/>
            <a:ext cx="1253976" cy="651457"/>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2" name="Picture Placeholder 11">
            <a:extLst>
              <a:ext uri="{FF2B5EF4-FFF2-40B4-BE49-F238E27FC236}">
                <a16:creationId xmlns:a16="http://schemas.microsoft.com/office/drawing/2014/main" id="{B629195F-8C14-31A2-19B2-934308EC8390}"/>
              </a:ext>
            </a:extLst>
          </p:cNvPr>
          <p:cNvPicPr>
            <a:picLocks noGrp="1" noChangeAspect="1"/>
          </p:cNvPicPr>
          <p:nvPr>
            <p:ph type="pic" sz="quarter" idx="21"/>
          </p:nvPr>
        </p:nvPicPr>
        <p:blipFill>
          <a:blip r:embed="rId3"/>
          <a:srcRect l="17150" r="17150"/>
          <a:stretch>
            <a:fillRect/>
          </a:stretch>
        </p:blipFill>
        <p:spPr>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2" name="Picture Placeholder 21">
            <a:extLst>
              <a:ext uri="{FF2B5EF4-FFF2-40B4-BE49-F238E27FC236}">
                <a16:creationId xmlns:a16="http://schemas.microsoft.com/office/drawing/2014/main" id="{09094998-8AF6-09B2-3D90-A6554ADE26C6}"/>
              </a:ext>
            </a:extLst>
          </p:cNvPr>
          <p:cNvPicPr>
            <a:picLocks noGrp="1" noChangeAspect="1"/>
          </p:cNvPicPr>
          <p:nvPr>
            <p:ph type="pic" sz="quarter" idx="22"/>
          </p:nvPr>
        </p:nvPicPr>
        <p:blipFill>
          <a:blip r:embed="rId4"/>
          <a:srcRect l="131" r="131"/>
          <a:stretch>
            <a:fillRect/>
          </a:stretch>
        </p:blipFill>
        <p:spPr/>
      </p:pic>
    </p:spTree>
    <p:extLst>
      <p:ext uri="{BB962C8B-B14F-4D97-AF65-F5344CB8AC3E}">
        <p14:creationId xmlns:p14="http://schemas.microsoft.com/office/powerpoint/2010/main" val="1398891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FCA16-8D78-4A87-9023-708458E3A4F3}"/>
              </a:ext>
            </a:extLst>
          </p:cNvPr>
          <p:cNvSpPr>
            <a:spLocks noGrp="1"/>
          </p:cNvSpPr>
          <p:nvPr>
            <p:ph type="title"/>
          </p:nvPr>
        </p:nvSpPr>
        <p:spPr/>
        <p:txBody>
          <a:bodyPr/>
          <a:lstStyle/>
          <a:p>
            <a:r>
              <a:rPr lang="en-US" sz="32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Tools, Methods and Programming Languages</a:t>
            </a:r>
            <a:endParaRPr lang="en-US" dirty="0"/>
          </a:p>
        </p:txBody>
      </p:sp>
      <p:sp>
        <p:nvSpPr>
          <p:cNvPr id="9" name="Content Placeholder 8">
            <a:extLst>
              <a:ext uri="{FF2B5EF4-FFF2-40B4-BE49-F238E27FC236}">
                <a16:creationId xmlns:a16="http://schemas.microsoft.com/office/drawing/2014/main" id="{D66C6D21-6780-4D8A-9B6F-582E0BD2DC2E}"/>
              </a:ext>
            </a:extLst>
          </p:cNvPr>
          <p:cNvSpPr>
            <a:spLocks noGrp="1"/>
          </p:cNvSpPr>
          <p:nvPr>
            <p:ph idx="17"/>
          </p:nvPr>
        </p:nvSpPr>
        <p:spPr/>
        <p:txBody>
          <a:bodyPr/>
          <a:lstStyle/>
          <a:p>
            <a:r>
              <a:rPr lang="en-US" dirty="0"/>
              <a:t>Flutter</a:t>
            </a:r>
          </a:p>
        </p:txBody>
      </p:sp>
      <p:sp>
        <p:nvSpPr>
          <p:cNvPr id="8" name="Content Placeholder 7">
            <a:extLst>
              <a:ext uri="{FF2B5EF4-FFF2-40B4-BE49-F238E27FC236}">
                <a16:creationId xmlns:a16="http://schemas.microsoft.com/office/drawing/2014/main" id="{5935AC4D-C17D-4827-B693-43A34920A5FD}"/>
              </a:ext>
            </a:extLst>
          </p:cNvPr>
          <p:cNvSpPr>
            <a:spLocks noGrp="1"/>
          </p:cNvSpPr>
          <p:nvPr>
            <p:ph idx="1"/>
          </p:nvPr>
        </p:nvSpPr>
        <p:spPr/>
        <p:txBody>
          <a:bodyPr/>
          <a:lstStyle/>
          <a:p>
            <a:r>
              <a:rPr lang="en-US" dirty="0"/>
              <a:t>Frontend programming language</a:t>
            </a:r>
          </a:p>
          <a:p>
            <a:endParaRPr lang="en-US" dirty="0"/>
          </a:p>
        </p:txBody>
      </p:sp>
      <p:sp>
        <p:nvSpPr>
          <p:cNvPr id="11" name="Content Placeholder 10">
            <a:extLst>
              <a:ext uri="{FF2B5EF4-FFF2-40B4-BE49-F238E27FC236}">
                <a16:creationId xmlns:a16="http://schemas.microsoft.com/office/drawing/2014/main" id="{90DE57B2-448D-4C8D-8B9C-FFDDFB0A9208}"/>
              </a:ext>
            </a:extLst>
          </p:cNvPr>
          <p:cNvSpPr>
            <a:spLocks noGrp="1"/>
          </p:cNvSpPr>
          <p:nvPr>
            <p:ph idx="19"/>
          </p:nvPr>
        </p:nvSpPr>
        <p:spPr/>
        <p:txBody>
          <a:bodyPr/>
          <a:lstStyle/>
          <a:p>
            <a:r>
              <a:rPr lang="en-US" dirty="0"/>
              <a:t>PHP</a:t>
            </a:r>
          </a:p>
        </p:txBody>
      </p:sp>
      <p:sp>
        <p:nvSpPr>
          <p:cNvPr id="10" name="Content Placeholder 9">
            <a:extLst>
              <a:ext uri="{FF2B5EF4-FFF2-40B4-BE49-F238E27FC236}">
                <a16:creationId xmlns:a16="http://schemas.microsoft.com/office/drawing/2014/main" id="{CCF1405A-05DA-4553-A7B3-B9592963C6B1}"/>
              </a:ext>
            </a:extLst>
          </p:cNvPr>
          <p:cNvSpPr>
            <a:spLocks noGrp="1"/>
          </p:cNvSpPr>
          <p:nvPr>
            <p:ph idx="18"/>
          </p:nvPr>
        </p:nvSpPr>
        <p:spPr/>
        <p:txBody>
          <a:bodyPr/>
          <a:lstStyle/>
          <a:p>
            <a:r>
              <a:rPr lang="en-US" dirty="0"/>
              <a:t>Backend programming language</a:t>
            </a:r>
          </a:p>
        </p:txBody>
      </p:sp>
      <p:sp>
        <p:nvSpPr>
          <p:cNvPr id="13" name="Content Placeholder 12">
            <a:extLst>
              <a:ext uri="{FF2B5EF4-FFF2-40B4-BE49-F238E27FC236}">
                <a16:creationId xmlns:a16="http://schemas.microsoft.com/office/drawing/2014/main" id="{FB9E2175-1C3C-4B3E-A872-A1B7E6D64D52}"/>
              </a:ext>
            </a:extLst>
          </p:cNvPr>
          <p:cNvSpPr>
            <a:spLocks noGrp="1"/>
          </p:cNvSpPr>
          <p:nvPr>
            <p:ph idx="21"/>
          </p:nvPr>
        </p:nvSpPr>
        <p:spPr/>
        <p:txBody>
          <a:bodyPr/>
          <a:lstStyle/>
          <a:p>
            <a:r>
              <a:rPr lang="en-US" dirty="0"/>
              <a:t>Python</a:t>
            </a:r>
          </a:p>
        </p:txBody>
      </p:sp>
      <p:sp>
        <p:nvSpPr>
          <p:cNvPr id="12" name="Content Placeholder 11">
            <a:extLst>
              <a:ext uri="{FF2B5EF4-FFF2-40B4-BE49-F238E27FC236}">
                <a16:creationId xmlns:a16="http://schemas.microsoft.com/office/drawing/2014/main" id="{780C3E07-3509-4911-AFF9-20EA8F12D0A4}"/>
              </a:ext>
            </a:extLst>
          </p:cNvPr>
          <p:cNvSpPr>
            <a:spLocks noGrp="1"/>
          </p:cNvSpPr>
          <p:nvPr>
            <p:ph idx="20"/>
          </p:nvPr>
        </p:nvSpPr>
        <p:spPr/>
        <p:txBody>
          <a:bodyPr/>
          <a:lstStyle/>
          <a:p>
            <a:r>
              <a:rPr lang="en-US" dirty="0"/>
              <a:t>For chatbot</a:t>
            </a:r>
          </a:p>
          <a:p>
            <a:endParaRPr lang="en-US" dirty="0"/>
          </a:p>
        </p:txBody>
      </p:sp>
      <p:sp>
        <p:nvSpPr>
          <p:cNvPr id="3" name="Slide Number Placeholder 2">
            <a:extLst>
              <a:ext uri="{FF2B5EF4-FFF2-40B4-BE49-F238E27FC236}">
                <a16:creationId xmlns:a16="http://schemas.microsoft.com/office/drawing/2014/main" id="{C10F7B49-6C9D-4DBF-AD20-9D4CFAB1CBFD}"/>
              </a:ext>
            </a:extLst>
          </p:cNvPr>
          <p:cNvSpPr>
            <a:spLocks noGrp="1"/>
          </p:cNvSpPr>
          <p:nvPr>
            <p:ph type="sldNum" sz="quarter" idx="12"/>
          </p:nvPr>
        </p:nvSpPr>
        <p:spPr/>
        <p:txBody>
          <a:bodyPr/>
          <a:lstStyle/>
          <a:p>
            <a:fld id="{9EC71654-96A5-4280-94F3-931C61A9F92C}" type="slidenum">
              <a:rPr lang="en-US" smtClean="0"/>
              <a:pPr/>
              <a:t>13</a:t>
            </a:fld>
            <a:endParaRPr lang="en-US" dirty="0"/>
          </a:p>
        </p:txBody>
      </p:sp>
      <p:sp>
        <p:nvSpPr>
          <p:cNvPr id="16" name="Oval 15">
            <a:extLst>
              <a:ext uri="{FF2B5EF4-FFF2-40B4-BE49-F238E27FC236}">
                <a16:creationId xmlns:a16="http://schemas.microsoft.com/office/drawing/2014/main" id="{3BAB7D28-7551-13FE-ED26-6154C8DBE908}"/>
              </a:ext>
            </a:extLst>
          </p:cNvPr>
          <p:cNvSpPr/>
          <p:nvPr/>
        </p:nvSpPr>
        <p:spPr>
          <a:xfrm>
            <a:off x="292474" y="6199094"/>
            <a:ext cx="1321174" cy="636707"/>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6" name="Picture Placeholder 25">
            <a:extLst>
              <a:ext uri="{FF2B5EF4-FFF2-40B4-BE49-F238E27FC236}">
                <a16:creationId xmlns:a16="http://schemas.microsoft.com/office/drawing/2014/main" id="{DE196B29-AF67-80E4-41BA-01685899CE89}"/>
              </a:ext>
            </a:extLst>
          </p:cNvPr>
          <p:cNvPicPr>
            <a:picLocks noGrp="1" noChangeAspect="1"/>
          </p:cNvPicPr>
          <p:nvPr>
            <p:ph type="pic" sz="quarter" idx="13"/>
          </p:nvPr>
        </p:nvPicPr>
        <p:blipFill>
          <a:blip r:embed="rId3"/>
          <a:srcRect t="12500" b="12500"/>
          <a:stretch>
            <a:fillRect/>
          </a:stretch>
        </p:blipFill>
        <p:spPr/>
      </p:pic>
      <p:pic>
        <p:nvPicPr>
          <p:cNvPr id="34" name="Picture Placeholder 33">
            <a:extLst>
              <a:ext uri="{FF2B5EF4-FFF2-40B4-BE49-F238E27FC236}">
                <a16:creationId xmlns:a16="http://schemas.microsoft.com/office/drawing/2014/main" id="{75FA147F-EBD1-40AE-F8A7-213559F90041}"/>
              </a:ext>
            </a:extLst>
          </p:cNvPr>
          <p:cNvPicPr>
            <a:picLocks noGrp="1" noChangeAspect="1"/>
          </p:cNvPicPr>
          <p:nvPr>
            <p:ph type="pic" sz="quarter" idx="14"/>
          </p:nvPr>
        </p:nvPicPr>
        <p:blipFill>
          <a:blip r:embed="rId4"/>
          <a:srcRect t="2273" b="2273"/>
          <a:stretch>
            <a:fillRect/>
          </a:stretch>
        </p:blipFill>
        <p:spPr/>
      </p:pic>
      <p:pic>
        <p:nvPicPr>
          <p:cNvPr id="44" name="Picture Placeholder 43">
            <a:extLst>
              <a:ext uri="{FF2B5EF4-FFF2-40B4-BE49-F238E27FC236}">
                <a16:creationId xmlns:a16="http://schemas.microsoft.com/office/drawing/2014/main" id="{5C163BFC-9358-FD92-B490-F2196D613870}"/>
              </a:ext>
            </a:extLst>
          </p:cNvPr>
          <p:cNvPicPr>
            <a:picLocks noGrp="1" noChangeAspect="1"/>
          </p:cNvPicPr>
          <p:nvPr>
            <p:ph type="pic" sz="quarter" idx="15"/>
          </p:nvPr>
        </p:nvPicPr>
        <p:blipFill>
          <a:blip r:embed="rId5"/>
          <a:srcRect/>
          <a:stretch>
            <a:fillRect/>
          </a:stretch>
        </p:blipFill>
        <p:spPr/>
      </p:pic>
      <p:sp>
        <p:nvSpPr>
          <p:cNvPr id="45" name="Rectangle 44">
            <a:extLst>
              <a:ext uri="{FF2B5EF4-FFF2-40B4-BE49-F238E27FC236}">
                <a16:creationId xmlns:a16="http://schemas.microsoft.com/office/drawing/2014/main" id="{99A46B93-4DA2-5477-A031-312C1D0748BF}"/>
              </a:ext>
            </a:extLst>
          </p:cNvPr>
          <p:cNvSpPr/>
          <p:nvPr/>
        </p:nvSpPr>
        <p:spPr>
          <a:xfrm>
            <a:off x="9414657" y="1064525"/>
            <a:ext cx="2775045" cy="247474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35634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340571"/>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8" name="Picture 7">
            <a:extLst>
              <a:ext uri="{FF2B5EF4-FFF2-40B4-BE49-F238E27FC236}">
                <a16:creationId xmlns:a16="http://schemas.microsoft.com/office/drawing/2014/main" id="{2B798B7E-144C-00DD-C839-284A815FD0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871" y="1849252"/>
            <a:ext cx="2373749" cy="4224528"/>
          </a:xfrm>
          <a:prstGeom prst="rect">
            <a:avLst/>
          </a:prstGeom>
        </p:spPr>
      </p:pic>
      <p:pic>
        <p:nvPicPr>
          <p:cNvPr id="9" name="Picture 8">
            <a:extLst>
              <a:ext uri="{FF2B5EF4-FFF2-40B4-BE49-F238E27FC236}">
                <a16:creationId xmlns:a16="http://schemas.microsoft.com/office/drawing/2014/main" id="{B02A3E3A-172B-73E8-C7F6-B43B94787C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16435" y="1849252"/>
            <a:ext cx="2373749" cy="4224528"/>
          </a:xfrm>
          <a:prstGeom prst="rect">
            <a:avLst/>
          </a:prstGeom>
        </p:spPr>
      </p:pic>
      <p:pic>
        <p:nvPicPr>
          <p:cNvPr id="10" name="Picture 9">
            <a:extLst>
              <a:ext uri="{FF2B5EF4-FFF2-40B4-BE49-F238E27FC236}">
                <a16:creationId xmlns:a16="http://schemas.microsoft.com/office/drawing/2014/main" id="{1EE224F3-291A-B35D-E167-5D1111A4BA9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22364" y="1849252"/>
            <a:ext cx="2373749" cy="4224528"/>
          </a:xfrm>
          <a:prstGeom prst="rect">
            <a:avLst/>
          </a:prstGeom>
        </p:spPr>
      </p:pic>
      <p:pic>
        <p:nvPicPr>
          <p:cNvPr id="11" name="Picture 10">
            <a:extLst>
              <a:ext uri="{FF2B5EF4-FFF2-40B4-BE49-F238E27FC236}">
                <a16:creationId xmlns:a16="http://schemas.microsoft.com/office/drawing/2014/main" id="{F96B3C24-0CBE-A7ED-B6CA-CE33466FEA5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28293" y="1849252"/>
            <a:ext cx="2373749" cy="4224528"/>
          </a:xfrm>
          <a:prstGeom prst="rect">
            <a:avLst/>
          </a:prstGeom>
        </p:spPr>
      </p:pic>
    </p:spTree>
    <p:extLst>
      <p:ext uri="{BB962C8B-B14F-4D97-AF65-F5344CB8AC3E}">
        <p14:creationId xmlns:p14="http://schemas.microsoft.com/office/powerpoint/2010/main" val="688656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340571"/>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2" name="Picture 11">
            <a:extLst>
              <a:ext uri="{FF2B5EF4-FFF2-40B4-BE49-F238E27FC236}">
                <a16:creationId xmlns:a16="http://schemas.microsoft.com/office/drawing/2014/main" id="{F7E26470-8A02-65C8-006E-37A099703D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06" y="1849252"/>
            <a:ext cx="2373749" cy="4224528"/>
          </a:xfrm>
          <a:prstGeom prst="rect">
            <a:avLst/>
          </a:prstGeom>
        </p:spPr>
      </p:pic>
      <p:pic>
        <p:nvPicPr>
          <p:cNvPr id="13" name="Picture 12">
            <a:extLst>
              <a:ext uri="{FF2B5EF4-FFF2-40B4-BE49-F238E27FC236}">
                <a16:creationId xmlns:a16="http://schemas.microsoft.com/office/drawing/2014/main" id="{4B86B2B9-1B56-91E4-B02E-1ED47EF469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16435" y="1849252"/>
            <a:ext cx="2373749" cy="4224528"/>
          </a:xfrm>
          <a:prstGeom prst="rect">
            <a:avLst/>
          </a:prstGeom>
        </p:spPr>
      </p:pic>
      <p:pic>
        <p:nvPicPr>
          <p:cNvPr id="3" name="Picture 2">
            <a:extLst>
              <a:ext uri="{FF2B5EF4-FFF2-40B4-BE49-F238E27FC236}">
                <a16:creationId xmlns:a16="http://schemas.microsoft.com/office/drawing/2014/main" id="{0A6CCCE5-C0A3-5EAF-59BE-2675C1D46A6C}"/>
              </a:ext>
            </a:extLst>
          </p:cNvPr>
          <p:cNvPicPr>
            <a:picLocks noChangeAspect="1"/>
          </p:cNvPicPr>
          <p:nvPr/>
        </p:nvPicPr>
        <p:blipFill>
          <a:blip r:embed="rId5"/>
          <a:stretch>
            <a:fillRect/>
          </a:stretch>
        </p:blipFill>
        <p:spPr>
          <a:xfrm>
            <a:off x="6069636" y="1849253"/>
            <a:ext cx="2373749" cy="4224528"/>
          </a:xfrm>
          <a:prstGeom prst="rect">
            <a:avLst/>
          </a:prstGeom>
        </p:spPr>
      </p:pic>
      <p:pic>
        <p:nvPicPr>
          <p:cNvPr id="16" name="Picture 15">
            <a:extLst>
              <a:ext uri="{FF2B5EF4-FFF2-40B4-BE49-F238E27FC236}">
                <a16:creationId xmlns:a16="http://schemas.microsoft.com/office/drawing/2014/main" id="{C850D6B5-5275-004A-258E-A7D4C9F25709}"/>
              </a:ext>
            </a:extLst>
          </p:cNvPr>
          <p:cNvPicPr>
            <a:picLocks noChangeAspect="1"/>
          </p:cNvPicPr>
          <p:nvPr/>
        </p:nvPicPr>
        <p:blipFill>
          <a:blip r:embed="rId6"/>
          <a:stretch>
            <a:fillRect/>
          </a:stretch>
        </p:blipFill>
        <p:spPr>
          <a:xfrm>
            <a:off x="8957179" y="1849252"/>
            <a:ext cx="2406517" cy="4390183"/>
          </a:xfrm>
          <a:prstGeom prst="rect">
            <a:avLst/>
          </a:prstGeom>
        </p:spPr>
      </p:pic>
    </p:spTree>
    <p:extLst>
      <p:ext uri="{BB962C8B-B14F-4D97-AF65-F5344CB8AC3E}">
        <p14:creationId xmlns:p14="http://schemas.microsoft.com/office/powerpoint/2010/main" val="111210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340571"/>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04A74727-44A8-3B27-66A5-BB51ADA2BA68}"/>
              </a:ext>
            </a:extLst>
          </p:cNvPr>
          <p:cNvPicPr>
            <a:picLocks noChangeAspect="1"/>
          </p:cNvPicPr>
          <p:nvPr/>
        </p:nvPicPr>
        <p:blipFill>
          <a:blip r:embed="rId3"/>
          <a:stretch>
            <a:fillRect/>
          </a:stretch>
        </p:blipFill>
        <p:spPr>
          <a:xfrm>
            <a:off x="3540945" y="1673245"/>
            <a:ext cx="2259558" cy="4623623"/>
          </a:xfrm>
          <a:prstGeom prst="rect">
            <a:avLst/>
          </a:prstGeom>
        </p:spPr>
      </p:pic>
      <p:pic>
        <p:nvPicPr>
          <p:cNvPr id="10" name="Picture 9">
            <a:extLst>
              <a:ext uri="{FF2B5EF4-FFF2-40B4-BE49-F238E27FC236}">
                <a16:creationId xmlns:a16="http://schemas.microsoft.com/office/drawing/2014/main" id="{9F04CCD7-B9BD-CEED-BFE2-CA9CAD8F9F27}"/>
              </a:ext>
            </a:extLst>
          </p:cNvPr>
          <p:cNvPicPr>
            <a:picLocks noChangeAspect="1"/>
          </p:cNvPicPr>
          <p:nvPr/>
        </p:nvPicPr>
        <p:blipFill>
          <a:blip r:embed="rId4"/>
          <a:stretch>
            <a:fillRect/>
          </a:stretch>
        </p:blipFill>
        <p:spPr>
          <a:xfrm>
            <a:off x="6282182" y="1673245"/>
            <a:ext cx="2369250" cy="4623623"/>
          </a:xfrm>
          <a:prstGeom prst="rect">
            <a:avLst/>
          </a:prstGeom>
        </p:spPr>
      </p:pic>
      <p:pic>
        <p:nvPicPr>
          <p:cNvPr id="17" name="Picture 16">
            <a:extLst>
              <a:ext uri="{FF2B5EF4-FFF2-40B4-BE49-F238E27FC236}">
                <a16:creationId xmlns:a16="http://schemas.microsoft.com/office/drawing/2014/main" id="{B20F3A65-4A15-0399-7694-AB7392541E15}"/>
              </a:ext>
            </a:extLst>
          </p:cNvPr>
          <p:cNvPicPr>
            <a:picLocks noChangeAspect="1"/>
          </p:cNvPicPr>
          <p:nvPr/>
        </p:nvPicPr>
        <p:blipFill>
          <a:blip r:embed="rId5"/>
          <a:stretch>
            <a:fillRect/>
          </a:stretch>
        </p:blipFill>
        <p:spPr>
          <a:xfrm>
            <a:off x="690016" y="1673245"/>
            <a:ext cx="2369250" cy="4623623"/>
          </a:xfrm>
          <a:prstGeom prst="rect">
            <a:avLst/>
          </a:prstGeom>
        </p:spPr>
      </p:pic>
      <p:pic>
        <p:nvPicPr>
          <p:cNvPr id="19" name="Picture 18">
            <a:extLst>
              <a:ext uri="{FF2B5EF4-FFF2-40B4-BE49-F238E27FC236}">
                <a16:creationId xmlns:a16="http://schemas.microsoft.com/office/drawing/2014/main" id="{F147C705-2D2D-9045-11FF-B77E310D6204}"/>
              </a:ext>
            </a:extLst>
          </p:cNvPr>
          <p:cNvPicPr>
            <a:picLocks noChangeAspect="1"/>
          </p:cNvPicPr>
          <p:nvPr/>
        </p:nvPicPr>
        <p:blipFill>
          <a:blip r:embed="rId6"/>
          <a:stretch>
            <a:fillRect/>
          </a:stretch>
        </p:blipFill>
        <p:spPr>
          <a:xfrm>
            <a:off x="9035583" y="1673244"/>
            <a:ext cx="2622573" cy="4623624"/>
          </a:xfrm>
          <a:prstGeom prst="rect">
            <a:avLst/>
          </a:prstGeom>
        </p:spPr>
      </p:pic>
    </p:spTree>
    <p:extLst>
      <p:ext uri="{BB962C8B-B14F-4D97-AF65-F5344CB8AC3E}">
        <p14:creationId xmlns:p14="http://schemas.microsoft.com/office/powerpoint/2010/main" val="3810918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340571"/>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 name="Picture 2">
            <a:extLst>
              <a:ext uri="{FF2B5EF4-FFF2-40B4-BE49-F238E27FC236}">
                <a16:creationId xmlns:a16="http://schemas.microsoft.com/office/drawing/2014/main" id="{B3C8DEFF-A8C2-303C-6F37-BA4B81C4926F}"/>
              </a:ext>
            </a:extLst>
          </p:cNvPr>
          <p:cNvPicPr>
            <a:picLocks noChangeAspect="1"/>
          </p:cNvPicPr>
          <p:nvPr/>
        </p:nvPicPr>
        <p:blipFill>
          <a:blip r:embed="rId3"/>
          <a:stretch>
            <a:fillRect/>
          </a:stretch>
        </p:blipFill>
        <p:spPr>
          <a:xfrm>
            <a:off x="533844" y="1673244"/>
            <a:ext cx="2369250" cy="4623623"/>
          </a:xfrm>
          <a:prstGeom prst="rect">
            <a:avLst/>
          </a:prstGeom>
        </p:spPr>
      </p:pic>
      <p:pic>
        <p:nvPicPr>
          <p:cNvPr id="9" name="Picture 8">
            <a:extLst>
              <a:ext uri="{FF2B5EF4-FFF2-40B4-BE49-F238E27FC236}">
                <a16:creationId xmlns:a16="http://schemas.microsoft.com/office/drawing/2014/main" id="{C81069B4-C358-8587-5C4D-D395BA95A3FB}"/>
              </a:ext>
            </a:extLst>
          </p:cNvPr>
          <p:cNvPicPr>
            <a:picLocks noChangeAspect="1"/>
          </p:cNvPicPr>
          <p:nvPr/>
        </p:nvPicPr>
        <p:blipFill>
          <a:blip r:embed="rId4"/>
          <a:stretch>
            <a:fillRect/>
          </a:stretch>
        </p:blipFill>
        <p:spPr>
          <a:xfrm>
            <a:off x="6133329" y="1668133"/>
            <a:ext cx="2592378" cy="4623623"/>
          </a:xfrm>
          <a:prstGeom prst="rect">
            <a:avLst/>
          </a:prstGeom>
        </p:spPr>
      </p:pic>
      <p:pic>
        <p:nvPicPr>
          <p:cNvPr id="14" name="Picture 13">
            <a:extLst>
              <a:ext uri="{FF2B5EF4-FFF2-40B4-BE49-F238E27FC236}">
                <a16:creationId xmlns:a16="http://schemas.microsoft.com/office/drawing/2014/main" id="{E3DCE607-48AC-FCA3-D262-8CC7D988A683}"/>
              </a:ext>
            </a:extLst>
          </p:cNvPr>
          <p:cNvPicPr>
            <a:picLocks noChangeAspect="1"/>
          </p:cNvPicPr>
          <p:nvPr/>
        </p:nvPicPr>
        <p:blipFill>
          <a:blip r:embed="rId5"/>
          <a:stretch>
            <a:fillRect/>
          </a:stretch>
        </p:blipFill>
        <p:spPr>
          <a:xfrm>
            <a:off x="9236550" y="1668132"/>
            <a:ext cx="2592379" cy="4623623"/>
          </a:xfrm>
          <a:prstGeom prst="rect">
            <a:avLst/>
          </a:prstGeom>
        </p:spPr>
      </p:pic>
      <p:pic>
        <p:nvPicPr>
          <p:cNvPr id="16" name="Picture 15">
            <a:extLst>
              <a:ext uri="{FF2B5EF4-FFF2-40B4-BE49-F238E27FC236}">
                <a16:creationId xmlns:a16="http://schemas.microsoft.com/office/drawing/2014/main" id="{A3435B76-241E-3477-1A08-897FA5860784}"/>
              </a:ext>
            </a:extLst>
          </p:cNvPr>
          <p:cNvPicPr>
            <a:picLocks noChangeAspect="1"/>
          </p:cNvPicPr>
          <p:nvPr/>
        </p:nvPicPr>
        <p:blipFill>
          <a:blip r:embed="rId6"/>
          <a:stretch>
            <a:fillRect/>
          </a:stretch>
        </p:blipFill>
        <p:spPr>
          <a:xfrm>
            <a:off x="3294529" y="1673244"/>
            <a:ext cx="2447365" cy="4623623"/>
          </a:xfrm>
          <a:prstGeom prst="rect">
            <a:avLst/>
          </a:prstGeom>
        </p:spPr>
      </p:pic>
    </p:spTree>
    <p:extLst>
      <p:ext uri="{BB962C8B-B14F-4D97-AF65-F5344CB8AC3E}">
        <p14:creationId xmlns:p14="http://schemas.microsoft.com/office/powerpoint/2010/main" val="41600000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99264"/>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 name="Picture 2">
            <a:extLst>
              <a:ext uri="{FF2B5EF4-FFF2-40B4-BE49-F238E27FC236}">
                <a16:creationId xmlns:a16="http://schemas.microsoft.com/office/drawing/2014/main" id="{0C8BB7F2-E89C-4E4B-8CB4-C8FC70C13334}"/>
              </a:ext>
            </a:extLst>
          </p:cNvPr>
          <p:cNvPicPr>
            <a:picLocks noChangeAspect="1"/>
          </p:cNvPicPr>
          <p:nvPr/>
        </p:nvPicPr>
        <p:blipFill>
          <a:blip r:embed="rId3"/>
          <a:stretch>
            <a:fillRect/>
          </a:stretch>
        </p:blipFill>
        <p:spPr>
          <a:xfrm>
            <a:off x="1913310" y="1144151"/>
            <a:ext cx="2655794" cy="5095284"/>
          </a:xfrm>
          <a:prstGeom prst="rect">
            <a:avLst/>
          </a:prstGeom>
        </p:spPr>
      </p:pic>
      <p:pic>
        <p:nvPicPr>
          <p:cNvPr id="6" name="Picture 5">
            <a:extLst>
              <a:ext uri="{FF2B5EF4-FFF2-40B4-BE49-F238E27FC236}">
                <a16:creationId xmlns:a16="http://schemas.microsoft.com/office/drawing/2014/main" id="{2DB70DB7-605C-80DD-42A8-1F2423AFDF1F}"/>
              </a:ext>
            </a:extLst>
          </p:cNvPr>
          <p:cNvPicPr>
            <a:picLocks noChangeAspect="1"/>
          </p:cNvPicPr>
          <p:nvPr/>
        </p:nvPicPr>
        <p:blipFill>
          <a:blip r:embed="rId4"/>
          <a:stretch>
            <a:fillRect/>
          </a:stretch>
        </p:blipFill>
        <p:spPr>
          <a:xfrm>
            <a:off x="7252447" y="1144151"/>
            <a:ext cx="2792505" cy="5095284"/>
          </a:xfrm>
          <a:prstGeom prst="rect">
            <a:avLst/>
          </a:prstGeom>
        </p:spPr>
      </p:pic>
    </p:spTree>
    <p:extLst>
      <p:ext uri="{BB962C8B-B14F-4D97-AF65-F5344CB8AC3E}">
        <p14:creationId xmlns:p14="http://schemas.microsoft.com/office/powerpoint/2010/main" val="1945791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99264"/>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Design-future vision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0" name="Picture 9">
            <a:extLst>
              <a:ext uri="{FF2B5EF4-FFF2-40B4-BE49-F238E27FC236}">
                <a16:creationId xmlns:a16="http://schemas.microsoft.com/office/drawing/2014/main" id="{8CA85FFE-F29A-04D1-0979-D13164E2B655}"/>
              </a:ext>
            </a:extLst>
          </p:cNvPr>
          <p:cNvPicPr>
            <a:picLocks noChangeAspect="1"/>
          </p:cNvPicPr>
          <p:nvPr/>
        </p:nvPicPr>
        <p:blipFill rotWithShape="1">
          <a:blip r:embed="rId3"/>
          <a:srcRect t="21947" r="51691" b="19789"/>
          <a:stretch/>
        </p:blipFill>
        <p:spPr>
          <a:xfrm>
            <a:off x="6096000" y="1735932"/>
            <a:ext cx="5429280" cy="4382480"/>
          </a:xfrm>
          <a:prstGeom prst="rect">
            <a:avLst/>
          </a:prstGeom>
        </p:spPr>
      </p:pic>
      <p:pic>
        <p:nvPicPr>
          <p:cNvPr id="12" name="Picture 11">
            <a:extLst>
              <a:ext uri="{FF2B5EF4-FFF2-40B4-BE49-F238E27FC236}">
                <a16:creationId xmlns:a16="http://schemas.microsoft.com/office/drawing/2014/main" id="{C69F5286-7933-5D4C-32E7-9D3DEA109839}"/>
              </a:ext>
            </a:extLst>
          </p:cNvPr>
          <p:cNvPicPr>
            <a:picLocks noChangeAspect="1"/>
          </p:cNvPicPr>
          <p:nvPr/>
        </p:nvPicPr>
        <p:blipFill rotWithShape="1">
          <a:blip r:embed="rId4"/>
          <a:srcRect l="27857" t="18370" r="28068" b="18412"/>
          <a:stretch/>
        </p:blipFill>
        <p:spPr>
          <a:xfrm>
            <a:off x="666720" y="1733111"/>
            <a:ext cx="4997856" cy="4382481"/>
          </a:xfrm>
          <a:prstGeom prst="rect">
            <a:avLst/>
          </a:prstGeom>
        </p:spPr>
      </p:pic>
    </p:spTree>
    <p:extLst>
      <p:ext uri="{BB962C8B-B14F-4D97-AF65-F5344CB8AC3E}">
        <p14:creationId xmlns:p14="http://schemas.microsoft.com/office/powerpoint/2010/main" val="4242962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9D714BA0-D66C-39B3-A4ED-3D248F3B7B8D}"/>
              </a:ext>
            </a:extLst>
          </p:cNvPr>
          <p:cNvSpPr/>
          <p:nvPr/>
        </p:nvSpPr>
        <p:spPr>
          <a:xfrm>
            <a:off x="6343649" y="1156446"/>
            <a:ext cx="1872503" cy="101684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2" name="Picture Placeholder 11">
            <a:extLst>
              <a:ext uri="{FF2B5EF4-FFF2-40B4-BE49-F238E27FC236}">
                <a16:creationId xmlns:a16="http://schemas.microsoft.com/office/drawing/2014/main" id="{6F3CD77A-8C63-4246-EA09-B0B3E7BDA6FA}"/>
              </a:ext>
            </a:extLst>
          </p:cNvPr>
          <p:cNvPicPr>
            <a:picLocks noGrp="1" noChangeAspect="1"/>
          </p:cNvPicPr>
          <p:nvPr>
            <p:ph type="pic" sz="quarter" idx="10"/>
          </p:nvPr>
        </p:nvPicPr>
        <p:blipFill>
          <a:blip r:embed="rId3"/>
          <a:srcRect l="6807" r="6807"/>
          <a:stretch>
            <a:fillRect/>
          </a:stretch>
        </p:blipFill>
        <p:spPr>
          <a:xfrm>
            <a:off x="779929" y="776169"/>
            <a:ext cx="5419165" cy="5305661"/>
          </a:xfrm>
        </p:spPr>
      </p:pic>
      <p:sp>
        <p:nvSpPr>
          <p:cNvPr id="13" name="Rectangle 12">
            <a:extLst>
              <a:ext uri="{FF2B5EF4-FFF2-40B4-BE49-F238E27FC236}">
                <a16:creationId xmlns:a16="http://schemas.microsoft.com/office/drawing/2014/main" id="{661A431D-EC75-168B-248E-C2380CCC66E4}"/>
              </a:ext>
            </a:extLst>
          </p:cNvPr>
          <p:cNvSpPr/>
          <p:nvPr/>
        </p:nvSpPr>
        <p:spPr>
          <a:xfrm>
            <a:off x="6468035" y="4141694"/>
            <a:ext cx="2675965" cy="1748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TextBox 13">
            <a:extLst>
              <a:ext uri="{FF2B5EF4-FFF2-40B4-BE49-F238E27FC236}">
                <a16:creationId xmlns:a16="http://schemas.microsoft.com/office/drawing/2014/main" id="{75474956-875A-C68C-5494-9F725D68216F}"/>
              </a:ext>
            </a:extLst>
          </p:cNvPr>
          <p:cNvSpPr txBox="1"/>
          <p:nvPr/>
        </p:nvSpPr>
        <p:spPr>
          <a:xfrm>
            <a:off x="6276966" y="1156446"/>
            <a:ext cx="5419165" cy="3477875"/>
          </a:xfrm>
          <a:prstGeom prst="rect">
            <a:avLst/>
          </a:prstGeom>
          <a:noFill/>
        </p:spPr>
        <p:txBody>
          <a:bodyPr wrap="square" rtlCol="0">
            <a:spAutoFit/>
          </a:bodyPr>
          <a:lstStyle/>
          <a:p>
            <a:r>
              <a:rPr lang="en-US" sz="4000" b="1" dirty="0">
                <a:solidFill>
                  <a:schemeClr val="tx2"/>
                </a:solidFill>
                <a:effectLst>
                  <a:outerShdw blurRad="38100" dist="38100" dir="2700000" algn="tl">
                    <a:srgbClr val="000000">
                      <a:alpha val="43137"/>
                    </a:srgbClr>
                  </a:outerShdw>
                </a:effectLst>
                <a:latin typeface="+mj-lt"/>
              </a:rPr>
              <a:t>Contents</a:t>
            </a:r>
            <a:r>
              <a:rPr lang="en-US" sz="4000" b="1" dirty="0">
                <a:solidFill>
                  <a:schemeClr val="tx2"/>
                </a:solidFill>
                <a:effectLst>
                  <a:outerShdw blurRad="38100" dist="38100" dir="2700000" algn="tl">
                    <a:srgbClr val="000000">
                      <a:alpha val="43137"/>
                    </a:srgbClr>
                  </a:outerShdw>
                </a:effectLst>
                <a:latin typeface="Corbel" panose="020B0503020204020204" pitchFamily="34" charset="0"/>
              </a:rPr>
              <a:t>: </a:t>
            </a: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Introduction </a:t>
            </a: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Objectives</a:t>
            </a:r>
          </a:p>
          <a:p>
            <a:pPr marL="285750" indent="-285750">
              <a:buFont typeface="Wingdings" panose="05000000000000000000" pitchFamily="2" charset="2"/>
              <a:buChar char="§"/>
            </a:pPr>
            <a:r>
              <a:rPr lang="en-US" sz="1800" dirty="0">
                <a:effectLst/>
                <a:latin typeface="Arial" panose="020B0604020202020204" pitchFamily="34" charset="0"/>
                <a:ea typeface="Calibri" panose="020F0502020204030204" pitchFamily="34" charset="0"/>
                <a:cs typeface="Arial" panose="020B0604020202020204" pitchFamily="34" charset="0"/>
              </a:rPr>
              <a:t>Constraints and Limitations</a:t>
            </a:r>
          </a:p>
          <a:p>
            <a:pPr marL="285750" indent="-285750">
              <a:buFont typeface="Wingdings" panose="05000000000000000000" pitchFamily="2" charset="2"/>
              <a:buChar char="§"/>
            </a:pPr>
            <a:r>
              <a:rPr lang="en-US" sz="1800" dirty="0">
                <a:effectLst/>
                <a:latin typeface="Arial" panose="020B0604020202020204" pitchFamily="34" charset="0"/>
                <a:ea typeface="Calibri" panose="020F0502020204030204" pitchFamily="34" charset="0"/>
              </a:rPr>
              <a:t>Literature review</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
            </a:pPr>
            <a:r>
              <a:rPr lang="en-US" sz="1800" dirty="0">
                <a:effectLst/>
                <a:latin typeface="Arial" panose="020B0604020202020204" pitchFamily="34" charset="0"/>
                <a:ea typeface="Calibri" panose="020F0502020204030204" pitchFamily="34" charset="0"/>
              </a:rPr>
              <a:t>Human-centered design </a:t>
            </a:r>
            <a:r>
              <a:rPr lang="en-US" dirty="0">
                <a:latin typeface="Arial" panose="020B0604020202020204" pitchFamily="34" charset="0"/>
                <a:cs typeface="Arial" panose="020B0604020202020204" pitchFamily="34" charset="0"/>
              </a:rPr>
              <a:t>Methodology</a:t>
            </a:r>
          </a:p>
          <a:p>
            <a:pPr marL="285750" indent="-285750">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Tools, Methods and Programming Languages</a:t>
            </a:r>
          </a:p>
          <a:p>
            <a:pPr marL="285750" indent="-285750">
              <a:buFont typeface="Wingdings" panose="05000000000000000000" pitchFamily="2" charset="2"/>
              <a:buChar char="§"/>
            </a:pPr>
            <a:r>
              <a:rPr lang="en-US" dirty="0">
                <a:latin typeface="Arial" panose="020B0604020202020204" pitchFamily="34" charset="0"/>
                <a:cs typeface="Times New Roman" panose="02020603050405020304" pitchFamily="18" charset="0"/>
              </a:rPr>
              <a:t>Features and Design</a:t>
            </a: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Future work</a:t>
            </a:r>
          </a:p>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Conclusion</a:t>
            </a:r>
          </a:p>
          <a:p>
            <a:pPr marL="285750" indent="-285750">
              <a:buFont typeface="Wingdings" panose="05000000000000000000" pitchFamily="2" charset="2"/>
              <a:buChar char="§"/>
            </a:pPr>
            <a:endParaRPr lang="en-US" dirty="0"/>
          </a:p>
        </p:txBody>
      </p:sp>
    </p:spTree>
    <p:extLst>
      <p:ext uri="{BB962C8B-B14F-4D97-AF65-F5344CB8AC3E}">
        <p14:creationId xmlns:p14="http://schemas.microsoft.com/office/powerpoint/2010/main" val="37379898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99264"/>
            <a:ext cx="10874968" cy="920336"/>
          </a:xfrm>
        </p:spPr>
        <p:txBody>
          <a:bodyPr/>
          <a:lstStyle/>
          <a:p>
            <a:pPr marL="457200" marR="0" lvl="1">
              <a:lnSpc>
                <a:spcPct val="107000"/>
              </a:lnSpc>
              <a:spcBef>
                <a:spcPts val="200"/>
              </a:spcBef>
              <a:spcAft>
                <a:spcPts val="0"/>
              </a:spcAft>
            </a:pPr>
            <a:r>
              <a:rPr lang="en-US" sz="4000" b="1" dirty="0">
                <a:solidFill>
                  <a:schemeClr val="tx1"/>
                </a:solidFill>
                <a:effectLst>
                  <a:outerShdw blurRad="38100" dist="38100" dir="2700000" algn="tl">
                    <a:srgbClr val="000000">
                      <a:alpha val="43137"/>
                    </a:srgbClr>
                  </a:outerShdw>
                </a:effectLst>
                <a:latin typeface="+mj-lt"/>
                <a:ea typeface="Times New Roman" panose="02020603050405020304" pitchFamily="18" charset="0"/>
                <a:cs typeface="Times New Roman" panose="02020603050405020304" pitchFamily="18" charset="0"/>
              </a:rPr>
              <a:t>Features and Design-future vision</a:t>
            </a:r>
          </a:p>
        </p:txBody>
      </p:sp>
      <p:sp>
        <p:nvSpPr>
          <p:cNvPr id="4" name="Slide Number Placeholder 3"/>
          <p:cNvSpPr>
            <a:spLocks noGrp="1"/>
          </p:cNvSpPr>
          <p:nvPr>
            <p:ph type="sldNum" sz="quarter" idx="12"/>
          </p:nvPr>
        </p:nvSpPr>
        <p:spPr/>
        <p:txBody>
          <a:bodyPr/>
          <a:lstStyle/>
          <a:p>
            <a:r>
              <a:rPr lang="en-US" dirty="0"/>
              <a:t>9</a:t>
            </a:r>
          </a:p>
        </p:txBody>
      </p:sp>
      <p:sp>
        <p:nvSpPr>
          <p:cNvPr id="5" name="Oval 4">
            <a:extLst>
              <a:ext uri="{FF2B5EF4-FFF2-40B4-BE49-F238E27FC236}">
                <a16:creationId xmlns:a16="http://schemas.microsoft.com/office/drawing/2014/main" id="{544F423D-5EBB-E111-D5C1-09829C388C58}"/>
              </a:ext>
            </a:extLst>
          </p:cNvPr>
          <p:cNvSpPr/>
          <p:nvPr/>
        </p:nvSpPr>
        <p:spPr>
          <a:xfrm>
            <a:off x="363071" y="6239435"/>
            <a:ext cx="1143000" cy="51930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8" name="Picture 7">
            <a:extLst>
              <a:ext uri="{FF2B5EF4-FFF2-40B4-BE49-F238E27FC236}">
                <a16:creationId xmlns:a16="http://schemas.microsoft.com/office/drawing/2014/main" id="{BE372285-01BF-E0E9-EF31-A8286D40BE84}"/>
              </a:ext>
            </a:extLst>
          </p:cNvPr>
          <p:cNvPicPr>
            <a:picLocks noChangeAspect="1"/>
          </p:cNvPicPr>
          <p:nvPr/>
        </p:nvPicPr>
        <p:blipFill>
          <a:blip r:embed="rId3"/>
          <a:stretch>
            <a:fillRect/>
          </a:stretch>
        </p:blipFill>
        <p:spPr>
          <a:xfrm>
            <a:off x="1707776" y="1143001"/>
            <a:ext cx="9022977" cy="5096434"/>
          </a:xfrm>
          <a:prstGeom prst="rect">
            <a:avLst/>
          </a:prstGeom>
        </p:spPr>
      </p:pic>
    </p:spTree>
    <p:extLst>
      <p:ext uri="{BB962C8B-B14F-4D97-AF65-F5344CB8AC3E}">
        <p14:creationId xmlns:p14="http://schemas.microsoft.com/office/powerpoint/2010/main" val="40586344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p:txBody>
          <a:bodyPr/>
          <a:lstStyle/>
          <a:p>
            <a:r>
              <a:rPr lang="en-US" sz="4000" dirty="0">
                <a:effectLst>
                  <a:outerShdw blurRad="38100" dist="38100" dir="2700000" algn="tl">
                    <a:srgbClr val="000000">
                      <a:alpha val="43137"/>
                    </a:srgbClr>
                  </a:outerShdw>
                </a:effectLst>
              </a:rPr>
              <a:t>Future work</a:t>
            </a:r>
          </a:p>
        </p:txBody>
      </p:sp>
      <p:sp>
        <p:nvSpPr>
          <p:cNvPr id="2" name="Slide Number Placeholder 1">
            <a:extLst>
              <a:ext uri="{FF2B5EF4-FFF2-40B4-BE49-F238E27FC236}">
                <a16:creationId xmlns:a16="http://schemas.microsoft.com/office/drawing/2014/main" id="{E668D7CE-0756-4C36-B665-7BEB4733EF8A}"/>
              </a:ext>
            </a:extLst>
          </p:cNvPr>
          <p:cNvSpPr>
            <a:spLocks noGrp="1"/>
          </p:cNvSpPr>
          <p:nvPr>
            <p:ph type="sldNum" sz="quarter" idx="12"/>
          </p:nvPr>
        </p:nvSpPr>
        <p:spPr/>
        <p:txBody>
          <a:bodyPr/>
          <a:lstStyle/>
          <a:p>
            <a:fld id="{9EC71654-96A5-4280-94F3-931C61A9F92C}" type="slidenum">
              <a:rPr lang="en-US" smtClean="0"/>
              <a:pPr/>
              <a:t>21</a:t>
            </a:fld>
            <a:endParaRPr lang="en-US" dirty="0"/>
          </a:p>
        </p:txBody>
      </p:sp>
      <p:sp>
        <p:nvSpPr>
          <p:cNvPr id="5" name="Oval 4">
            <a:extLst>
              <a:ext uri="{FF2B5EF4-FFF2-40B4-BE49-F238E27FC236}">
                <a16:creationId xmlns:a16="http://schemas.microsoft.com/office/drawing/2014/main" id="{F776553D-6092-E8C1-61D7-E2704A84D7AF}"/>
              </a:ext>
            </a:extLst>
          </p:cNvPr>
          <p:cNvSpPr/>
          <p:nvPr/>
        </p:nvSpPr>
        <p:spPr>
          <a:xfrm>
            <a:off x="0" y="5828863"/>
            <a:ext cx="1872503" cy="101684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TextBox 2">
            <a:extLst>
              <a:ext uri="{FF2B5EF4-FFF2-40B4-BE49-F238E27FC236}">
                <a16:creationId xmlns:a16="http://schemas.microsoft.com/office/drawing/2014/main" id="{06FFD297-17FD-AAA5-AB47-CAB3E0857EBD}"/>
              </a:ext>
            </a:extLst>
          </p:cNvPr>
          <p:cNvSpPr txBox="1"/>
          <p:nvPr/>
        </p:nvSpPr>
        <p:spPr>
          <a:xfrm>
            <a:off x="515938" y="1705970"/>
            <a:ext cx="8300516" cy="1962076"/>
          </a:xfrm>
          <a:prstGeom prst="rect">
            <a:avLst/>
          </a:prstGeom>
          <a:noFill/>
        </p:spPr>
        <p:txBody>
          <a:bodyPr wrap="square" rtlCol="0">
            <a:spAutoFit/>
          </a:bodyPr>
          <a:lstStyle/>
          <a:p>
            <a:pPr marL="342900" marR="0" lvl="0" indent="-342900" rtl="0">
              <a:lnSpc>
                <a:spcPct val="115000"/>
              </a:lnSpc>
              <a:spcBef>
                <a:spcPts val="0"/>
              </a:spcBef>
              <a:spcAft>
                <a:spcPts val="0"/>
              </a:spcAft>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We aim to expand project aspects so it can cover all municipality services. </a:t>
            </a:r>
          </a:p>
          <a:p>
            <a:pPr marL="342900" marR="0" lvl="0" indent="-342900">
              <a:lnSpc>
                <a:spcPct val="115000"/>
              </a:lnSpc>
              <a:spcBef>
                <a:spcPts val="0"/>
              </a:spcBef>
              <a:spcAft>
                <a:spcPts val="0"/>
              </a:spcAft>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We seek to add google maps services to the application.</a:t>
            </a:r>
          </a:p>
          <a:p>
            <a:pPr marL="342900" marR="0" lvl="0" indent="-342900">
              <a:lnSpc>
                <a:spcPct val="115000"/>
              </a:lnSpc>
              <a:spcBef>
                <a:spcPts val="0"/>
              </a:spcBef>
              <a:spcAft>
                <a:spcPts val="0"/>
              </a:spcAft>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Taking feedbacks from users and develop the application according to it. </a:t>
            </a:r>
          </a:p>
          <a:p>
            <a:pPr marL="342900" marR="0" lvl="0" indent="-342900">
              <a:lnSpc>
                <a:spcPct val="115000"/>
              </a:lnSpc>
              <a:spcBef>
                <a:spcPts val="0"/>
              </a:spcBef>
              <a:spcAft>
                <a:spcPts val="0"/>
              </a:spcAft>
              <a:buFont typeface="Wingdings" panose="05000000000000000000" pitchFamily="2" charset="2"/>
              <a:buChar char="§"/>
            </a:pPr>
            <a:r>
              <a:rPr lang="en-US" sz="1800" dirty="0">
                <a:effectLst/>
                <a:latin typeface="Arial" panose="020B0604020202020204" pitchFamily="34" charset="0"/>
                <a:ea typeface="Times New Roman" panose="02020603050405020304" pitchFamily="18" charset="0"/>
                <a:cs typeface="Arial" panose="020B0604020202020204" pitchFamily="34" charset="0"/>
              </a:rPr>
              <a:t>Use artificial intelligence in all possible parts.</a:t>
            </a:r>
          </a:p>
          <a:p>
            <a:pPr marL="342900" marR="0" lvl="0" indent="-342900">
              <a:lnSpc>
                <a:spcPct val="115000"/>
              </a:lnSpc>
              <a:spcBef>
                <a:spcPts val="0"/>
              </a:spcBef>
              <a:spcAft>
                <a:spcPts val="0"/>
              </a:spcAft>
              <a:buFont typeface="Wingdings" panose="05000000000000000000" pitchFamily="2" charset="2"/>
              <a:buChar char="§"/>
            </a:pPr>
            <a:r>
              <a:rPr lang="en-US" dirty="0">
                <a:latin typeface="Arial" panose="020B0604020202020204" pitchFamily="34" charset="0"/>
                <a:ea typeface="Times New Roman" panose="02020603050405020304" pitchFamily="18" charset="0"/>
                <a:cs typeface="Arial" panose="020B0604020202020204" pitchFamily="34" charset="0"/>
              </a:rPr>
              <a:t>Activating employees website.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59582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p:txBody>
          <a:bodyPr/>
          <a:lstStyle/>
          <a:p>
            <a:r>
              <a:rPr lang="en-US" sz="4000" dirty="0">
                <a:effectLst>
                  <a:outerShdw blurRad="38100" dist="38100" dir="2700000" algn="tl">
                    <a:srgbClr val="000000">
                      <a:alpha val="43137"/>
                    </a:srgbClr>
                  </a:outerShdw>
                </a:effectLst>
              </a:rPr>
              <a:t>conclusion</a:t>
            </a:r>
          </a:p>
        </p:txBody>
      </p:sp>
      <p:sp>
        <p:nvSpPr>
          <p:cNvPr id="2" name="Slide Number Placeholder 1">
            <a:extLst>
              <a:ext uri="{FF2B5EF4-FFF2-40B4-BE49-F238E27FC236}">
                <a16:creationId xmlns:a16="http://schemas.microsoft.com/office/drawing/2014/main" id="{E668D7CE-0756-4C36-B665-7BEB4733EF8A}"/>
              </a:ext>
            </a:extLst>
          </p:cNvPr>
          <p:cNvSpPr>
            <a:spLocks noGrp="1"/>
          </p:cNvSpPr>
          <p:nvPr>
            <p:ph type="sldNum" sz="quarter" idx="12"/>
          </p:nvPr>
        </p:nvSpPr>
        <p:spPr/>
        <p:txBody>
          <a:bodyPr/>
          <a:lstStyle/>
          <a:p>
            <a:fld id="{9EC71654-96A5-4280-94F3-931C61A9F92C}" type="slidenum">
              <a:rPr lang="en-US" smtClean="0"/>
              <a:pPr/>
              <a:t>22</a:t>
            </a:fld>
            <a:endParaRPr lang="en-US" dirty="0"/>
          </a:p>
        </p:txBody>
      </p:sp>
      <p:sp>
        <p:nvSpPr>
          <p:cNvPr id="5" name="Oval 4">
            <a:extLst>
              <a:ext uri="{FF2B5EF4-FFF2-40B4-BE49-F238E27FC236}">
                <a16:creationId xmlns:a16="http://schemas.microsoft.com/office/drawing/2014/main" id="{F776553D-6092-E8C1-61D7-E2704A84D7AF}"/>
              </a:ext>
            </a:extLst>
          </p:cNvPr>
          <p:cNvSpPr/>
          <p:nvPr/>
        </p:nvSpPr>
        <p:spPr>
          <a:xfrm>
            <a:off x="0" y="5828863"/>
            <a:ext cx="1872503" cy="101684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TextBox 2">
            <a:extLst>
              <a:ext uri="{FF2B5EF4-FFF2-40B4-BE49-F238E27FC236}">
                <a16:creationId xmlns:a16="http://schemas.microsoft.com/office/drawing/2014/main" id="{06FFD297-17FD-AAA5-AB47-CAB3E0857EBD}"/>
              </a:ext>
            </a:extLst>
          </p:cNvPr>
          <p:cNvSpPr txBox="1"/>
          <p:nvPr/>
        </p:nvSpPr>
        <p:spPr>
          <a:xfrm>
            <a:off x="515938" y="1705970"/>
            <a:ext cx="8300516" cy="1754326"/>
          </a:xfrm>
          <a:prstGeom prst="rect">
            <a:avLst/>
          </a:prstGeom>
          <a:noFill/>
        </p:spPr>
        <p:txBody>
          <a:bodyPr wrap="square" rtlCol="0">
            <a:spAutoFit/>
          </a:bodyPr>
          <a:lstStyle/>
          <a:p>
            <a:r>
              <a:rPr lang="en-US" sz="1800" dirty="0">
                <a:effectLst/>
                <a:latin typeface="Arial" panose="020B0604020202020204" pitchFamily="34" charset="0"/>
                <a:ea typeface="Calibri" panose="020F0502020204030204" pitchFamily="34" charset="0"/>
              </a:rPr>
              <a:t>Baladiyati mobile application is a unique application that has been designed to facilitate the services which provided by the public complaints services department in the municipality of Nablus, and based on the human centered design methodology as it facilitates the process of submitting complaints electronically by citizens without the need of visiting the municipality or perform any extra activities.</a:t>
            </a:r>
            <a:endParaRPr lang="en-US" dirty="0"/>
          </a:p>
        </p:txBody>
      </p:sp>
    </p:spTree>
    <p:extLst>
      <p:ext uri="{BB962C8B-B14F-4D97-AF65-F5344CB8AC3E}">
        <p14:creationId xmlns:p14="http://schemas.microsoft.com/office/powerpoint/2010/main" val="353253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5D612B9-68B9-4C9F-98FE-CEE07DB1F00D}"/>
              </a:ext>
            </a:extLst>
          </p:cNvPr>
          <p:cNvSpPr>
            <a:spLocks noGrp="1"/>
          </p:cNvSpPr>
          <p:nvPr>
            <p:ph type="title"/>
          </p:nvPr>
        </p:nvSpPr>
        <p:spPr>
          <a:xfrm>
            <a:off x="6469777" y="3158641"/>
            <a:ext cx="5722223" cy="921807"/>
          </a:xfrm>
        </p:spPr>
        <p:txBody>
          <a:bodyPr/>
          <a:lstStyle/>
          <a:p>
            <a:r>
              <a:rPr lang="en-US" dirty="0"/>
              <a:t>Thank you!</a:t>
            </a:r>
          </a:p>
        </p:txBody>
      </p:sp>
      <p:sp>
        <p:nvSpPr>
          <p:cNvPr id="5" name="Subtitle 4">
            <a:extLst>
              <a:ext uri="{FF2B5EF4-FFF2-40B4-BE49-F238E27FC236}">
                <a16:creationId xmlns:a16="http://schemas.microsoft.com/office/drawing/2014/main" id="{E3C40962-BA6A-43E4-97BA-511A9B90CF41}"/>
              </a:ext>
            </a:extLst>
          </p:cNvPr>
          <p:cNvSpPr>
            <a:spLocks noGrp="1"/>
          </p:cNvSpPr>
          <p:nvPr>
            <p:ph type="subTitle" idx="1"/>
          </p:nvPr>
        </p:nvSpPr>
        <p:spPr>
          <a:xfrm>
            <a:off x="7002130" y="4385696"/>
            <a:ext cx="4540440" cy="503167"/>
          </a:xfrm>
        </p:spPr>
        <p:txBody>
          <a:bodyPr/>
          <a:lstStyle/>
          <a:p>
            <a:r>
              <a:rPr lang="en-US" dirty="0">
                <a:hlinkClick r:id="rId3">
                  <a:extLst>
                    <a:ext uri="{A12FA001-AC4F-418D-AE19-62706E023703}">
                      <ahyp:hlinkClr xmlns:ahyp="http://schemas.microsoft.com/office/drawing/2018/hyperlinkcolor" val="tx"/>
                    </a:ext>
                  </a:extLst>
                </a:hlinkClick>
              </a:rPr>
              <a:t>Najjar.marah@gmail.com</a:t>
            </a:r>
            <a:r>
              <a:rPr lang="en-US" dirty="0"/>
              <a:t>,  </a:t>
            </a:r>
            <a:r>
              <a:rPr lang="en-US" dirty="0">
                <a:hlinkClick r:id="rId4">
                  <a:extLst>
                    <a:ext uri="{A12FA001-AC4F-418D-AE19-62706E023703}">
                      <ahyp:hlinkClr xmlns:ahyp="http://schemas.microsoft.com/office/drawing/2018/hyperlinkcolor" val="tx"/>
                    </a:ext>
                  </a:extLst>
                </a:hlinkClick>
              </a:rPr>
              <a:t>menaalkhayyat@gmail.com</a:t>
            </a:r>
            <a:r>
              <a:rPr lang="en-US" dirty="0"/>
              <a:t> </a:t>
            </a:r>
          </a:p>
          <a:p>
            <a:endParaRPr lang="en-US" dirty="0"/>
          </a:p>
        </p:txBody>
      </p:sp>
      <p:sp>
        <p:nvSpPr>
          <p:cNvPr id="7" name="Text Placeholder 6">
            <a:extLst>
              <a:ext uri="{FF2B5EF4-FFF2-40B4-BE49-F238E27FC236}">
                <a16:creationId xmlns:a16="http://schemas.microsoft.com/office/drawing/2014/main" id="{11FDFFBF-E125-47CF-AAE0-ACC45013CE38}"/>
              </a:ext>
            </a:extLst>
          </p:cNvPr>
          <p:cNvSpPr>
            <a:spLocks noGrp="1"/>
          </p:cNvSpPr>
          <p:nvPr>
            <p:ph type="body" sz="quarter" idx="11"/>
          </p:nvPr>
        </p:nvSpPr>
        <p:spPr>
          <a:xfrm>
            <a:off x="7002130" y="4888863"/>
            <a:ext cx="4533900" cy="503238"/>
          </a:xfrm>
        </p:spPr>
        <p:txBody>
          <a:bodyPr/>
          <a:lstStyle/>
          <a:p>
            <a:r>
              <a:rPr lang="en-US" b="0" i="0" dirty="0">
                <a:effectLst/>
                <a:latin typeface="-apple-system"/>
              </a:rPr>
              <a:t>https://www.linkedin.com/in/marah-an-najjar-979957195</a:t>
            </a:r>
            <a:endParaRPr lang="en-US" dirty="0"/>
          </a:p>
        </p:txBody>
      </p:sp>
      <p:sp>
        <p:nvSpPr>
          <p:cNvPr id="8" name="Rectangle 7">
            <a:extLst>
              <a:ext uri="{FF2B5EF4-FFF2-40B4-BE49-F238E27FC236}">
                <a16:creationId xmlns:a16="http://schemas.microsoft.com/office/drawing/2014/main" id="{198446CA-01D5-3245-4290-E5ABAFDED773}"/>
              </a:ext>
            </a:extLst>
          </p:cNvPr>
          <p:cNvSpPr/>
          <p:nvPr/>
        </p:nvSpPr>
        <p:spPr>
          <a:xfrm>
            <a:off x="10071847" y="336176"/>
            <a:ext cx="1748118" cy="820271"/>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a:extLst>
              <a:ext uri="{FF2B5EF4-FFF2-40B4-BE49-F238E27FC236}">
                <a16:creationId xmlns:a16="http://schemas.microsoft.com/office/drawing/2014/main" id="{2123B827-9D40-F222-E7BA-4F3A24371B5E}"/>
              </a:ext>
            </a:extLst>
          </p:cNvPr>
          <p:cNvPicPr>
            <a:picLocks noGrp="1" noChangeAspect="1"/>
          </p:cNvPicPr>
          <p:nvPr>
            <p:ph type="pic" sz="quarter" idx="10"/>
          </p:nvPr>
        </p:nvPicPr>
        <p:blipFill>
          <a:blip r:embed="rId5"/>
          <a:srcRect/>
          <a:stretch>
            <a:fillRect/>
          </a:stretch>
        </p:blipFill>
        <p:spPr/>
      </p:pic>
    </p:spTree>
    <p:extLst>
      <p:ext uri="{BB962C8B-B14F-4D97-AF65-F5344CB8AC3E}">
        <p14:creationId xmlns:p14="http://schemas.microsoft.com/office/powerpoint/2010/main" val="112477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4C2A7-EC84-4D8C-9CA2-F6AE46F51FB6}"/>
              </a:ext>
            </a:extLst>
          </p:cNvPr>
          <p:cNvSpPr>
            <a:spLocks noGrp="1"/>
          </p:cNvSpPr>
          <p:nvPr>
            <p:ph type="title"/>
          </p:nvPr>
        </p:nvSpPr>
        <p:spPr>
          <a:xfrm>
            <a:off x="121276" y="190314"/>
            <a:ext cx="4062879" cy="940181"/>
          </a:xfrm>
        </p:spPr>
        <p:txBody>
          <a:bodyPr/>
          <a:lstStyle/>
          <a:p>
            <a:r>
              <a:rPr lang="en-US" dirty="0">
                <a:effectLst>
                  <a:outerShdw blurRad="38100" dist="38100" dir="2700000" algn="tl">
                    <a:srgbClr val="000000">
                      <a:alpha val="43137"/>
                    </a:srgbClr>
                  </a:outerShdw>
                </a:effectLst>
              </a:rPr>
              <a:t>Introduction</a:t>
            </a:r>
          </a:p>
        </p:txBody>
      </p:sp>
      <p:sp>
        <p:nvSpPr>
          <p:cNvPr id="3" name="Text Placeholder 2">
            <a:extLst>
              <a:ext uri="{FF2B5EF4-FFF2-40B4-BE49-F238E27FC236}">
                <a16:creationId xmlns:a16="http://schemas.microsoft.com/office/drawing/2014/main" id="{56960426-AAA6-4126-93AF-30F7DEE010A4}"/>
              </a:ext>
            </a:extLst>
          </p:cNvPr>
          <p:cNvSpPr>
            <a:spLocks noGrp="1"/>
          </p:cNvSpPr>
          <p:nvPr>
            <p:ph type="body" idx="1"/>
          </p:nvPr>
        </p:nvSpPr>
        <p:spPr>
          <a:xfrm>
            <a:off x="233893" y="1323011"/>
            <a:ext cx="7900525" cy="764460"/>
          </a:xfrm>
        </p:spPr>
        <p:txBody>
          <a:bodyPr/>
          <a:lstStyle/>
          <a:p>
            <a:pPr algn="l"/>
            <a:r>
              <a:rPr lang="en-US" sz="1800" dirty="0">
                <a:effectLst/>
                <a:latin typeface="Arial" panose="020B0604020202020204" pitchFamily="34" charset="0"/>
                <a:ea typeface="Calibri" panose="020F0502020204030204" pitchFamily="34" charset="0"/>
                <a:cs typeface="Arial" panose="020B0604020202020204" pitchFamily="34" charset="0"/>
              </a:rPr>
              <a:t>The residents of Nablus city in general, and the beneficiaries of its municipal services in particular</a:t>
            </a:r>
            <a:r>
              <a:rPr lang="en-US" dirty="0">
                <a:latin typeface="Arial" panose="020B0604020202020204" pitchFamily="34" charset="0"/>
                <a:ea typeface="Calibri" panose="020F0502020204030204" pitchFamily="34" charset="0"/>
                <a:cs typeface="Arial" panose="020B0604020202020204" pitchFamily="34" charset="0"/>
              </a:rPr>
              <a:t> always seek to speed up the process of having answers to their complaints.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D66E959E-B23F-467A-9B6E-30F9EE969EC2}"/>
              </a:ext>
            </a:extLst>
          </p:cNvPr>
          <p:cNvSpPr>
            <a:spLocks noGrp="1"/>
          </p:cNvSpPr>
          <p:nvPr>
            <p:ph type="sldNum" sz="quarter" idx="12"/>
          </p:nvPr>
        </p:nvSpPr>
        <p:spPr/>
        <p:txBody>
          <a:bodyPr/>
          <a:lstStyle/>
          <a:p>
            <a:fld id="{9EC71654-96A5-4280-94F3-931C61A9F92C}" type="slidenum">
              <a:rPr lang="en-US" smtClean="0"/>
              <a:pPr/>
              <a:t>3</a:t>
            </a:fld>
            <a:endParaRPr lang="en-US" dirty="0"/>
          </a:p>
        </p:txBody>
      </p:sp>
      <p:sp>
        <p:nvSpPr>
          <p:cNvPr id="6" name="Rectangle 5">
            <a:extLst>
              <a:ext uri="{FF2B5EF4-FFF2-40B4-BE49-F238E27FC236}">
                <a16:creationId xmlns:a16="http://schemas.microsoft.com/office/drawing/2014/main" id="{FF91DFB9-F147-F9CF-4672-0E6D24A96180}"/>
              </a:ext>
            </a:extLst>
          </p:cNvPr>
          <p:cNvSpPr/>
          <p:nvPr/>
        </p:nvSpPr>
        <p:spPr>
          <a:xfrm>
            <a:off x="162796" y="5855166"/>
            <a:ext cx="1748118" cy="820271"/>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a:extLst>
              <a:ext uri="{FF2B5EF4-FFF2-40B4-BE49-F238E27FC236}">
                <a16:creationId xmlns:a16="http://schemas.microsoft.com/office/drawing/2014/main" id="{49EBF8F6-285F-2629-709F-71CE4444C14F}"/>
              </a:ext>
            </a:extLst>
          </p:cNvPr>
          <p:cNvPicPr>
            <a:picLocks noGrp="1" noChangeAspect="1"/>
          </p:cNvPicPr>
          <p:nvPr>
            <p:ph type="pic" sz="quarter" idx="13"/>
          </p:nvPr>
        </p:nvPicPr>
        <p:blipFill>
          <a:blip r:embed="rId3"/>
          <a:srcRect t="1125" b="1125"/>
          <a:stretch>
            <a:fillRect/>
          </a:stretch>
        </p:blipFill>
        <p:spPr>
          <a:xfrm rot="16200000">
            <a:off x="5840481" y="782425"/>
            <a:ext cx="4587875" cy="7047475"/>
          </a:xfrm>
          <a:prstGeom prst="roundRect">
            <a:avLst>
              <a:gd name="adj" fmla="val 16667"/>
            </a:avLst>
          </a:prstGeom>
          <a:ln>
            <a:noFill/>
          </a:ln>
          <a:effectLst>
            <a:innerShdw blurRad="63500" dist="50800" dir="13500000">
              <a:prstClr val="black">
                <a:alpha val="50000"/>
              </a:prstClr>
            </a:inn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TextBox 9">
            <a:extLst>
              <a:ext uri="{FF2B5EF4-FFF2-40B4-BE49-F238E27FC236}">
                <a16:creationId xmlns:a16="http://schemas.microsoft.com/office/drawing/2014/main" id="{014584CD-0431-7629-FD5E-94619159F337}"/>
              </a:ext>
            </a:extLst>
          </p:cNvPr>
          <p:cNvSpPr txBox="1"/>
          <p:nvPr/>
        </p:nvSpPr>
        <p:spPr>
          <a:xfrm>
            <a:off x="233892" y="2274838"/>
            <a:ext cx="4257425" cy="2585323"/>
          </a:xfrm>
          <a:prstGeom prst="rect">
            <a:avLst/>
          </a:prstGeom>
          <a:noFill/>
        </p:spPr>
        <p:txBody>
          <a:bodyPr wrap="square" rtlCol="0">
            <a:spAutoFit/>
          </a:bodyPr>
          <a:lstStyle/>
          <a:p>
            <a:pPr algn="l"/>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T</a:t>
            </a:r>
            <a:r>
              <a:rPr lang="en-US" sz="1800" dirty="0">
                <a:solidFill>
                  <a:schemeClr val="bg1"/>
                </a:solidFill>
                <a:effectLst/>
                <a:latin typeface="Arial" panose="020B0604020202020204" pitchFamily="34" charset="0"/>
                <a:ea typeface="Calibri" panose="020F0502020204030204" pitchFamily="34" charset="0"/>
                <a:cs typeface="Arial" panose="020B0604020202020204" pitchFamily="34" charset="0"/>
              </a:rPr>
              <a:t>his project affords help for Nablus citizens who surely have constant complaints or demands from the municipality by providing a customized mobile application facilitated and built based on the human centered design approach.</a:t>
            </a:r>
          </a:p>
          <a:p>
            <a:pPr algn="l"/>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And also, for employees who work in the public services department. </a:t>
            </a:r>
            <a:endParaRPr lang="en-US" sz="18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87533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50832-0B36-43C5-98EC-4CD165D78718}"/>
              </a:ext>
            </a:extLst>
          </p:cNvPr>
          <p:cNvSpPr>
            <a:spLocks noGrp="1"/>
          </p:cNvSpPr>
          <p:nvPr>
            <p:ph type="title"/>
          </p:nvPr>
        </p:nvSpPr>
        <p:spPr/>
        <p:txBody>
          <a:bodyPr/>
          <a:lstStyle/>
          <a:p>
            <a:r>
              <a:rPr lang="en-US" sz="4000" dirty="0">
                <a:effectLst>
                  <a:outerShdw blurRad="38100" dist="38100" dir="2700000" algn="tl">
                    <a:srgbClr val="000000">
                      <a:alpha val="43137"/>
                    </a:srgbClr>
                  </a:outerShdw>
                </a:effectLst>
              </a:rPr>
              <a:t>Objectives</a:t>
            </a:r>
            <a:br>
              <a:rPr lang="en-US" dirty="0"/>
            </a:br>
            <a:endParaRPr lang="en-US" dirty="0"/>
          </a:p>
        </p:txBody>
      </p:sp>
      <p:sp>
        <p:nvSpPr>
          <p:cNvPr id="3" name="Content Placeholder 2">
            <a:extLst>
              <a:ext uri="{FF2B5EF4-FFF2-40B4-BE49-F238E27FC236}">
                <a16:creationId xmlns:a16="http://schemas.microsoft.com/office/drawing/2014/main" id="{552A9C73-06ED-419B-81B5-491CBFC22330}"/>
              </a:ext>
            </a:extLst>
          </p:cNvPr>
          <p:cNvSpPr>
            <a:spLocks noGrp="1"/>
          </p:cNvSpPr>
          <p:nvPr>
            <p:ph idx="1"/>
          </p:nvPr>
        </p:nvSpPr>
        <p:spPr>
          <a:xfrm>
            <a:off x="538961" y="1825625"/>
            <a:ext cx="4355768" cy="4351338"/>
          </a:xfrm>
        </p:spPr>
        <p:txBody>
          <a:bodyPr/>
          <a:lstStyle/>
          <a:p>
            <a:pPr>
              <a:buFont typeface="Wingdings" panose="05000000000000000000" pitchFamily="2" charset="2"/>
              <a:buChar char="q"/>
            </a:pPr>
            <a:r>
              <a:rPr lang="en-US" sz="1800" dirty="0">
                <a:latin typeface="Arial" panose="020B0604020202020204" pitchFamily="34" charset="0"/>
                <a:ea typeface="Calibri" panose="020F0502020204030204" pitchFamily="34" charset="0"/>
              </a:rPr>
              <a:t>P</a:t>
            </a:r>
            <a:r>
              <a:rPr lang="en-US" sz="1800" dirty="0">
                <a:effectLst/>
                <a:latin typeface="Arial" panose="020B0604020202020204" pitchFamily="34" charset="0"/>
                <a:ea typeface="Calibri" panose="020F0502020204030204" pitchFamily="34" charset="0"/>
              </a:rPr>
              <a:t>roviding smooth and easy sequence of procedures on a mobile application that enhances the efficiency of filing a complaint process by any citizen living in Nablus city.</a:t>
            </a:r>
          </a:p>
          <a:p>
            <a:pPr marL="0" indent="0">
              <a:buNone/>
            </a:pPr>
            <a:endParaRPr lang="en-US" sz="1800" dirty="0">
              <a:effectLst/>
              <a:latin typeface="Arial" panose="020B0604020202020204" pitchFamily="34" charset="0"/>
              <a:ea typeface="Calibri" panose="020F0502020204030204" pitchFamily="34" charset="0"/>
            </a:endParaRPr>
          </a:p>
          <a:p>
            <a:pPr>
              <a:buFont typeface="Wingdings" panose="05000000000000000000" pitchFamily="2" charset="2"/>
              <a:buChar char="q"/>
            </a:pPr>
            <a:r>
              <a:rPr lang="en-US" sz="1800" dirty="0">
                <a:latin typeface="Arial" panose="020B0604020202020204" pitchFamily="34" charset="0"/>
              </a:rPr>
              <a:t>Creating a 100% automatic and reliable filtering complaints process and redirect them to specific department in Nablus municipality using sentiment analysis in artificial intelligence.</a:t>
            </a:r>
            <a:endParaRPr lang="en-US" sz="1800" dirty="0"/>
          </a:p>
        </p:txBody>
      </p:sp>
      <p:sp>
        <p:nvSpPr>
          <p:cNvPr id="4" name="Slide Number Placeholder 3">
            <a:extLst>
              <a:ext uri="{FF2B5EF4-FFF2-40B4-BE49-F238E27FC236}">
                <a16:creationId xmlns:a16="http://schemas.microsoft.com/office/drawing/2014/main" id="{3B5C6BAC-F3F8-4AA0-B332-02F663571328}"/>
              </a:ext>
            </a:extLst>
          </p:cNvPr>
          <p:cNvSpPr>
            <a:spLocks noGrp="1"/>
          </p:cNvSpPr>
          <p:nvPr>
            <p:ph type="sldNum" sz="quarter" idx="12"/>
          </p:nvPr>
        </p:nvSpPr>
        <p:spPr/>
        <p:txBody>
          <a:bodyPr/>
          <a:lstStyle/>
          <a:p>
            <a:fld id="{9EC71654-96A5-4280-94F3-931C61A9F92C}" type="slidenum">
              <a:rPr lang="en-US" smtClean="0"/>
              <a:pPr/>
              <a:t>4</a:t>
            </a:fld>
            <a:endParaRPr lang="en-US" dirty="0"/>
          </a:p>
        </p:txBody>
      </p:sp>
      <p:sp>
        <p:nvSpPr>
          <p:cNvPr id="6" name="Oval 5">
            <a:extLst>
              <a:ext uri="{FF2B5EF4-FFF2-40B4-BE49-F238E27FC236}">
                <a16:creationId xmlns:a16="http://schemas.microsoft.com/office/drawing/2014/main" id="{AF89B8B5-E21D-D473-A7FD-0E7CC531212C}"/>
              </a:ext>
            </a:extLst>
          </p:cNvPr>
          <p:cNvSpPr/>
          <p:nvPr/>
        </p:nvSpPr>
        <p:spPr>
          <a:xfrm>
            <a:off x="131108" y="5780372"/>
            <a:ext cx="1872503" cy="101684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4" name="Picture Placeholder 13">
            <a:extLst>
              <a:ext uri="{FF2B5EF4-FFF2-40B4-BE49-F238E27FC236}">
                <a16:creationId xmlns:a16="http://schemas.microsoft.com/office/drawing/2014/main" id="{988C3ADA-143F-D304-D4E9-F6C643E92840}"/>
              </a:ext>
            </a:extLst>
          </p:cNvPr>
          <p:cNvPicPr>
            <a:picLocks noGrp="1" noChangeAspect="1"/>
          </p:cNvPicPr>
          <p:nvPr>
            <p:ph type="pic" sz="quarter" idx="13"/>
          </p:nvPr>
        </p:nvPicPr>
        <p:blipFill>
          <a:blip r:embed="rId3"/>
          <a:srcRect l="17499" r="17499"/>
          <a:stretch>
            <a:fillRect/>
          </a:stretch>
        </p:blipFill>
        <p:spPr/>
      </p:pic>
    </p:spTree>
    <p:extLst>
      <p:ext uri="{BB962C8B-B14F-4D97-AF65-F5344CB8AC3E}">
        <p14:creationId xmlns:p14="http://schemas.microsoft.com/office/powerpoint/2010/main" val="433561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A9A18-93E0-4615-B7AA-B8C8FBB14464}"/>
              </a:ext>
            </a:extLst>
          </p:cNvPr>
          <p:cNvSpPr>
            <a:spLocks noGrp="1"/>
          </p:cNvSpPr>
          <p:nvPr>
            <p:ph type="title"/>
          </p:nvPr>
        </p:nvSpPr>
        <p:spPr>
          <a:xfrm>
            <a:off x="211791" y="127238"/>
            <a:ext cx="6194144" cy="1016841"/>
          </a:xfrm>
        </p:spPr>
        <p:txBody>
          <a:bodyPr/>
          <a:lstStyle/>
          <a:p>
            <a:r>
              <a:rPr lang="en-US" dirty="0">
                <a:effectLst>
                  <a:outerShdw blurRad="38100" dist="38100" dir="2700000" algn="tl">
                    <a:srgbClr val="000000">
                      <a:alpha val="43137"/>
                    </a:srgbClr>
                  </a:outerShdw>
                </a:effectLst>
              </a:rPr>
              <a:t>Constraints and Limitations</a:t>
            </a:r>
            <a:br>
              <a:rPr lang="en-US" dirty="0"/>
            </a:br>
            <a:endParaRPr lang="en-US" dirty="0"/>
          </a:p>
        </p:txBody>
      </p:sp>
      <p:sp>
        <p:nvSpPr>
          <p:cNvPr id="4" name="Slide Number Placeholder 3">
            <a:extLst>
              <a:ext uri="{FF2B5EF4-FFF2-40B4-BE49-F238E27FC236}">
                <a16:creationId xmlns:a16="http://schemas.microsoft.com/office/drawing/2014/main" id="{0BDDBFEE-BC50-46CF-AB8F-D145B99B57A6}"/>
              </a:ext>
            </a:extLst>
          </p:cNvPr>
          <p:cNvSpPr>
            <a:spLocks noGrp="1"/>
          </p:cNvSpPr>
          <p:nvPr>
            <p:ph type="sldNum" sz="quarter" idx="12"/>
          </p:nvPr>
        </p:nvSpPr>
        <p:spPr/>
        <p:txBody>
          <a:bodyPr/>
          <a:lstStyle/>
          <a:p>
            <a:fld id="{9EC71654-96A5-4280-94F3-931C61A9F92C}" type="slidenum">
              <a:rPr lang="en-US" smtClean="0"/>
              <a:pPr/>
              <a:t>5</a:t>
            </a:fld>
            <a:endParaRPr lang="en-US" dirty="0"/>
          </a:p>
        </p:txBody>
      </p:sp>
      <p:sp>
        <p:nvSpPr>
          <p:cNvPr id="6" name="Oval 5">
            <a:extLst>
              <a:ext uri="{FF2B5EF4-FFF2-40B4-BE49-F238E27FC236}">
                <a16:creationId xmlns:a16="http://schemas.microsoft.com/office/drawing/2014/main" id="{306D0A55-F3A7-0A51-B536-5A35F30C9E99}"/>
              </a:ext>
            </a:extLst>
          </p:cNvPr>
          <p:cNvSpPr/>
          <p:nvPr/>
        </p:nvSpPr>
        <p:spPr>
          <a:xfrm>
            <a:off x="211791" y="5751793"/>
            <a:ext cx="1872503" cy="101684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42561C39-091B-C5E3-28F3-AAA9FCDD74E0}"/>
              </a:ext>
            </a:extLst>
          </p:cNvPr>
          <p:cNvPicPr>
            <a:picLocks noChangeAspect="1"/>
          </p:cNvPicPr>
          <p:nvPr/>
        </p:nvPicPr>
        <p:blipFill>
          <a:blip r:embed="rId3"/>
          <a:stretch>
            <a:fillRect/>
          </a:stretch>
        </p:blipFill>
        <p:spPr>
          <a:xfrm>
            <a:off x="0" y="635658"/>
            <a:ext cx="12192000" cy="5712211"/>
          </a:xfrm>
          <a:prstGeom prst="rect">
            <a:avLst/>
          </a:prstGeom>
        </p:spPr>
      </p:pic>
    </p:spTree>
    <p:extLst>
      <p:ext uri="{BB962C8B-B14F-4D97-AF65-F5344CB8AC3E}">
        <p14:creationId xmlns:p14="http://schemas.microsoft.com/office/powerpoint/2010/main" val="3487770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A9A18-93E0-4615-B7AA-B8C8FBB14464}"/>
              </a:ext>
            </a:extLst>
          </p:cNvPr>
          <p:cNvSpPr>
            <a:spLocks noGrp="1"/>
          </p:cNvSpPr>
          <p:nvPr>
            <p:ph type="title"/>
          </p:nvPr>
        </p:nvSpPr>
        <p:spPr>
          <a:xfrm>
            <a:off x="189109" y="476195"/>
            <a:ext cx="7708527" cy="1016841"/>
          </a:xfrm>
        </p:spPr>
        <p:txBody>
          <a:bodyPr/>
          <a:lstStyle/>
          <a:p>
            <a:r>
              <a:rPr lang="en-US" sz="4000" dirty="0">
                <a:effectLst>
                  <a:outerShdw blurRad="38100" dist="38100" dir="2700000" algn="tl">
                    <a:srgbClr val="000000">
                      <a:alpha val="43137"/>
                    </a:srgbClr>
                  </a:outerShdw>
                </a:effectLst>
              </a:rPr>
              <a:t>Constraints and Limitations</a:t>
            </a:r>
            <a:br>
              <a:rPr lang="en-US" dirty="0"/>
            </a:br>
            <a:endParaRPr lang="en-US" dirty="0"/>
          </a:p>
        </p:txBody>
      </p:sp>
      <p:sp>
        <p:nvSpPr>
          <p:cNvPr id="3" name="Content Placeholder 2">
            <a:extLst>
              <a:ext uri="{FF2B5EF4-FFF2-40B4-BE49-F238E27FC236}">
                <a16:creationId xmlns:a16="http://schemas.microsoft.com/office/drawing/2014/main" id="{B91B32C0-5E61-447F-9557-57AF415D6FE9}"/>
              </a:ext>
            </a:extLst>
          </p:cNvPr>
          <p:cNvSpPr>
            <a:spLocks noGrp="1"/>
          </p:cNvSpPr>
          <p:nvPr>
            <p:ph idx="1"/>
          </p:nvPr>
        </p:nvSpPr>
        <p:spPr>
          <a:xfrm>
            <a:off x="538960" y="1825625"/>
            <a:ext cx="4151027" cy="4351338"/>
          </a:xfrm>
        </p:spPr>
        <p:txBody>
          <a:bodyPr/>
          <a:lstStyle/>
          <a:p>
            <a:pPr>
              <a:buFont typeface="Wingdings" panose="05000000000000000000" pitchFamily="2" charset="2"/>
              <a:buChar char="q"/>
            </a:pPr>
            <a:r>
              <a:rPr lang="en-US" sz="1800" dirty="0">
                <a:latin typeface="Arial" panose="020B0604020202020204" pitchFamily="34" charset="0"/>
                <a:cs typeface="Arial" panose="020B0604020202020204" pitchFamily="34" charset="0"/>
              </a:rPr>
              <a:t>Data collection:  We have used real data </a:t>
            </a:r>
            <a:r>
              <a:rPr lang="en-US" sz="1800" dirty="0">
                <a:effectLst/>
                <a:latin typeface="Arial" panose="020B0604020202020204" pitchFamily="34" charset="0"/>
                <a:ea typeface="Calibri" panose="020F0502020204030204" pitchFamily="34" charset="0"/>
                <a:cs typeface="Arial" panose="020B0604020202020204" pitchFamily="34" charset="0"/>
              </a:rPr>
              <a:t>of 4000 unfiltered complaint form Nablus municipality as the previous picture show</a:t>
            </a:r>
            <a:r>
              <a:rPr lang="en-US" sz="1800" dirty="0">
                <a:latin typeface="Arial" panose="020B0604020202020204" pitchFamily="34" charset="0"/>
                <a:ea typeface="Calibri" panose="020F0502020204030204" pitchFamily="34" charset="0"/>
                <a:cs typeface="Arial" panose="020B0604020202020204" pitchFamily="34" charset="0"/>
              </a:rPr>
              <a:t>ed. </a:t>
            </a:r>
            <a:r>
              <a:rPr lang="en-US" sz="1800" dirty="0">
                <a:effectLst/>
                <a:latin typeface="Arial" panose="020B0604020202020204" pitchFamily="34" charset="0"/>
                <a:ea typeface="Calibri" panose="020F0502020204030204" pitchFamily="34" charset="0"/>
                <a:cs typeface="Arial" panose="020B0604020202020204" pitchFamily="34" charset="0"/>
              </a:rPr>
              <a:t> </a:t>
            </a:r>
          </a:p>
          <a:p>
            <a:pPr marL="0" indent="0">
              <a:buNone/>
            </a:pPr>
            <a:endParaRPr lang="en-US" sz="1800" dirty="0">
              <a:latin typeface="Calibri" panose="020F0502020204030204" pitchFamily="34" charset="0"/>
              <a:ea typeface="Calibri" panose="020F0502020204030204" pitchFamily="34" charset="0"/>
              <a:cs typeface="Arial" panose="020B0604020202020204" pitchFamily="34" charset="0"/>
            </a:endParaRPr>
          </a:p>
          <a:p>
            <a:pPr>
              <a:buFont typeface="Wingdings" panose="05000000000000000000" pitchFamily="2" charset="2"/>
              <a:buChar char="q"/>
            </a:pPr>
            <a:r>
              <a:rPr lang="en-US" sz="1800" dirty="0">
                <a:latin typeface="Arial" panose="020B0604020202020204" pitchFamily="34" charset="0"/>
                <a:cs typeface="Arial" panose="020B0604020202020204" pitchFamily="34" charset="0"/>
              </a:rPr>
              <a:t>Time: </a:t>
            </a:r>
            <a:r>
              <a:rPr lang="en-US" sz="1800" dirty="0">
                <a:effectLst/>
                <a:latin typeface="Arial" panose="020B0604020202020204" pitchFamily="34" charset="0"/>
                <a:ea typeface="Calibri" panose="020F0502020204030204" pitchFamily="34" charset="0"/>
              </a:rPr>
              <a:t>3 consecutive months were needed to design and test the whole application.</a:t>
            </a:r>
          </a:p>
          <a:p>
            <a:pPr>
              <a:buFont typeface="Wingdings" panose="05000000000000000000" pitchFamily="2" charset="2"/>
              <a:buChar char="q"/>
            </a:pPr>
            <a:endParaRPr lang="en-US" sz="1800"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sz="1800" dirty="0">
                <a:latin typeface="Arial" panose="020B0604020202020204" pitchFamily="34" charset="0"/>
                <a:cs typeface="Arial" panose="020B0604020202020204" pitchFamily="34" charset="0"/>
              </a:rPr>
              <a:t>Fixed Cost</a:t>
            </a:r>
          </a:p>
        </p:txBody>
      </p:sp>
      <p:sp>
        <p:nvSpPr>
          <p:cNvPr id="4" name="Slide Number Placeholder 3">
            <a:extLst>
              <a:ext uri="{FF2B5EF4-FFF2-40B4-BE49-F238E27FC236}">
                <a16:creationId xmlns:a16="http://schemas.microsoft.com/office/drawing/2014/main" id="{0BDDBFEE-BC50-46CF-AB8F-D145B99B57A6}"/>
              </a:ext>
            </a:extLst>
          </p:cNvPr>
          <p:cNvSpPr>
            <a:spLocks noGrp="1"/>
          </p:cNvSpPr>
          <p:nvPr>
            <p:ph type="sldNum" sz="quarter" idx="12"/>
          </p:nvPr>
        </p:nvSpPr>
        <p:spPr/>
        <p:txBody>
          <a:bodyPr/>
          <a:lstStyle/>
          <a:p>
            <a:fld id="{9EC71654-96A5-4280-94F3-931C61A9F92C}" type="slidenum">
              <a:rPr lang="en-US" smtClean="0"/>
              <a:pPr/>
              <a:t>6</a:t>
            </a:fld>
            <a:endParaRPr lang="en-US" dirty="0"/>
          </a:p>
        </p:txBody>
      </p:sp>
      <p:sp>
        <p:nvSpPr>
          <p:cNvPr id="6" name="Oval 5">
            <a:extLst>
              <a:ext uri="{FF2B5EF4-FFF2-40B4-BE49-F238E27FC236}">
                <a16:creationId xmlns:a16="http://schemas.microsoft.com/office/drawing/2014/main" id="{306D0A55-F3A7-0A51-B536-5A35F30C9E99}"/>
              </a:ext>
            </a:extLst>
          </p:cNvPr>
          <p:cNvSpPr/>
          <p:nvPr/>
        </p:nvSpPr>
        <p:spPr>
          <a:xfrm>
            <a:off x="211791" y="5751793"/>
            <a:ext cx="1872503" cy="1016841"/>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pic>
        <p:nvPicPr>
          <p:cNvPr id="28" name="Picture Placeholder 27">
            <a:extLst>
              <a:ext uri="{FF2B5EF4-FFF2-40B4-BE49-F238E27FC236}">
                <a16:creationId xmlns:a16="http://schemas.microsoft.com/office/drawing/2014/main" id="{AD524B1E-8E1B-2D66-9D13-925EB072559E}"/>
              </a:ext>
            </a:extLst>
          </p:cNvPr>
          <p:cNvPicPr>
            <a:picLocks noGrp="1" noChangeAspect="1"/>
          </p:cNvPicPr>
          <p:nvPr>
            <p:ph type="pic" sz="quarter" idx="13"/>
          </p:nvPr>
        </p:nvPicPr>
        <p:blipFill>
          <a:blip r:embed="rId3"/>
          <a:srcRect l="24700" r="24700"/>
          <a:stretch>
            <a:fillRect/>
          </a:stretch>
        </p:blipFill>
        <p:spPr/>
      </p:pic>
    </p:spTree>
    <p:extLst>
      <p:ext uri="{BB962C8B-B14F-4D97-AF65-F5344CB8AC3E}">
        <p14:creationId xmlns:p14="http://schemas.microsoft.com/office/powerpoint/2010/main" val="96173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B985D-7833-4E74-AA1C-E9A4BC3CC6D1}"/>
              </a:ext>
            </a:extLst>
          </p:cNvPr>
          <p:cNvSpPr>
            <a:spLocks noGrp="1"/>
          </p:cNvSpPr>
          <p:nvPr>
            <p:ph type="title"/>
          </p:nvPr>
        </p:nvSpPr>
        <p:spPr/>
        <p:txBody>
          <a:bodyPr/>
          <a:lstStyle/>
          <a:p>
            <a:r>
              <a:rPr lang="en-US" sz="4000" dirty="0">
                <a:effectLst>
                  <a:outerShdw blurRad="38100" dist="38100" dir="2700000" algn="tl">
                    <a:srgbClr val="000000">
                      <a:alpha val="43137"/>
                    </a:srgbClr>
                  </a:outerShdw>
                </a:effectLst>
              </a:rPr>
              <a:t>Literature Review </a:t>
            </a:r>
          </a:p>
        </p:txBody>
      </p:sp>
      <p:sp>
        <p:nvSpPr>
          <p:cNvPr id="7" name="Content Placeholder 6">
            <a:extLst>
              <a:ext uri="{FF2B5EF4-FFF2-40B4-BE49-F238E27FC236}">
                <a16:creationId xmlns:a16="http://schemas.microsoft.com/office/drawing/2014/main" id="{2E37A9B0-8DFC-4474-9F0A-612E661EF4EC}"/>
              </a:ext>
            </a:extLst>
          </p:cNvPr>
          <p:cNvSpPr>
            <a:spLocks noGrp="1"/>
          </p:cNvSpPr>
          <p:nvPr>
            <p:ph idx="15"/>
          </p:nvPr>
        </p:nvSpPr>
        <p:spPr>
          <a:xfrm>
            <a:off x="219126" y="2711636"/>
            <a:ext cx="3445566" cy="601026"/>
          </a:xfrm>
        </p:spPr>
        <p:txBody>
          <a:bodyPr/>
          <a:lstStyle/>
          <a:p>
            <a:r>
              <a:rPr lang="en-US" sz="1800" dirty="0">
                <a:solidFill>
                  <a:schemeClr val="accent3"/>
                </a:solidFill>
                <a:effectLst/>
                <a:latin typeface="Arial" panose="020B0604020202020204" pitchFamily="34" charset="0"/>
                <a:ea typeface="Calibri" panose="020F0502020204030204" pitchFamily="34" charset="0"/>
              </a:rPr>
              <a:t>Nablus municipality mobile application</a:t>
            </a:r>
            <a:endParaRPr lang="en-US" dirty="0">
              <a:solidFill>
                <a:schemeClr val="accent3"/>
              </a:solidFill>
            </a:endParaRPr>
          </a:p>
        </p:txBody>
      </p:sp>
      <p:graphicFrame>
        <p:nvGraphicFramePr>
          <p:cNvPr id="26" name="Table 26">
            <a:extLst>
              <a:ext uri="{FF2B5EF4-FFF2-40B4-BE49-F238E27FC236}">
                <a16:creationId xmlns:a16="http://schemas.microsoft.com/office/drawing/2014/main" id="{58D03712-8287-3EE7-4518-2E6CE25AC218}"/>
              </a:ext>
            </a:extLst>
          </p:cNvPr>
          <p:cNvGraphicFramePr>
            <a:graphicFrameLocks noGrp="1"/>
          </p:cNvGraphicFramePr>
          <p:nvPr>
            <p:ph idx="1"/>
            <p:extLst>
              <p:ext uri="{D42A27DB-BD31-4B8C-83A1-F6EECF244321}">
                <p14:modId xmlns:p14="http://schemas.microsoft.com/office/powerpoint/2010/main" val="172125478"/>
              </p:ext>
            </p:extLst>
          </p:nvPr>
        </p:nvGraphicFramePr>
        <p:xfrm>
          <a:off x="219126" y="3476088"/>
          <a:ext cx="3444874" cy="2504937"/>
        </p:xfrm>
        <a:graphic>
          <a:graphicData uri="http://schemas.openxmlformats.org/drawingml/2006/table">
            <a:tbl>
              <a:tblPr firstRow="1" bandRow="1">
                <a:tableStyleId>{5C22544A-7EE6-4342-B048-85BDC9FD1C3A}</a:tableStyleId>
              </a:tblPr>
              <a:tblGrid>
                <a:gridCol w="2362760">
                  <a:extLst>
                    <a:ext uri="{9D8B030D-6E8A-4147-A177-3AD203B41FA5}">
                      <a16:colId xmlns:a16="http://schemas.microsoft.com/office/drawing/2014/main" val="2146488863"/>
                    </a:ext>
                  </a:extLst>
                </a:gridCol>
                <a:gridCol w="1082114">
                  <a:extLst>
                    <a:ext uri="{9D8B030D-6E8A-4147-A177-3AD203B41FA5}">
                      <a16:colId xmlns:a16="http://schemas.microsoft.com/office/drawing/2014/main" val="316224833"/>
                    </a:ext>
                  </a:extLst>
                </a:gridCol>
              </a:tblGrid>
              <a:tr h="914847">
                <a:tc>
                  <a:txBody>
                    <a:bodyPr/>
                    <a:lstStyle/>
                    <a:p>
                      <a:pPr algn="ctr"/>
                      <a:r>
                        <a:rPr lang="en-US" dirty="0"/>
                        <a:t>Nablus Municipality mobile application</a:t>
                      </a:r>
                    </a:p>
                  </a:txBody>
                  <a:tcPr/>
                </a:tc>
                <a:tc>
                  <a:txBody>
                    <a:bodyPr/>
                    <a:lstStyle/>
                    <a:p>
                      <a:pPr algn="ctr"/>
                      <a:r>
                        <a:rPr lang="en-US" dirty="0"/>
                        <a:t>Decision</a:t>
                      </a:r>
                    </a:p>
                  </a:txBody>
                  <a:tcPr/>
                </a:tc>
                <a:extLst>
                  <a:ext uri="{0D108BD9-81ED-4DB2-BD59-A6C34878D82A}">
                    <a16:rowId xmlns:a16="http://schemas.microsoft.com/office/drawing/2014/main" val="1307712266"/>
                  </a:ext>
                </a:extLst>
              </a:tr>
              <a:tr h="530030">
                <a:tc>
                  <a:txBody>
                    <a:bodyPr/>
                    <a:lstStyle/>
                    <a:p>
                      <a:r>
                        <a:rPr lang="en-US" dirty="0"/>
                        <a:t>Dynamic filtering?</a:t>
                      </a:r>
                    </a:p>
                  </a:txBody>
                  <a:tcPr/>
                </a:tc>
                <a:tc>
                  <a:txBody>
                    <a:bodyPr/>
                    <a:lstStyle/>
                    <a:p>
                      <a:r>
                        <a:rPr lang="en-US" dirty="0"/>
                        <a:t>No</a:t>
                      </a:r>
                    </a:p>
                  </a:txBody>
                  <a:tcPr/>
                </a:tc>
                <a:extLst>
                  <a:ext uri="{0D108BD9-81ED-4DB2-BD59-A6C34878D82A}">
                    <a16:rowId xmlns:a16="http://schemas.microsoft.com/office/drawing/2014/main" val="26616238"/>
                  </a:ext>
                </a:extLst>
              </a:tr>
              <a:tr h="530030">
                <a:tc>
                  <a:txBody>
                    <a:bodyPr/>
                    <a:lstStyle/>
                    <a:p>
                      <a:r>
                        <a:rPr lang="en-US" dirty="0"/>
                        <a:t>Specific? </a:t>
                      </a:r>
                    </a:p>
                  </a:txBody>
                  <a:tcPr/>
                </a:tc>
                <a:tc>
                  <a:txBody>
                    <a:bodyPr/>
                    <a:lstStyle/>
                    <a:p>
                      <a:r>
                        <a:rPr lang="en-US" dirty="0"/>
                        <a:t>No</a:t>
                      </a:r>
                    </a:p>
                  </a:txBody>
                  <a:tcPr/>
                </a:tc>
                <a:extLst>
                  <a:ext uri="{0D108BD9-81ED-4DB2-BD59-A6C34878D82A}">
                    <a16:rowId xmlns:a16="http://schemas.microsoft.com/office/drawing/2014/main" val="3048955074"/>
                  </a:ext>
                </a:extLst>
              </a:tr>
              <a:tr h="530030">
                <a:tc>
                  <a:txBody>
                    <a:bodyPr/>
                    <a:lstStyle/>
                    <a:p>
                      <a:r>
                        <a:rPr lang="en-US" dirty="0"/>
                        <a:t>Easy to use? </a:t>
                      </a:r>
                    </a:p>
                  </a:txBody>
                  <a:tcPr/>
                </a:tc>
                <a:tc>
                  <a:txBody>
                    <a:bodyPr/>
                    <a:lstStyle/>
                    <a:p>
                      <a:r>
                        <a:rPr lang="en-US" dirty="0"/>
                        <a:t>No</a:t>
                      </a:r>
                    </a:p>
                  </a:txBody>
                  <a:tcPr/>
                </a:tc>
                <a:extLst>
                  <a:ext uri="{0D108BD9-81ED-4DB2-BD59-A6C34878D82A}">
                    <a16:rowId xmlns:a16="http://schemas.microsoft.com/office/drawing/2014/main" val="119561566"/>
                  </a:ext>
                </a:extLst>
              </a:tr>
            </a:tbl>
          </a:graphicData>
        </a:graphic>
      </p:graphicFrame>
      <p:pic>
        <p:nvPicPr>
          <p:cNvPr id="85" name="Picture Placeholder 84" descr="Single gear">
            <a:extLst>
              <a:ext uri="{FF2B5EF4-FFF2-40B4-BE49-F238E27FC236}">
                <a16:creationId xmlns:a16="http://schemas.microsoft.com/office/drawing/2014/main" id="{65FBD7DF-30E8-9042-8A0D-0F64C33E0B41}"/>
              </a:ext>
            </a:extLst>
          </p:cNvPr>
          <p:cNvPicPr>
            <a:picLocks noGrp="1" noChangeAspect="1"/>
          </p:cNvPicPr>
          <p:nvPr>
            <p:ph type="pic" sz="quarter" idx="19"/>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p:blipFill>
        <p:spPr>
          <a:xfrm>
            <a:off x="9998470" y="1978466"/>
            <a:ext cx="502873" cy="502873"/>
          </a:xfrm>
        </p:spPr>
      </p:pic>
      <p:sp>
        <p:nvSpPr>
          <p:cNvPr id="8" name="Content Placeholder 7">
            <a:extLst>
              <a:ext uri="{FF2B5EF4-FFF2-40B4-BE49-F238E27FC236}">
                <a16:creationId xmlns:a16="http://schemas.microsoft.com/office/drawing/2014/main" id="{D78F2DCC-A50E-40A1-81F9-70371D4AA42F}"/>
              </a:ext>
            </a:extLst>
          </p:cNvPr>
          <p:cNvSpPr>
            <a:spLocks noGrp="1"/>
          </p:cNvSpPr>
          <p:nvPr>
            <p:ph idx="16"/>
          </p:nvPr>
        </p:nvSpPr>
        <p:spPr/>
        <p:txBody>
          <a:bodyPr/>
          <a:lstStyle/>
          <a:p>
            <a:endParaRPr lang="en-US" dirty="0"/>
          </a:p>
          <a:p>
            <a:r>
              <a:rPr lang="en-US" dirty="0">
                <a:solidFill>
                  <a:schemeClr val="accent3"/>
                </a:solidFill>
              </a:rPr>
              <a:t>Baladiyati mobile application for public services department</a:t>
            </a:r>
          </a:p>
        </p:txBody>
      </p:sp>
      <p:graphicFrame>
        <p:nvGraphicFramePr>
          <p:cNvPr id="31" name="Table 63">
            <a:extLst>
              <a:ext uri="{FF2B5EF4-FFF2-40B4-BE49-F238E27FC236}">
                <a16:creationId xmlns:a16="http://schemas.microsoft.com/office/drawing/2014/main" id="{64BB894B-E1E7-8C7A-1E6C-725899A507E5}"/>
              </a:ext>
            </a:extLst>
          </p:cNvPr>
          <p:cNvGraphicFramePr>
            <a:graphicFrameLocks noGrp="1"/>
          </p:cNvGraphicFramePr>
          <p:nvPr>
            <p:ph idx="14"/>
            <p:extLst>
              <p:ext uri="{D42A27DB-BD31-4B8C-83A1-F6EECF244321}">
                <p14:modId xmlns:p14="http://schemas.microsoft.com/office/powerpoint/2010/main" val="1862476363"/>
              </p:ext>
            </p:extLst>
          </p:nvPr>
        </p:nvGraphicFramePr>
        <p:xfrm>
          <a:off x="8527816" y="3498297"/>
          <a:ext cx="3444874" cy="2504938"/>
        </p:xfrm>
        <a:graphic>
          <a:graphicData uri="http://schemas.openxmlformats.org/drawingml/2006/table">
            <a:tbl>
              <a:tblPr firstRow="1" bandRow="1">
                <a:tableStyleId>{5C22544A-7EE6-4342-B048-85BDC9FD1C3A}</a:tableStyleId>
              </a:tblPr>
              <a:tblGrid>
                <a:gridCol w="2390962">
                  <a:extLst>
                    <a:ext uri="{9D8B030D-6E8A-4147-A177-3AD203B41FA5}">
                      <a16:colId xmlns:a16="http://schemas.microsoft.com/office/drawing/2014/main" val="3749108703"/>
                    </a:ext>
                  </a:extLst>
                </a:gridCol>
                <a:gridCol w="1053912">
                  <a:extLst>
                    <a:ext uri="{9D8B030D-6E8A-4147-A177-3AD203B41FA5}">
                      <a16:colId xmlns:a16="http://schemas.microsoft.com/office/drawing/2014/main" val="823134086"/>
                    </a:ext>
                  </a:extLst>
                </a:gridCol>
              </a:tblGrid>
              <a:tr h="617359">
                <a:tc>
                  <a:txBody>
                    <a:bodyPr/>
                    <a:lstStyle/>
                    <a:p>
                      <a:pPr algn="ctr"/>
                      <a:r>
                        <a:rPr lang="en-US" dirty="0"/>
                        <a:t>Baladiyati</a:t>
                      </a:r>
                    </a:p>
                  </a:txBody>
                  <a:tcPr/>
                </a:tc>
                <a:tc>
                  <a:txBody>
                    <a:bodyPr/>
                    <a:lstStyle/>
                    <a:p>
                      <a:pPr algn="ctr"/>
                      <a:r>
                        <a:rPr lang="en-US" dirty="0"/>
                        <a:t>Decision</a:t>
                      </a:r>
                    </a:p>
                  </a:txBody>
                  <a:tcPr/>
                </a:tc>
                <a:extLst>
                  <a:ext uri="{0D108BD9-81ED-4DB2-BD59-A6C34878D82A}">
                    <a16:rowId xmlns:a16="http://schemas.microsoft.com/office/drawing/2014/main" val="3318427325"/>
                  </a:ext>
                </a:extLst>
              </a:tr>
              <a:tr h="6528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Dynamic filtering?</a:t>
                      </a:r>
                    </a:p>
                  </a:txBody>
                  <a:tcPr/>
                </a:tc>
                <a:tc>
                  <a:txBody>
                    <a:bodyPr/>
                    <a:lstStyle/>
                    <a:p>
                      <a:r>
                        <a:rPr lang="en-US" dirty="0"/>
                        <a:t>Yes</a:t>
                      </a:r>
                    </a:p>
                  </a:txBody>
                  <a:tcPr/>
                </a:tc>
                <a:extLst>
                  <a:ext uri="{0D108BD9-81ED-4DB2-BD59-A6C34878D82A}">
                    <a16:rowId xmlns:a16="http://schemas.microsoft.com/office/drawing/2014/main" val="1532286021"/>
                  </a:ext>
                </a:extLst>
              </a:tr>
              <a:tr h="6173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Specific? </a:t>
                      </a:r>
                    </a:p>
                  </a:txBody>
                  <a:tcPr/>
                </a:tc>
                <a:tc>
                  <a:txBody>
                    <a:bodyPr/>
                    <a:lstStyle/>
                    <a:p>
                      <a:r>
                        <a:rPr lang="en-US" dirty="0"/>
                        <a:t>Yes</a:t>
                      </a:r>
                    </a:p>
                  </a:txBody>
                  <a:tcPr/>
                </a:tc>
                <a:extLst>
                  <a:ext uri="{0D108BD9-81ED-4DB2-BD59-A6C34878D82A}">
                    <a16:rowId xmlns:a16="http://schemas.microsoft.com/office/drawing/2014/main" val="1026736810"/>
                  </a:ext>
                </a:extLst>
              </a:tr>
              <a:tr h="6173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Easy to use? </a:t>
                      </a:r>
                    </a:p>
                  </a:txBody>
                  <a:tcPr/>
                </a:tc>
                <a:tc>
                  <a:txBody>
                    <a:bodyPr/>
                    <a:lstStyle/>
                    <a:p>
                      <a:r>
                        <a:rPr lang="en-US" dirty="0"/>
                        <a:t>Yes</a:t>
                      </a:r>
                    </a:p>
                  </a:txBody>
                  <a:tcPr/>
                </a:tc>
                <a:extLst>
                  <a:ext uri="{0D108BD9-81ED-4DB2-BD59-A6C34878D82A}">
                    <a16:rowId xmlns:a16="http://schemas.microsoft.com/office/drawing/2014/main" val="2284371327"/>
                  </a:ext>
                </a:extLst>
              </a:tr>
            </a:tbl>
          </a:graphicData>
        </a:graphic>
      </p:graphicFrame>
      <p:sp>
        <p:nvSpPr>
          <p:cNvPr id="4" name="Slide Number Placeholder 3">
            <a:extLst>
              <a:ext uri="{FF2B5EF4-FFF2-40B4-BE49-F238E27FC236}">
                <a16:creationId xmlns:a16="http://schemas.microsoft.com/office/drawing/2014/main" id="{1B5E3677-5FC4-4712-BA70-5DBE574539E2}"/>
              </a:ext>
            </a:extLst>
          </p:cNvPr>
          <p:cNvSpPr>
            <a:spLocks noGrp="1"/>
          </p:cNvSpPr>
          <p:nvPr>
            <p:ph type="sldNum" sz="quarter" idx="12"/>
          </p:nvPr>
        </p:nvSpPr>
        <p:spPr/>
        <p:txBody>
          <a:bodyPr/>
          <a:lstStyle/>
          <a:p>
            <a:fld id="{9EC71654-96A5-4280-94F3-931C61A9F92C}" type="slidenum">
              <a:rPr lang="en-US" smtClean="0"/>
              <a:pPr/>
              <a:t>7</a:t>
            </a:fld>
            <a:endParaRPr lang="en-US" dirty="0"/>
          </a:p>
        </p:txBody>
      </p:sp>
      <p:sp>
        <p:nvSpPr>
          <p:cNvPr id="11" name="Oval 10">
            <a:extLst>
              <a:ext uri="{FF2B5EF4-FFF2-40B4-BE49-F238E27FC236}">
                <a16:creationId xmlns:a16="http://schemas.microsoft.com/office/drawing/2014/main" id="{89D239FD-C3CB-EDB0-6643-0F079200BB54}"/>
              </a:ext>
            </a:extLst>
          </p:cNvPr>
          <p:cNvSpPr/>
          <p:nvPr/>
        </p:nvSpPr>
        <p:spPr>
          <a:xfrm>
            <a:off x="320997" y="6172200"/>
            <a:ext cx="1225415" cy="594594"/>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7" name="Picture Placeholder 16">
            <a:extLst>
              <a:ext uri="{FF2B5EF4-FFF2-40B4-BE49-F238E27FC236}">
                <a16:creationId xmlns:a16="http://schemas.microsoft.com/office/drawing/2014/main" id="{093B32B2-B006-BED9-21AA-7B853EE7651F}"/>
              </a:ext>
            </a:extLst>
          </p:cNvPr>
          <p:cNvPicPr>
            <a:picLocks noGrp="1" noChangeAspect="1"/>
          </p:cNvPicPr>
          <p:nvPr>
            <p:ph type="pic" sz="quarter" idx="13"/>
          </p:nvPr>
        </p:nvPicPr>
        <p:blipFill>
          <a:blip r:embed="rId5"/>
          <a:srcRect l="23751" r="23751"/>
          <a:stretch>
            <a:fillRect/>
          </a:stretch>
        </p:blipFill>
        <p:spPr>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30" name="Picture Placeholder 29">
            <a:extLst>
              <a:ext uri="{FF2B5EF4-FFF2-40B4-BE49-F238E27FC236}">
                <a16:creationId xmlns:a16="http://schemas.microsoft.com/office/drawing/2014/main" id="{C1D9D34F-2691-4763-6A8E-FF8C6CB45B8C}"/>
              </a:ext>
            </a:extLst>
          </p:cNvPr>
          <p:cNvPicPr>
            <a:picLocks noGrp="1" noChangeAspect="1"/>
          </p:cNvPicPr>
          <p:nvPr>
            <p:ph type="pic" sz="quarter" idx="17"/>
          </p:nvPr>
        </p:nvPicPr>
        <p:blipFill>
          <a:blip r:embed="rId6"/>
          <a:srcRect t="1271" b="1271"/>
          <a:stretch>
            <a:fillRect/>
          </a:stretch>
        </p:blipFill>
        <p:spPr>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60269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3C2D9-0850-4620-BE32-11F44A927662}"/>
              </a:ext>
            </a:extLst>
          </p:cNvPr>
          <p:cNvSpPr>
            <a:spLocks noGrp="1"/>
          </p:cNvSpPr>
          <p:nvPr>
            <p:ph type="title"/>
          </p:nvPr>
        </p:nvSpPr>
        <p:spPr/>
        <p:txBody>
          <a:bodyPr/>
          <a:lstStyle/>
          <a:p>
            <a:r>
              <a:rPr lang="en-US" sz="4000" b="1" dirty="0">
                <a:effectLst>
                  <a:outerShdw blurRad="38100" dist="38100" dir="2700000" algn="tl">
                    <a:srgbClr val="000000">
                      <a:alpha val="43137"/>
                    </a:srgbClr>
                  </a:outerShdw>
                </a:effectLst>
                <a:ea typeface="Calibri" panose="020F0502020204030204" pitchFamily="34" charset="0"/>
              </a:rPr>
              <a:t>Human-centered design methodology</a:t>
            </a:r>
            <a:endParaRPr lang="en-US" sz="6000" dirty="0">
              <a:effectLst>
                <a:outerShdw blurRad="38100" dist="38100" dir="2700000" algn="tl">
                  <a:srgbClr val="000000">
                    <a:alpha val="43137"/>
                  </a:srgbClr>
                </a:outerShdw>
              </a:effectLst>
            </a:endParaRPr>
          </a:p>
        </p:txBody>
      </p:sp>
      <p:sp>
        <p:nvSpPr>
          <p:cNvPr id="5" name="Content Placeholder 4">
            <a:extLst>
              <a:ext uri="{FF2B5EF4-FFF2-40B4-BE49-F238E27FC236}">
                <a16:creationId xmlns:a16="http://schemas.microsoft.com/office/drawing/2014/main" id="{93A6F33C-3AFE-474E-AC15-C00F368C3C6A}"/>
              </a:ext>
            </a:extLst>
          </p:cNvPr>
          <p:cNvSpPr>
            <a:spLocks noGrp="1"/>
          </p:cNvSpPr>
          <p:nvPr>
            <p:ph idx="15"/>
          </p:nvPr>
        </p:nvSpPr>
        <p:spPr/>
        <p:txBody>
          <a:bodyPr/>
          <a:lstStyle/>
          <a:p>
            <a:r>
              <a:rPr lang="en-US" sz="1800" b="1" dirty="0">
                <a:solidFill>
                  <a:schemeClr val="accent3"/>
                </a:solidFill>
                <a:effectLst/>
                <a:latin typeface="Arial" panose="020B0604020202020204" pitchFamily="34" charset="0"/>
                <a:ea typeface="Calibri" panose="020F0502020204030204" pitchFamily="34" charset="0"/>
              </a:rPr>
              <a:t>Inspiration phase</a:t>
            </a:r>
            <a:endParaRPr lang="en-US" dirty="0">
              <a:solidFill>
                <a:schemeClr val="accent3"/>
              </a:solidFill>
            </a:endParaRPr>
          </a:p>
        </p:txBody>
      </p:sp>
      <p:sp>
        <p:nvSpPr>
          <p:cNvPr id="3" name="Content Placeholder 2">
            <a:extLst>
              <a:ext uri="{FF2B5EF4-FFF2-40B4-BE49-F238E27FC236}">
                <a16:creationId xmlns:a16="http://schemas.microsoft.com/office/drawing/2014/main" id="{65015163-D5FD-4849-978B-77883FAF7928}"/>
              </a:ext>
            </a:extLst>
          </p:cNvPr>
          <p:cNvSpPr>
            <a:spLocks noGrp="1"/>
          </p:cNvSpPr>
          <p:nvPr>
            <p:ph idx="1"/>
          </p:nvPr>
        </p:nvSpPr>
        <p:spPr/>
        <p:txBody>
          <a:bodyPr/>
          <a:lstStyle/>
          <a:p>
            <a:pPr algn="l"/>
            <a:r>
              <a:rPr lang="en-US" sz="1800" dirty="0">
                <a:effectLst/>
                <a:latin typeface="Arial" panose="020B0604020202020204" pitchFamily="34" charset="0"/>
                <a:ea typeface="Calibri" panose="020F0502020204030204" pitchFamily="34" charset="0"/>
              </a:rPr>
              <a:t>Many interviews were done online and in real life among the municipality’s employees and citizens. With total of 18 interview with citizens, 2 of them are with special needs. 9 interviews with the municipality’s employees.</a:t>
            </a:r>
          </a:p>
          <a:p>
            <a:pPr algn="l"/>
            <a:endParaRPr lang="en-US" sz="1600" dirty="0"/>
          </a:p>
        </p:txBody>
      </p:sp>
      <p:sp>
        <p:nvSpPr>
          <p:cNvPr id="8" name="Content Placeholder 7">
            <a:extLst>
              <a:ext uri="{FF2B5EF4-FFF2-40B4-BE49-F238E27FC236}">
                <a16:creationId xmlns:a16="http://schemas.microsoft.com/office/drawing/2014/main" id="{C8438480-8B6F-44E5-A602-6240C1B85FB3}"/>
              </a:ext>
            </a:extLst>
          </p:cNvPr>
          <p:cNvSpPr>
            <a:spLocks noGrp="1"/>
          </p:cNvSpPr>
          <p:nvPr>
            <p:ph idx="19"/>
          </p:nvPr>
        </p:nvSpPr>
        <p:spPr/>
        <p:txBody>
          <a:bodyPr/>
          <a:lstStyle/>
          <a:p>
            <a:pPr marL="0" marR="0" algn="just">
              <a:lnSpc>
                <a:spcPct val="100000"/>
              </a:lnSpc>
              <a:spcBef>
                <a:spcPts val="0"/>
              </a:spcBef>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We noticed the gap of communication between the municipality and citizens due to the stress on employees that caused by ununiformed manual filtering complaints and the large number of them they get daily. </a:t>
            </a:r>
          </a:p>
          <a:p>
            <a:pPr marL="0" marR="0" algn="just">
              <a:lnSpc>
                <a:spcPct val="100000"/>
              </a:lnSpc>
              <a:spcBef>
                <a:spcPts val="0"/>
              </a:spcBef>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Furthermore, several citizens stated that they do not want to waste their time doing paperwork for some transactions when they could be doing it online. </a:t>
            </a:r>
          </a:p>
        </p:txBody>
      </p:sp>
      <p:sp>
        <p:nvSpPr>
          <p:cNvPr id="9" name="Content Placeholder 8">
            <a:extLst>
              <a:ext uri="{FF2B5EF4-FFF2-40B4-BE49-F238E27FC236}">
                <a16:creationId xmlns:a16="http://schemas.microsoft.com/office/drawing/2014/main" id="{A1EE8A19-6968-4C81-B180-20FEF61ADEE1}"/>
              </a:ext>
            </a:extLst>
          </p:cNvPr>
          <p:cNvSpPr>
            <a:spLocks noGrp="1"/>
          </p:cNvSpPr>
          <p:nvPr>
            <p:ph idx="20"/>
          </p:nvPr>
        </p:nvSpPr>
        <p:spPr/>
        <p:txBody>
          <a:bodyPr/>
          <a:lstStyle/>
          <a:p>
            <a:r>
              <a:rPr lang="en-US" dirty="0"/>
              <a:t>What we have noticed? </a:t>
            </a:r>
          </a:p>
        </p:txBody>
      </p:sp>
      <p:sp>
        <p:nvSpPr>
          <p:cNvPr id="4" name="Slide Number Placeholder 3">
            <a:extLst>
              <a:ext uri="{FF2B5EF4-FFF2-40B4-BE49-F238E27FC236}">
                <a16:creationId xmlns:a16="http://schemas.microsoft.com/office/drawing/2014/main" id="{CA1C0347-C2C9-46A2-B7A6-9653B525F7DD}"/>
              </a:ext>
            </a:extLst>
          </p:cNvPr>
          <p:cNvSpPr>
            <a:spLocks noGrp="1"/>
          </p:cNvSpPr>
          <p:nvPr>
            <p:ph type="sldNum" sz="quarter" idx="12"/>
          </p:nvPr>
        </p:nvSpPr>
        <p:spPr/>
        <p:txBody>
          <a:bodyPr/>
          <a:lstStyle/>
          <a:p>
            <a:fld id="{9EC71654-96A5-4280-94F3-931C61A9F92C}" type="slidenum">
              <a:rPr lang="en-US" smtClean="0"/>
              <a:pPr/>
              <a:t>8</a:t>
            </a:fld>
            <a:endParaRPr lang="en-US" dirty="0"/>
          </a:p>
        </p:txBody>
      </p:sp>
      <p:sp>
        <p:nvSpPr>
          <p:cNvPr id="10" name="Oval 9">
            <a:extLst>
              <a:ext uri="{FF2B5EF4-FFF2-40B4-BE49-F238E27FC236}">
                <a16:creationId xmlns:a16="http://schemas.microsoft.com/office/drawing/2014/main" id="{6E48F258-F5EE-74EB-1319-DB3CE600B102}"/>
              </a:ext>
            </a:extLst>
          </p:cNvPr>
          <p:cNvSpPr/>
          <p:nvPr/>
        </p:nvSpPr>
        <p:spPr>
          <a:xfrm>
            <a:off x="373119" y="6173847"/>
            <a:ext cx="1253976" cy="651457"/>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2" name="Picture Placeholder 11">
            <a:extLst>
              <a:ext uri="{FF2B5EF4-FFF2-40B4-BE49-F238E27FC236}">
                <a16:creationId xmlns:a16="http://schemas.microsoft.com/office/drawing/2014/main" id="{B629195F-8C14-31A2-19B2-934308EC8390}"/>
              </a:ext>
            </a:extLst>
          </p:cNvPr>
          <p:cNvPicPr>
            <a:picLocks noGrp="1" noChangeAspect="1"/>
          </p:cNvPicPr>
          <p:nvPr>
            <p:ph type="pic" sz="quarter" idx="21"/>
          </p:nvPr>
        </p:nvPicPr>
        <p:blipFill>
          <a:blip r:embed="rId3"/>
          <a:srcRect l="17150" r="17150"/>
          <a:stretch>
            <a:fillRect/>
          </a:stretch>
        </p:blipFill>
        <p:spPr>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13" name="Table 13">
            <a:extLst>
              <a:ext uri="{FF2B5EF4-FFF2-40B4-BE49-F238E27FC236}">
                <a16:creationId xmlns:a16="http://schemas.microsoft.com/office/drawing/2014/main" id="{8B86A01C-1802-EBBB-F8AF-850B0AAD4C9C}"/>
              </a:ext>
            </a:extLst>
          </p:cNvPr>
          <p:cNvGraphicFramePr>
            <a:graphicFrameLocks noGrp="1"/>
          </p:cNvGraphicFramePr>
          <p:nvPr>
            <p:extLst>
              <p:ext uri="{D42A27DB-BD31-4B8C-83A1-F6EECF244321}">
                <p14:modId xmlns:p14="http://schemas.microsoft.com/office/powerpoint/2010/main" val="3039667564"/>
              </p:ext>
            </p:extLst>
          </p:nvPr>
        </p:nvGraphicFramePr>
        <p:xfrm>
          <a:off x="421584" y="4482694"/>
          <a:ext cx="4861386" cy="2021840"/>
        </p:xfrm>
        <a:graphic>
          <a:graphicData uri="http://schemas.openxmlformats.org/drawingml/2006/table">
            <a:tbl>
              <a:tblPr firstRow="1" bandRow="1">
                <a:tableStyleId>{5C22544A-7EE6-4342-B048-85BDC9FD1C3A}</a:tableStyleId>
              </a:tblPr>
              <a:tblGrid>
                <a:gridCol w="4311781">
                  <a:extLst>
                    <a:ext uri="{9D8B030D-6E8A-4147-A177-3AD203B41FA5}">
                      <a16:colId xmlns:a16="http://schemas.microsoft.com/office/drawing/2014/main" val="2365034212"/>
                    </a:ext>
                  </a:extLst>
                </a:gridCol>
                <a:gridCol w="549605">
                  <a:extLst>
                    <a:ext uri="{9D8B030D-6E8A-4147-A177-3AD203B41FA5}">
                      <a16:colId xmlns:a16="http://schemas.microsoft.com/office/drawing/2014/main" val="2139188736"/>
                    </a:ext>
                  </a:extLst>
                </a:gridCol>
              </a:tblGrid>
              <a:tr h="370840">
                <a:tc>
                  <a:txBody>
                    <a:bodyPr/>
                    <a:lstStyle/>
                    <a:p>
                      <a:pPr algn="ctr"/>
                      <a:r>
                        <a:rPr lang="en-US" sz="1800" b="1" kern="1200" dirty="0">
                          <a:solidFill>
                            <a:schemeClr val="lt1"/>
                          </a:solidFill>
                          <a:effectLst/>
                          <a:latin typeface="+mn-lt"/>
                          <a:ea typeface="+mn-ea"/>
                          <a:cs typeface="+mn-cs"/>
                        </a:rPr>
                        <a:t>Total number of interviews</a:t>
                      </a:r>
                      <a:endParaRPr lang="en-US" dirty="0"/>
                    </a:p>
                  </a:txBody>
                  <a:tcPr/>
                </a:tc>
                <a:tc>
                  <a:txBody>
                    <a:bodyPr/>
                    <a:lstStyle/>
                    <a:p>
                      <a:pPr algn="ctr"/>
                      <a:r>
                        <a:rPr lang="en-US" dirty="0"/>
                        <a:t>27</a:t>
                      </a:r>
                    </a:p>
                  </a:txBody>
                  <a:tcPr/>
                </a:tc>
                <a:extLst>
                  <a:ext uri="{0D108BD9-81ED-4DB2-BD59-A6C34878D82A}">
                    <a16:rowId xmlns:a16="http://schemas.microsoft.com/office/drawing/2014/main" val="3663038366"/>
                  </a:ext>
                </a:extLst>
              </a:tr>
              <a:tr h="370840">
                <a:tc>
                  <a:txBody>
                    <a:bodyPr/>
                    <a:lstStyle/>
                    <a:p>
                      <a:r>
                        <a:rPr lang="en-US" sz="1800" b="0" kern="1200" dirty="0">
                          <a:solidFill>
                            <a:schemeClr val="dk1"/>
                          </a:solidFill>
                          <a:effectLst/>
                          <a:latin typeface="+mn-lt"/>
                          <a:ea typeface="+mn-ea"/>
                          <a:cs typeface="+mn-cs"/>
                        </a:rPr>
                        <a:t>Number of interviews with municipality employees</a:t>
                      </a:r>
                      <a:endParaRPr lang="en-US" b="0" dirty="0"/>
                    </a:p>
                  </a:txBody>
                  <a:tcPr/>
                </a:tc>
                <a:tc>
                  <a:txBody>
                    <a:bodyPr/>
                    <a:lstStyle/>
                    <a:p>
                      <a:r>
                        <a:rPr lang="en-US" dirty="0"/>
                        <a:t>9</a:t>
                      </a:r>
                    </a:p>
                  </a:txBody>
                  <a:tcPr/>
                </a:tc>
                <a:extLst>
                  <a:ext uri="{0D108BD9-81ED-4DB2-BD59-A6C34878D82A}">
                    <a16:rowId xmlns:a16="http://schemas.microsoft.com/office/drawing/2014/main" val="2177372096"/>
                  </a:ext>
                </a:extLst>
              </a:tr>
              <a:tr h="370840">
                <a:tc>
                  <a:txBody>
                    <a:bodyPr/>
                    <a:lstStyle/>
                    <a:p>
                      <a:r>
                        <a:rPr lang="en-US" sz="1800" b="0" kern="1200" dirty="0">
                          <a:solidFill>
                            <a:schemeClr val="dk1"/>
                          </a:solidFill>
                          <a:effectLst/>
                          <a:latin typeface="+mn-lt"/>
                          <a:ea typeface="+mn-ea"/>
                          <a:cs typeface="+mn-cs"/>
                        </a:rPr>
                        <a:t>Number of interviews with citizens</a:t>
                      </a:r>
                      <a:endParaRPr lang="en-US" b="0" dirty="0"/>
                    </a:p>
                  </a:txBody>
                  <a:tcPr/>
                </a:tc>
                <a:tc>
                  <a:txBody>
                    <a:bodyPr/>
                    <a:lstStyle/>
                    <a:p>
                      <a:r>
                        <a:rPr lang="en-US" dirty="0"/>
                        <a:t>16</a:t>
                      </a:r>
                    </a:p>
                  </a:txBody>
                  <a:tcPr/>
                </a:tc>
                <a:extLst>
                  <a:ext uri="{0D108BD9-81ED-4DB2-BD59-A6C34878D82A}">
                    <a16:rowId xmlns:a16="http://schemas.microsoft.com/office/drawing/2014/main" val="3533306667"/>
                  </a:ext>
                </a:extLst>
              </a:tr>
              <a:tr h="370840">
                <a:tc>
                  <a:txBody>
                    <a:bodyPr/>
                    <a:lstStyle/>
                    <a:p>
                      <a:r>
                        <a:rPr lang="en-US" sz="1800" b="0" kern="1200" dirty="0">
                          <a:solidFill>
                            <a:schemeClr val="dk1"/>
                          </a:solidFill>
                          <a:effectLst/>
                          <a:latin typeface="+mn-lt"/>
                          <a:ea typeface="+mn-ea"/>
                          <a:cs typeface="+mn-cs"/>
                        </a:rPr>
                        <a:t>Number of interviews with citizens with special needs</a:t>
                      </a:r>
                      <a:endParaRPr lang="en-US" b="0" dirty="0"/>
                    </a:p>
                  </a:txBody>
                  <a:tcPr/>
                </a:tc>
                <a:tc>
                  <a:txBody>
                    <a:bodyPr/>
                    <a:lstStyle/>
                    <a:p>
                      <a:r>
                        <a:rPr lang="en-US" dirty="0"/>
                        <a:t>2</a:t>
                      </a:r>
                    </a:p>
                  </a:txBody>
                  <a:tcPr/>
                </a:tc>
                <a:extLst>
                  <a:ext uri="{0D108BD9-81ED-4DB2-BD59-A6C34878D82A}">
                    <a16:rowId xmlns:a16="http://schemas.microsoft.com/office/drawing/2014/main" val="4162133538"/>
                  </a:ext>
                </a:extLst>
              </a:tr>
            </a:tbl>
          </a:graphicData>
        </a:graphic>
      </p:graphicFrame>
      <p:pic>
        <p:nvPicPr>
          <p:cNvPr id="17" name="Picture Placeholder 16">
            <a:extLst>
              <a:ext uri="{FF2B5EF4-FFF2-40B4-BE49-F238E27FC236}">
                <a16:creationId xmlns:a16="http://schemas.microsoft.com/office/drawing/2014/main" id="{4C3A42F6-301C-5BB5-E712-6969B80D1E6A}"/>
              </a:ext>
            </a:extLst>
          </p:cNvPr>
          <p:cNvPicPr>
            <a:picLocks noGrp="1" noChangeAspect="1"/>
          </p:cNvPicPr>
          <p:nvPr>
            <p:ph type="pic" sz="quarter" idx="22"/>
          </p:nvPr>
        </p:nvPicPr>
        <p:blipFill>
          <a:blip r:embed="rId4"/>
          <a:srcRect l="15150" r="15150"/>
          <a:stretch>
            <a:fillRect/>
          </a:stretch>
        </p:blipFill>
        <p:spPr>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69403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2B532-EB3E-428B-9224-EFA237D16A73}"/>
              </a:ext>
            </a:extLst>
          </p:cNvPr>
          <p:cNvSpPr>
            <a:spLocks noGrp="1"/>
          </p:cNvSpPr>
          <p:nvPr>
            <p:ph type="title"/>
          </p:nvPr>
        </p:nvSpPr>
        <p:spPr/>
        <p:txBody>
          <a:bodyPr/>
          <a:lstStyle/>
          <a:p>
            <a:r>
              <a:rPr lang="en-US" sz="4000" dirty="0"/>
              <a:t>inspiration Phase Questionnaire</a:t>
            </a:r>
            <a:endParaRPr lang="en-US" dirty="0"/>
          </a:p>
        </p:txBody>
      </p:sp>
      <p:graphicFrame>
        <p:nvGraphicFramePr>
          <p:cNvPr id="9" name="Chart 8" descr="pie chart">
            <a:extLst>
              <a:ext uri="{FF2B5EF4-FFF2-40B4-BE49-F238E27FC236}">
                <a16:creationId xmlns:a16="http://schemas.microsoft.com/office/drawing/2014/main" id="{DCCB6637-D8E6-4BF1-9EF6-E5654DE57B60}"/>
              </a:ext>
            </a:extLst>
          </p:cNvPr>
          <p:cNvGraphicFramePr/>
          <p:nvPr>
            <p:extLst>
              <p:ext uri="{D42A27DB-BD31-4B8C-83A1-F6EECF244321}">
                <p14:modId xmlns:p14="http://schemas.microsoft.com/office/powerpoint/2010/main" val="1134783571"/>
              </p:ext>
            </p:extLst>
          </p:nvPr>
        </p:nvGraphicFramePr>
        <p:xfrm>
          <a:off x="8229600" y="1692490"/>
          <a:ext cx="3962400" cy="4237716"/>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a16="http://schemas.microsoft.com/office/drawing/2014/main" id="{EB5F9B50-CED9-4961-91E8-058BE256771F}"/>
              </a:ext>
            </a:extLst>
          </p:cNvPr>
          <p:cNvSpPr>
            <a:spLocks noGrp="1"/>
          </p:cNvSpPr>
          <p:nvPr>
            <p:ph type="sldNum" sz="quarter" idx="12"/>
          </p:nvPr>
        </p:nvSpPr>
        <p:spPr/>
        <p:txBody>
          <a:bodyPr/>
          <a:lstStyle/>
          <a:p>
            <a:fld id="{9EC71654-96A5-4280-94F3-931C61A9F92C}" type="slidenum">
              <a:rPr lang="en-US" smtClean="0"/>
              <a:pPr/>
              <a:t>9</a:t>
            </a:fld>
            <a:endParaRPr lang="en-US" dirty="0"/>
          </a:p>
        </p:txBody>
      </p:sp>
      <p:sp>
        <p:nvSpPr>
          <p:cNvPr id="7" name="Oval 6">
            <a:extLst>
              <a:ext uri="{FF2B5EF4-FFF2-40B4-BE49-F238E27FC236}">
                <a16:creationId xmlns:a16="http://schemas.microsoft.com/office/drawing/2014/main" id="{664D4249-2936-2A36-E784-F3131FFC0A79}"/>
              </a:ext>
            </a:extLst>
          </p:cNvPr>
          <p:cNvSpPr/>
          <p:nvPr/>
        </p:nvSpPr>
        <p:spPr>
          <a:xfrm>
            <a:off x="171451" y="6137880"/>
            <a:ext cx="1428750" cy="580274"/>
          </a:xfrm>
          <a:prstGeom prst="ellips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aphicFrame>
        <p:nvGraphicFramePr>
          <p:cNvPr id="8" name="Chart 7" descr="pie chart">
            <a:extLst>
              <a:ext uri="{FF2B5EF4-FFF2-40B4-BE49-F238E27FC236}">
                <a16:creationId xmlns:a16="http://schemas.microsoft.com/office/drawing/2014/main" id="{3340EC10-79A3-A0AA-8A85-8F5CD86713B4}"/>
              </a:ext>
            </a:extLst>
          </p:cNvPr>
          <p:cNvGraphicFramePr/>
          <p:nvPr>
            <p:extLst>
              <p:ext uri="{D42A27DB-BD31-4B8C-83A1-F6EECF244321}">
                <p14:modId xmlns:p14="http://schemas.microsoft.com/office/powerpoint/2010/main" val="2220163670"/>
              </p:ext>
            </p:extLst>
          </p:nvPr>
        </p:nvGraphicFramePr>
        <p:xfrm>
          <a:off x="4429102" y="1699057"/>
          <a:ext cx="3623481" cy="423771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descr="pie chart">
            <a:extLst>
              <a:ext uri="{FF2B5EF4-FFF2-40B4-BE49-F238E27FC236}">
                <a16:creationId xmlns:a16="http://schemas.microsoft.com/office/drawing/2014/main" id="{4F7D8D55-FFB4-B2C1-CB5F-BFA2B0387E85}"/>
              </a:ext>
            </a:extLst>
          </p:cNvPr>
          <p:cNvGraphicFramePr/>
          <p:nvPr>
            <p:extLst>
              <p:ext uri="{D42A27DB-BD31-4B8C-83A1-F6EECF244321}">
                <p14:modId xmlns:p14="http://schemas.microsoft.com/office/powerpoint/2010/main" val="2527786938"/>
              </p:ext>
            </p:extLst>
          </p:nvPr>
        </p:nvGraphicFramePr>
        <p:xfrm>
          <a:off x="515938" y="1699058"/>
          <a:ext cx="3623481" cy="423771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460350422"/>
      </p:ext>
    </p:extLst>
  </p:cSld>
  <p:clrMapOvr>
    <a:masterClrMapping/>
  </p:clrMapOvr>
</p:sld>
</file>

<file path=ppt/theme/theme1.xml><?xml version="1.0" encoding="utf-8"?>
<a:theme xmlns:a="http://schemas.openxmlformats.org/drawingml/2006/main" name="Office Theme">
  <a:themeElements>
    <a:clrScheme name="Contoso v1">
      <a:dk1>
        <a:sysClr val="windowText" lastClr="000000"/>
      </a:dk1>
      <a:lt1>
        <a:sysClr val="window" lastClr="FFFFFF"/>
      </a:lt1>
      <a:dk2>
        <a:srgbClr val="44546A"/>
      </a:dk2>
      <a:lt2>
        <a:srgbClr val="E7E6E6"/>
      </a:lt2>
      <a:accent1>
        <a:srgbClr val="2C567A"/>
      </a:accent1>
      <a:accent2>
        <a:srgbClr val="0072C7"/>
      </a:accent2>
      <a:accent3>
        <a:srgbClr val="0D1D51"/>
      </a:accent3>
      <a:accent4>
        <a:srgbClr val="666666"/>
      </a:accent4>
      <a:accent5>
        <a:srgbClr val="3C76A6"/>
      </a:accent5>
      <a:accent6>
        <a:srgbClr val="1E44BC"/>
      </a:accent6>
      <a:hlink>
        <a:srgbClr val="0563C1"/>
      </a:hlink>
      <a:folHlink>
        <a:srgbClr val="954F72"/>
      </a:folHlink>
    </a:clrScheme>
    <a:fontScheme name="Contoso v1">
      <a:majorFont>
        <a:latin typeface="Corbel"/>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076243_Blue spheres presentation_RVA_v5" id="{E4C0B511-76E7-4C07-AFEA-8FEA0A5A8C84}" vid="{3A463146-28EF-4F73-B63C-03710F66E2A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0C07E3D-60A7-4F4E-8208-D9CCD01982CB}">
  <ds:schemaRefs>
    <ds:schemaRef ds:uri="http://schemas.microsoft.com/sharepoint/v3/contenttype/forms"/>
  </ds:schemaRefs>
</ds:datastoreItem>
</file>

<file path=customXml/itemProps2.xml><?xml version="1.0" encoding="utf-8"?>
<ds:datastoreItem xmlns:ds="http://schemas.openxmlformats.org/officeDocument/2006/customXml" ds:itemID="{CEA9B47F-3DD8-4645-81DC-B88780643C07}">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631071E6-22AE-499A-B09C-BF21CF5F74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Graduation_Project SW</Template>
  <TotalTime>857</TotalTime>
  <Words>771</Words>
  <Application>Microsoft Office PowerPoint</Application>
  <PresentationFormat>Widescreen</PresentationFormat>
  <Paragraphs>150</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-apple-system</vt:lpstr>
      <vt:lpstr>Arial</vt:lpstr>
      <vt:lpstr>Calibri</vt:lpstr>
      <vt:lpstr>Corbel</vt:lpstr>
      <vt:lpstr>Wingdings</vt:lpstr>
      <vt:lpstr>Office Theme</vt:lpstr>
      <vt:lpstr>Baladiyati</vt:lpstr>
      <vt:lpstr>PowerPoint Presentation</vt:lpstr>
      <vt:lpstr>Introduction</vt:lpstr>
      <vt:lpstr>Objectives </vt:lpstr>
      <vt:lpstr>Constraints and Limitations </vt:lpstr>
      <vt:lpstr>Constraints and Limitations </vt:lpstr>
      <vt:lpstr>Literature Review </vt:lpstr>
      <vt:lpstr>Human-centered design methodology</vt:lpstr>
      <vt:lpstr>inspiration Phase Questionnaire</vt:lpstr>
      <vt:lpstr>inspiration Phase Questionnaire</vt:lpstr>
      <vt:lpstr>inspiration Phase Questionnaire</vt:lpstr>
      <vt:lpstr>Human-centered design methodology</vt:lpstr>
      <vt:lpstr>Tools, Methods and Programming Languages</vt:lpstr>
      <vt:lpstr>Features and Design</vt:lpstr>
      <vt:lpstr>Features and Design</vt:lpstr>
      <vt:lpstr>Features and Design</vt:lpstr>
      <vt:lpstr>Features and Design</vt:lpstr>
      <vt:lpstr>Features and Design</vt:lpstr>
      <vt:lpstr>Features and Design-future vision</vt:lpstr>
      <vt:lpstr>Features and Design-future vision</vt:lpstr>
      <vt:lpstr>Future work</vt:lpstr>
      <vt:lpstr>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Baladiyati</dc:title>
  <dc:creator>Marah An-najjar</dc:creator>
  <cp:lastModifiedBy>Marah An-najjar</cp:lastModifiedBy>
  <cp:revision>137</cp:revision>
  <dcterms:created xsi:type="dcterms:W3CDTF">2022-05-23T08:22:06Z</dcterms:created>
  <dcterms:modified xsi:type="dcterms:W3CDTF">2022-05-24T19:05:04Z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