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Montserrat SemiBold"/>
      <p:regular r:id="rId24"/>
      <p:bold r:id="rId25"/>
      <p:italic r:id="rId26"/>
      <p:boldItalic r:id="rId27"/>
    </p:embeddedFont>
    <p:embeddedFont>
      <p:font typeface="Roboto"/>
      <p:regular r:id="rId28"/>
      <p:bold r:id="rId29"/>
      <p:italic r:id="rId30"/>
      <p:boldItalic r:id="rId31"/>
    </p:embeddedFont>
    <p:embeddedFont>
      <p:font typeface="Montserrat"/>
      <p:regular r:id="rId32"/>
      <p:bold r:id="rId33"/>
      <p:italic r:id="rId34"/>
      <p:boldItalic r:id="rId35"/>
    </p:embeddedFont>
    <p:embeddedFont>
      <p:font typeface="Inter"/>
      <p:regular r:id="rId36"/>
      <p:bold r:id="rId37"/>
    </p:embeddedFont>
    <p:embeddedFont>
      <p:font typeface="Fira Sans Extra Condensed Medium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ExtraCondensedMedium-italic.fntdata"/><Relationship Id="rId20" Type="http://schemas.openxmlformats.org/officeDocument/2006/relationships/slide" Target="slides/slide16.xml"/><Relationship Id="rId41" Type="http://schemas.openxmlformats.org/officeDocument/2006/relationships/font" Target="fonts/FiraSansExtraCondensedMedium-bold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MontserratSemiBold-regular.fntdata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SemiBold-italic.fntdata"/><Relationship Id="rId25" Type="http://schemas.openxmlformats.org/officeDocument/2006/relationships/font" Target="fonts/MontserratSemiBold-bold.fntdata"/><Relationship Id="rId28" Type="http://schemas.openxmlformats.org/officeDocument/2006/relationships/font" Target="fonts/Roboto-regular.fntdata"/><Relationship Id="rId27" Type="http://schemas.openxmlformats.org/officeDocument/2006/relationships/font" Target="fonts/MontserratSemiBol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7.xml"/><Relationship Id="rId33" Type="http://schemas.openxmlformats.org/officeDocument/2006/relationships/font" Target="fonts/Montserrat-bold.fntdata"/><Relationship Id="rId10" Type="http://schemas.openxmlformats.org/officeDocument/2006/relationships/slide" Target="slides/slide6.xml"/><Relationship Id="rId32" Type="http://schemas.openxmlformats.org/officeDocument/2006/relationships/font" Target="fonts/Montserrat-regular.fntdata"/><Relationship Id="rId13" Type="http://schemas.openxmlformats.org/officeDocument/2006/relationships/slide" Target="slides/slide9.xml"/><Relationship Id="rId35" Type="http://schemas.openxmlformats.org/officeDocument/2006/relationships/font" Target="fonts/Montserrat-boldItalic.fntdata"/><Relationship Id="rId12" Type="http://schemas.openxmlformats.org/officeDocument/2006/relationships/slide" Target="slides/slide8.xml"/><Relationship Id="rId34" Type="http://schemas.openxmlformats.org/officeDocument/2006/relationships/font" Target="fonts/Montserrat-italic.fntdata"/><Relationship Id="rId15" Type="http://schemas.openxmlformats.org/officeDocument/2006/relationships/slide" Target="slides/slide11.xml"/><Relationship Id="rId37" Type="http://schemas.openxmlformats.org/officeDocument/2006/relationships/font" Target="fonts/Inter-bold.fntdata"/><Relationship Id="rId14" Type="http://schemas.openxmlformats.org/officeDocument/2006/relationships/slide" Target="slides/slide10.xml"/><Relationship Id="rId36" Type="http://schemas.openxmlformats.org/officeDocument/2006/relationships/font" Target="fonts/Inter-regular.fntdata"/><Relationship Id="rId17" Type="http://schemas.openxmlformats.org/officeDocument/2006/relationships/slide" Target="slides/slide13.xml"/><Relationship Id="rId39" Type="http://schemas.openxmlformats.org/officeDocument/2006/relationships/font" Target="fonts/FiraSansExtraCondensedMedium-bold.fntdata"/><Relationship Id="rId16" Type="http://schemas.openxmlformats.org/officeDocument/2006/relationships/slide" Target="slides/slide12.xml"/><Relationship Id="rId38" Type="http://schemas.openxmlformats.org/officeDocument/2006/relationships/font" Target="fonts/FiraSansExtraCondensedMedium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0a48306b9c_7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0a48306b9c_7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6" name="Google Shape;3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2" name="Google Shape;38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a10a5484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0a10a5484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0a10a5484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0a10a5484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0a10a5484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0a10a5484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0a10a5484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0a10a5484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a10a54842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0a10a5484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0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3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2" name="Google Shape;62;p11"/>
          <p:cNvSpPr txBox="1"/>
          <p:nvPr>
            <p:ph idx="1" type="subTitle"/>
          </p:nvPr>
        </p:nvSpPr>
        <p:spPr>
          <a:xfrm>
            <a:off x="1454225" y="33913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3" name="Google Shape;63;p11"/>
          <p:cNvSpPr txBox="1"/>
          <p:nvPr>
            <p:ph idx="2" type="subTitle"/>
          </p:nvPr>
        </p:nvSpPr>
        <p:spPr>
          <a:xfrm>
            <a:off x="1454225" y="37667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Google Shape;64;p11"/>
          <p:cNvSpPr txBox="1"/>
          <p:nvPr>
            <p:ph idx="3" type="subTitle"/>
          </p:nvPr>
        </p:nvSpPr>
        <p:spPr>
          <a:xfrm>
            <a:off x="5427875" y="33913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5" name="Google Shape;65;p11"/>
          <p:cNvSpPr txBox="1"/>
          <p:nvPr>
            <p:ph idx="4" type="subTitle"/>
          </p:nvPr>
        </p:nvSpPr>
        <p:spPr>
          <a:xfrm>
            <a:off x="5427875" y="37667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" name="Google Shape;66;p11"/>
          <p:cNvSpPr/>
          <p:nvPr/>
        </p:nvSpPr>
        <p:spPr>
          <a:xfrm rot="5400000">
            <a:off x="-2131350" y="2050000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2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9" name="Google Shape;69;p12"/>
          <p:cNvSpPr txBox="1"/>
          <p:nvPr>
            <p:ph idx="1" type="subTitle"/>
          </p:nvPr>
        </p:nvSpPr>
        <p:spPr>
          <a:xfrm>
            <a:off x="788100" y="23904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0" name="Google Shape;70;p12"/>
          <p:cNvSpPr txBox="1"/>
          <p:nvPr>
            <p:ph idx="2" type="subTitle"/>
          </p:nvPr>
        </p:nvSpPr>
        <p:spPr>
          <a:xfrm>
            <a:off x="788100" y="27658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" name="Google Shape;71;p12"/>
          <p:cNvSpPr txBox="1"/>
          <p:nvPr>
            <p:ph idx="3" type="subTitle"/>
          </p:nvPr>
        </p:nvSpPr>
        <p:spPr>
          <a:xfrm>
            <a:off x="3441150" y="23904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2" name="Google Shape;72;p12"/>
          <p:cNvSpPr txBox="1"/>
          <p:nvPr>
            <p:ph idx="4" type="subTitle"/>
          </p:nvPr>
        </p:nvSpPr>
        <p:spPr>
          <a:xfrm>
            <a:off x="3441150" y="27658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" name="Google Shape;73;p12"/>
          <p:cNvSpPr txBox="1"/>
          <p:nvPr>
            <p:ph idx="5" type="subTitle"/>
          </p:nvPr>
        </p:nvSpPr>
        <p:spPr>
          <a:xfrm>
            <a:off x="6094200" y="23904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4" name="Google Shape;74;p12"/>
          <p:cNvSpPr txBox="1"/>
          <p:nvPr>
            <p:ph idx="6" type="subTitle"/>
          </p:nvPr>
        </p:nvSpPr>
        <p:spPr>
          <a:xfrm>
            <a:off x="6094200" y="27658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5" name="Google Shape;75;p12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2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200"/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arlow"/>
              <a:buChar char="○"/>
              <a:defRPr sz="1200"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>
            <a:off x="713225" y="2371675"/>
            <a:ext cx="29871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4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○"/>
              <a:defRPr sz="1200"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○"/>
              <a:defRPr sz="1200"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9pPr>
          </a:lstStyle>
          <a:p/>
        </p:txBody>
      </p:sp>
      <p:sp>
        <p:nvSpPr>
          <p:cNvPr id="83" name="Google Shape;83;p14"/>
          <p:cNvSpPr txBox="1"/>
          <p:nvPr>
            <p:ph idx="2" type="body"/>
          </p:nvPr>
        </p:nvSpPr>
        <p:spPr>
          <a:xfrm>
            <a:off x="3962400" y="2371675"/>
            <a:ext cx="29871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4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○"/>
              <a:defRPr sz="1200"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●"/>
              <a:defRPr sz="1200"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Light"/>
              <a:buChar char="○"/>
              <a:defRPr sz="1200"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43"/>
              </a:buClr>
              <a:buSzPts val="1400"/>
              <a:buFont typeface="Quicksand Light"/>
              <a:buChar char="■"/>
              <a:defRPr sz="1200"/>
            </a:lvl9pPr>
          </a:lstStyle>
          <a:p/>
        </p:txBody>
      </p:sp>
      <p:sp>
        <p:nvSpPr>
          <p:cNvPr id="84" name="Google Shape;84;p14"/>
          <p:cNvSpPr txBox="1"/>
          <p:nvPr>
            <p:ph idx="3" type="subTitle"/>
          </p:nvPr>
        </p:nvSpPr>
        <p:spPr>
          <a:xfrm>
            <a:off x="713225" y="1925800"/>
            <a:ext cx="29871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4" type="subTitle"/>
          </p:nvPr>
        </p:nvSpPr>
        <p:spPr>
          <a:xfrm>
            <a:off x="3962400" y="1925800"/>
            <a:ext cx="29871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/>
          <p:nvPr/>
        </p:nvSpPr>
        <p:spPr>
          <a:xfrm>
            <a:off x="7520700" y="205110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6304500" y="0"/>
            <a:ext cx="1216200" cy="2051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713225" y="1170000"/>
            <a:ext cx="5533200" cy="280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7951325" y="2571750"/>
            <a:ext cx="1216200" cy="1345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type="title"/>
          </p:nvPr>
        </p:nvSpPr>
        <p:spPr>
          <a:xfrm>
            <a:off x="713375" y="2227050"/>
            <a:ext cx="4462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7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5" name="Google Shape;95;p16"/>
          <p:cNvSpPr txBox="1"/>
          <p:nvPr>
            <p:ph idx="1" type="subTitle"/>
          </p:nvPr>
        </p:nvSpPr>
        <p:spPr>
          <a:xfrm>
            <a:off x="713225" y="3045375"/>
            <a:ext cx="4462500" cy="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6"/>
          <p:cNvSpPr txBox="1"/>
          <p:nvPr>
            <p:ph idx="2" type="title"/>
          </p:nvPr>
        </p:nvSpPr>
        <p:spPr>
          <a:xfrm>
            <a:off x="713300" y="1262325"/>
            <a:ext cx="44625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97" name="Google Shape;97;p16"/>
          <p:cNvSpPr/>
          <p:nvPr/>
        </p:nvSpPr>
        <p:spPr>
          <a:xfrm>
            <a:off x="5270400" y="979500"/>
            <a:ext cx="1216200" cy="159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6"/>
          <p:cNvSpPr/>
          <p:nvPr/>
        </p:nvSpPr>
        <p:spPr>
          <a:xfrm>
            <a:off x="6486600" y="2571900"/>
            <a:ext cx="12162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713225" y="544075"/>
            <a:ext cx="4264800" cy="15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38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hasCustomPrompt="1" type="title"/>
          </p:nvPr>
        </p:nvSpPr>
        <p:spPr>
          <a:xfrm>
            <a:off x="713225" y="1412150"/>
            <a:ext cx="7717500" cy="16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2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713400" y="3069625"/>
            <a:ext cx="77175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>
                <a:solidFill>
                  <a:schemeClr val="dk1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18"/>
          <p:cNvSpPr/>
          <p:nvPr/>
        </p:nvSpPr>
        <p:spPr>
          <a:xfrm flipH="1"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8"/>
          <p:cNvSpPr/>
          <p:nvPr/>
        </p:nvSpPr>
        <p:spPr>
          <a:xfrm flipH="1" rot="10800000">
            <a:off x="7927800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2683950" y="3273525"/>
            <a:ext cx="5757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" type="subTitle"/>
          </p:nvPr>
        </p:nvSpPr>
        <p:spPr>
          <a:xfrm flipH="1">
            <a:off x="2684000" y="1247225"/>
            <a:ext cx="5757300" cy="18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idact Gothic"/>
              <a:buNone/>
              <a:defRPr sz="2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0"/>
          <p:cNvSpPr/>
          <p:nvPr/>
        </p:nvSpPr>
        <p:spPr>
          <a:xfrm flipH="1" rot="10800000">
            <a:off x="1216200" y="2571750"/>
            <a:ext cx="1216200" cy="257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0"/>
          <p:cNvSpPr/>
          <p:nvPr/>
        </p:nvSpPr>
        <p:spPr>
          <a:xfrm flipH="1" rot="10800000">
            <a:off x="0" y="1061825"/>
            <a:ext cx="1216200" cy="150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idx="2" type="ctrTitle"/>
          </p:nvPr>
        </p:nvSpPr>
        <p:spPr>
          <a:xfrm>
            <a:off x="2310350" y="1446813"/>
            <a:ext cx="2150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3" type="title"/>
          </p:nvPr>
        </p:nvSpPr>
        <p:spPr>
          <a:xfrm>
            <a:off x="717800" y="1521025"/>
            <a:ext cx="14934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>
                <a:solidFill>
                  <a:srgbClr val="4A8C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2310350" y="1858875"/>
            <a:ext cx="21504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4" type="ctrTitle"/>
          </p:nvPr>
        </p:nvSpPr>
        <p:spPr>
          <a:xfrm>
            <a:off x="6233050" y="1446813"/>
            <a:ext cx="2150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5" type="title"/>
          </p:nvPr>
        </p:nvSpPr>
        <p:spPr>
          <a:xfrm>
            <a:off x="4686400" y="1521025"/>
            <a:ext cx="14934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>
                <a:solidFill>
                  <a:srgbClr val="4A8C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6" type="subTitle"/>
          </p:nvPr>
        </p:nvSpPr>
        <p:spPr>
          <a:xfrm>
            <a:off x="6275800" y="1858878"/>
            <a:ext cx="21504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7" type="ctrTitle"/>
          </p:nvPr>
        </p:nvSpPr>
        <p:spPr>
          <a:xfrm>
            <a:off x="2310350" y="2868777"/>
            <a:ext cx="2150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8" type="title"/>
          </p:nvPr>
        </p:nvSpPr>
        <p:spPr>
          <a:xfrm>
            <a:off x="717800" y="2960450"/>
            <a:ext cx="14934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>
                <a:solidFill>
                  <a:srgbClr val="4A8C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9" type="subTitle"/>
          </p:nvPr>
        </p:nvSpPr>
        <p:spPr>
          <a:xfrm>
            <a:off x="2310350" y="3298325"/>
            <a:ext cx="21504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3" type="ctrTitle"/>
          </p:nvPr>
        </p:nvSpPr>
        <p:spPr>
          <a:xfrm>
            <a:off x="6275650" y="2868775"/>
            <a:ext cx="2150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4" type="title"/>
          </p:nvPr>
        </p:nvSpPr>
        <p:spPr>
          <a:xfrm>
            <a:off x="4686400" y="2960450"/>
            <a:ext cx="14934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>
                <a:solidFill>
                  <a:srgbClr val="4A8C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5" type="subTitle"/>
          </p:nvPr>
        </p:nvSpPr>
        <p:spPr>
          <a:xfrm>
            <a:off x="6275800" y="3298325"/>
            <a:ext cx="21504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6" name="Google Shape;26;p3"/>
          <p:cNvSpPr/>
          <p:nvPr/>
        </p:nvSpPr>
        <p:spPr>
          <a:xfrm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5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4" name="Google Shape;114;p21"/>
          <p:cNvSpPr txBox="1"/>
          <p:nvPr>
            <p:ph idx="1" type="subTitle"/>
          </p:nvPr>
        </p:nvSpPr>
        <p:spPr>
          <a:xfrm>
            <a:off x="1098800" y="3775200"/>
            <a:ext cx="28131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5" name="Google Shape;115;p21"/>
          <p:cNvSpPr txBox="1"/>
          <p:nvPr>
            <p:ph idx="2" type="subTitle"/>
          </p:nvPr>
        </p:nvSpPr>
        <p:spPr>
          <a:xfrm>
            <a:off x="1098800" y="3051300"/>
            <a:ext cx="28131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" name="Google Shape;116;p21"/>
          <p:cNvSpPr txBox="1"/>
          <p:nvPr>
            <p:ph idx="3" type="subTitle"/>
          </p:nvPr>
        </p:nvSpPr>
        <p:spPr>
          <a:xfrm>
            <a:off x="1098800" y="2315550"/>
            <a:ext cx="28131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7" name="Google Shape;117;p21"/>
          <p:cNvSpPr txBox="1"/>
          <p:nvPr>
            <p:ph idx="4" type="subTitle"/>
          </p:nvPr>
        </p:nvSpPr>
        <p:spPr>
          <a:xfrm>
            <a:off x="1098800" y="1591650"/>
            <a:ext cx="28131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8" name="Google Shape;118;p21"/>
          <p:cNvSpPr/>
          <p:nvPr/>
        </p:nvSpPr>
        <p:spPr>
          <a:xfrm flipH="1" rot="10800000">
            <a:off x="5416200" y="1010100"/>
            <a:ext cx="1216200" cy="156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1"/>
          <p:cNvSpPr/>
          <p:nvPr/>
        </p:nvSpPr>
        <p:spPr>
          <a:xfrm flipH="1" rot="10800000">
            <a:off x="6632400" y="2571600"/>
            <a:ext cx="1216200" cy="2571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2" name="Google Shape;122;p22"/>
          <p:cNvSpPr txBox="1"/>
          <p:nvPr>
            <p:ph idx="1" type="subTitle"/>
          </p:nvPr>
        </p:nvSpPr>
        <p:spPr>
          <a:xfrm>
            <a:off x="1878275" y="1251675"/>
            <a:ext cx="2787600" cy="4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22"/>
          <p:cNvSpPr txBox="1"/>
          <p:nvPr>
            <p:ph idx="2" type="subTitle"/>
          </p:nvPr>
        </p:nvSpPr>
        <p:spPr>
          <a:xfrm>
            <a:off x="1878275" y="1744345"/>
            <a:ext cx="27876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4" name="Google Shape;124;p22"/>
          <p:cNvSpPr txBox="1"/>
          <p:nvPr>
            <p:ph idx="3" type="subTitle"/>
          </p:nvPr>
        </p:nvSpPr>
        <p:spPr>
          <a:xfrm>
            <a:off x="5351497" y="1251675"/>
            <a:ext cx="2787600" cy="4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2"/>
          <p:cNvSpPr txBox="1"/>
          <p:nvPr>
            <p:ph idx="4" type="subTitle"/>
          </p:nvPr>
        </p:nvSpPr>
        <p:spPr>
          <a:xfrm>
            <a:off x="5351493" y="1744282"/>
            <a:ext cx="27876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6" name="Google Shape;126;p22"/>
          <p:cNvSpPr txBox="1"/>
          <p:nvPr>
            <p:ph idx="5" type="subTitle"/>
          </p:nvPr>
        </p:nvSpPr>
        <p:spPr>
          <a:xfrm>
            <a:off x="1878275" y="2898148"/>
            <a:ext cx="27876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2"/>
          <p:cNvSpPr txBox="1"/>
          <p:nvPr>
            <p:ph idx="6" type="subTitle"/>
          </p:nvPr>
        </p:nvSpPr>
        <p:spPr>
          <a:xfrm>
            <a:off x="1878275" y="3390754"/>
            <a:ext cx="27876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8" name="Google Shape;128;p22"/>
          <p:cNvSpPr txBox="1"/>
          <p:nvPr>
            <p:ph idx="7" type="subTitle"/>
          </p:nvPr>
        </p:nvSpPr>
        <p:spPr>
          <a:xfrm>
            <a:off x="5351425" y="2898156"/>
            <a:ext cx="27876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2"/>
          <p:cNvSpPr txBox="1"/>
          <p:nvPr>
            <p:ph idx="8" type="subTitle"/>
          </p:nvPr>
        </p:nvSpPr>
        <p:spPr>
          <a:xfrm>
            <a:off x="5351425" y="3390754"/>
            <a:ext cx="27876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0" name="Google Shape;130;p22"/>
          <p:cNvSpPr txBox="1"/>
          <p:nvPr>
            <p:ph idx="9" type="subTitle"/>
          </p:nvPr>
        </p:nvSpPr>
        <p:spPr>
          <a:xfrm rot="-5400803">
            <a:off x="609009" y="1779468"/>
            <a:ext cx="128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/>
            </a:lvl9pPr>
          </a:lstStyle>
          <a:p/>
        </p:txBody>
      </p:sp>
      <p:sp>
        <p:nvSpPr>
          <p:cNvPr id="131" name="Google Shape;131;p22"/>
          <p:cNvSpPr txBox="1"/>
          <p:nvPr>
            <p:ph idx="13" type="subTitle"/>
          </p:nvPr>
        </p:nvSpPr>
        <p:spPr>
          <a:xfrm rot="-5400000">
            <a:off x="609075" y="3422400"/>
            <a:ext cx="128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14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idx="1" type="subTitle"/>
          </p:nvPr>
        </p:nvSpPr>
        <p:spPr>
          <a:xfrm>
            <a:off x="5951340" y="1570850"/>
            <a:ext cx="2479500" cy="4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4" name="Google Shape;134;p23"/>
          <p:cNvSpPr txBox="1"/>
          <p:nvPr>
            <p:ph idx="2" type="subTitle"/>
          </p:nvPr>
        </p:nvSpPr>
        <p:spPr>
          <a:xfrm>
            <a:off x="5951336" y="1941975"/>
            <a:ext cx="24795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5" name="Google Shape;135;p23"/>
          <p:cNvSpPr txBox="1"/>
          <p:nvPr>
            <p:ph idx="3" type="subTitle"/>
          </p:nvPr>
        </p:nvSpPr>
        <p:spPr>
          <a:xfrm>
            <a:off x="5951276" y="3064926"/>
            <a:ext cx="24795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6" name="Google Shape;136;p23"/>
          <p:cNvSpPr txBox="1"/>
          <p:nvPr>
            <p:ph idx="4" type="subTitle"/>
          </p:nvPr>
        </p:nvSpPr>
        <p:spPr>
          <a:xfrm>
            <a:off x="5951276" y="3436049"/>
            <a:ext cx="24795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" name="Google Shape;137;p23"/>
          <p:cNvSpPr txBox="1"/>
          <p:nvPr>
            <p:ph idx="5" type="subTitle"/>
          </p:nvPr>
        </p:nvSpPr>
        <p:spPr>
          <a:xfrm>
            <a:off x="3156090" y="1570850"/>
            <a:ext cx="2479500" cy="4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8" name="Google Shape;138;p23"/>
          <p:cNvSpPr txBox="1"/>
          <p:nvPr>
            <p:ph idx="6" type="subTitle"/>
          </p:nvPr>
        </p:nvSpPr>
        <p:spPr>
          <a:xfrm>
            <a:off x="3156036" y="1941975"/>
            <a:ext cx="24795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9" name="Google Shape;139;p23"/>
          <p:cNvSpPr txBox="1"/>
          <p:nvPr>
            <p:ph idx="7" type="subTitle"/>
          </p:nvPr>
        </p:nvSpPr>
        <p:spPr>
          <a:xfrm>
            <a:off x="3156026" y="3064926"/>
            <a:ext cx="24795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0" name="Google Shape;140;p23"/>
          <p:cNvSpPr txBox="1"/>
          <p:nvPr>
            <p:ph idx="8" type="subTitle"/>
          </p:nvPr>
        </p:nvSpPr>
        <p:spPr>
          <a:xfrm>
            <a:off x="3155976" y="3436049"/>
            <a:ext cx="24795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1" name="Google Shape;141;p23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2" name="Google Shape;142;p23"/>
          <p:cNvSpPr/>
          <p:nvPr/>
        </p:nvSpPr>
        <p:spPr>
          <a:xfrm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3"/>
          <p:cNvSpPr/>
          <p:nvPr/>
        </p:nvSpPr>
        <p:spPr>
          <a:xfrm rot="10800000">
            <a:off x="1216200" y="1061825"/>
            <a:ext cx="1216200" cy="150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4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11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>
            <p:ph type="title"/>
          </p:nvPr>
        </p:nvSpPr>
        <p:spPr>
          <a:xfrm>
            <a:off x="750975" y="28191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48" name="Google Shape;148;p25"/>
          <p:cNvSpPr txBox="1"/>
          <p:nvPr>
            <p:ph idx="1" type="subTitle"/>
          </p:nvPr>
        </p:nvSpPr>
        <p:spPr>
          <a:xfrm>
            <a:off x="750975" y="33900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9" name="Google Shape;149;p25"/>
          <p:cNvSpPr txBox="1"/>
          <p:nvPr>
            <p:ph idx="2" type="title"/>
          </p:nvPr>
        </p:nvSpPr>
        <p:spPr>
          <a:xfrm>
            <a:off x="3508587" y="28191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50" name="Google Shape;150;p25"/>
          <p:cNvSpPr txBox="1"/>
          <p:nvPr>
            <p:ph idx="3" type="subTitle"/>
          </p:nvPr>
        </p:nvSpPr>
        <p:spPr>
          <a:xfrm>
            <a:off x="3508587" y="33900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1" name="Google Shape;151;p25"/>
          <p:cNvSpPr txBox="1"/>
          <p:nvPr>
            <p:ph idx="4" type="title"/>
          </p:nvPr>
        </p:nvSpPr>
        <p:spPr>
          <a:xfrm>
            <a:off x="717800" y="383175"/>
            <a:ext cx="7708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52" name="Google Shape;152;p25"/>
          <p:cNvSpPr txBox="1"/>
          <p:nvPr>
            <p:ph idx="5" type="title"/>
          </p:nvPr>
        </p:nvSpPr>
        <p:spPr>
          <a:xfrm>
            <a:off x="6216100" y="28191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53" name="Google Shape;153;p25"/>
          <p:cNvSpPr txBox="1"/>
          <p:nvPr>
            <p:ph idx="6" type="subTitle"/>
          </p:nvPr>
        </p:nvSpPr>
        <p:spPr>
          <a:xfrm>
            <a:off x="6216100" y="3390050"/>
            <a:ext cx="2164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4" name="Google Shape;154;p25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5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2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/>
          <p:nvPr>
            <p:ph idx="1" type="subTitle"/>
          </p:nvPr>
        </p:nvSpPr>
        <p:spPr>
          <a:xfrm>
            <a:off x="711900" y="14760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8" name="Google Shape;158;p26"/>
          <p:cNvSpPr txBox="1"/>
          <p:nvPr>
            <p:ph idx="2" type="subTitle"/>
          </p:nvPr>
        </p:nvSpPr>
        <p:spPr>
          <a:xfrm>
            <a:off x="711900" y="18514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9" name="Google Shape;159;p26"/>
          <p:cNvSpPr txBox="1"/>
          <p:nvPr>
            <p:ph idx="3" type="subTitle"/>
          </p:nvPr>
        </p:nvSpPr>
        <p:spPr>
          <a:xfrm>
            <a:off x="2983950" y="14760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0" name="Google Shape;160;p26"/>
          <p:cNvSpPr txBox="1"/>
          <p:nvPr>
            <p:ph idx="4" type="subTitle"/>
          </p:nvPr>
        </p:nvSpPr>
        <p:spPr>
          <a:xfrm>
            <a:off x="2983950" y="18514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" name="Google Shape;161;p26"/>
          <p:cNvSpPr txBox="1"/>
          <p:nvPr>
            <p:ph idx="5" type="subTitle"/>
          </p:nvPr>
        </p:nvSpPr>
        <p:spPr>
          <a:xfrm>
            <a:off x="5256000" y="14760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2" name="Google Shape;162;p26"/>
          <p:cNvSpPr txBox="1"/>
          <p:nvPr>
            <p:ph idx="6" type="subTitle"/>
          </p:nvPr>
        </p:nvSpPr>
        <p:spPr>
          <a:xfrm>
            <a:off x="5256000" y="18514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26"/>
          <p:cNvSpPr txBox="1"/>
          <p:nvPr>
            <p:ph idx="7" type="subTitle"/>
          </p:nvPr>
        </p:nvSpPr>
        <p:spPr>
          <a:xfrm>
            <a:off x="711900" y="29522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4" name="Google Shape;164;p26"/>
          <p:cNvSpPr txBox="1"/>
          <p:nvPr>
            <p:ph idx="8" type="subTitle"/>
          </p:nvPr>
        </p:nvSpPr>
        <p:spPr>
          <a:xfrm>
            <a:off x="711900" y="33276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5" name="Google Shape;165;p26"/>
          <p:cNvSpPr txBox="1"/>
          <p:nvPr>
            <p:ph idx="9" type="subTitle"/>
          </p:nvPr>
        </p:nvSpPr>
        <p:spPr>
          <a:xfrm>
            <a:off x="2983950" y="29522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6" name="Google Shape;166;p26"/>
          <p:cNvSpPr txBox="1"/>
          <p:nvPr>
            <p:ph idx="13" type="subTitle"/>
          </p:nvPr>
        </p:nvSpPr>
        <p:spPr>
          <a:xfrm>
            <a:off x="2983950" y="33276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7" name="Google Shape;167;p26"/>
          <p:cNvSpPr txBox="1"/>
          <p:nvPr>
            <p:ph idx="14" type="subTitle"/>
          </p:nvPr>
        </p:nvSpPr>
        <p:spPr>
          <a:xfrm>
            <a:off x="5256000" y="2952200"/>
            <a:ext cx="2261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8" name="Google Shape;168;p26"/>
          <p:cNvSpPr txBox="1"/>
          <p:nvPr>
            <p:ph idx="15" type="subTitle"/>
          </p:nvPr>
        </p:nvSpPr>
        <p:spPr>
          <a:xfrm>
            <a:off x="5256000" y="3327650"/>
            <a:ext cx="22617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9" name="Google Shape;169;p26"/>
          <p:cNvSpPr txBox="1"/>
          <p:nvPr>
            <p:ph type="title"/>
          </p:nvPr>
        </p:nvSpPr>
        <p:spPr>
          <a:xfrm>
            <a:off x="717800" y="383175"/>
            <a:ext cx="77082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70" name="Google Shape;170;p26"/>
          <p:cNvSpPr/>
          <p:nvPr/>
        </p:nvSpPr>
        <p:spPr>
          <a:xfrm>
            <a:off x="7927800" y="257160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6"/>
          <p:cNvSpPr/>
          <p:nvPr/>
        </p:nvSpPr>
        <p:spPr>
          <a:xfrm>
            <a:off x="7927800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5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7"/>
          <p:cNvSpPr txBox="1"/>
          <p:nvPr>
            <p:ph type="title"/>
          </p:nvPr>
        </p:nvSpPr>
        <p:spPr>
          <a:xfrm>
            <a:off x="713225" y="445025"/>
            <a:ext cx="3858900" cy="13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7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4" name="Google Shape;174;p27"/>
          <p:cNvSpPr txBox="1"/>
          <p:nvPr/>
        </p:nvSpPr>
        <p:spPr>
          <a:xfrm>
            <a:off x="713225" y="3485675"/>
            <a:ext cx="39561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b="1" i="0" lang="en" sz="1100" u="none" cap="none" strike="noStrike">
                <a:solidFill>
                  <a:schemeClr val="hlink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/>
              </a:rPr>
              <a:t>Slidesgo</a:t>
            </a:r>
            <a:r>
              <a:rPr b="0" i="0" lang="en" sz="1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1" i="0" lang="en" sz="1100" u="none" cap="none" strike="noStrike">
                <a:solidFill>
                  <a:schemeClr val="hlink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Flaticon</a:t>
            </a:r>
            <a:r>
              <a:rPr b="0" i="0" lang="en" sz="1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b="1" i="0" lang="en" sz="1100" u="none" cap="none" strike="noStrike">
                <a:solidFill>
                  <a:schemeClr val="hlink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Freepik</a:t>
            </a:r>
            <a:endParaRPr b="1" i="0" sz="1100" u="none" cap="none" strike="noStrike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p27"/>
          <p:cNvSpPr/>
          <p:nvPr/>
        </p:nvSpPr>
        <p:spPr>
          <a:xfrm>
            <a:off x="6711600" y="257160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7"/>
          <p:cNvSpPr/>
          <p:nvPr/>
        </p:nvSpPr>
        <p:spPr>
          <a:xfrm>
            <a:off x="7927800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CUSTOM_6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3984975" y="1495800"/>
            <a:ext cx="4055400" cy="7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3994375" y="2142600"/>
            <a:ext cx="4055400" cy="15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/>
          <p:nvPr/>
        </p:nvSpPr>
        <p:spPr>
          <a:xfrm flipH="1" rot="10800000">
            <a:off x="0" y="2571825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 flipH="1" rot="10800000">
            <a:off x="1219200" y="1247175"/>
            <a:ext cx="1216200" cy="1324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3968425" y="2227050"/>
            <a:ext cx="4462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7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3968275" y="3045375"/>
            <a:ext cx="4462500" cy="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title"/>
          </p:nvPr>
        </p:nvSpPr>
        <p:spPr>
          <a:xfrm>
            <a:off x="3968350" y="1262325"/>
            <a:ext cx="44625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37" name="Google Shape;37;p5"/>
          <p:cNvSpPr/>
          <p:nvPr/>
        </p:nvSpPr>
        <p:spPr>
          <a:xfrm flipH="1" rot="10800000">
            <a:off x="1441925" y="2571600"/>
            <a:ext cx="1216200" cy="159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5"/>
          <p:cNvSpPr/>
          <p:nvPr/>
        </p:nvSpPr>
        <p:spPr>
          <a:xfrm flipH="1" rot="10800000">
            <a:off x="2658125" y="0"/>
            <a:ext cx="12162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9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717800" y="383175"/>
            <a:ext cx="7708200" cy="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" type="subTitle"/>
          </p:nvPr>
        </p:nvSpPr>
        <p:spPr>
          <a:xfrm>
            <a:off x="717800" y="1255775"/>
            <a:ext cx="4631700" cy="3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6"/>
          <p:cNvSpPr/>
          <p:nvPr/>
        </p:nvSpPr>
        <p:spPr>
          <a:xfrm>
            <a:off x="7927800" y="257160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717800" y="383175"/>
            <a:ext cx="77082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45" name="Google Shape;45;p7"/>
          <p:cNvSpPr/>
          <p:nvPr/>
        </p:nvSpPr>
        <p:spPr>
          <a:xfrm rot="5400000">
            <a:off x="6703350" y="270292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1156525" y="1340400"/>
            <a:ext cx="42321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8"/>
          <p:cNvSpPr txBox="1"/>
          <p:nvPr>
            <p:ph idx="1" type="body"/>
          </p:nvPr>
        </p:nvSpPr>
        <p:spPr>
          <a:xfrm>
            <a:off x="1156525" y="2096100"/>
            <a:ext cx="4232100" cy="20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solidFill>
                  <a:schemeClr val="accent2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8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8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7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9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2">
  <p:cSld name="CUSTOM_10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3730075" y="1631700"/>
            <a:ext cx="4700700" cy="10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730075" y="2726700"/>
            <a:ext cx="4700700" cy="8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/>
          <p:nvPr/>
        </p:nvSpPr>
        <p:spPr>
          <a:xfrm flipH="1" rot="10800000">
            <a:off x="2110925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0"/>
          <p:cNvSpPr/>
          <p:nvPr/>
        </p:nvSpPr>
        <p:spPr>
          <a:xfrm flipH="1"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24.jpg"/><Relationship Id="rId5" Type="http://schemas.openxmlformats.org/officeDocument/2006/relationships/image" Target="../media/image6.png"/><Relationship Id="rId6" Type="http://schemas.openxmlformats.org/officeDocument/2006/relationships/image" Target="../media/image12.png"/><Relationship Id="rId7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8524" y="0"/>
            <a:ext cx="9425798" cy="530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/>
          <p:nvPr>
            <p:ph type="title"/>
          </p:nvPr>
        </p:nvSpPr>
        <p:spPr>
          <a:xfrm>
            <a:off x="717900" y="207825"/>
            <a:ext cx="7708200" cy="9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Client Side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Mobile Application</a:t>
            </a:r>
            <a:endParaRPr sz="1800"/>
          </a:p>
        </p:txBody>
      </p:sp>
      <p:sp>
        <p:nvSpPr>
          <p:cNvPr id="255" name="Google Shape;255;p37"/>
          <p:cNvSpPr/>
          <p:nvPr/>
        </p:nvSpPr>
        <p:spPr>
          <a:xfrm>
            <a:off x="315600" y="1144125"/>
            <a:ext cx="3612300" cy="514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7"/>
          <p:cNvSpPr/>
          <p:nvPr/>
        </p:nvSpPr>
        <p:spPr>
          <a:xfrm>
            <a:off x="315600" y="1871238"/>
            <a:ext cx="3612300" cy="514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7"/>
          <p:cNvSpPr txBox="1"/>
          <p:nvPr/>
        </p:nvSpPr>
        <p:spPr>
          <a:xfrm>
            <a:off x="397450" y="1201275"/>
            <a:ext cx="285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Flutter as a framework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37"/>
          <p:cNvSpPr txBox="1"/>
          <p:nvPr/>
        </p:nvSpPr>
        <p:spPr>
          <a:xfrm>
            <a:off x="397450" y="1928388"/>
            <a:ext cx="353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Dart as a programming language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37"/>
          <p:cNvSpPr/>
          <p:nvPr/>
        </p:nvSpPr>
        <p:spPr>
          <a:xfrm>
            <a:off x="1566875" y="2598375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7"/>
          <p:cNvSpPr/>
          <p:nvPr/>
        </p:nvSpPr>
        <p:spPr>
          <a:xfrm>
            <a:off x="2355737" y="3325500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7"/>
          <p:cNvSpPr/>
          <p:nvPr/>
        </p:nvSpPr>
        <p:spPr>
          <a:xfrm>
            <a:off x="3164107" y="4052625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7"/>
          <p:cNvSpPr txBox="1"/>
          <p:nvPr/>
        </p:nvSpPr>
        <p:spPr>
          <a:xfrm>
            <a:off x="1566875" y="2655525"/>
            <a:ext cx="285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Efficient cross-platform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3" name="Google Shape;263;p37"/>
          <p:cNvSpPr txBox="1"/>
          <p:nvPr/>
        </p:nvSpPr>
        <p:spPr>
          <a:xfrm>
            <a:off x="2355725" y="3382650"/>
            <a:ext cx="29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Easy to learn and Easy to 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Use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4" name="Google Shape;264;p37"/>
          <p:cNvSpPr txBox="1"/>
          <p:nvPr/>
        </p:nvSpPr>
        <p:spPr>
          <a:xfrm>
            <a:off x="3241950" y="4109775"/>
            <a:ext cx="285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Ric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 C</a:t>
            </a: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ommunity Support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5" name="Google Shape;26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27228" y="907060"/>
            <a:ext cx="1598863" cy="159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4152" y="2717925"/>
            <a:ext cx="1729650" cy="1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8"/>
          <p:cNvSpPr txBox="1"/>
          <p:nvPr>
            <p:ph type="title"/>
          </p:nvPr>
        </p:nvSpPr>
        <p:spPr>
          <a:xfrm>
            <a:off x="717900" y="207825"/>
            <a:ext cx="7708200" cy="9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Client Side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Website</a:t>
            </a:r>
            <a:endParaRPr sz="1800"/>
          </a:p>
        </p:txBody>
      </p:sp>
      <p:sp>
        <p:nvSpPr>
          <p:cNvPr id="272" name="Google Shape;272;p38"/>
          <p:cNvSpPr/>
          <p:nvPr/>
        </p:nvSpPr>
        <p:spPr>
          <a:xfrm>
            <a:off x="315600" y="1144125"/>
            <a:ext cx="4009500" cy="514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8"/>
          <p:cNvSpPr/>
          <p:nvPr/>
        </p:nvSpPr>
        <p:spPr>
          <a:xfrm>
            <a:off x="315600" y="1871244"/>
            <a:ext cx="4009500" cy="5145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8"/>
          <p:cNvSpPr txBox="1"/>
          <p:nvPr/>
        </p:nvSpPr>
        <p:spPr>
          <a:xfrm>
            <a:off x="406450" y="1201275"/>
            <a:ext cx="400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ReactJS with Bootstrap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5" name="Google Shape;275;p38"/>
          <p:cNvSpPr txBox="1"/>
          <p:nvPr/>
        </p:nvSpPr>
        <p:spPr>
          <a:xfrm>
            <a:off x="406453" y="1928395"/>
            <a:ext cx="391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Java Script as a programming language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6" name="Google Shape;276;p38"/>
          <p:cNvSpPr/>
          <p:nvPr/>
        </p:nvSpPr>
        <p:spPr>
          <a:xfrm>
            <a:off x="1566875" y="2598375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8"/>
          <p:cNvSpPr/>
          <p:nvPr/>
        </p:nvSpPr>
        <p:spPr>
          <a:xfrm>
            <a:off x="2355737" y="3325500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8"/>
          <p:cNvSpPr/>
          <p:nvPr/>
        </p:nvSpPr>
        <p:spPr>
          <a:xfrm>
            <a:off x="3164107" y="4052625"/>
            <a:ext cx="3008100" cy="5145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8"/>
          <p:cNvSpPr txBox="1"/>
          <p:nvPr/>
        </p:nvSpPr>
        <p:spPr>
          <a:xfrm>
            <a:off x="1566875" y="2655525"/>
            <a:ext cx="285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Great documentation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0" name="Google Shape;280;p38"/>
          <p:cNvSpPr txBox="1"/>
          <p:nvPr/>
        </p:nvSpPr>
        <p:spPr>
          <a:xfrm>
            <a:off x="2355725" y="3382650"/>
            <a:ext cx="300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Easy to learn and Easy to Use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1" name="Google Shape;281;p38"/>
          <p:cNvSpPr txBox="1"/>
          <p:nvPr/>
        </p:nvSpPr>
        <p:spPr>
          <a:xfrm>
            <a:off x="3241950" y="4109775"/>
            <a:ext cx="285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Rich 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</a:t>
            </a: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ommunity Support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82" name="Google Shape;28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81266" y="303499"/>
            <a:ext cx="2299401" cy="1624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11138" y="1928400"/>
            <a:ext cx="839676" cy="81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72938" y="2737125"/>
            <a:ext cx="1516050" cy="151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60137">
            <a:off x="323975" y="1235607"/>
            <a:ext cx="2063100" cy="1144381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9"/>
          <p:cNvSpPr/>
          <p:nvPr/>
        </p:nvSpPr>
        <p:spPr>
          <a:xfrm>
            <a:off x="2085150" y="904900"/>
            <a:ext cx="4973700" cy="276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9"/>
          <p:cNvSpPr txBox="1"/>
          <p:nvPr>
            <p:ph type="title"/>
          </p:nvPr>
        </p:nvSpPr>
        <p:spPr>
          <a:xfrm>
            <a:off x="717800" y="383175"/>
            <a:ext cx="77082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Server Side</a:t>
            </a:r>
            <a:endParaRPr/>
          </a:p>
        </p:txBody>
      </p:sp>
      <p:sp>
        <p:nvSpPr>
          <p:cNvPr id="292" name="Google Shape;292;p39"/>
          <p:cNvSpPr/>
          <p:nvPr/>
        </p:nvSpPr>
        <p:spPr>
          <a:xfrm>
            <a:off x="2475163" y="1401900"/>
            <a:ext cx="2063100" cy="106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9"/>
          <p:cNvSpPr/>
          <p:nvPr/>
        </p:nvSpPr>
        <p:spPr>
          <a:xfrm>
            <a:off x="2475163" y="2513474"/>
            <a:ext cx="2063100" cy="106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9"/>
          <p:cNvSpPr/>
          <p:nvPr/>
        </p:nvSpPr>
        <p:spPr>
          <a:xfrm>
            <a:off x="4605513" y="2513525"/>
            <a:ext cx="2063100" cy="106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9"/>
          <p:cNvSpPr txBox="1"/>
          <p:nvPr>
            <p:ph idx="4294967295" type="subTitle"/>
          </p:nvPr>
        </p:nvSpPr>
        <p:spPr>
          <a:xfrm>
            <a:off x="4740413" y="1347288"/>
            <a:ext cx="17625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Diversification Strategy</a:t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6" name="Google Shape;296;p39"/>
          <p:cNvSpPr txBox="1"/>
          <p:nvPr>
            <p:ph idx="4294967295" type="subTitle"/>
          </p:nvPr>
        </p:nvSpPr>
        <p:spPr>
          <a:xfrm>
            <a:off x="2671013" y="2572713"/>
            <a:ext cx="17625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lang="en" sz="1400">
                <a:solidFill>
                  <a:schemeClr val="dk1"/>
                </a:solidFill>
              </a:rPr>
              <a:t>NodeJS Express Framework</a:t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" name="Google Shape;297;p39"/>
          <p:cNvSpPr txBox="1"/>
          <p:nvPr>
            <p:ph idx="4294967295" type="subTitle"/>
          </p:nvPr>
        </p:nvSpPr>
        <p:spPr>
          <a:xfrm>
            <a:off x="4751988" y="2572725"/>
            <a:ext cx="17625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lang="en" sz="1400">
                <a:solidFill>
                  <a:schemeClr val="dk1"/>
                </a:solidFill>
              </a:rPr>
              <a:t>Postgres </a:t>
            </a:r>
            <a:r>
              <a:rPr b="0" i="0" lang="en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DB for the database</a:t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" name="Google Shape;298;p39"/>
          <p:cNvSpPr/>
          <p:nvPr/>
        </p:nvSpPr>
        <p:spPr>
          <a:xfrm>
            <a:off x="4605513" y="1401899"/>
            <a:ext cx="2063100" cy="106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9"/>
          <p:cNvSpPr txBox="1"/>
          <p:nvPr>
            <p:ph idx="4294967295" type="subTitle"/>
          </p:nvPr>
        </p:nvSpPr>
        <p:spPr>
          <a:xfrm>
            <a:off x="4801363" y="1461138"/>
            <a:ext cx="17625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lang="en" sz="1400">
                <a:solidFill>
                  <a:schemeClr val="dk1"/>
                </a:solidFill>
              </a:rPr>
              <a:t>PostGIS as a DB Plugin</a:t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0" name="Google Shape;300;p39"/>
          <p:cNvSpPr txBox="1"/>
          <p:nvPr>
            <p:ph idx="4294967295" type="subTitle"/>
          </p:nvPr>
        </p:nvSpPr>
        <p:spPr>
          <a:xfrm>
            <a:off x="2625463" y="1436688"/>
            <a:ext cx="17625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JavaScript as a programming language</a:t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1" name="Google Shape;30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9548" y="3846948"/>
            <a:ext cx="1550027" cy="110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6300" y="3846956"/>
            <a:ext cx="1109074" cy="1109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67675" y="3944749"/>
            <a:ext cx="1550025" cy="913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73476" y="3871385"/>
            <a:ext cx="1867975" cy="106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3386150" y="950325"/>
            <a:ext cx="237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Docker Compose</a:t>
            </a:r>
            <a:endParaRPr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0"/>
          <p:cNvSpPr txBox="1"/>
          <p:nvPr>
            <p:ph type="title"/>
          </p:nvPr>
        </p:nvSpPr>
        <p:spPr>
          <a:xfrm>
            <a:off x="717800" y="383175"/>
            <a:ext cx="7708200" cy="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Server Side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Docker Compose</a:t>
            </a:r>
            <a:endParaRPr sz="1800"/>
          </a:p>
        </p:txBody>
      </p:sp>
      <p:sp>
        <p:nvSpPr>
          <p:cNvPr id="311" name="Google Shape;311;p40"/>
          <p:cNvSpPr/>
          <p:nvPr/>
        </p:nvSpPr>
        <p:spPr>
          <a:xfrm>
            <a:off x="350650" y="2012875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0"/>
          <p:cNvSpPr txBox="1"/>
          <p:nvPr/>
        </p:nvSpPr>
        <p:spPr>
          <a:xfrm>
            <a:off x="499300" y="2153725"/>
            <a:ext cx="508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The Manager of The Server Side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3" name="Google Shape;313;p40"/>
          <p:cNvSpPr/>
          <p:nvPr/>
        </p:nvSpPr>
        <p:spPr>
          <a:xfrm>
            <a:off x="350650" y="2858042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40"/>
          <p:cNvSpPr txBox="1"/>
          <p:nvPr/>
        </p:nvSpPr>
        <p:spPr>
          <a:xfrm>
            <a:off x="499300" y="2913356"/>
            <a:ext cx="424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Platform Independent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5" name="Google Shape;315;p40"/>
          <p:cNvSpPr/>
          <p:nvPr/>
        </p:nvSpPr>
        <p:spPr>
          <a:xfrm>
            <a:off x="350650" y="3703208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0"/>
          <p:cNvSpPr txBox="1"/>
          <p:nvPr/>
        </p:nvSpPr>
        <p:spPr>
          <a:xfrm>
            <a:off x="499303" y="3758527"/>
            <a:ext cx="5080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Responsible for communication between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server components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7" name="Google Shape;31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7405" y="2282475"/>
            <a:ext cx="2509170" cy="142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1"/>
          <p:cNvSpPr txBox="1"/>
          <p:nvPr>
            <p:ph type="title"/>
          </p:nvPr>
        </p:nvSpPr>
        <p:spPr>
          <a:xfrm>
            <a:off x="717800" y="383175"/>
            <a:ext cx="7708200" cy="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Server Side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API Server</a:t>
            </a:r>
            <a:endParaRPr sz="1800"/>
          </a:p>
        </p:txBody>
      </p:sp>
      <p:sp>
        <p:nvSpPr>
          <p:cNvPr id="323" name="Google Shape;323;p41"/>
          <p:cNvSpPr/>
          <p:nvPr/>
        </p:nvSpPr>
        <p:spPr>
          <a:xfrm>
            <a:off x="350650" y="2012875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41"/>
          <p:cNvSpPr txBox="1"/>
          <p:nvPr/>
        </p:nvSpPr>
        <p:spPr>
          <a:xfrm>
            <a:off x="499300" y="2153725"/>
            <a:ext cx="508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The core of the system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41"/>
          <p:cNvSpPr/>
          <p:nvPr/>
        </p:nvSpPr>
        <p:spPr>
          <a:xfrm>
            <a:off x="350650" y="2858042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1"/>
          <p:cNvSpPr txBox="1"/>
          <p:nvPr/>
        </p:nvSpPr>
        <p:spPr>
          <a:xfrm>
            <a:off x="499300" y="2913356"/>
            <a:ext cx="4246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Responsible for communication between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server and application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7" name="Google Shape;327;p41"/>
          <p:cNvSpPr/>
          <p:nvPr/>
        </p:nvSpPr>
        <p:spPr>
          <a:xfrm>
            <a:off x="350650" y="3703208"/>
            <a:ext cx="53775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41"/>
          <p:cNvSpPr txBox="1"/>
          <p:nvPr/>
        </p:nvSpPr>
        <p:spPr>
          <a:xfrm>
            <a:off x="499303" y="3758527"/>
            <a:ext cx="508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Responsible 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</a:t>
            </a: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The B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usiness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Logic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29" name="Google Shape;32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125" y="2261475"/>
            <a:ext cx="2092250" cy="149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2"/>
          <p:cNvSpPr txBox="1"/>
          <p:nvPr>
            <p:ph type="title"/>
          </p:nvPr>
        </p:nvSpPr>
        <p:spPr>
          <a:xfrm>
            <a:off x="717800" y="383175"/>
            <a:ext cx="7708200" cy="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Server Side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Database</a:t>
            </a:r>
            <a:endParaRPr sz="1800"/>
          </a:p>
        </p:txBody>
      </p:sp>
      <p:sp>
        <p:nvSpPr>
          <p:cNvPr id="335" name="Google Shape;335;p42"/>
          <p:cNvSpPr/>
          <p:nvPr/>
        </p:nvSpPr>
        <p:spPr>
          <a:xfrm>
            <a:off x="350650" y="2012875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42"/>
          <p:cNvSpPr txBox="1"/>
          <p:nvPr/>
        </p:nvSpPr>
        <p:spPr>
          <a:xfrm>
            <a:off x="485724" y="2153725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Spacial Plugin Support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42"/>
          <p:cNvSpPr/>
          <p:nvPr/>
        </p:nvSpPr>
        <p:spPr>
          <a:xfrm>
            <a:off x="350650" y="2858041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42"/>
          <p:cNvSpPr txBox="1"/>
          <p:nvPr/>
        </p:nvSpPr>
        <p:spPr>
          <a:xfrm>
            <a:off x="485725" y="3016143"/>
            <a:ext cx="424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Better scalability and performance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9" name="Google Shape;339;p42"/>
          <p:cNvSpPr/>
          <p:nvPr/>
        </p:nvSpPr>
        <p:spPr>
          <a:xfrm>
            <a:off x="350650" y="3703207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42"/>
          <p:cNvSpPr txBox="1"/>
          <p:nvPr/>
        </p:nvSpPr>
        <p:spPr>
          <a:xfrm>
            <a:off x="485727" y="3878576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Great Object Relation Mapping (ORM)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41" name="Google Shape;34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650" y="2012875"/>
            <a:ext cx="3429000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"/>
          <p:cNvSpPr txBox="1"/>
          <p:nvPr>
            <p:ph type="title"/>
          </p:nvPr>
        </p:nvSpPr>
        <p:spPr>
          <a:xfrm>
            <a:off x="3857263" y="299075"/>
            <a:ext cx="4700700" cy="10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Final Outcome</a:t>
            </a:r>
            <a:endParaRPr/>
          </a:p>
        </p:txBody>
      </p:sp>
      <p:grpSp>
        <p:nvGrpSpPr>
          <p:cNvPr id="347" name="Google Shape;347;p43"/>
          <p:cNvGrpSpPr/>
          <p:nvPr/>
        </p:nvGrpSpPr>
        <p:grpSpPr>
          <a:xfrm>
            <a:off x="3527697" y="1599725"/>
            <a:ext cx="5359839" cy="2468301"/>
            <a:chOff x="5138345" y="2920020"/>
            <a:chExt cx="3281400" cy="1902644"/>
          </a:xfrm>
        </p:grpSpPr>
        <p:sp>
          <p:nvSpPr>
            <p:cNvPr id="348" name="Google Shape;348;p43"/>
            <p:cNvSpPr/>
            <p:nvPr/>
          </p:nvSpPr>
          <p:spPr>
            <a:xfrm>
              <a:off x="6041692" y="2920020"/>
              <a:ext cx="1789200" cy="552600"/>
            </a:xfrm>
            <a:prstGeom prst="rect">
              <a:avLst/>
            </a:prstGeom>
            <a:noFill/>
            <a:ln cap="flat" cmpd="sng" w="9525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n" sz="14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Potential solution to presented</a:t>
              </a:r>
              <a:endParaRPr b="1" i="0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n" sz="14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problem</a:t>
              </a:r>
              <a:endParaRPr b="1" i="0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49" name="Google Shape;349;p43"/>
            <p:cNvCxnSpPr>
              <a:stCxn id="348" idx="1"/>
            </p:cNvCxnSpPr>
            <p:nvPr/>
          </p:nvCxnSpPr>
          <p:spPr>
            <a:xfrm rot="10800000">
              <a:off x="5914192" y="3195720"/>
              <a:ext cx="127500" cy="600"/>
            </a:xfrm>
            <a:prstGeom prst="straightConnector1">
              <a:avLst/>
            </a:prstGeom>
            <a:noFill/>
            <a:ln cap="flat" cmpd="sng" w="9525">
              <a:solidFill>
                <a:srgbClr val="435D74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0" name="Google Shape;350;p43"/>
            <p:cNvSpPr/>
            <p:nvPr/>
          </p:nvSpPr>
          <p:spPr>
            <a:xfrm>
              <a:off x="5641316" y="3604263"/>
              <a:ext cx="2490600" cy="552600"/>
            </a:xfrm>
            <a:prstGeom prst="rect">
              <a:avLst/>
            </a:pr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" sz="14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Website</a:t>
              </a:r>
              <a:endParaRPr b="1" i="0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51" name="Google Shape;351;p43"/>
            <p:cNvCxnSpPr>
              <a:endCxn id="350" idx="3"/>
            </p:cNvCxnSpPr>
            <p:nvPr/>
          </p:nvCxnSpPr>
          <p:spPr>
            <a:xfrm rot="10800000">
              <a:off x="8131916" y="3880563"/>
              <a:ext cx="135300" cy="0"/>
            </a:xfrm>
            <a:prstGeom prst="straightConnector1">
              <a:avLst/>
            </a:pr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2" name="Google Shape;352;p43"/>
            <p:cNvSpPr/>
            <p:nvPr/>
          </p:nvSpPr>
          <p:spPr>
            <a:xfrm>
              <a:off x="5262245" y="4270064"/>
              <a:ext cx="3157500" cy="552600"/>
            </a:xfrm>
            <a:prstGeom prst="rect">
              <a:avLst/>
            </a:prstGeom>
            <a:noFill/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" sz="14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Cross-platform mobile application</a:t>
              </a:r>
              <a:endParaRPr b="1" i="0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53" name="Google Shape;353;p43"/>
            <p:cNvCxnSpPr>
              <a:stCxn id="352" idx="1"/>
            </p:cNvCxnSpPr>
            <p:nvPr/>
          </p:nvCxnSpPr>
          <p:spPr>
            <a:xfrm rot="10800000">
              <a:off x="5138345" y="4545764"/>
              <a:ext cx="123900" cy="600"/>
            </a:xfrm>
            <a:prstGeom prst="straightConnector1">
              <a:avLst/>
            </a:prstGeom>
            <a:noFill/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4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359" name="Google Shape;359;p44"/>
          <p:cNvSpPr/>
          <p:nvPr/>
        </p:nvSpPr>
        <p:spPr>
          <a:xfrm rot="5400000">
            <a:off x="-2131350" y="2050000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44"/>
          <p:cNvSpPr/>
          <p:nvPr/>
        </p:nvSpPr>
        <p:spPr>
          <a:xfrm>
            <a:off x="717875" y="1456257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44"/>
          <p:cNvSpPr txBox="1"/>
          <p:nvPr/>
        </p:nvSpPr>
        <p:spPr>
          <a:xfrm>
            <a:off x="852952" y="1614351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Mobile Devices Support And Availability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2" name="Google Shape;362;p44"/>
          <p:cNvSpPr/>
          <p:nvPr/>
        </p:nvSpPr>
        <p:spPr>
          <a:xfrm>
            <a:off x="717800" y="2351332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44"/>
          <p:cNvSpPr txBox="1"/>
          <p:nvPr/>
        </p:nvSpPr>
        <p:spPr>
          <a:xfrm>
            <a:off x="852952" y="2505276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Acquiring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Domain Knowledge 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4" name="Google Shape;364;p44"/>
          <p:cNvSpPr/>
          <p:nvPr/>
        </p:nvSpPr>
        <p:spPr>
          <a:xfrm>
            <a:off x="717875" y="3246407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44"/>
          <p:cNvSpPr txBox="1"/>
          <p:nvPr/>
        </p:nvSpPr>
        <p:spPr>
          <a:xfrm>
            <a:off x="811175" y="3396188"/>
            <a:ext cx="469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Immature AR Technology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66" name="Google Shape;36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94325" y="1521947"/>
            <a:ext cx="2539050" cy="248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5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72" name="Google Shape;372;p45"/>
          <p:cNvSpPr/>
          <p:nvPr/>
        </p:nvSpPr>
        <p:spPr>
          <a:xfrm rot="5400000">
            <a:off x="-2131350" y="2050000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45"/>
          <p:cNvSpPr/>
          <p:nvPr/>
        </p:nvSpPr>
        <p:spPr>
          <a:xfrm>
            <a:off x="717875" y="1456257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45"/>
          <p:cNvSpPr txBox="1"/>
          <p:nvPr/>
        </p:nvSpPr>
        <p:spPr>
          <a:xfrm>
            <a:off x="802727" y="1502376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Making The AR Section of The App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5" name="Google Shape;375;p45"/>
          <p:cNvSpPr/>
          <p:nvPr/>
        </p:nvSpPr>
        <p:spPr>
          <a:xfrm>
            <a:off x="717800" y="2351332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45"/>
          <p:cNvSpPr txBox="1"/>
          <p:nvPr/>
        </p:nvSpPr>
        <p:spPr>
          <a:xfrm>
            <a:off x="852952" y="2505276"/>
            <a:ext cx="461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Including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other 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7" name="Google Shape;377;p45"/>
          <p:cNvSpPr/>
          <p:nvPr/>
        </p:nvSpPr>
        <p:spPr>
          <a:xfrm>
            <a:off x="717875" y="3246407"/>
            <a:ext cx="4886400" cy="716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45"/>
          <p:cNvSpPr txBox="1"/>
          <p:nvPr/>
        </p:nvSpPr>
        <p:spPr>
          <a:xfrm>
            <a:off x="811175" y="3347197"/>
            <a:ext cx="469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Making The App M</a:t>
            </a:r>
            <a:r>
              <a:rPr b="1" lang="en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ultilingual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79" name="Google Shape;379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7650" y="1606722"/>
            <a:ext cx="2411399" cy="219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800" y="608300"/>
            <a:ext cx="2438400" cy="13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6"/>
          <p:cNvSpPr txBox="1"/>
          <p:nvPr/>
        </p:nvSpPr>
        <p:spPr>
          <a:xfrm>
            <a:off x="3352800" y="1834425"/>
            <a:ext cx="2438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0"/>
              <a:buFont typeface="Arial"/>
              <a:buNone/>
            </a:pPr>
            <a:r>
              <a:rPr b="1" i="0" lang="en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</a:t>
            </a:r>
            <a:r>
              <a:rPr b="1" i="0" lang="en" sz="7000" u="none" cap="none" strike="noStrike">
                <a:solidFill>
                  <a:srgbClr val="C73335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46"/>
          <p:cNvPicPr preferRelativeResize="0"/>
          <p:nvPr/>
        </p:nvPicPr>
        <p:blipFill rotWithShape="1">
          <a:blip r:embed="rId4">
            <a:alphaModFix/>
          </a:blip>
          <a:srcRect b="19200" l="-81757" r="124838" t="-19200"/>
          <a:stretch/>
        </p:blipFill>
        <p:spPr>
          <a:xfrm>
            <a:off x="6616950" y="1312925"/>
            <a:ext cx="1847400" cy="1825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87" name="Google Shape;387;p46"/>
          <p:cNvSpPr txBox="1"/>
          <p:nvPr/>
        </p:nvSpPr>
        <p:spPr>
          <a:xfrm>
            <a:off x="3203000" y="3354950"/>
            <a:ext cx="3000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Waleed Saleh</a:t>
            </a:r>
            <a:endParaRPr b="0" i="0" sz="2000" u="none" cap="none" strike="noStrike">
              <a:solidFill>
                <a:srgbClr val="19191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Mohammad </a:t>
            </a:r>
            <a:r>
              <a:rPr lang="en" sz="20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Al-Bzoor</a:t>
            </a:r>
            <a:endParaRPr b="0" i="0" sz="2000" u="none" cap="none" strike="noStrike">
              <a:solidFill>
                <a:srgbClr val="19191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19191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9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4175" y="-82650"/>
            <a:ext cx="9465125" cy="532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0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24775" y="-171450"/>
            <a:ext cx="9550402" cy="5372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1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1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77575" y="-110213"/>
            <a:ext cx="9535877" cy="536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2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9" name="Google Shape;20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53100" y="-84125"/>
            <a:ext cx="9608002" cy="5404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33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6" name="Google Shape;2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11350" y="-93887"/>
            <a:ext cx="9477826" cy="533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/>
          <p:nvPr/>
        </p:nvSpPr>
        <p:spPr>
          <a:xfrm>
            <a:off x="3856402" y="2118450"/>
            <a:ext cx="2121600" cy="1158300"/>
          </a:xfrm>
          <a:prstGeom prst="homePlate">
            <a:avLst>
              <a:gd fmla="val 50000" name="adj"/>
            </a:avLst>
          </a:prstGeom>
          <a:solidFill>
            <a:schemeClr val="dk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4"/>
          <p:cNvSpPr/>
          <p:nvPr/>
        </p:nvSpPr>
        <p:spPr>
          <a:xfrm>
            <a:off x="2287552" y="2118450"/>
            <a:ext cx="2121600" cy="1158300"/>
          </a:xfrm>
          <a:prstGeom prst="homePlate">
            <a:avLst>
              <a:gd fmla="val 50000" name="adj"/>
            </a:avLst>
          </a:prstGeom>
          <a:solidFill>
            <a:schemeClr val="dk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4"/>
          <p:cNvSpPr txBox="1"/>
          <p:nvPr>
            <p:ph type="title"/>
          </p:nvPr>
        </p:nvSpPr>
        <p:spPr>
          <a:xfrm>
            <a:off x="717800" y="383175"/>
            <a:ext cx="77082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Implementation</a:t>
            </a:r>
            <a:endParaRPr/>
          </a:p>
        </p:txBody>
      </p:sp>
      <p:sp>
        <p:nvSpPr>
          <p:cNvPr id="224" name="Google Shape;224;p34"/>
          <p:cNvSpPr/>
          <p:nvPr/>
        </p:nvSpPr>
        <p:spPr>
          <a:xfrm>
            <a:off x="717800" y="2118450"/>
            <a:ext cx="2121600" cy="1158300"/>
          </a:xfrm>
          <a:prstGeom prst="homePlate">
            <a:avLst>
              <a:gd fmla="val 50000" name="adj"/>
            </a:avLst>
          </a:prstGeom>
          <a:solidFill>
            <a:schemeClr val="dk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4"/>
          <p:cNvSpPr txBox="1"/>
          <p:nvPr>
            <p:ph idx="4294967295" type="subTitle"/>
          </p:nvPr>
        </p:nvSpPr>
        <p:spPr>
          <a:xfrm>
            <a:off x="6253966" y="1764825"/>
            <a:ext cx="1734900" cy="4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Synthesize</a:t>
            </a:r>
            <a:endParaRPr b="1" i="0" sz="1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Google Shape;226;p34"/>
          <p:cNvSpPr txBox="1"/>
          <p:nvPr/>
        </p:nvSpPr>
        <p:spPr>
          <a:xfrm>
            <a:off x="1147675" y="2497500"/>
            <a:ext cx="85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Design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Google Shape;227;p34"/>
          <p:cNvSpPr txBox="1"/>
          <p:nvPr/>
        </p:nvSpPr>
        <p:spPr>
          <a:xfrm>
            <a:off x="2976300" y="2413150"/>
            <a:ext cx="937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Client Side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8" name="Google Shape;228;p34"/>
          <p:cNvSpPr txBox="1"/>
          <p:nvPr/>
        </p:nvSpPr>
        <p:spPr>
          <a:xfrm>
            <a:off x="4506050" y="2389800"/>
            <a:ext cx="937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Server Side</a:t>
            </a:r>
            <a:endParaRPr b="1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29" name="Google Shape;22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1800" y="1539923"/>
            <a:ext cx="2196076" cy="21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4"/>
          <p:cNvSpPr txBox="1"/>
          <p:nvPr/>
        </p:nvSpPr>
        <p:spPr>
          <a:xfrm>
            <a:off x="6543688" y="3950300"/>
            <a:ext cx="127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Mobile App</a:t>
            </a:r>
            <a:endParaRPr b="1" i="0" sz="1400" u="none" cap="none" strike="noStrik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34"/>
          <p:cNvSpPr/>
          <p:nvPr/>
        </p:nvSpPr>
        <p:spPr>
          <a:xfrm rot="10800000">
            <a:off x="3261350" y="1086863"/>
            <a:ext cx="1301100" cy="975600"/>
          </a:xfrm>
          <a:prstGeom prst="curvedUp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4"/>
          <p:cNvSpPr/>
          <p:nvPr/>
        </p:nvSpPr>
        <p:spPr>
          <a:xfrm>
            <a:off x="3395450" y="3323450"/>
            <a:ext cx="1272300" cy="1158300"/>
          </a:xfrm>
          <a:prstGeom prst="curvedUp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9525" y="3365013"/>
            <a:ext cx="1216200" cy="1280887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5"/>
          <p:cNvSpPr txBox="1"/>
          <p:nvPr>
            <p:ph type="title"/>
          </p:nvPr>
        </p:nvSpPr>
        <p:spPr>
          <a:xfrm>
            <a:off x="697425" y="881300"/>
            <a:ext cx="42321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239" name="Google Shape;239;p35"/>
          <p:cNvSpPr txBox="1"/>
          <p:nvPr>
            <p:ph idx="1" type="body"/>
          </p:nvPr>
        </p:nvSpPr>
        <p:spPr>
          <a:xfrm>
            <a:off x="697425" y="1637000"/>
            <a:ext cx="4592100" cy="20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Adobe Illustrator for </a:t>
            </a:r>
            <a:r>
              <a:rPr lang="en"/>
              <a:t>Designing</a:t>
            </a:r>
            <a:r>
              <a:rPr lang="en"/>
              <a:t> the Project and the logo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Set the theme and layout of the application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Logo elements that represent the idea</a:t>
            </a:r>
            <a:endParaRPr/>
          </a:p>
        </p:txBody>
      </p:sp>
      <p:sp>
        <p:nvSpPr>
          <p:cNvPr id="240" name="Google Shape;240;p35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5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35"/>
          <p:cNvPicPr preferRelativeResize="0"/>
          <p:nvPr/>
        </p:nvPicPr>
        <p:blipFill rotWithShape="1">
          <a:blip r:embed="rId4">
            <a:alphaModFix/>
          </a:blip>
          <a:srcRect b="0" l="0" r="4988" t="4076"/>
          <a:stretch/>
        </p:blipFill>
        <p:spPr>
          <a:xfrm>
            <a:off x="1522100" y="3234675"/>
            <a:ext cx="1529801" cy="154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/>
          <p:nvPr>
            <p:ph type="title"/>
          </p:nvPr>
        </p:nvSpPr>
        <p:spPr>
          <a:xfrm>
            <a:off x="697425" y="881300"/>
            <a:ext cx="42321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Client Side</a:t>
            </a:r>
            <a:endParaRPr/>
          </a:p>
        </p:txBody>
      </p:sp>
      <p:sp>
        <p:nvSpPr>
          <p:cNvPr id="248" name="Google Shape;248;p36"/>
          <p:cNvSpPr txBox="1"/>
          <p:nvPr>
            <p:ph idx="1" type="body"/>
          </p:nvPr>
        </p:nvSpPr>
        <p:spPr>
          <a:xfrm>
            <a:off x="697425" y="1637000"/>
            <a:ext cx="4592100" cy="20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Request information from API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Show and organize responses</a:t>
            </a:r>
            <a:br>
              <a:rPr lang="en"/>
            </a:b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No heavy lifting</a:t>
            </a:r>
            <a:endParaRPr/>
          </a:p>
        </p:txBody>
      </p:sp>
      <p:sp>
        <p:nvSpPr>
          <p:cNvPr id="249" name="Google Shape;249;p36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nagement Consulting Toolkit by Slidesgo">
  <a:themeElements>
    <a:clrScheme name="Simple Light">
      <a:dk1>
        <a:srgbClr val="000000"/>
      </a:dk1>
      <a:lt1>
        <a:srgbClr val="FFFFFF"/>
      </a:lt1>
      <a:dk2>
        <a:srgbClr val="4A8CFF"/>
      </a:dk2>
      <a:lt2>
        <a:srgbClr val="EFEFEF"/>
      </a:lt2>
      <a:accent1>
        <a:srgbClr val="003BA3"/>
      </a:accent1>
      <a:accent2>
        <a:srgbClr val="000000"/>
      </a:accent2>
      <a:accent3>
        <a:srgbClr val="4A8CFF"/>
      </a:accent3>
      <a:accent4>
        <a:srgbClr val="EFEFEF"/>
      </a:accent4>
      <a:accent5>
        <a:srgbClr val="003BA3"/>
      </a:accent5>
      <a:accent6>
        <a:srgbClr val="000000"/>
      </a:accent6>
      <a:hlink>
        <a:srgbClr val="003B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