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0"/>
  </p:notesMasterIdLst>
  <p:sldIdLst>
    <p:sldId id="273" r:id="rId2"/>
    <p:sldId id="274" r:id="rId3"/>
    <p:sldId id="275" r:id="rId4"/>
    <p:sldId id="276" r:id="rId5"/>
    <p:sldId id="279" r:id="rId6"/>
    <p:sldId id="277" r:id="rId7"/>
    <p:sldId id="278" r:id="rId8"/>
    <p:sldId id="281" r:id="rId9"/>
    <p:sldId id="280" r:id="rId10"/>
    <p:sldId id="282" r:id="rId11"/>
    <p:sldId id="283" r:id="rId12"/>
    <p:sldId id="284" r:id="rId13"/>
    <p:sldId id="285" r:id="rId14"/>
    <p:sldId id="292" r:id="rId15"/>
    <p:sldId id="293" r:id="rId16"/>
    <p:sldId id="302" r:id="rId17"/>
    <p:sldId id="303" r:id="rId18"/>
    <p:sldId id="256" r:id="rId19"/>
    <p:sldId id="304" r:id="rId20"/>
    <p:sldId id="257" r:id="rId21"/>
    <p:sldId id="298" r:id="rId22"/>
    <p:sldId id="258" r:id="rId23"/>
    <p:sldId id="259" r:id="rId24"/>
    <p:sldId id="260" r:id="rId25"/>
    <p:sldId id="262" r:id="rId26"/>
    <p:sldId id="264" r:id="rId27"/>
    <p:sldId id="263" r:id="rId28"/>
    <p:sldId id="299" r:id="rId29"/>
    <p:sldId id="265" r:id="rId30"/>
    <p:sldId id="267" r:id="rId31"/>
    <p:sldId id="300" r:id="rId32"/>
    <p:sldId id="301" r:id="rId33"/>
    <p:sldId id="268" r:id="rId34"/>
    <p:sldId id="272" r:id="rId35"/>
    <p:sldId id="296" r:id="rId36"/>
    <p:sldId id="305" r:id="rId37"/>
    <p:sldId id="306" r:id="rId38"/>
    <p:sldId id="29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CFC58-B6AF-4E4A-9D33-FF7DFAC573F5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AFDAA-8E94-4A58-9552-A266C03C09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68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7AFF9CBB-A8D5-43FB-BF80-4CC79550434D}" type="datetimeFigureOut">
              <a:rPr lang="en-US" smtClean="0"/>
              <a:pPr/>
              <a:t>8/29/2016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C009718-5041-4005-A85D-6742CDCA5F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5029200" y="2057400"/>
            <a:ext cx="4114800" cy="1920240"/>
          </a:xfrm>
        </p:spPr>
        <p:txBody>
          <a:bodyPr>
            <a:normAutofit/>
          </a:bodyPr>
          <a:lstStyle/>
          <a:p>
            <a:r>
              <a:rPr lang="en-US" sz="6600" b="1" dirty="0" smtClean="0"/>
              <a:t>Smart Car</a:t>
            </a:r>
            <a:endParaRPr lang="en-US" sz="6600" b="1" dirty="0"/>
          </a:p>
        </p:txBody>
      </p:sp>
      <p:pic>
        <p:nvPicPr>
          <p:cNvPr id="5" name="Picture Placeholder 4" descr="1445888675526-P-2051900.gif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6637" r="16637"/>
          <a:stretch>
            <a:fillRect/>
          </a:stretch>
        </p:blipFill>
        <p:spPr>
          <a:xfrm>
            <a:off x="685800" y="990600"/>
            <a:ext cx="4267200" cy="4206240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2286000"/>
            <a:ext cx="5715000" cy="15240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Introduction</a:t>
            </a:r>
            <a:endParaRPr lang="en-US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عنصر نائب للمحتوى 3" descr="2222222222.png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micro mouse competition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عنصر نائب للمحتوى 3" descr="11111.pn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05000"/>
            <a:ext cx="8153400" cy="495299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Objectives: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Programmed a robot to solve the maze using fill flood algorithm.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95600"/>
            <a:ext cx="6255488" cy="1362075"/>
          </a:xfrm>
        </p:spPr>
        <p:txBody>
          <a:bodyPr>
            <a:normAutofit/>
          </a:bodyPr>
          <a:lstStyle/>
          <a:p>
            <a:pPr lvl="0" algn="l"/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1-Self driven car</a:t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</a:br>
            <a:endParaRPr lang="en-US" sz="40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762000"/>
            <a:ext cx="6255488" cy="743507"/>
          </a:xfrm>
        </p:spPr>
        <p:txBody>
          <a:bodyPr>
            <a:noAutofit/>
          </a:bodyPr>
          <a:lstStyle/>
          <a:p>
            <a:pPr algn="l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Theory :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7239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2- Closed loop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1" descr="https://upload.wikimedia.org/wikipedia/commons/thumb/2/24/Feedback_loop_with_descriptions.svg/2000px-Feedback_loop_with_descriptions.svg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981200"/>
            <a:ext cx="7086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2590800"/>
            <a:ext cx="5867400" cy="110124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Electrical Part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Electrical Part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endParaRPr lang="ar-SA" dirty="0" smtClean="0"/>
          </a:p>
          <a:p>
            <a:pPr>
              <a:buFont typeface="Wingdings" pitchFamily="2" charset="2"/>
              <a:buChar char="Ø"/>
            </a:pPr>
            <a:endParaRPr lang="ar-SA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Motors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Sensors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Motors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en-US" dirty="0" smtClean="0"/>
              <a:t>We will use two types of motors: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DC motor</a:t>
            </a:r>
          </a:p>
          <a:p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Servo motor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DC motor</a:t>
            </a: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motor drive control system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86000"/>
            <a:ext cx="7543801" cy="381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Servo motor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Feedback to the internal controller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90800"/>
            <a:ext cx="81534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Sensors</a:t>
            </a:r>
            <a:endParaRPr lang="en-US" sz="54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We will use two types of it 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ultarsonic</a:t>
            </a:r>
            <a:r>
              <a:rPr lang="en-US" dirty="0" smtClean="0"/>
              <a:t> sensor</a:t>
            </a:r>
            <a:endParaRPr lang="ar-SA" dirty="0" smtClean="0"/>
          </a:p>
          <a:p>
            <a:pPr>
              <a:buNone/>
            </a:pPr>
            <a:endParaRPr lang="ar-SA" dirty="0" smtClean="0"/>
          </a:p>
          <a:p>
            <a:r>
              <a:rPr lang="en-US" dirty="0" smtClean="0"/>
              <a:t>IR sensor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239000" cy="1143000"/>
          </a:xfrm>
        </p:spPr>
        <p:txBody>
          <a:bodyPr>
            <a:noAutofit/>
          </a:bodyPr>
          <a:lstStyle/>
          <a:p>
            <a:r>
              <a:rPr lang="en-US" sz="48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8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cap="none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Ultarsonic</a:t>
            </a:r>
            <a:r>
              <a:rPr lang="en-US" sz="48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Sensor</a:t>
            </a:r>
            <a:br>
              <a:rPr lang="en-US" sz="48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en-US" sz="48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Content Placeholder 3" descr="http://www.libstock.com/img/projects/31909/607/1365540336_sensor_h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52512" y="1727994"/>
            <a:ext cx="60483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24000"/>
            <a:ext cx="9448800" cy="922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400" u="sng" dirty="0" smtClean="0">
                <a:solidFill>
                  <a:schemeClr val="tx2">
                    <a:lumMod val="75000"/>
                  </a:schemeClr>
                </a:solidFill>
              </a:rPr>
              <a:t>IR sensor</a:t>
            </a:r>
            <a:endParaRPr lang="en-US" sz="4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" name="Picture 2" descr="C:\Users\Update\Desktop\1380800-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72481"/>
            <a:ext cx="7239000" cy="392112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pdate\Desktop\409px-IR_Sensor_Principle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762000"/>
            <a:ext cx="3309307" cy="484663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2819400"/>
            <a:ext cx="42672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/>
              <a:t>Operation</a:t>
            </a:r>
            <a:r>
              <a:rPr lang="ar-SA" sz="2000" b="1" i="1" dirty="0" smtClean="0"/>
              <a:t> </a:t>
            </a:r>
            <a:r>
              <a:rPr lang="en-US" sz="2000" b="1" i="1" dirty="0" smtClean="0"/>
              <a:t>of an IR Sensor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Hardware and</a:t>
            </a:r>
            <a:br>
              <a:rPr lang="en-US" dirty="0"/>
            </a:br>
            <a:r>
              <a:rPr lang="en-US" dirty="0"/>
              <a:t>Software Description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66868" y="1676400"/>
            <a:ext cx="5105400" cy="17251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Hardware</a:t>
            </a:r>
            <a:endParaRPr lang="en-US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40"/>
            <a:ext cx="81534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Hardware and</a:t>
            </a:r>
            <a:r>
              <a:rPr lang="ar-SA" sz="3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Software Description</a:t>
            </a:r>
            <a:endParaRPr lang="en-US" sz="36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The control system of our project consists of two main type: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hardware components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software interface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239000" cy="85344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accent2">
                    <a:lumMod val="75000"/>
                  </a:schemeClr>
                </a:solidFill>
              </a:rPr>
              <a:t>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Hardware components include a variety of electrical and electronic components: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H-Bridge</a:t>
            </a:r>
          </a:p>
          <a:p>
            <a:endParaRPr lang="en-US" b="1" dirty="0" smtClean="0"/>
          </a:p>
          <a:p>
            <a:r>
              <a:rPr lang="en-US" b="1" dirty="0" smtClean="0"/>
              <a:t>Arduino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7239000" cy="822960"/>
          </a:xfrm>
        </p:spPr>
        <p:txBody>
          <a:bodyPr>
            <a:normAutofit fontScale="90000"/>
          </a:bodyPr>
          <a:lstStyle/>
          <a:p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H-Bridge</a:t>
            </a:r>
            <a:br>
              <a:rPr lang="en-US" sz="4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en-US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Used it to change the direction of a motor, the direction of current flows and the polarity of the voltage of the motor terminal should be reversed.</a:t>
            </a: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762000"/>
            <a:ext cx="5486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1447800" y="5638800"/>
            <a:ext cx="609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i="1" dirty="0" smtClean="0"/>
              <a:t>H-bridge with four switches </a:t>
            </a:r>
            <a:endParaRPr lang="en-U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685800"/>
            <a:ext cx="698477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1295400" y="4953000"/>
            <a:ext cx="594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/>
              <a:t>Acceptable H-bridge states </a:t>
            </a:r>
            <a:endParaRPr lang="en-US" sz="2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>
            <a:normAutofit/>
          </a:bodyPr>
          <a:lstStyle/>
          <a:p>
            <a:r>
              <a:rPr lang="en-US" sz="36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There is a danger in this circuit</a:t>
            </a:r>
            <a:endParaRPr lang="en-US" sz="36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754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Arduino </a:t>
            </a:r>
            <a:endParaRPr lang="en-US" cap="none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dirty="0" smtClean="0"/>
              <a:t>I/O platform based on open source code</a:t>
            </a:r>
          </a:p>
          <a:p>
            <a:endParaRPr lang="en-US" dirty="0" smtClean="0"/>
          </a:p>
          <a:p>
            <a:r>
              <a:rPr lang="en-US" dirty="0" smtClean="0"/>
              <a:t>language Processing</a:t>
            </a:r>
          </a:p>
          <a:p>
            <a:endParaRPr lang="en-US" dirty="0" smtClean="0"/>
          </a:p>
          <a:p>
            <a:r>
              <a:rPr lang="en-US" dirty="0" smtClean="0"/>
              <a:t>Arduino can be used with some electronic components</a:t>
            </a:r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39000" cy="1143000"/>
          </a:xfrm>
        </p:spPr>
        <p:txBody>
          <a:bodyPr>
            <a:noAutofit/>
          </a:bodyPr>
          <a:lstStyle/>
          <a:p>
            <a:pPr algn="ctr"/>
            <a:r>
              <a:rPr lang="en-US" sz="54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54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Arduino Boards </a:t>
            </a:r>
            <a:endParaRPr lang="en-US" sz="54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416"/>
            <a:ext cx="8153400" cy="484632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There are many, and manufacturers are constantly releasing new ones with various features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</a:rPr>
              <a:t>Arduino Uno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Is a microcontroller board. </a:t>
            </a:r>
          </a:p>
          <a:p>
            <a:endParaRPr lang="en-US" dirty="0" smtClean="0"/>
          </a:p>
          <a:p>
            <a:r>
              <a:rPr lang="en-US" dirty="0" smtClean="0"/>
              <a:t>It is made up of more component.</a:t>
            </a:r>
            <a:endParaRPr lang="en-US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_57_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600200"/>
            <a:ext cx="7239000" cy="4191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76600" y="2286000"/>
            <a:ext cx="5114778" cy="15655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</a:rPr>
              <a:t>software</a:t>
            </a:r>
            <a:endParaRPr lang="en-US" sz="6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2">
                    <a:lumMod val="75000"/>
                  </a:schemeClr>
                </a:solidFill>
              </a:rPr>
              <a:t>software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9416"/>
            <a:ext cx="7772400" cy="484632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Software control part is represented by the Arduino IDE software that provides a software environment to control the machine.</a:t>
            </a:r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9916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Arduino IDE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8229600" cy="56388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Arduino boards are programmed by using an Arduino Integrated Development Environment.</a:t>
            </a:r>
          </a:p>
          <a:p>
            <a:endParaRPr lang="en-US" dirty="0" smtClean="0"/>
          </a:p>
          <a:p>
            <a:r>
              <a:rPr lang="en-US" dirty="0" smtClean="0"/>
              <a:t>The C programming language is used to write a computer </a:t>
            </a:r>
            <a:r>
              <a:rPr lang="en-US" dirty="0" err="1" smtClean="0"/>
              <a:t>programme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Upload to the Arduino board using a USB cable</a:t>
            </a:r>
          </a:p>
          <a:p>
            <a:endParaRPr lang="en-US" dirty="0" smtClean="0"/>
          </a:p>
          <a:p>
            <a:r>
              <a:rPr lang="en-US" dirty="0" smtClean="0"/>
              <a:t>ability to see the results of the inputs and outputs of the microprocessor.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Mapping System</a:t>
            </a:r>
            <a:endParaRPr lang="en-US" sz="44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/>
              <a:t>  </a:t>
            </a:r>
            <a:r>
              <a:rPr lang="en-US" sz="4400" b="1" dirty="0" smtClean="0"/>
              <a:t>Maze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ar-SA" sz="3200" dirty="0" smtClean="0"/>
              <a:t>  </a:t>
            </a:r>
            <a:r>
              <a:rPr lang="en-US" sz="3200" dirty="0" smtClean="0"/>
              <a:t>Steps</a:t>
            </a:r>
            <a:r>
              <a:rPr lang="en-US" dirty="0" smtClean="0"/>
              <a:t>:</a:t>
            </a:r>
          </a:p>
          <a:p>
            <a:endParaRPr lang="en-US" sz="2000" dirty="0" smtClean="0"/>
          </a:p>
          <a:p>
            <a:r>
              <a:rPr lang="en-US" sz="2000" dirty="0" smtClean="0"/>
              <a:t>Wall</a:t>
            </a:r>
          </a:p>
          <a:p>
            <a:endParaRPr lang="en-US" sz="2000" dirty="0" smtClean="0"/>
          </a:p>
          <a:p>
            <a:r>
              <a:rPr lang="en-US" sz="2000" dirty="0" smtClean="0"/>
              <a:t>New distance</a:t>
            </a:r>
          </a:p>
          <a:p>
            <a:endParaRPr lang="en-US" sz="2000" dirty="0" smtClean="0"/>
          </a:p>
          <a:p>
            <a:r>
              <a:rPr lang="en-US" sz="2000" dirty="0" smtClean="0"/>
              <a:t>Lowest distance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239000" cy="1143000"/>
          </a:xfrm>
        </p:spPr>
        <p:txBody>
          <a:bodyPr>
            <a:normAutofit fontScale="90000"/>
          </a:bodyPr>
          <a:lstStyle/>
          <a:p>
            <a:pPr lvl="0"/>
            <a:r>
              <a:rPr lang="en-US" sz="36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We used this circuit to change the direction of the motor.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752600"/>
            <a:ext cx="63246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52800" y="2362200"/>
            <a:ext cx="5114778" cy="1600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6600" dirty="0" smtClean="0">
                <a:solidFill>
                  <a:schemeClr val="accent5">
                    <a:lumMod val="50000"/>
                  </a:schemeClr>
                </a:solidFill>
              </a:rPr>
              <a:t>conclusions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476375_1003727453014138_115786478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53399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834655_1003727413014142_1754955161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534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76600" y="2743200"/>
            <a:ext cx="5105400" cy="111556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8000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Thanks all</a:t>
            </a:r>
            <a:endParaRPr lang="en-US" sz="8000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4430</TotalTime>
  <Words>303</Words>
  <Application>Microsoft Office PowerPoint</Application>
  <PresentationFormat>On-screen Show (4:3)</PresentationFormat>
  <Paragraphs>111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Opulent</vt:lpstr>
      <vt:lpstr>PowerPoint Presentation</vt:lpstr>
      <vt:lpstr>PowerPoint Presentation</vt:lpstr>
      <vt:lpstr>PowerPoint Presentation</vt:lpstr>
      <vt:lpstr>micro mouse competition</vt:lpstr>
      <vt:lpstr>Objectives:</vt:lpstr>
      <vt:lpstr>1-Self driven car </vt:lpstr>
      <vt:lpstr>2- Closed loop </vt:lpstr>
      <vt:lpstr>PowerPoint Presentation</vt:lpstr>
      <vt:lpstr>Electrical Part</vt:lpstr>
      <vt:lpstr>Motors</vt:lpstr>
      <vt:lpstr>DC motor</vt:lpstr>
      <vt:lpstr>Servo motor </vt:lpstr>
      <vt:lpstr>Sensors</vt:lpstr>
      <vt:lpstr> Ultarsonic Sensor </vt:lpstr>
      <vt:lpstr>PowerPoint Presentation</vt:lpstr>
      <vt:lpstr>IR sensor</vt:lpstr>
      <vt:lpstr>PowerPoint Presentation</vt:lpstr>
      <vt:lpstr>  Hardware and Software Description </vt:lpstr>
      <vt:lpstr>Hardware</vt:lpstr>
      <vt:lpstr>Hardware and Software Description</vt:lpstr>
      <vt:lpstr>Hardware</vt:lpstr>
      <vt:lpstr>          H-Bridge </vt:lpstr>
      <vt:lpstr>PowerPoint Presentation</vt:lpstr>
      <vt:lpstr>PowerPoint Presentation</vt:lpstr>
      <vt:lpstr>There is a danger in this circuit</vt:lpstr>
      <vt:lpstr>Arduino </vt:lpstr>
      <vt:lpstr> Arduino Boards </vt:lpstr>
      <vt:lpstr>Arduino Uno</vt:lpstr>
      <vt:lpstr>PowerPoint Presentation</vt:lpstr>
      <vt:lpstr>PowerPoint Presentation</vt:lpstr>
      <vt:lpstr>software</vt:lpstr>
      <vt:lpstr>Arduino IDE </vt:lpstr>
      <vt:lpstr>Mapping System</vt:lpstr>
      <vt:lpstr>We used this circuit to change the direction of the motor. </vt:lpstr>
      <vt:lpstr>PowerPoint Presentation</vt:lpstr>
      <vt:lpstr>PowerPoint Presentation</vt:lpstr>
      <vt:lpstr>PowerPoint Presentation</vt:lpstr>
      <vt:lpstr>Thanks all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Hardware and Software Description</dc:title>
  <dc:creator>DELL</dc:creator>
  <cp:lastModifiedBy>lab</cp:lastModifiedBy>
  <cp:revision>11</cp:revision>
  <dcterms:created xsi:type="dcterms:W3CDTF">2015-12-19T16:34:32Z</dcterms:created>
  <dcterms:modified xsi:type="dcterms:W3CDTF">2016-08-29T11:06:26Z</dcterms:modified>
</cp:coreProperties>
</file>