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6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319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6" r:id="rId59"/>
  </p:sldIdLst>
  <p:sldSz cx="14630400" cy="8229600"/>
  <p:notesSz cx="8229600" cy="14630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71" d="100"/>
          <a:sy n="71" d="100"/>
        </p:scale>
        <p:origin x="13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2F153-3F37-0F45-9E97-73ACFA13230C}" type="datetimeFigureOut">
              <a:rPr lang="en-US"/>
              <a:t>6/22/2024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E9CC1-C706-0F49-92D6-E571CC5EEA8F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476501" y="2042160"/>
            <a:ext cx="11054080" cy="1299210"/>
          </a:xfrm>
        </p:spPr>
        <p:txBody>
          <a:bodyPr/>
          <a:lstStyle>
            <a:lvl1pPr algn="r">
              <a:defRPr/>
            </a:lvl1pPr>
          </a:lstStyle>
          <a:p>
            <a:pPr lvl="0"/>
            <a:r>
              <a:rPr lang="en-US" altLang="zh-CN" noProof="0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476501" y="3512820"/>
            <a:ext cx="11061699" cy="2103120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31520" y="7494270"/>
            <a:ext cx="341376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998720" y="7494270"/>
            <a:ext cx="463296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485120" y="7494270"/>
            <a:ext cx="341376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DA3D971-BD08-4105-986D-4E62801DB796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AEB82A-E188-4EC3-A976-6ACB2D5576C4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07040" y="228600"/>
            <a:ext cx="3291840" cy="7124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1520" y="228600"/>
            <a:ext cx="9631680" cy="7124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AEB82A-E188-4EC3-A976-6ACB2D5576C4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t>6/22/2024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AEB82A-E188-4EC3-A976-6ACB2D5576C4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1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1" y="5507356"/>
            <a:ext cx="12618720" cy="1800224"/>
          </a:xfrm>
        </p:spPr>
        <p:txBody>
          <a:bodyPr/>
          <a:lstStyle>
            <a:lvl1pPr marL="0" indent="0">
              <a:buNone/>
              <a:defRPr sz="2880"/>
            </a:lvl1pPr>
            <a:lvl2pPr marL="548640" indent="0">
              <a:buNone/>
              <a:defRPr sz="2400"/>
            </a:lvl2pPr>
            <a:lvl3pPr marL="1097280" indent="0">
              <a:buNone/>
              <a:defRPr sz="2160"/>
            </a:lvl3pPr>
            <a:lvl4pPr marL="1645920" indent="0">
              <a:buNone/>
              <a:defRPr sz="1920"/>
            </a:lvl4pPr>
            <a:lvl5pPr marL="2194560" indent="0">
              <a:buNone/>
              <a:defRPr sz="1920"/>
            </a:lvl5pPr>
            <a:lvl6pPr marL="2743200" indent="0">
              <a:buNone/>
              <a:defRPr sz="1920"/>
            </a:lvl6pPr>
            <a:lvl7pPr marL="3291840" indent="0">
              <a:buNone/>
              <a:defRPr sz="1920"/>
            </a:lvl7pPr>
            <a:lvl8pPr marL="3840480" indent="0">
              <a:buNone/>
              <a:defRPr sz="1920"/>
            </a:lvl8pPr>
            <a:lvl9pPr marL="4389120" indent="0">
              <a:buNone/>
              <a:defRPr sz="192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AEB82A-E188-4EC3-A976-6ACB2D5576C4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1520" y="1409700"/>
            <a:ext cx="646176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7120" y="1409700"/>
            <a:ext cx="646176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AEB82A-E188-4EC3-A976-6ACB2D5576C4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8381" y="438150"/>
            <a:ext cx="12618720" cy="159067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8381" y="2017396"/>
            <a:ext cx="6189979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8381" y="3006090"/>
            <a:ext cx="6189979" cy="442150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20461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20461" cy="442150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AEB82A-E188-4EC3-A976-6ACB2D5576C4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AEB82A-E188-4EC3-A976-6ACB2D5576C4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AEB82A-E188-4EC3-A976-6ACB2D5576C4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8381" y="548640"/>
            <a:ext cx="4719320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20461" y="1184910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8381" y="2468880"/>
            <a:ext cx="4719320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AEB82A-E188-4EC3-A976-6ACB2D5576C4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8381" y="548640"/>
            <a:ext cx="4719320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20461" y="1184910"/>
            <a:ext cx="7406640" cy="58483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8381" y="2468880"/>
            <a:ext cx="4719320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AEB82A-E188-4EC3-A976-6ACB2D5576C4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-10160" y="0"/>
            <a:ext cx="14640560" cy="8229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Rectangle 3"/>
          <p:cNvSpPr>
            <a:spLocks noGrp="1"/>
          </p:cNvSpPr>
          <p:nvPr>
            <p:ph type="title"/>
          </p:nvPr>
        </p:nvSpPr>
        <p:spPr>
          <a:xfrm>
            <a:off x="731520" y="228600"/>
            <a:ext cx="13167360" cy="699136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en-US" altLang="zh-CN" dirty="0"/>
              <a:t>Click to edit Master title style</a:t>
            </a:r>
          </a:p>
        </p:txBody>
      </p:sp>
      <p:sp>
        <p:nvSpPr>
          <p:cNvPr id="1028" name="Rectangle 4"/>
          <p:cNvSpPr>
            <a:spLocks noGrp="1"/>
          </p:cNvSpPr>
          <p:nvPr>
            <p:ph type="body" idx="1"/>
          </p:nvPr>
        </p:nvSpPr>
        <p:spPr>
          <a:xfrm>
            <a:off x="731520" y="1409700"/>
            <a:ext cx="13167360" cy="59436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en-US" altLang="zh-CN" dirty="0"/>
              <a:t>Click to 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31520" y="7494270"/>
            <a:ext cx="3413760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68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998720" y="7494270"/>
            <a:ext cx="4632960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68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485120" y="7494270"/>
            <a:ext cx="3413760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68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AEB82A-E188-4EC3-A976-6ACB2D5576C4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432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411480" indent="-411480" algn="l" rtl="0" fontAlgn="base">
        <a:spcBef>
          <a:spcPct val="24000"/>
        </a:spcBef>
        <a:spcAft>
          <a:spcPct val="0"/>
        </a:spcAft>
        <a:buChar char="•"/>
        <a:defRPr sz="3840" kern="1200">
          <a:solidFill>
            <a:schemeClr val="tx1"/>
          </a:solidFill>
          <a:latin typeface="+mn-lt"/>
          <a:ea typeface="+mn-ea"/>
          <a:cs typeface="+mn-cs"/>
        </a:defRPr>
      </a:lvl1pPr>
      <a:lvl2pPr marL="891540" indent="-342900" algn="l" rtl="0" fontAlgn="base">
        <a:spcBef>
          <a:spcPct val="24000"/>
        </a:spcBef>
        <a:spcAft>
          <a:spcPct val="0"/>
        </a:spcAft>
        <a:buChar char="–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rtl="0" fontAlgn="base">
        <a:spcBef>
          <a:spcPct val="24000"/>
        </a:spcBef>
        <a:spcAft>
          <a:spcPct val="0"/>
        </a:spcAft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rtl="0" fontAlgn="base">
        <a:spcBef>
          <a:spcPct val="24000"/>
        </a:spcBef>
        <a:spcAft>
          <a:spcPct val="0"/>
        </a:spcAft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rtl="0" fontAlgn="base">
        <a:spcBef>
          <a:spcPct val="24000"/>
        </a:spcBef>
        <a:spcAft>
          <a:spcPct val="0"/>
        </a:spcAft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7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9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3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5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7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9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4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8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1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2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4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png"/><Relationship Id="rId3" Type="http://schemas.openxmlformats.org/officeDocument/2006/relationships/image" Target="../media/image98.png"/><Relationship Id="rId7" Type="http://schemas.openxmlformats.org/officeDocument/2006/relationships/image" Target="../media/image101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0.png"/><Relationship Id="rId5" Type="http://schemas.openxmlformats.org/officeDocument/2006/relationships/hyperlink" Target="https://gamma.app" TargetMode="External"/><Relationship Id="rId4" Type="http://schemas.openxmlformats.org/officeDocument/2006/relationships/image" Target="../media/image99.png"/><Relationship Id="rId9" Type="http://schemas.openxmlformats.org/officeDocument/2006/relationships/image" Target="../media/image103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-91440"/>
            <a:ext cx="14630400" cy="8229600"/>
          </a:xfrm>
          <a:prstGeom prst="rect">
            <a:avLst/>
          </a:prstGeom>
          <a:solidFill>
            <a:srgbClr val="FFFFFF"/>
          </a:solidFill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6375" y="741045"/>
            <a:ext cx="5400040" cy="4157980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2037993" y="5375077"/>
            <a:ext cx="10554414" cy="832961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0" indent="0" algn="ctr">
              <a:lnSpc>
                <a:spcPts val="3280"/>
              </a:lnSpc>
              <a:buNone/>
            </a:pPr>
            <a:r>
              <a:rPr lang="en-US" sz="2625" b="1" dirty="0">
                <a:solidFill>
                  <a:srgbClr val="272D45"/>
                </a:solidFill>
                <a:ea typeface="Kanit" pitchFamily="34" charset="-122"/>
                <a:cs typeface="+mn-lt"/>
              </a:rPr>
              <a:t>An-Najah National University College of Engineering and Information Technology Management Information Systems.</a:t>
            </a:r>
            <a:endParaRPr lang="en-US" sz="2625" b="1" dirty="0">
              <a:cs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4" name="Text 2"/>
          <p:cNvSpPr/>
          <p:nvPr/>
        </p:nvSpPr>
        <p:spPr>
          <a:xfrm>
            <a:off x="2037993" y="1757363"/>
            <a:ext cx="5554980" cy="69437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5470"/>
              </a:lnSpc>
              <a:buNone/>
            </a:pPr>
            <a:r>
              <a:rPr lang="en-US" sz="4375" b="1" dirty="0">
                <a:solidFill>
                  <a:srgbClr val="272D45"/>
                </a:solidFill>
                <a:latin typeface="Calibri" panose="020F0502020204030204" charset="0"/>
                <a:ea typeface="Kanit" pitchFamily="34" charset="-122"/>
                <a:cs typeface="Calibri" panose="020F0502020204030204" charset="0"/>
              </a:rPr>
              <a:t>Modules In Odoo:</a:t>
            </a:r>
            <a:endParaRPr lang="en-US" sz="4375" b="1" dirty="0"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5" name="Text 3"/>
          <p:cNvSpPr/>
          <p:nvPr/>
        </p:nvSpPr>
        <p:spPr>
          <a:xfrm>
            <a:off x="2037993" y="2896076"/>
            <a:ext cx="10554414" cy="416600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3280"/>
              </a:lnSpc>
              <a:buNone/>
            </a:pPr>
            <a:r>
              <a:rPr lang="en-US" sz="3200" b="1" dirty="0">
                <a:solidFill>
                  <a:srgbClr val="2C3249"/>
                </a:solidFill>
                <a:latin typeface="Calibri" panose="020F0502020204030204" charset="0"/>
                <a:ea typeface="Martel Sans" pitchFamily="34" charset="-122"/>
                <a:cs typeface="Calibri" panose="020F0502020204030204" charset="0"/>
              </a:rPr>
              <a:t>Let’s start with </a:t>
            </a:r>
            <a:r>
              <a:rPr lang="en-US" sz="3200" b="1" dirty="0">
                <a:solidFill>
                  <a:srgbClr val="F44444"/>
                </a:solidFill>
                <a:latin typeface="Calibri" panose="020F0502020204030204" charset="0"/>
                <a:ea typeface="Martel Sans" pitchFamily="34" charset="-122"/>
                <a:cs typeface="Calibri" panose="020F0502020204030204" charset="0"/>
              </a:rPr>
              <a:t>Employees </a:t>
            </a:r>
            <a:r>
              <a:rPr lang="en-US" sz="3200" b="1" dirty="0">
                <a:solidFill>
                  <a:srgbClr val="2C3249"/>
                </a:solidFill>
                <a:latin typeface="Calibri" panose="020F0502020204030204" charset="0"/>
                <a:ea typeface="Martel Sans" pitchFamily="34" charset="-122"/>
                <a:cs typeface="Calibri" panose="020F0502020204030204" charset="0"/>
              </a:rPr>
              <a:t>module:</a:t>
            </a:r>
            <a:endParaRPr lang="en-US" sz="3200" dirty="0">
              <a:latin typeface="Calibri" panose="020F0502020204030204" charset="0"/>
              <a:cs typeface="Calibri" panose="020F0502020204030204" charset="0"/>
            </a:endParaRPr>
          </a:p>
        </p:txBody>
      </p:sp>
      <p:pic>
        <p:nvPicPr>
          <p:cNvPr id="6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8050" y="4145280"/>
            <a:ext cx="2061210" cy="2326640"/>
          </a:xfrm>
          <a:prstGeom prst="rect">
            <a:avLst/>
          </a:prstGeom>
        </p:spPr>
      </p:pic>
      <p:sp>
        <p:nvSpPr>
          <p:cNvPr id="7" name="Text 4"/>
          <p:cNvSpPr/>
          <p:nvPr/>
        </p:nvSpPr>
        <p:spPr>
          <a:xfrm>
            <a:off x="2037993" y="6138863"/>
            <a:ext cx="10554414" cy="333256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2625"/>
              </a:lnSpc>
              <a:buNone/>
            </a:pPr>
            <a:endParaRPr lang="en-US" sz="1750" dirty="0"/>
          </a:p>
        </p:txBody>
      </p:sp>
      <p:sp>
        <p:nvSpPr>
          <p:cNvPr id="9" name="Oval 8"/>
          <p:cNvSpPr/>
          <p:nvPr/>
        </p:nvSpPr>
        <p:spPr>
          <a:xfrm>
            <a:off x="4643120" y="2740660"/>
            <a:ext cx="1951990" cy="81534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non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610" y="478155"/>
            <a:ext cx="14230350" cy="6881495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2037993" y="6521768"/>
            <a:ext cx="5554980" cy="69437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5470"/>
              </a:lnSpc>
              <a:buNone/>
            </a:pPr>
            <a:endParaRPr lang="en-US" sz="437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4" name="Text 2"/>
          <p:cNvSpPr/>
          <p:nvPr/>
        </p:nvSpPr>
        <p:spPr>
          <a:xfrm>
            <a:off x="432078" y="900033"/>
            <a:ext cx="10554414" cy="333256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2625"/>
              </a:lnSpc>
              <a:buNone/>
            </a:pPr>
            <a:r>
              <a:rPr lang="en-US" sz="3200" b="1" dirty="0">
                <a:solidFill>
                  <a:srgbClr val="F44444"/>
                </a:solidFill>
                <a:latin typeface="Calibri" panose="020F0502020204030204" charset="0"/>
                <a:ea typeface="Martel Sans" pitchFamily="34" charset="-122"/>
                <a:cs typeface="Calibri" panose="020F0502020204030204" charset="0"/>
              </a:rPr>
              <a:t>Employees</a:t>
            </a:r>
            <a:endParaRPr lang="en-US" sz="3200" b="1" dirty="0">
              <a:latin typeface="Calibri" panose="020F0502020204030204" charset="0"/>
              <a:cs typeface="Calibri" panose="020F0502020204030204" charset="0"/>
            </a:endParaRPr>
          </a:p>
        </p:txBody>
      </p:sp>
      <p:pic>
        <p:nvPicPr>
          <p:cNvPr id="5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15" y="1604645"/>
            <a:ext cx="14588490" cy="5464175"/>
          </a:xfrm>
          <a:prstGeom prst="rect">
            <a:avLst/>
          </a:prstGeom>
        </p:spPr>
      </p:pic>
      <p:sp>
        <p:nvSpPr>
          <p:cNvPr id="6" name="Text 3"/>
          <p:cNvSpPr/>
          <p:nvPr/>
        </p:nvSpPr>
        <p:spPr>
          <a:xfrm>
            <a:off x="2037993" y="6751796"/>
            <a:ext cx="5554980" cy="69437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5470"/>
              </a:lnSpc>
              <a:buNone/>
            </a:pPr>
            <a:endParaRPr lang="en-US" sz="4375" dirty="0"/>
          </a:p>
        </p:txBody>
      </p:sp>
      <p:sp>
        <p:nvSpPr>
          <p:cNvPr id="8" name="Oval 7"/>
          <p:cNvSpPr/>
          <p:nvPr/>
        </p:nvSpPr>
        <p:spPr>
          <a:xfrm>
            <a:off x="431800" y="650240"/>
            <a:ext cx="2007870" cy="954405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non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255" y="5715"/>
            <a:ext cx="14638655" cy="8132445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2037993" y="6113026"/>
            <a:ext cx="5554980" cy="69437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5470"/>
              </a:lnSpc>
              <a:buNone/>
            </a:pPr>
            <a:endParaRPr lang="en-US" sz="437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4" name="Text 2"/>
          <p:cNvSpPr/>
          <p:nvPr/>
        </p:nvSpPr>
        <p:spPr>
          <a:xfrm>
            <a:off x="221258" y="588050"/>
            <a:ext cx="10554414" cy="333256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2625"/>
              </a:lnSpc>
              <a:buNone/>
            </a:pPr>
            <a:r>
              <a:rPr lang="en-US" sz="3200" b="1" dirty="0">
                <a:solidFill>
                  <a:srgbClr val="F44444"/>
                </a:solidFill>
                <a:latin typeface="Calibri" panose="020F0502020204030204" charset="0"/>
                <a:ea typeface="Martel Sans" pitchFamily="34" charset="-122"/>
                <a:cs typeface="Calibri" panose="020F0502020204030204" charset="0"/>
              </a:rPr>
              <a:t>work information</a:t>
            </a:r>
            <a:endParaRPr lang="en-US" sz="3200" b="1" dirty="0">
              <a:latin typeface="Calibri" panose="020F0502020204030204" charset="0"/>
              <a:cs typeface="Calibri" panose="020F0502020204030204" charset="0"/>
            </a:endParaRPr>
          </a:p>
        </p:txBody>
      </p:sp>
      <p:pic>
        <p:nvPicPr>
          <p:cNvPr id="5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635" y="1650365"/>
            <a:ext cx="13866495" cy="4928870"/>
          </a:xfrm>
          <a:prstGeom prst="rect">
            <a:avLst/>
          </a:prstGeom>
        </p:spPr>
      </p:pic>
      <p:sp>
        <p:nvSpPr>
          <p:cNvPr id="6" name="Text 3"/>
          <p:cNvSpPr/>
          <p:nvPr/>
        </p:nvSpPr>
        <p:spPr>
          <a:xfrm>
            <a:off x="1292503" y="5291495"/>
            <a:ext cx="5554980" cy="69437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5470"/>
              </a:lnSpc>
              <a:buNone/>
            </a:pPr>
            <a:endParaRPr lang="en-US" sz="4375" dirty="0"/>
          </a:p>
        </p:txBody>
      </p:sp>
      <p:sp>
        <p:nvSpPr>
          <p:cNvPr id="8" name="Oval 7"/>
          <p:cNvSpPr/>
          <p:nvPr/>
        </p:nvSpPr>
        <p:spPr>
          <a:xfrm>
            <a:off x="220980" y="368935"/>
            <a:ext cx="3208655" cy="80899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non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4" name="Text 2"/>
          <p:cNvSpPr/>
          <p:nvPr/>
        </p:nvSpPr>
        <p:spPr>
          <a:xfrm>
            <a:off x="489228" y="1037511"/>
            <a:ext cx="10554414" cy="333256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2625"/>
              </a:lnSpc>
              <a:buNone/>
            </a:pPr>
            <a:r>
              <a:rPr lang="en-US" sz="3200" b="1" dirty="0">
                <a:solidFill>
                  <a:srgbClr val="F44444"/>
                </a:solidFill>
                <a:latin typeface="Calibri" panose="020F0502020204030204" charset="0"/>
                <a:ea typeface="Martel Sans" pitchFamily="34" charset="-122"/>
                <a:cs typeface="Calibri" panose="020F0502020204030204" charset="0"/>
              </a:rPr>
              <a:t>Private Information</a:t>
            </a:r>
            <a:endParaRPr lang="en-US" sz="3200" dirty="0"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5" name="Text 3"/>
          <p:cNvSpPr/>
          <p:nvPr/>
        </p:nvSpPr>
        <p:spPr>
          <a:xfrm>
            <a:off x="2037993" y="2596039"/>
            <a:ext cx="10554414" cy="333256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2625"/>
              </a:lnSpc>
              <a:buNone/>
            </a:pPr>
            <a:endParaRPr lang="en-US" sz="1750" dirty="0"/>
          </a:p>
        </p:txBody>
      </p:sp>
      <p:pic>
        <p:nvPicPr>
          <p:cNvPr id="6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795" y="2051685"/>
            <a:ext cx="14020800" cy="4695190"/>
          </a:xfrm>
          <a:prstGeom prst="rect">
            <a:avLst/>
          </a:prstGeom>
        </p:spPr>
      </p:pic>
      <p:sp>
        <p:nvSpPr>
          <p:cNvPr id="7" name="Text 4"/>
          <p:cNvSpPr/>
          <p:nvPr/>
        </p:nvSpPr>
        <p:spPr>
          <a:xfrm>
            <a:off x="2037993" y="5722144"/>
            <a:ext cx="5554980" cy="69437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5470"/>
              </a:lnSpc>
              <a:buNone/>
            </a:pPr>
            <a:endParaRPr lang="en-US" sz="4375" dirty="0"/>
          </a:p>
        </p:txBody>
      </p:sp>
      <p:sp>
        <p:nvSpPr>
          <p:cNvPr id="12" name="Oval 11"/>
          <p:cNvSpPr/>
          <p:nvPr/>
        </p:nvSpPr>
        <p:spPr>
          <a:xfrm>
            <a:off x="518795" y="702945"/>
            <a:ext cx="3474085" cy="1053465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non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4" name="Text 2"/>
          <p:cNvSpPr/>
          <p:nvPr/>
        </p:nvSpPr>
        <p:spPr>
          <a:xfrm>
            <a:off x="752515" y="715328"/>
            <a:ext cx="10371892" cy="327541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2580"/>
              </a:lnSpc>
              <a:buNone/>
            </a:pPr>
            <a:r>
              <a:rPr lang="en-US" sz="3200" b="1" dirty="0">
                <a:solidFill>
                  <a:srgbClr val="F44444"/>
                </a:solidFill>
                <a:latin typeface="Arial Black" panose="020B0A04020102020204" charset="0"/>
                <a:ea typeface="Martel Sans" pitchFamily="34" charset="-122"/>
                <a:cs typeface="Arial Black" panose="020B0A04020102020204" charset="0"/>
              </a:rPr>
              <a:t>private information</a:t>
            </a:r>
            <a:endParaRPr lang="en-US" sz="3200" dirty="0">
              <a:latin typeface="Arial Black" panose="020B0A04020102020204" charset="0"/>
              <a:cs typeface="Arial Black" panose="020B0A04020102020204" charset="0"/>
            </a:endParaRPr>
          </a:p>
        </p:txBody>
      </p:sp>
      <p:pic>
        <p:nvPicPr>
          <p:cNvPr id="5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37945"/>
            <a:ext cx="14684375" cy="6335395"/>
          </a:xfrm>
          <a:prstGeom prst="rect">
            <a:avLst/>
          </a:prstGeom>
        </p:spPr>
      </p:pic>
      <p:sp>
        <p:nvSpPr>
          <p:cNvPr id="6" name="Text 3"/>
          <p:cNvSpPr/>
          <p:nvPr/>
        </p:nvSpPr>
        <p:spPr>
          <a:xfrm>
            <a:off x="2129195" y="6946463"/>
            <a:ext cx="5458897" cy="682347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5375"/>
              </a:lnSpc>
              <a:buNone/>
            </a:pPr>
            <a:endParaRPr lang="en-US" sz="4300" dirty="0"/>
          </a:p>
        </p:txBody>
      </p:sp>
      <p:sp>
        <p:nvSpPr>
          <p:cNvPr id="9" name="Oval 8"/>
          <p:cNvSpPr/>
          <p:nvPr/>
        </p:nvSpPr>
        <p:spPr>
          <a:xfrm>
            <a:off x="752475" y="333375"/>
            <a:ext cx="4338320" cy="126619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vert="horz" wrap="non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150712"/>
            <a:ext cx="14630400" cy="8580477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4" name="Text 2"/>
          <p:cNvSpPr/>
          <p:nvPr/>
        </p:nvSpPr>
        <p:spPr>
          <a:xfrm>
            <a:off x="4615577" y="567571"/>
            <a:ext cx="7388066" cy="23324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1835"/>
              </a:lnSpc>
              <a:buNone/>
            </a:pPr>
            <a:r>
              <a:rPr lang="en-US" sz="4000" b="1" dirty="0">
                <a:solidFill>
                  <a:srgbClr val="F44444"/>
                </a:solidFill>
                <a:latin typeface="Arial Black" panose="020B0A04020102020204" charset="0"/>
                <a:ea typeface="Martel Sans" pitchFamily="34" charset="-122"/>
                <a:cs typeface="Arial Black" panose="020B0A04020102020204" charset="0"/>
              </a:rPr>
              <a:t>Org Chart</a:t>
            </a:r>
            <a:endParaRPr lang="en-US" sz="4000" dirty="0">
              <a:latin typeface="Arial Black" panose="020B0A04020102020204" charset="0"/>
              <a:cs typeface="Arial Black" panose="020B0A04020102020204" charset="0"/>
            </a:endParaRPr>
          </a:p>
        </p:txBody>
      </p:sp>
      <p:pic>
        <p:nvPicPr>
          <p:cNvPr id="5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270" y="567691"/>
            <a:ext cx="1646555" cy="1180428"/>
          </a:xfrm>
          <a:prstGeom prst="rect">
            <a:avLst/>
          </a:prstGeom>
        </p:spPr>
      </p:pic>
      <p:sp>
        <p:nvSpPr>
          <p:cNvPr id="8" name="Text 3"/>
          <p:cNvSpPr/>
          <p:nvPr/>
        </p:nvSpPr>
        <p:spPr>
          <a:xfrm>
            <a:off x="3621167" y="7666792"/>
            <a:ext cx="3888462" cy="48601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3825"/>
              </a:lnSpc>
              <a:buNone/>
            </a:pPr>
            <a:endParaRPr lang="en-US" sz="3060" dirty="0"/>
          </a:p>
        </p:txBody>
      </p:sp>
      <p:pic>
        <p:nvPicPr>
          <p:cNvPr id="10" name="Picture 9" descr="‏‏لقطة الشاشة (70)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9850" y="1628775"/>
            <a:ext cx="12409170" cy="60382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254" y="336177"/>
            <a:ext cx="13167360" cy="1223682"/>
          </a:xfrm>
        </p:spPr>
        <p:txBody>
          <a:bodyPr/>
          <a:lstStyle/>
          <a:p>
            <a:pPr algn="ctr"/>
            <a:r>
              <a:rPr lang="en-US" sz="4400" b="1" dirty="0">
                <a:solidFill>
                  <a:srgbClr val="F44444"/>
                </a:solidFill>
                <a:latin typeface="Arial Black" panose="020B0A04020102020204" charset="0"/>
                <a:ea typeface="Martel Sans" pitchFamily="34" charset="-122"/>
                <a:cs typeface="Arial Black" panose="020B0A04020102020204" charset="0"/>
              </a:rPr>
              <a:t>Org Chart</a:t>
            </a:r>
            <a:r>
              <a:rPr lang="en-US" sz="4400" dirty="0">
                <a:latin typeface="Arial Black" panose="020B0A04020102020204" charset="0"/>
                <a:cs typeface="Arial Black" panose="020B0A04020102020204" charset="0"/>
              </a:rPr>
              <a:t/>
            </a:r>
            <a:br>
              <a:rPr lang="en-US" sz="4400" dirty="0">
                <a:latin typeface="Arial Black" panose="020B0A04020102020204" charset="0"/>
                <a:cs typeface="Arial Black" panose="020B0A04020102020204" charset="0"/>
              </a:rPr>
            </a:b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8388" y="1766560"/>
            <a:ext cx="8485093" cy="5857922"/>
          </a:xfrm>
          <a:prstGeom prst="rect">
            <a:avLst/>
          </a:prstGeom>
        </p:spPr>
      </p:pic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270" y="567691"/>
            <a:ext cx="1646555" cy="1180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61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32934"/>
          </a:xfrm>
          <a:prstGeom prst="rect">
            <a:avLst/>
          </a:prstGeom>
          <a:solidFill>
            <a:srgbClr val="FFFFFF"/>
          </a:solidFill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255" y="473075"/>
            <a:ext cx="2111375" cy="760095"/>
          </a:xfrm>
          <a:prstGeom prst="rect">
            <a:avLst/>
          </a:prstGeom>
        </p:spPr>
      </p:pic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70" y="1297940"/>
            <a:ext cx="14512290" cy="6291580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2071926" y="6935867"/>
            <a:ext cx="5519142" cy="689967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5430"/>
              </a:lnSpc>
              <a:buNone/>
            </a:pPr>
            <a:endParaRPr lang="en-US" sz="434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-635"/>
            <a:ext cx="14630400" cy="8619490"/>
          </a:xfrm>
          <a:prstGeom prst="rect">
            <a:avLst/>
          </a:prstGeom>
          <a:solidFill>
            <a:srgbClr val="FFFFFF"/>
          </a:solidFill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0075" y="0"/>
            <a:ext cx="3877945" cy="8229600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1453515" y="2485390"/>
            <a:ext cx="9306560" cy="2076450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0" indent="0" algn="ctr">
              <a:lnSpc>
                <a:spcPts val="4375"/>
              </a:lnSpc>
              <a:buNone/>
            </a:pPr>
            <a:r>
              <a:rPr lang="en-US" sz="4800" dirty="0">
                <a:solidFill>
                  <a:srgbClr val="272D45"/>
                </a:solidFill>
                <a:latin typeface="Calibri" panose="020F0502020204030204" charset="0"/>
                <a:ea typeface="Kanit" pitchFamily="34" charset="-122"/>
                <a:cs typeface="Calibri" panose="020F0502020204030204" charset="0"/>
              </a:rPr>
              <a:t>Human Resource Planning for </a:t>
            </a:r>
            <a:r>
              <a:rPr lang="en-US" sz="4800" dirty="0">
                <a:solidFill>
                  <a:srgbClr val="F44444"/>
                </a:solidFill>
                <a:latin typeface="Calibri" panose="020F0502020204030204" charset="0"/>
                <a:ea typeface="Kanit" pitchFamily="34" charset="-122"/>
                <a:cs typeface="Calibri" panose="020F0502020204030204" charset="0"/>
              </a:rPr>
              <a:t>Sard Company </a:t>
            </a:r>
            <a:r>
              <a:rPr lang="en-US" sz="4800" dirty="0">
                <a:solidFill>
                  <a:srgbClr val="272D45"/>
                </a:solidFill>
                <a:latin typeface="Calibri" panose="020F0502020204030204" charset="0"/>
                <a:ea typeface="Kanit" pitchFamily="34" charset="-122"/>
                <a:cs typeface="Calibri" panose="020F0502020204030204" charset="0"/>
              </a:rPr>
              <a:t>with </a:t>
            </a:r>
            <a:r>
              <a:rPr lang="en-US" sz="4800" dirty="0">
                <a:solidFill>
                  <a:srgbClr val="F44444"/>
                </a:solidFill>
                <a:latin typeface="Calibri" panose="020F0502020204030204" charset="0"/>
                <a:ea typeface="Kanit" pitchFamily="34" charset="-122"/>
                <a:cs typeface="Calibri" panose="020F0502020204030204" charset="0"/>
              </a:rPr>
              <a:t>Odoo.</a:t>
            </a:r>
            <a:endParaRPr lang="en-US" sz="4800" dirty="0"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6" name="Text 3"/>
          <p:cNvSpPr/>
          <p:nvPr/>
        </p:nvSpPr>
        <p:spPr>
          <a:xfrm>
            <a:off x="1273254" y="4919901"/>
            <a:ext cx="9306401" cy="333256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 algn="ctr">
              <a:lnSpc>
                <a:spcPts val="2625"/>
              </a:lnSpc>
              <a:buNone/>
            </a:pPr>
            <a:r>
              <a:rPr lang="en-US" sz="2400" dirty="0">
                <a:solidFill>
                  <a:srgbClr val="2C3249"/>
                </a:solidFill>
                <a:latin typeface="Calibri" panose="020F0502020204030204" charset="0"/>
                <a:ea typeface="Martel Sans" pitchFamily="34" charset="-122"/>
                <a:cs typeface="Calibri" panose="020F0502020204030204" charset="0"/>
              </a:rPr>
              <a:t>Supervised by: Dr. Maher Abu Baker.</a:t>
            </a:r>
            <a:endParaRPr lang="en-US" sz="2400" dirty="0"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7" name="Text 4"/>
          <p:cNvSpPr/>
          <p:nvPr/>
        </p:nvSpPr>
        <p:spPr>
          <a:xfrm>
            <a:off x="833199" y="5503069"/>
            <a:ext cx="9306401" cy="333256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 algn="ctr">
              <a:lnSpc>
                <a:spcPts val="2625"/>
              </a:lnSpc>
              <a:buNone/>
            </a:pPr>
            <a:r>
              <a:rPr lang="en-US" sz="2400" dirty="0">
                <a:solidFill>
                  <a:srgbClr val="2C3249"/>
                </a:solidFill>
                <a:latin typeface="Calibri" panose="020F0502020204030204" charset="0"/>
                <a:ea typeface="Martel Sans" pitchFamily="34" charset="-122"/>
                <a:cs typeface="Calibri" panose="020F0502020204030204" charset="0"/>
              </a:rPr>
              <a:t>Prepared By: Baha'a Jaber, Ghazal Abu Zahra, Nervana Shelbayeh</a:t>
            </a:r>
            <a:r>
              <a:rPr lang="en-US" sz="1750" dirty="0">
                <a:solidFill>
                  <a:srgbClr val="2C3249"/>
                </a:solidFill>
                <a:latin typeface="Martel Sans" pitchFamily="34" charset="0"/>
                <a:ea typeface="Martel Sans" pitchFamily="34" charset="-122"/>
                <a:cs typeface="Martel Sans" pitchFamily="34" charset="-120"/>
              </a:rPr>
              <a:t>.</a:t>
            </a:r>
            <a:endParaRPr lang="en-US" sz="17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00" y="540385"/>
            <a:ext cx="2336165" cy="1052830"/>
          </a:xfrm>
          <a:prstGeom prst="rect">
            <a:avLst/>
          </a:prstGeom>
        </p:spPr>
      </p:pic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795" y="1926590"/>
            <a:ext cx="14020800" cy="5653405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2037993" y="6311860"/>
            <a:ext cx="5554980" cy="69437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5470"/>
              </a:lnSpc>
              <a:buNone/>
            </a:pPr>
            <a:endParaRPr lang="en-US" sz="437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-91440" y="-631289"/>
            <a:ext cx="14630400" cy="11619547"/>
          </a:xfrm>
          <a:prstGeom prst="rect">
            <a:avLst/>
          </a:prstGeom>
          <a:solidFill>
            <a:srgbClr val="FFFFFF"/>
          </a:solidFill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418" y="237661"/>
            <a:ext cx="2254250" cy="869950"/>
          </a:xfrm>
          <a:prstGeom prst="rect">
            <a:avLst/>
          </a:prstGeom>
        </p:spPr>
      </p:pic>
      <p:sp>
        <p:nvSpPr>
          <p:cNvPr id="9" name="Text 2"/>
          <p:cNvSpPr/>
          <p:nvPr/>
        </p:nvSpPr>
        <p:spPr>
          <a:xfrm>
            <a:off x="3889137" y="6943447"/>
            <a:ext cx="5366028" cy="670679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5280"/>
              </a:lnSpc>
              <a:buNone/>
            </a:pPr>
            <a:endParaRPr lang="en-US" sz="4225" dirty="0"/>
          </a:p>
        </p:txBody>
      </p:sp>
      <p:sp>
        <p:nvSpPr>
          <p:cNvPr id="11" name="Text 3"/>
          <p:cNvSpPr/>
          <p:nvPr/>
        </p:nvSpPr>
        <p:spPr>
          <a:xfrm>
            <a:off x="3621167" y="9734193"/>
            <a:ext cx="7388066" cy="23324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1835"/>
              </a:lnSpc>
              <a:buNone/>
            </a:pPr>
            <a:endParaRPr lang="en-US" sz="1225" dirty="0"/>
          </a:p>
        </p:txBody>
      </p:sp>
      <p:sp>
        <p:nvSpPr>
          <p:cNvPr id="12" name="Text 4"/>
          <p:cNvSpPr/>
          <p:nvPr/>
        </p:nvSpPr>
        <p:spPr>
          <a:xfrm>
            <a:off x="3621167" y="10142339"/>
            <a:ext cx="7388066" cy="23324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1835"/>
              </a:lnSpc>
              <a:buNone/>
            </a:pPr>
            <a:endParaRPr lang="en-US" sz="1225" dirty="0"/>
          </a:p>
        </p:txBody>
      </p:sp>
      <p:sp>
        <p:nvSpPr>
          <p:cNvPr id="13" name="Text 5"/>
          <p:cNvSpPr/>
          <p:nvPr/>
        </p:nvSpPr>
        <p:spPr>
          <a:xfrm>
            <a:off x="3621167" y="10550485"/>
            <a:ext cx="7388066" cy="23324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1835"/>
              </a:lnSpc>
              <a:buNone/>
            </a:pPr>
            <a:endParaRPr lang="en-US" sz="1225" dirty="0"/>
          </a:p>
        </p:txBody>
      </p:sp>
      <p:sp>
        <p:nvSpPr>
          <p:cNvPr id="14" name="Text 6"/>
          <p:cNvSpPr/>
          <p:nvPr/>
        </p:nvSpPr>
        <p:spPr>
          <a:xfrm>
            <a:off x="3621167" y="10958632"/>
            <a:ext cx="7388066" cy="23324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1835"/>
              </a:lnSpc>
              <a:buNone/>
            </a:pPr>
            <a:endParaRPr lang="en-US" sz="1225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418" y="1576250"/>
            <a:ext cx="2380130" cy="450343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95284" y="237661"/>
            <a:ext cx="7316221" cy="2178516"/>
          </a:xfrm>
          <a:prstGeom prst="rect">
            <a:avLst/>
          </a:prstGeom>
        </p:spPr>
      </p:pic>
      <p:cxnSp>
        <p:nvCxnSpPr>
          <p:cNvPr id="21" name="Straight Arrow Connector 20"/>
          <p:cNvCxnSpPr/>
          <p:nvPr/>
        </p:nvCxnSpPr>
        <p:spPr bwMode="auto">
          <a:xfrm flipH="1">
            <a:off x="2973669" y="1576250"/>
            <a:ext cx="5874496" cy="1077588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</p:spPr>
      </p:cxnSp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60859" y="4629427"/>
            <a:ext cx="4327513" cy="1831293"/>
          </a:xfrm>
          <a:prstGeom prst="rect">
            <a:avLst/>
          </a:prstGeom>
        </p:spPr>
      </p:pic>
      <p:cxnSp>
        <p:nvCxnSpPr>
          <p:cNvPr id="25" name="Straight Arrow Connector 24"/>
          <p:cNvCxnSpPr/>
          <p:nvPr/>
        </p:nvCxnSpPr>
        <p:spPr bwMode="auto">
          <a:xfrm>
            <a:off x="13326035" y="2245659"/>
            <a:ext cx="0" cy="1869141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0"/>
            <a:ext cx="14630400" cy="12216765"/>
          </a:xfrm>
          <a:prstGeom prst="rect">
            <a:avLst/>
          </a:prstGeom>
          <a:solidFill>
            <a:srgbClr val="FFFFFF"/>
          </a:solidFill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160" y="602615"/>
            <a:ext cx="2153920" cy="847090"/>
          </a:xfrm>
          <a:prstGeom prst="rect">
            <a:avLst/>
          </a:prstGeom>
        </p:spPr>
      </p:pic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5553" y="952500"/>
            <a:ext cx="8068235" cy="3828693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3621167" y="5483662"/>
            <a:ext cx="7388066" cy="23324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1835"/>
              </a:lnSpc>
              <a:buNone/>
            </a:pPr>
            <a:endParaRPr lang="en-US" sz="1225" dirty="0"/>
          </a:p>
        </p:txBody>
      </p:sp>
      <p:sp>
        <p:nvSpPr>
          <p:cNvPr id="7" name="Text 3"/>
          <p:cNvSpPr/>
          <p:nvPr/>
        </p:nvSpPr>
        <p:spPr>
          <a:xfrm>
            <a:off x="3621167" y="5891808"/>
            <a:ext cx="7388066" cy="23324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1835"/>
              </a:lnSpc>
              <a:buNone/>
            </a:pPr>
            <a:endParaRPr lang="en-US" sz="1225" dirty="0"/>
          </a:p>
        </p:txBody>
      </p:sp>
      <p:sp>
        <p:nvSpPr>
          <p:cNvPr id="8" name="Text 4"/>
          <p:cNvSpPr/>
          <p:nvPr/>
        </p:nvSpPr>
        <p:spPr>
          <a:xfrm>
            <a:off x="3621167" y="6299954"/>
            <a:ext cx="7388066" cy="23324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1835"/>
              </a:lnSpc>
              <a:buNone/>
            </a:pPr>
            <a:endParaRPr lang="en-US" sz="1225" dirty="0"/>
          </a:p>
        </p:txBody>
      </p:sp>
      <p:sp>
        <p:nvSpPr>
          <p:cNvPr id="9" name="Text 5"/>
          <p:cNvSpPr/>
          <p:nvPr/>
        </p:nvSpPr>
        <p:spPr>
          <a:xfrm>
            <a:off x="3621167" y="6708100"/>
            <a:ext cx="7388066" cy="23324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1835"/>
              </a:lnSpc>
              <a:buNone/>
            </a:pPr>
            <a:endParaRPr lang="en-US" sz="1225" dirty="0"/>
          </a:p>
        </p:txBody>
      </p:sp>
      <p:sp>
        <p:nvSpPr>
          <p:cNvPr id="10" name="Text 6"/>
          <p:cNvSpPr/>
          <p:nvPr/>
        </p:nvSpPr>
        <p:spPr>
          <a:xfrm>
            <a:off x="3621167" y="7116247"/>
            <a:ext cx="7388066" cy="23324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1835"/>
              </a:lnSpc>
              <a:buNone/>
            </a:pPr>
            <a:endParaRPr lang="en-US" sz="1225" dirty="0"/>
          </a:p>
        </p:txBody>
      </p:sp>
      <p:pic>
        <p:nvPicPr>
          <p:cNvPr id="11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21167" y="4593327"/>
            <a:ext cx="6543675" cy="3856355"/>
          </a:xfrm>
          <a:prstGeom prst="rect">
            <a:avLst/>
          </a:prstGeom>
        </p:spPr>
      </p:pic>
      <p:sp>
        <p:nvSpPr>
          <p:cNvPr id="12" name="Text 7"/>
          <p:cNvSpPr/>
          <p:nvPr/>
        </p:nvSpPr>
        <p:spPr>
          <a:xfrm>
            <a:off x="3621167" y="11555849"/>
            <a:ext cx="7388066" cy="23324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1835"/>
              </a:lnSpc>
              <a:buNone/>
            </a:pPr>
            <a:endParaRPr lang="en-US" sz="122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-94615"/>
            <a:ext cx="14630400" cy="8232815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4" name="Text 2"/>
          <p:cNvSpPr/>
          <p:nvPr/>
        </p:nvSpPr>
        <p:spPr>
          <a:xfrm>
            <a:off x="3185160" y="634603"/>
            <a:ext cx="8259961" cy="326112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 algn="l">
              <a:lnSpc>
                <a:spcPts val="2565"/>
              </a:lnSpc>
              <a:buNone/>
            </a:pPr>
            <a:endParaRPr lang="en-US" sz="1710" dirty="0"/>
          </a:p>
        </p:txBody>
      </p:sp>
      <p:sp>
        <p:nvSpPr>
          <p:cNvPr id="5" name="Text 3"/>
          <p:cNvSpPr/>
          <p:nvPr/>
        </p:nvSpPr>
        <p:spPr>
          <a:xfrm>
            <a:off x="3185160" y="1156335"/>
            <a:ext cx="8259961" cy="326112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 algn="l">
              <a:lnSpc>
                <a:spcPts val="2565"/>
              </a:lnSpc>
              <a:buNone/>
            </a:pPr>
            <a:endParaRPr lang="en-US" sz="1710" dirty="0"/>
          </a:p>
        </p:txBody>
      </p:sp>
      <p:pic>
        <p:nvPicPr>
          <p:cNvPr id="6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5205" y="882650"/>
            <a:ext cx="2179955" cy="1102360"/>
          </a:xfrm>
          <a:prstGeom prst="rect">
            <a:avLst/>
          </a:prstGeom>
        </p:spPr>
      </p:pic>
      <p:sp>
        <p:nvSpPr>
          <p:cNvPr id="7" name="Text 4"/>
          <p:cNvSpPr/>
          <p:nvPr/>
        </p:nvSpPr>
        <p:spPr>
          <a:xfrm>
            <a:off x="3185160" y="2460546"/>
            <a:ext cx="8259961" cy="326112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 algn="l">
              <a:lnSpc>
                <a:spcPts val="2565"/>
              </a:lnSpc>
              <a:buNone/>
            </a:pPr>
            <a:r>
              <a:rPr lang="en-US" sz="4400" b="1" dirty="0">
                <a:solidFill>
                  <a:srgbClr val="2C3249"/>
                </a:solidFill>
                <a:latin typeface="Arial Black" panose="020B0A04020102020204" charset="0"/>
                <a:ea typeface="Martel Sans" pitchFamily="34" charset="-122"/>
                <a:cs typeface="Arial Black" panose="020B0A04020102020204" charset="0"/>
              </a:rPr>
              <a:t> </a:t>
            </a:r>
            <a:r>
              <a:rPr lang="en-US" sz="4400" b="1" dirty="0">
                <a:solidFill>
                  <a:srgbClr val="F44444"/>
                </a:solidFill>
                <a:latin typeface="Arial Black" panose="020B0A04020102020204" charset="0"/>
                <a:ea typeface="Martel Sans" pitchFamily="34" charset="-122"/>
                <a:cs typeface="Arial Black" panose="020B0A04020102020204" charset="0"/>
              </a:rPr>
              <a:t>customization (Fingerprint)</a:t>
            </a:r>
            <a:r>
              <a:rPr lang="en-US" sz="4400" b="1" dirty="0">
                <a:solidFill>
                  <a:srgbClr val="F44444"/>
                </a:solidFill>
                <a:latin typeface="Martel Sans" pitchFamily="34" charset="0"/>
                <a:ea typeface="Martel Sans" pitchFamily="34" charset="-122"/>
                <a:cs typeface="Martel Sans" pitchFamily="34" charset="-120"/>
              </a:rPr>
              <a:t> </a:t>
            </a:r>
            <a:r>
              <a:rPr lang="en-US" sz="1710" dirty="0">
                <a:solidFill>
                  <a:srgbClr val="F44444"/>
                </a:solidFill>
                <a:latin typeface="Martel Sans" pitchFamily="34" charset="0"/>
                <a:ea typeface="Martel Sans" pitchFamily="34" charset="-122"/>
                <a:cs typeface="Martel Sans" pitchFamily="34" charset="-120"/>
              </a:rPr>
              <a:t>.</a:t>
            </a:r>
            <a:endParaRPr lang="en-US" sz="1710" dirty="0"/>
          </a:p>
        </p:txBody>
      </p:sp>
      <p:sp>
        <p:nvSpPr>
          <p:cNvPr id="8" name="Text 5"/>
          <p:cNvSpPr/>
          <p:nvPr/>
        </p:nvSpPr>
        <p:spPr>
          <a:xfrm>
            <a:off x="3185160" y="2982277"/>
            <a:ext cx="8259961" cy="326112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 algn="l">
              <a:lnSpc>
                <a:spcPts val="2565"/>
              </a:lnSpc>
              <a:buNone/>
            </a:pPr>
            <a:r>
              <a:rPr lang="en-US" sz="3200" b="1" dirty="0">
                <a:solidFill>
                  <a:srgbClr val="2C3249"/>
                </a:solidFill>
                <a:latin typeface="Martel Sans" pitchFamily="34" charset="0"/>
                <a:ea typeface="Martel Sans" pitchFamily="34" charset="-122"/>
                <a:cs typeface="Martel Sans" pitchFamily="34" charset="-120"/>
              </a:rPr>
              <a:t>It cost $1500-$3000</a:t>
            </a:r>
            <a:endParaRPr lang="en-US" sz="3200" b="1" dirty="0"/>
          </a:p>
        </p:txBody>
      </p:sp>
      <p:sp>
        <p:nvSpPr>
          <p:cNvPr id="9" name="Text 6"/>
          <p:cNvSpPr/>
          <p:nvPr/>
        </p:nvSpPr>
        <p:spPr>
          <a:xfrm>
            <a:off x="3185160" y="3504009"/>
            <a:ext cx="8259961" cy="326112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 algn="l">
              <a:lnSpc>
                <a:spcPts val="2565"/>
              </a:lnSpc>
              <a:buNone/>
            </a:pPr>
            <a:r>
              <a:rPr lang="en-US" sz="1710" dirty="0">
                <a:solidFill>
                  <a:srgbClr val="2C3249"/>
                </a:solidFill>
                <a:latin typeface="Martel Sans" pitchFamily="34" charset="0"/>
                <a:ea typeface="Martel Sans" pitchFamily="34" charset="-122"/>
                <a:cs typeface="Martel Sans" pitchFamily="34" charset="-120"/>
              </a:rPr>
              <a:t> </a:t>
            </a:r>
            <a:endParaRPr lang="en-US" sz="1710" dirty="0"/>
          </a:p>
        </p:txBody>
      </p:sp>
      <p:pic>
        <p:nvPicPr>
          <p:cNvPr id="10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94244" y="4025741"/>
            <a:ext cx="2250877" cy="37289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34363"/>
          </a:xfrm>
          <a:prstGeom prst="rect">
            <a:avLst/>
          </a:prstGeom>
          <a:solidFill>
            <a:srgbClr val="FFFFFF"/>
          </a:solidFill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350" y="354330"/>
            <a:ext cx="1320800" cy="1268730"/>
          </a:xfrm>
          <a:prstGeom prst="rect">
            <a:avLst/>
          </a:prstGeom>
        </p:spPr>
      </p:pic>
      <p:pic>
        <p:nvPicPr>
          <p:cNvPr id="7" name="Image 3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930" y="4897755"/>
            <a:ext cx="13913485" cy="2689225"/>
          </a:xfrm>
          <a:prstGeom prst="rect">
            <a:avLst/>
          </a:prstGeom>
        </p:spPr>
      </p:pic>
      <p:sp>
        <p:nvSpPr>
          <p:cNvPr id="8" name="Text 2"/>
          <p:cNvSpPr/>
          <p:nvPr/>
        </p:nvSpPr>
        <p:spPr>
          <a:xfrm>
            <a:off x="3261598" y="7231618"/>
            <a:ext cx="4266962" cy="533400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4200"/>
              </a:lnSpc>
              <a:buNone/>
            </a:pPr>
            <a:endParaRPr lang="en-US" sz="336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9930" y="1546762"/>
            <a:ext cx="11271399" cy="28864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48055"/>
          </a:xfrm>
          <a:prstGeom prst="rect">
            <a:avLst/>
          </a:prstGeom>
          <a:solidFill>
            <a:srgbClr val="FFFFFF"/>
          </a:solidFill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860" y="427990"/>
            <a:ext cx="2081530" cy="752475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3621167" y="1219795"/>
            <a:ext cx="5366028" cy="670679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5280"/>
              </a:lnSpc>
              <a:buNone/>
            </a:pPr>
            <a:endParaRPr lang="en-US" sz="4225" dirty="0"/>
          </a:p>
        </p:txBody>
      </p:sp>
      <p:pic>
        <p:nvPicPr>
          <p:cNvPr id="6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9735" y="1184275"/>
            <a:ext cx="9227820" cy="6551930"/>
          </a:xfrm>
          <a:prstGeom prst="rect">
            <a:avLst/>
          </a:prstGeom>
        </p:spPr>
      </p:pic>
      <p:sp>
        <p:nvSpPr>
          <p:cNvPr id="7" name="Text 3"/>
          <p:cNvSpPr/>
          <p:nvPr/>
        </p:nvSpPr>
        <p:spPr>
          <a:xfrm>
            <a:off x="3621167" y="7334369"/>
            <a:ext cx="3888462" cy="48601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3825"/>
              </a:lnSpc>
              <a:buNone/>
            </a:pPr>
            <a:endParaRPr lang="en-US" sz="306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7715" y="2451735"/>
            <a:ext cx="10554335" cy="4210050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679728" y="703778"/>
            <a:ext cx="5684877" cy="69437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5470"/>
              </a:lnSpc>
              <a:buNone/>
            </a:pPr>
            <a:r>
              <a:rPr lang="en-US" sz="4375" dirty="0">
                <a:solidFill>
                  <a:srgbClr val="272D45"/>
                </a:solidFill>
                <a:latin typeface="Arial Black" panose="020B0A04020102020204" charset="0"/>
                <a:ea typeface="Kanit" pitchFamily="34" charset="-122"/>
                <a:cs typeface="Arial Black" panose="020B0A04020102020204" charset="0"/>
              </a:rPr>
              <a:t>Identify a new approval</a:t>
            </a:r>
            <a:endParaRPr lang="en-US" sz="4375" dirty="0">
              <a:latin typeface="Arial Black" panose="020B0A04020102020204" charset="0"/>
              <a:cs typeface="Arial Black" panose="020B0A04020102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" y="495300"/>
            <a:ext cx="2069465" cy="909320"/>
          </a:xfrm>
          <a:prstGeom prst="rect">
            <a:avLst/>
          </a:prstGeom>
        </p:spPr>
      </p:pic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850" y="1404620"/>
            <a:ext cx="14096365" cy="6354445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2037993" y="6561892"/>
            <a:ext cx="5554980" cy="69437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5470"/>
              </a:lnSpc>
              <a:buNone/>
            </a:pPr>
            <a:endParaRPr lang="en-US" sz="437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5" name="Text 2"/>
          <p:cNvSpPr/>
          <p:nvPr/>
        </p:nvSpPr>
        <p:spPr>
          <a:xfrm>
            <a:off x="373658" y="398780"/>
            <a:ext cx="5554980" cy="69437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5470"/>
              </a:lnSpc>
              <a:buNone/>
            </a:pPr>
            <a:r>
              <a:rPr lang="en-US" sz="4375" dirty="0">
                <a:solidFill>
                  <a:srgbClr val="272D45"/>
                </a:solidFill>
                <a:latin typeface="Arial Black" panose="020B0A04020102020204" charset="0"/>
                <a:ea typeface="Kanit" pitchFamily="34" charset="-122"/>
                <a:cs typeface="Arial Black" panose="020B0A04020102020204" charset="0"/>
              </a:rPr>
              <a:t>Ask for approval</a:t>
            </a:r>
            <a:endParaRPr lang="en-US" sz="4375" dirty="0">
              <a:latin typeface="Arial Black" panose="020B0A04020102020204" charset="0"/>
              <a:cs typeface="Arial Black" panose="020B0A0402010202020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9824" y="2447692"/>
            <a:ext cx="9337855" cy="41548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5" name="Text 2"/>
          <p:cNvSpPr/>
          <p:nvPr/>
        </p:nvSpPr>
        <p:spPr>
          <a:xfrm>
            <a:off x="431443" y="433824"/>
            <a:ext cx="5554980" cy="69437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5470"/>
              </a:lnSpc>
              <a:buNone/>
            </a:pPr>
            <a:r>
              <a:rPr lang="en-US" sz="4375" dirty="0">
                <a:solidFill>
                  <a:srgbClr val="272D45"/>
                </a:solidFill>
                <a:latin typeface="Arial Black" panose="020B0A04020102020204" charset="0"/>
                <a:ea typeface="Kanit" pitchFamily="34" charset="-122"/>
                <a:cs typeface="Arial Black" panose="020B0A04020102020204" charset="0"/>
              </a:rPr>
              <a:t>All approvals</a:t>
            </a:r>
            <a:endParaRPr lang="en-US" sz="4375" dirty="0">
              <a:latin typeface="Arial Black" panose="020B0A04020102020204" charset="0"/>
              <a:cs typeface="Arial Black" panose="020B0A0402010202020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694" y="2433918"/>
            <a:ext cx="12761259" cy="4276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4" name="Text 2"/>
          <p:cNvSpPr/>
          <p:nvPr/>
        </p:nvSpPr>
        <p:spPr>
          <a:xfrm>
            <a:off x="472440" y="1278890"/>
            <a:ext cx="6293485" cy="694690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5470"/>
              </a:lnSpc>
              <a:buNone/>
            </a:pPr>
            <a:r>
              <a:rPr lang="en-US" sz="5400" b="1" dirty="0">
                <a:solidFill>
                  <a:srgbClr val="272D45"/>
                </a:solidFill>
                <a:latin typeface="Calibri" panose="020F0502020204030204" charset="0"/>
                <a:ea typeface="Kanit" pitchFamily="34" charset="-122"/>
                <a:cs typeface="Calibri" panose="020F0502020204030204" charset="0"/>
              </a:rPr>
              <a:t>Table of Contents:</a:t>
            </a:r>
            <a:endParaRPr lang="en-US" sz="5400" b="1" dirty="0"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5" name="Text 3"/>
          <p:cNvSpPr/>
          <p:nvPr/>
        </p:nvSpPr>
        <p:spPr>
          <a:xfrm>
            <a:off x="472519" y="2738993"/>
            <a:ext cx="10199013" cy="333256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342900" indent="-342900" algn="l">
              <a:lnSpc>
                <a:spcPts val="2625"/>
              </a:lnSpc>
              <a:buSzPct val="100000"/>
              <a:buChar char="•"/>
            </a:pPr>
            <a:r>
              <a:rPr lang="en-US" sz="2800" b="1" dirty="0">
                <a:solidFill>
                  <a:srgbClr val="F44444"/>
                </a:solidFill>
                <a:latin typeface="Calibri" panose="020F0502020204030204" charset="0"/>
                <a:ea typeface="Martel Sans" pitchFamily="34" charset="-122"/>
                <a:cs typeface="Calibri" panose="020F0502020204030204" charset="0"/>
              </a:rPr>
              <a:t>Introduction</a:t>
            </a:r>
            <a:endParaRPr lang="en-US" sz="2800" dirty="0"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6" name="Text 4"/>
          <p:cNvSpPr/>
          <p:nvPr/>
        </p:nvSpPr>
        <p:spPr>
          <a:xfrm>
            <a:off x="473154" y="3283982"/>
            <a:ext cx="10199013" cy="333256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342900" indent="-342900" algn="l">
              <a:lnSpc>
                <a:spcPts val="2625"/>
              </a:lnSpc>
              <a:buSzPct val="100000"/>
              <a:buChar char="•"/>
            </a:pPr>
            <a:r>
              <a:rPr lang="en-US" sz="2800" b="1" dirty="0">
                <a:solidFill>
                  <a:srgbClr val="F44444"/>
                </a:solidFill>
                <a:latin typeface="Calibri" panose="020F0502020204030204" charset="0"/>
                <a:ea typeface="Martel Sans" pitchFamily="34" charset="-122"/>
                <a:cs typeface="Calibri" panose="020F0502020204030204" charset="0"/>
              </a:rPr>
              <a:t>Tools used in analysis</a:t>
            </a:r>
            <a:r>
              <a:rPr lang="en-US" sz="2400" b="1" dirty="0">
                <a:solidFill>
                  <a:srgbClr val="F44444"/>
                </a:solidFill>
                <a:latin typeface="Calibri" panose="020F0502020204030204" charset="0"/>
                <a:ea typeface="Martel Sans" pitchFamily="34" charset="-122"/>
                <a:cs typeface="Calibri" panose="020F0502020204030204" charset="0"/>
              </a:rPr>
              <a:t> </a:t>
            </a:r>
            <a:endParaRPr lang="en-US" sz="2400" dirty="0"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7" name="Text 5"/>
          <p:cNvSpPr/>
          <p:nvPr/>
        </p:nvSpPr>
        <p:spPr>
          <a:xfrm>
            <a:off x="508714" y="3781346"/>
            <a:ext cx="10199013" cy="333256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342900" indent="-342900" algn="l">
              <a:lnSpc>
                <a:spcPts val="2625"/>
              </a:lnSpc>
              <a:buSzPct val="100000"/>
              <a:buChar char="•"/>
            </a:pPr>
            <a:r>
              <a:rPr lang="en-US" sz="2800" b="1" dirty="0">
                <a:solidFill>
                  <a:srgbClr val="F44444"/>
                </a:solidFill>
                <a:latin typeface="Calibri" panose="020F0502020204030204" charset="0"/>
                <a:ea typeface="Martel Sans" pitchFamily="34" charset="-122"/>
                <a:cs typeface="Calibri" panose="020F0502020204030204" charset="0"/>
              </a:rPr>
              <a:t>Current State</a:t>
            </a:r>
            <a:endParaRPr lang="en-US" sz="2800" dirty="0"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8" name="Text 6"/>
          <p:cNvSpPr/>
          <p:nvPr/>
        </p:nvSpPr>
        <p:spPr>
          <a:xfrm>
            <a:off x="508714" y="4354909"/>
            <a:ext cx="10199013" cy="333256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342900" indent="-342900" algn="l">
              <a:lnSpc>
                <a:spcPts val="2625"/>
              </a:lnSpc>
              <a:buSzPct val="100000"/>
              <a:buChar char="•"/>
            </a:pPr>
            <a:r>
              <a:rPr lang="en-US" sz="2800" b="1" dirty="0">
                <a:solidFill>
                  <a:srgbClr val="F44444"/>
                </a:solidFill>
                <a:latin typeface="Calibri" panose="020F0502020204030204" charset="0"/>
                <a:ea typeface="Martel Sans" pitchFamily="34" charset="-122"/>
                <a:cs typeface="Calibri" panose="020F0502020204030204" charset="0"/>
              </a:rPr>
              <a:t>Reasons for using odoo</a:t>
            </a:r>
            <a:endParaRPr lang="en-US" sz="2800" dirty="0"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9" name="Text 7"/>
          <p:cNvSpPr/>
          <p:nvPr/>
        </p:nvSpPr>
        <p:spPr>
          <a:xfrm>
            <a:off x="509349" y="4928473"/>
            <a:ext cx="10199013" cy="333256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342900" indent="-342900" algn="l">
              <a:lnSpc>
                <a:spcPts val="2625"/>
              </a:lnSpc>
              <a:buSzPct val="100000"/>
              <a:buChar char="•"/>
            </a:pPr>
            <a:r>
              <a:rPr lang="en-US" sz="2800" b="1" dirty="0">
                <a:solidFill>
                  <a:srgbClr val="F44444"/>
                </a:solidFill>
                <a:latin typeface="Calibri" panose="020F0502020204030204" charset="0"/>
                <a:ea typeface="Martel Sans" pitchFamily="34" charset="-122"/>
                <a:cs typeface="Calibri" panose="020F0502020204030204" charset="0"/>
              </a:rPr>
              <a:t>Solution</a:t>
            </a:r>
            <a:endParaRPr lang="en-US" sz="2800" dirty="0"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10" name="Text 8"/>
          <p:cNvSpPr/>
          <p:nvPr/>
        </p:nvSpPr>
        <p:spPr>
          <a:xfrm>
            <a:off x="509984" y="5501402"/>
            <a:ext cx="10199013" cy="333256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342900" indent="-342900" algn="l">
              <a:lnSpc>
                <a:spcPts val="2625"/>
              </a:lnSpc>
              <a:buSzPct val="100000"/>
              <a:buChar char="•"/>
            </a:pPr>
            <a:r>
              <a:rPr lang="en-US" sz="2800" b="1" dirty="0">
                <a:solidFill>
                  <a:srgbClr val="F44444"/>
                </a:solidFill>
                <a:latin typeface="Calibri" panose="020F0502020204030204" charset="0"/>
                <a:ea typeface="Martel Sans" pitchFamily="34" charset="-122"/>
                <a:cs typeface="Calibri" panose="020F0502020204030204" charset="0"/>
              </a:rPr>
              <a:t>Modules</a:t>
            </a:r>
          </a:p>
        </p:txBody>
      </p:sp>
      <p:sp>
        <p:nvSpPr>
          <p:cNvPr id="11" name="Text 9"/>
          <p:cNvSpPr/>
          <p:nvPr/>
        </p:nvSpPr>
        <p:spPr>
          <a:xfrm>
            <a:off x="472519" y="6074331"/>
            <a:ext cx="10199013" cy="333256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342900" indent="-342900" algn="l">
              <a:lnSpc>
                <a:spcPts val="2625"/>
              </a:lnSpc>
              <a:buSzPct val="100000"/>
              <a:buChar char="•"/>
            </a:pPr>
            <a:r>
              <a:rPr lang="en-US" sz="2800" b="1" dirty="0">
                <a:solidFill>
                  <a:srgbClr val="F44444"/>
                </a:solidFill>
                <a:latin typeface="Calibri" panose="020F0502020204030204" charset="0"/>
                <a:ea typeface="Martel Sans" pitchFamily="34" charset="-122"/>
                <a:cs typeface="Calibri" panose="020F0502020204030204" charset="0"/>
              </a:rPr>
              <a:t>Reports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30791"/>
          </a:xfrm>
          <a:prstGeom prst="rect">
            <a:avLst/>
          </a:prstGeom>
          <a:solidFill>
            <a:srgbClr val="FFFFFF"/>
          </a:solidFill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935" y="437515"/>
            <a:ext cx="1736725" cy="847090"/>
          </a:xfrm>
          <a:prstGeom prst="rect">
            <a:avLst/>
          </a:prstGeom>
        </p:spPr>
      </p:pic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680" y="1284605"/>
            <a:ext cx="14269720" cy="3794760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2628186" y="5301258"/>
            <a:ext cx="9374029" cy="318968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2330"/>
              </a:lnSpc>
              <a:buNone/>
            </a:pPr>
            <a:r>
              <a:rPr lang="en-US" sz="2800" b="1" dirty="0">
                <a:solidFill>
                  <a:srgbClr val="2C3249"/>
                </a:solidFill>
                <a:latin typeface="Arial Black" panose="020B0A04020102020204" charset="0"/>
                <a:ea typeface="Martel Sans" pitchFamily="34" charset="-122"/>
                <a:cs typeface="Arial Black" panose="020B0A04020102020204" charset="0"/>
              </a:rPr>
              <a:t>For Example</a:t>
            </a:r>
            <a:r>
              <a:rPr lang="en-US" sz="1555" dirty="0">
                <a:solidFill>
                  <a:srgbClr val="2C3249"/>
                </a:solidFill>
                <a:latin typeface="Martel Sans" pitchFamily="34" charset="0"/>
                <a:ea typeface="Martel Sans" pitchFamily="34" charset="-122"/>
                <a:cs typeface="Martel Sans" pitchFamily="34" charset="-120"/>
              </a:rPr>
              <a:t> </a:t>
            </a:r>
            <a:r>
              <a:rPr lang="en-US" sz="1555" dirty="0">
                <a:solidFill>
                  <a:srgbClr val="000000"/>
                </a:solidFill>
                <a:latin typeface="Martel Sans" pitchFamily="34" charset="0"/>
                <a:ea typeface="Martel Sans" pitchFamily="34" charset="-122"/>
                <a:cs typeface="Martel Sans" pitchFamily="34" charset="-120"/>
              </a:rPr>
              <a:t>🔽</a:t>
            </a:r>
            <a:r>
              <a:rPr lang="en-US" sz="1555" dirty="0">
                <a:solidFill>
                  <a:srgbClr val="2C3249"/>
                </a:solidFill>
                <a:latin typeface="Martel Sans" pitchFamily="34" charset="0"/>
                <a:ea typeface="Martel Sans" pitchFamily="34" charset="-122"/>
                <a:cs typeface="Martel Sans" pitchFamily="34" charset="-120"/>
              </a:rPr>
              <a:t> </a:t>
            </a:r>
            <a:endParaRPr lang="en-US" sz="1555" dirty="0"/>
          </a:p>
        </p:txBody>
      </p:sp>
      <p:pic>
        <p:nvPicPr>
          <p:cNvPr id="7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8935" y="5842000"/>
            <a:ext cx="12846050" cy="2286635"/>
          </a:xfrm>
          <a:prstGeom prst="rect">
            <a:avLst/>
          </a:prstGeom>
        </p:spPr>
      </p:pic>
      <p:sp>
        <p:nvSpPr>
          <p:cNvPr id="8" name="Text 3"/>
          <p:cNvSpPr/>
          <p:nvPr/>
        </p:nvSpPr>
        <p:spPr>
          <a:xfrm>
            <a:off x="2628186" y="7071360"/>
            <a:ext cx="4933593" cy="616744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4855"/>
              </a:lnSpc>
              <a:buNone/>
            </a:pPr>
            <a:endParaRPr lang="en-US" sz="388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630" y="396875"/>
            <a:ext cx="1463675" cy="842645"/>
          </a:xfrm>
          <a:prstGeom prst="rect">
            <a:avLst/>
          </a:prstGeom>
        </p:spPr>
      </p:pic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10" y="1390650"/>
            <a:ext cx="14614525" cy="6047740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2037993" y="6751439"/>
            <a:ext cx="5554980" cy="69437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5470"/>
              </a:lnSpc>
              <a:buNone/>
            </a:pPr>
            <a:endParaRPr lang="en-US" sz="437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105" y="568325"/>
            <a:ext cx="2065020" cy="1097915"/>
          </a:xfrm>
          <a:prstGeom prst="rect">
            <a:avLst/>
          </a:prstGeom>
        </p:spPr>
      </p:pic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" y="1916430"/>
            <a:ext cx="14034770" cy="5402580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2037993" y="6559868"/>
            <a:ext cx="5554980" cy="69437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5470"/>
              </a:lnSpc>
              <a:buNone/>
            </a:pPr>
            <a:endParaRPr lang="en-US" sz="437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305" y="824230"/>
            <a:ext cx="2316480" cy="1152525"/>
          </a:xfrm>
          <a:prstGeom prst="rect">
            <a:avLst/>
          </a:prstGeom>
        </p:spPr>
      </p:pic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25" y="1518285"/>
            <a:ext cx="14491335" cy="6065520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2037993" y="6710720"/>
            <a:ext cx="5554980" cy="69437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5470"/>
              </a:lnSpc>
              <a:buNone/>
            </a:pPr>
            <a:endParaRPr lang="en-US" sz="437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957" y="600075"/>
            <a:ext cx="1563410" cy="973098"/>
          </a:xfrm>
          <a:prstGeom prst="rect">
            <a:avLst/>
          </a:prstGeom>
        </p:spPr>
      </p:pic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215" y="1185545"/>
            <a:ext cx="14215745" cy="6403975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2133957" y="6947654"/>
            <a:ext cx="5453896" cy="681752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5370"/>
              </a:lnSpc>
              <a:buNone/>
            </a:pPr>
            <a:endParaRPr lang="en-US" sz="4295" dirty="0"/>
          </a:p>
        </p:txBody>
      </p:sp>
      <p:sp>
        <p:nvSpPr>
          <p:cNvPr id="9" name="Left Arrow 8"/>
          <p:cNvSpPr/>
          <p:nvPr/>
        </p:nvSpPr>
        <p:spPr>
          <a:xfrm>
            <a:off x="13048615" y="4255135"/>
            <a:ext cx="738505" cy="421640"/>
          </a:xfrm>
          <a:prstGeom prst="leftArrow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3465" y="487045"/>
            <a:ext cx="1753870" cy="975360"/>
          </a:xfrm>
          <a:prstGeom prst="rect">
            <a:avLst/>
          </a:prstGeom>
        </p:spPr>
      </p:pic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560" y="1461770"/>
            <a:ext cx="13926185" cy="6199505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2037993" y="6854190"/>
            <a:ext cx="5554980" cy="69437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5470"/>
              </a:lnSpc>
              <a:buNone/>
            </a:pPr>
            <a:endParaRPr lang="en-US" sz="4375" dirty="0"/>
          </a:p>
        </p:txBody>
      </p:sp>
      <p:sp>
        <p:nvSpPr>
          <p:cNvPr id="8" name="Left Arrow 7"/>
          <p:cNvSpPr/>
          <p:nvPr/>
        </p:nvSpPr>
        <p:spPr>
          <a:xfrm>
            <a:off x="13277215" y="2883535"/>
            <a:ext cx="598170" cy="281305"/>
          </a:xfrm>
          <a:prstGeom prst="leftArrow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2282" y="609005"/>
            <a:ext cx="1437561" cy="894755"/>
          </a:xfrm>
          <a:prstGeom prst="rect">
            <a:avLst/>
          </a:prstGeom>
        </p:spPr>
      </p:pic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2670" y="1296035"/>
            <a:ext cx="12826365" cy="6042660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2062282" y="6929318"/>
            <a:ext cx="5529263" cy="691158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5440"/>
              </a:lnSpc>
              <a:buNone/>
            </a:pPr>
            <a:endParaRPr lang="en-US" sz="4355" dirty="0"/>
          </a:p>
        </p:txBody>
      </p:sp>
      <p:sp>
        <p:nvSpPr>
          <p:cNvPr id="8" name="Left Arrow 7"/>
          <p:cNvSpPr/>
          <p:nvPr/>
        </p:nvSpPr>
        <p:spPr>
          <a:xfrm>
            <a:off x="3500120" y="3340735"/>
            <a:ext cx="598170" cy="193040"/>
          </a:xfrm>
          <a:prstGeom prst="leftArrow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7993" y="642938"/>
            <a:ext cx="1394817" cy="868085"/>
          </a:xfrm>
          <a:prstGeom prst="rect">
            <a:avLst/>
          </a:prstGeom>
        </p:spPr>
      </p:pic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675" y="1287145"/>
            <a:ext cx="13121640" cy="5939155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2037993" y="6892290"/>
            <a:ext cx="5554980" cy="69437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5470"/>
              </a:lnSpc>
              <a:buNone/>
            </a:pPr>
            <a:endParaRPr lang="en-US" sz="437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005" y="449580"/>
            <a:ext cx="1841500" cy="916305"/>
          </a:xfrm>
          <a:prstGeom prst="rect">
            <a:avLst/>
          </a:prstGeom>
        </p:spPr>
      </p:pic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485" y="1191895"/>
            <a:ext cx="14072235" cy="6361430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2071926" y="6931819"/>
            <a:ext cx="5519142" cy="689967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5430"/>
              </a:lnSpc>
              <a:buNone/>
            </a:pPr>
            <a:endParaRPr lang="en-US" sz="4345" dirty="0"/>
          </a:p>
        </p:txBody>
      </p:sp>
      <p:sp>
        <p:nvSpPr>
          <p:cNvPr id="8" name="Left Arrow 7"/>
          <p:cNvSpPr/>
          <p:nvPr/>
        </p:nvSpPr>
        <p:spPr>
          <a:xfrm>
            <a:off x="4775200" y="6470650"/>
            <a:ext cx="527685" cy="210820"/>
          </a:xfrm>
          <a:prstGeom prst="leftArrow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7413" y="597337"/>
            <a:ext cx="1664970" cy="1036320"/>
          </a:xfrm>
          <a:prstGeom prst="rect">
            <a:avLst/>
          </a:prstGeom>
        </p:spPr>
      </p:pic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3815" y="1560830"/>
            <a:ext cx="11915775" cy="6070600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2157413" y="6953607"/>
            <a:ext cx="5429250" cy="678656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5345"/>
              </a:lnSpc>
              <a:buNone/>
            </a:pPr>
            <a:endParaRPr lang="en-US" sz="427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51620" y="0"/>
            <a:ext cx="5486400" cy="8229600"/>
          </a:xfrm>
          <a:prstGeom prst="rect">
            <a:avLst/>
          </a:prstGeom>
        </p:spPr>
      </p:pic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29274" y="838081"/>
            <a:ext cx="4930973" cy="6553319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833199" y="2154079"/>
            <a:ext cx="5554980" cy="69437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5470"/>
              </a:lnSpc>
              <a:buNone/>
            </a:pPr>
            <a:r>
              <a:rPr lang="en-US" sz="4375" b="1" u="sng" dirty="0">
                <a:solidFill>
                  <a:srgbClr val="272D45"/>
                </a:solidFill>
                <a:latin typeface="Calibri" panose="020F0502020204030204" charset="0"/>
                <a:ea typeface="Kanit" pitchFamily="34" charset="-122"/>
                <a:cs typeface="Calibri" panose="020F0502020204030204" charset="0"/>
              </a:rPr>
              <a:t>Introduction</a:t>
            </a:r>
            <a:endParaRPr lang="en-US" sz="4375" dirty="0"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7" name="Text 3"/>
          <p:cNvSpPr/>
          <p:nvPr/>
        </p:nvSpPr>
        <p:spPr>
          <a:xfrm>
            <a:off x="326906" y="3181707"/>
            <a:ext cx="7122200" cy="333256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342900" indent="-342900" algn="l">
              <a:lnSpc>
                <a:spcPts val="2625"/>
              </a:lnSpc>
              <a:buSzPct val="100000"/>
              <a:buChar char="•"/>
            </a:pPr>
            <a:r>
              <a:rPr lang="en-US" sz="2800" dirty="0">
                <a:solidFill>
                  <a:srgbClr val="2C3249"/>
                </a:solidFill>
                <a:latin typeface="Calibri" panose="020F0502020204030204" charset="0"/>
                <a:ea typeface="Martel Sans" pitchFamily="34" charset="-122"/>
                <a:cs typeface="Calibri" panose="020F0502020204030204" charset="0"/>
              </a:rPr>
              <a:t>Founded in Nablus in 2022.</a:t>
            </a:r>
            <a:endParaRPr lang="en-US" sz="2800" dirty="0"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8" name="Text 4"/>
          <p:cNvSpPr/>
          <p:nvPr/>
        </p:nvSpPr>
        <p:spPr>
          <a:xfrm>
            <a:off x="326906" y="3592076"/>
            <a:ext cx="7122200" cy="333256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342900" indent="-342900" algn="l">
              <a:lnSpc>
                <a:spcPts val="2625"/>
              </a:lnSpc>
              <a:buSzPct val="100000"/>
              <a:buChar char="•"/>
            </a:pPr>
            <a:r>
              <a:rPr lang="en-US" sz="2800" dirty="0">
                <a:solidFill>
                  <a:srgbClr val="2C3249"/>
                </a:solidFill>
                <a:latin typeface="Calibri" panose="020F0502020204030204" charset="0"/>
                <a:ea typeface="Martel Sans" pitchFamily="34" charset="-122"/>
                <a:cs typeface="Calibri" panose="020F0502020204030204" charset="0"/>
              </a:rPr>
              <a:t>consists of 5 branches.</a:t>
            </a:r>
            <a:endParaRPr lang="en-US" sz="2800" dirty="0"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9" name="Text 5"/>
          <p:cNvSpPr/>
          <p:nvPr/>
        </p:nvSpPr>
        <p:spPr>
          <a:xfrm>
            <a:off x="327025" y="4003675"/>
            <a:ext cx="7181850" cy="333375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342900" indent="-342900" algn="l">
              <a:lnSpc>
                <a:spcPts val="2625"/>
              </a:lnSpc>
              <a:buSzPct val="100000"/>
              <a:buChar char="•"/>
            </a:pPr>
            <a:r>
              <a:rPr lang="en-US" sz="2800" dirty="0">
                <a:solidFill>
                  <a:srgbClr val="2C3249"/>
                </a:solidFill>
                <a:latin typeface="Calibri" panose="020F0502020204030204" charset="0"/>
                <a:ea typeface="Martel Sans" pitchFamily="34" charset="-122"/>
                <a:cs typeface="Calibri" panose="020F0502020204030204" charset="0"/>
              </a:rPr>
              <a:t>This store is managed by Mohammad abu Shihab</a:t>
            </a:r>
            <a:r>
              <a:rPr lang="en-US" sz="1750" dirty="0">
                <a:solidFill>
                  <a:srgbClr val="2C3249"/>
                </a:solidFill>
                <a:latin typeface="Calibri" panose="020F0502020204030204" charset="0"/>
                <a:ea typeface="Martel Sans" pitchFamily="34" charset="-122"/>
                <a:cs typeface="Calibri" panose="020F0502020204030204" charset="0"/>
              </a:rPr>
              <a:t>.</a:t>
            </a:r>
            <a:endParaRPr lang="en-US" sz="1750" dirty="0"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10" name="Text 6"/>
          <p:cNvSpPr/>
          <p:nvPr/>
        </p:nvSpPr>
        <p:spPr>
          <a:xfrm>
            <a:off x="326906" y="4362013"/>
            <a:ext cx="7122200" cy="333256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457200" indent="-457200" algn="l">
              <a:lnSpc>
                <a:spcPts val="2625"/>
              </a:lnSpc>
              <a:buSzPct val="100000"/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2C3249"/>
                </a:solidFill>
                <a:latin typeface="Calibri" panose="020F0502020204030204" charset="0"/>
                <a:ea typeface="Martel Sans" pitchFamily="34" charset="-122"/>
                <a:cs typeface="Calibri" panose="020F0502020204030204" charset="0"/>
              </a:rPr>
              <a:t>It employs approximately </a:t>
            </a:r>
            <a:r>
              <a:rPr lang="en-US" sz="2800" dirty="0">
                <a:solidFill>
                  <a:srgbClr val="F44444"/>
                </a:solidFill>
                <a:latin typeface="Calibri" panose="020F0502020204030204" charset="0"/>
                <a:ea typeface="Martel Sans" pitchFamily="34" charset="-122"/>
                <a:cs typeface="Calibri" panose="020F0502020204030204" charset="0"/>
              </a:rPr>
              <a:t>55  employees</a:t>
            </a:r>
            <a:r>
              <a:rPr lang="en-US" sz="2800" dirty="0">
                <a:solidFill>
                  <a:srgbClr val="2C3249"/>
                </a:solidFill>
                <a:latin typeface="Calibri" panose="020F0502020204030204" charset="0"/>
                <a:ea typeface="Martel Sans" pitchFamily="34" charset="-122"/>
                <a:cs typeface="Calibri" panose="020F0502020204030204" charset="0"/>
              </a:rPr>
              <a:t>.</a:t>
            </a:r>
            <a:endParaRPr lang="en-US" sz="2800" dirty="0"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11" name="Text 7"/>
          <p:cNvSpPr/>
          <p:nvPr/>
        </p:nvSpPr>
        <p:spPr>
          <a:xfrm>
            <a:off x="326906" y="4825722"/>
            <a:ext cx="7122200" cy="666512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342900" indent="-342900" algn="l">
              <a:lnSpc>
                <a:spcPts val="2625"/>
              </a:lnSpc>
              <a:buSzPct val="100000"/>
              <a:buChar char="•"/>
            </a:pPr>
            <a:r>
              <a:rPr lang="en-US" sz="2800" dirty="0">
                <a:solidFill>
                  <a:srgbClr val="2C3249"/>
                </a:solidFill>
                <a:latin typeface="Calibri" panose="020F0502020204030204" charset="0"/>
                <a:ea typeface="Martel Sans" pitchFamily="34" charset="-122"/>
                <a:cs typeface="Calibri" panose="020F0502020204030204" charset="0"/>
              </a:rPr>
              <a:t>Our project aims to implement Human Resource Planning For Sard Company.</a:t>
            </a:r>
            <a:endParaRPr lang="en-US" sz="2800" dirty="0"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12" name="Text 8"/>
          <p:cNvSpPr/>
          <p:nvPr/>
        </p:nvSpPr>
        <p:spPr>
          <a:xfrm>
            <a:off x="833199" y="5742146"/>
            <a:ext cx="7477601" cy="333256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2625"/>
              </a:lnSpc>
              <a:buNone/>
            </a:pPr>
            <a:endParaRPr lang="en-US" sz="17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30553"/>
          </a:xfrm>
          <a:prstGeom prst="rect">
            <a:avLst/>
          </a:prstGeom>
          <a:solidFill>
            <a:srgbClr val="FFFFFF"/>
          </a:solidFill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950" y="399415"/>
            <a:ext cx="2122170" cy="770890"/>
          </a:xfrm>
          <a:prstGeom prst="rect">
            <a:avLst/>
          </a:prstGeom>
        </p:spPr>
      </p:pic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280" y="1317625"/>
            <a:ext cx="14295120" cy="6267450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2199084" y="6965156"/>
            <a:ext cx="5385435" cy="673060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5300"/>
              </a:lnSpc>
              <a:buNone/>
            </a:pPr>
            <a:endParaRPr lang="en-US" sz="424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555" y="407035"/>
            <a:ext cx="1847215" cy="875665"/>
          </a:xfrm>
          <a:prstGeom prst="rect">
            <a:avLst/>
          </a:prstGeom>
        </p:spPr>
      </p:pic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665" y="1163955"/>
            <a:ext cx="13965555" cy="6414770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2037993" y="6916698"/>
            <a:ext cx="5554980" cy="69437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5470"/>
              </a:lnSpc>
              <a:buNone/>
            </a:pPr>
            <a:endParaRPr lang="en-US" sz="4375" dirty="0"/>
          </a:p>
        </p:txBody>
      </p:sp>
      <p:sp>
        <p:nvSpPr>
          <p:cNvPr id="8" name="Left Arrow 7"/>
          <p:cNvSpPr/>
          <p:nvPr/>
        </p:nvSpPr>
        <p:spPr>
          <a:xfrm>
            <a:off x="2708910" y="5503545"/>
            <a:ext cx="562610" cy="334010"/>
          </a:xfrm>
          <a:prstGeom prst="leftArrow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3800" y="511810"/>
            <a:ext cx="1877695" cy="928370"/>
          </a:xfrm>
          <a:prstGeom prst="rect">
            <a:avLst/>
          </a:prstGeom>
        </p:spPr>
      </p:pic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9115" y="1440180"/>
            <a:ext cx="11997690" cy="5866765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2212777" y="6965871"/>
            <a:ext cx="5370909" cy="671274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5285"/>
              </a:lnSpc>
              <a:buNone/>
            </a:pPr>
            <a:endParaRPr lang="en-US" sz="423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0665" y="726440"/>
            <a:ext cx="1958975" cy="890905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2037993" y="4504730"/>
            <a:ext cx="5554980" cy="69437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5470"/>
              </a:lnSpc>
              <a:buNone/>
            </a:pPr>
            <a:endParaRPr lang="en-US" sz="4375" dirty="0"/>
          </a:p>
        </p:txBody>
      </p:sp>
      <p:pic>
        <p:nvPicPr>
          <p:cNvPr id="10" name="Picture 9" descr="ققق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396365"/>
            <a:ext cx="14485620" cy="58934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910" y="490220"/>
            <a:ext cx="2089785" cy="915670"/>
          </a:xfrm>
          <a:prstGeom prst="rect">
            <a:avLst/>
          </a:prstGeom>
        </p:spPr>
      </p:pic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590" y="1694815"/>
            <a:ext cx="13930630" cy="5933440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2037993" y="6289834"/>
            <a:ext cx="5554980" cy="69437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5470"/>
              </a:lnSpc>
              <a:buNone/>
            </a:pPr>
            <a:endParaRPr lang="en-US" sz="4375" dirty="0"/>
          </a:p>
        </p:txBody>
      </p:sp>
      <p:sp>
        <p:nvSpPr>
          <p:cNvPr id="8" name="Left Arrow 7"/>
          <p:cNvSpPr/>
          <p:nvPr/>
        </p:nvSpPr>
        <p:spPr>
          <a:xfrm>
            <a:off x="10534015" y="4801870"/>
            <a:ext cx="668020" cy="316230"/>
          </a:xfrm>
          <a:prstGeom prst="leftArrow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7993" y="705088"/>
            <a:ext cx="1654135" cy="1029533"/>
          </a:xfrm>
          <a:prstGeom prst="rect">
            <a:avLst/>
          </a:prstGeom>
        </p:spPr>
      </p:pic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365" y="1984375"/>
            <a:ext cx="13702030" cy="5356225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2037993" y="6830020"/>
            <a:ext cx="5554980" cy="69437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5470"/>
              </a:lnSpc>
              <a:buNone/>
            </a:pPr>
            <a:endParaRPr lang="en-US" sz="4375" dirty="0"/>
          </a:p>
        </p:txBody>
      </p:sp>
      <p:sp>
        <p:nvSpPr>
          <p:cNvPr id="8" name="Left Arrow 7"/>
          <p:cNvSpPr/>
          <p:nvPr/>
        </p:nvSpPr>
        <p:spPr>
          <a:xfrm>
            <a:off x="13084175" y="4888230"/>
            <a:ext cx="720725" cy="386715"/>
          </a:xfrm>
          <a:prstGeom prst="leftArrow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1430" y="546100"/>
            <a:ext cx="2105025" cy="1090930"/>
          </a:xfrm>
          <a:prstGeom prst="rect">
            <a:avLst/>
          </a:prstGeom>
        </p:spPr>
      </p:pic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370" y="1637030"/>
            <a:ext cx="14245590" cy="5952490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2037993" y="6690836"/>
            <a:ext cx="5554980" cy="69437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5470"/>
              </a:lnSpc>
              <a:buNone/>
            </a:pPr>
            <a:endParaRPr lang="en-US" sz="437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7715" y="786130"/>
            <a:ext cx="1419860" cy="1447800"/>
          </a:xfrm>
          <a:prstGeom prst="rect">
            <a:avLst/>
          </a:prstGeom>
        </p:spPr>
      </p:pic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7993" y="2234049"/>
            <a:ext cx="2985730" cy="1360884"/>
          </a:xfrm>
          <a:prstGeom prst="rect">
            <a:avLst/>
          </a:prstGeom>
        </p:spPr>
      </p:pic>
      <p:pic>
        <p:nvPicPr>
          <p:cNvPr id="6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81150" y="4095115"/>
            <a:ext cx="11010900" cy="3375025"/>
          </a:xfrm>
          <a:prstGeom prst="rect">
            <a:avLst/>
          </a:prstGeom>
        </p:spPr>
      </p:pic>
      <p:sp>
        <p:nvSpPr>
          <p:cNvPr id="7" name="Text 2"/>
          <p:cNvSpPr/>
          <p:nvPr/>
        </p:nvSpPr>
        <p:spPr>
          <a:xfrm>
            <a:off x="2037993" y="6414849"/>
            <a:ext cx="5554980" cy="69437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5470"/>
              </a:lnSpc>
              <a:buNone/>
            </a:pPr>
            <a:endParaRPr lang="en-US" sz="437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015" y="544830"/>
            <a:ext cx="1922145" cy="1191260"/>
          </a:xfrm>
          <a:prstGeom prst="rect">
            <a:avLst/>
          </a:prstGeom>
        </p:spPr>
      </p:pic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9565" y="1969994"/>
            <a:ext cx="11837035" cy="5211445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2037993" y="5799415"/>
            <a:ext cx="5554980" cy="69437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5470"/>
              </a:lnSpc>
              <a:buNone/>
            </a:pPr>
            <a:endParaRPr lang="en-US" sz="437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345" y="678180"/>
            <a:ext cx="1906905" cy="1123950"/>
          </a:xfrm>
          <a:prstGeom prst="rect">
            <a:avLst/>
          </a:prstGeom>
        </p:spPr>
      </p:pic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6895" y="2438400"/>
            <a:ext cx="10765155" cy="42684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0"/>
            <a:ext cx="14630400" cy="11412855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4" name="Text 2"/>
          <p:cNvSpPr/>
          <p:nvPr/>
        </p:nvSpPr>
        <p:spPr>
          <a:xfrm>
            <a:off x="3621167" y="427673"/>
            <a:ext cx="3888462" cy="49363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3825"/>
              </a:lnSpc>
              <a:buNone/>
            </a:pPr>
            <a:r>
              <a:rPr lang="en-US" sz="3060" b="1" dirty="0">
                <a:solidFill>
                  <a:srgbClr val="272D45"/>
                </a:solidFill>
                <a:latin typeface="Calibri" panose="020F0502020204030204" charset="0"/>
                <a:ea typeface="Kanit" pitchFamily="34" charset="-122"/>
                <a:cs typeface="Calibri" panose="020F0502020204030204" charset="0"/>
              </a:rPr>
              <a:t>Tools </a:t>
            </a:r>
            <a:r>
              <a:rPr lang="en-US" sz="3060" dirty="0">
                <a:solidFill>
                  <a:srgbClr val="000000"/>
                </a:solidFill>
                <a:latin typeface="Calibri" panose="020F0502020204030204" charset="0"/>
                <a:ea typeface="Kanit" pitchFamily="34" charset="-122"/>
                <a:cs typeface="Calibri" panose="020F0502020204030204" charset="0"/>
              </a:rPr>
              <a:t>🔽</a:t>
            </a:r>
            <a:endParaRPr lang="en-US" sz="3060" dirty="0"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5" name="Text 3"/>
          <p:cNvSpPr/>
          <p:nvPr/>
        </p:nvSpPr>
        <p:spPr>
          <a:xfrm>
            <a:off x="3621167" y="1154549"/>
            <a:ext cx="3888462" cy="48601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3825"/>
              </a:lnSpc>
              <a:buNone/>
            </a:pPr>
            <a:r>
              <a:rPr lang="en-US" sz="3060" b="1" dirty="0">
                <a:solidFill>
                  <a:srgbClr val="272D45"/>
                </a:solidFill>
                <a:latin typeface="Calibri" panose="020F0502020204030204" charset="0"/>
                <a:ea typeface="Kanit" pitchFamily="34" charset="-122"/>
                <a:cs typeface="Calibri" panose="020F0502020204030204" charset="0"/>
              </a:rPr>
              <a:t>Fanpage karma: </a:t>
            </a:r>
            <a:endParaRPr lang="en-US" sz="3060" b="1" dirty="0">
              <a:latin typeface="Calibri" panose="020F0502020204030204" charset="0"/>
              <a:cs typeface="Calibri" panose="020F0502020204030204" charset="0"/>
            </a:endParaRPr>
          </a:p>
        </p:txBody>
      </p:sp>
      <p:pic>
        <p:nvPicPr>
          <p:cNvPr id="6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5464" y="1782366"/>
            <a:ext cx="6377107" cy="6258975"/>
          </a:xfrm>
          <a:prstGeom prst="rect">
            <a:avLst/>
          </a:prstGeom>
        </p:spPr>
      </p:pic>
      <p:sp>
        <p:nvSpPr>
          <p:cNvPr id="7" name="Text 4"/>
          <p:cNvSpPr/>
          <p:nvPr/>
        </p:nvSpPr>
        <p:spPr>
          <a:xfrm>
            <a:off x="7951120" y="3628787"/>
            <a:ext cx="3888462" cy="48601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3825"/>
              </a:lnSpc>
              <a:buNone/>
            </a:pPr>
            <a:r>
              <a:rPr lang="en-US" sz="3060" b="1" dirty="0">
                <a:solidFill>
                  <a:srgbClr val="272D45"/>
                </a:solidFill>
                <a:latin typeface="Calibri" panose="020F0502020204030204" charset="0"/>
                <a:ea typeface="Kanit" pitchFamily="34" charset="-122"/>
                <a:cs typeface="Calibri" panose="020F0502020204030204" charset="0"/>
              </a:rPr>
              <a:t>Workday:</a:t>
            </a:r>
            <a:endParaRPr lang="en-US" sz="3060" b="1" dirty="0">
              <a:latin typeface="Calibri" panose="020F0502020204030204" charset="0"/>
              <a:cs typeface="Calibri" panose="020F0502020204030204" charset="0"/>
            </a:endParaRPr>
          </a:p>
        </p:txBody>
      </p:sp>
      <p:pic>
        <p:nvPicPr>
          <p:cNvPr id="8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44519" y="4747684"/>
            <a:ext cx="6973933" cy="2799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230" y="562610"/>
            <a:ext cx="2559050" cy="1083310"/>
          </a:xfrm>
          <a:prstGeom prst="rect">
            <a:avLst/>
          </a:prstGeom>
        </p:spPr>
      </p:pic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3465" y="2493645"/>
            <a:ext cx="13101955" cy="4393565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5360948" y="1116925"/>
            <a:ext cx="5554980" cy="69437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5470"/>
              </a:lnSpc>
              <a:buNone/>
            </a:pPr>
            <a:r>
              <a:rPr lang="en-US" sz="4375" dirty="0">
                <a:solidFill>
                  <a:srgbClr val="272D45"/>
                </a:solidFill>
                <a:latin typeface="Arial Black" panose="020B0A04020102020204" charset="0"/>
                <a:ea typeface="Kanit" pitchFamily="34" charset="-122"/>
                <a:cs typeface="Arial Black" panose="020B0A04020102020204" charset="0"/>
              </a:rPr>
              <a:t>appraisal meeting</a:t>
            </a:r>
            <a:endParaRPr lang="en-US" sz="4375" dirty="0">
              <a:latin typeface="Arial Black" panose="020B0A04020102020204" charset="0"/>
              <a:cs typeface="Arial Black" panose="020B0A04020102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7715" y="2015490"/>
            <a:ext cx="11784965" cy="4967605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314325" y="753745"/>
            <a:ext cx="5854065" cy="694690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5470"/>
              </a:lnSpc>
              <a:buNone/>
            </a:pPr>
            <a:r>
              <a:rPr lang="en-US" sz="4375" dirty="0">
                <a:solidFill>
                  <a:srgbClr val="272D45"/>
                </a:solidFill>
                <a:latin typeface="Arial Black" panose="020B0A04020102020204" charset="0"/>
                <a:ea typeface="Kanit" pitchFamily="34" charset="-122"/>
                <a:cs typeface="Arial Black" panose="020B0A04020102020204" charset="0"/>
              </a:rPr>
              <a:t>Appraisals Calendar</a:t>
            </a:r>
            <a:endParaRPr lang="en-US" sz="4375" dirty="0">
              <a:latin typeface="Arial Black" panose="020B0A04020102020204" charset="0"/>
              <a:cs typeface="Arial Black" panose="020B0A04020102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715" y="800735"/>
            <a:ext cx="2858770" cy="1423670"/>
          </a:xfrm>
          <a:prstGeom prst="rect">
            <a:avLst/>
          </a:prstGeom>
        </p:spPr>
      </p:pic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7005" y="2224405"/>
            <a:ext cx="12632055" cy="4504055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2037993" y="5368290"/>
            <a:ext cx="5554980" cy="69437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5470"/>
              </a:lnSpc>
              <a:buNone/>
            </a:pPr>
            <a:endParaRPr lang="en-US" sz="437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13447" y="26894"/>
            <a:ext cx="14630400" cy="8229600"/>
          </a:xfrm>
          <a:prstGeom prst="rect">
            <a:avLst/>
          </a:prstGeom>
          <a:solidFill>
            <a:srgbClr val="FFFFFF"/>
          </a:solidFill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8390" y="325120"/>
            <a:ext cx="1943735" cy="1431925"/>
          </a:xfrm>
          <a:prstGeom prst="rect">
            <a:avLst/>
          </a:prstGeom>
        </p:spPr>
      </p:pic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015" y="1757680"/>
            <a:ext cx="13732510" cy="5816600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2037993" y="6436400"/>
            <a:ext cx="5554980" cy="69437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5470"/>
              </a:lnSpc>
              <a:buNone/>
            </a:pPr>
            <a:endParaRPr lang="en-US" sz="437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6990" y="841375"/>
            <a:ext cx="2239010" cy="1025525"/>
          </a:xfrm>
          <a:prstGeom prst="rect">
            <a:avLst/>
          </a:prstGeom>
        </p:spPr>
      </p:pic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5085" y="1694180"/>
            <a:ext cx="12314555" cy="5615305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2037993" y="6434614"/>
            <a:ext cx="5554980" cy="69437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5470"/>
              </a:lnSpc>
              <a:buNone/>
            </a:pPr>
            <a:endParaRPr lang="en-US" sz="437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175" y="527685"/>
            <a:ext cx="2092325" cy="886460"/>
          </a:xfrm>
          <a:prstGeom prst="rect">
            <a:avLst/>
          </a:prstGeom>
        </p:spPr>
      </p:pic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0135" y="1132840"/>
            <a:ext cx="6939915" cy="2832735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2529840" y="4267914"/>
            <a:ext cx="5037177" cy="62960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4960"/>
              </a:lnSpc>
              <a:buNone/>
            </a:pPr>
            <a:r>
              <a:rPr lang="en-US" sz="3965" dirty="0">
                <a:solidFill>
                  <a:srgbClr val="272D45"/>
                </a:solidFill>
                <a:latin typeface="Kanit" pitchFamily="34" charset="0"/>
                <a:ea typeface="Kanit" pitchFamily="34" charset="-122"/>
                <a:cs typeface="Kanit" pitchFamily="34" charset="-120"/>
              </a:rPr>
              <a:t> </a:t>
            </a:r>
            <a:endParaRPr lang="en-US" sz="3965" dirty="0"/>
          </a:p>
        </p:txBody>
      </p:sp>
      <p:pic>
        <p:nvPicPr>
          <p:cNvPr id="7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20135" y="4295775"/>
            <a:ext cx="7052310" cy="30772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593" y="448508"/>
            <a:ext cx="1678781" cy="798671"/>
          </a:xfrm>
          <a:prstGeom prst="rect">
            <a:avLst/>
          </a:prstGeom>
        </p:spPr>
      </p:pic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47140"/>
            <a:ext cx="7315835" cy="2970530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2037993" y="5943600"/>
            <a:ext cx="5554980" cy="69437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5470"/>
              </a:lnSpc>
              <a:buNone/>
            </a:pPr>
            <a:endParaRPr lang="en-US" sz="4375" dirty="0"/>
          </a:p>
        </p:txBody>
      </p:sp>
      <p:pic>
        <p:nvPicPr>
          <p:cNvPr id="7" name="Image 2" descr="preencoded.png">
            <a:hlinkClick r:id="rId5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242153" y="7589520"/>
            <a:ext cx="2296807" cy="548640"/>
          </a:xfrm>
          <a:prstGeom prst="rect">
            <a:avLst/>
          </a:prstGeom>
        </p:spPr>
      </p:pic>
      <p:pic>
        <p:nvPicPr>
          <p:cNvPr id="8" name="Picture 7" descr="تت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98460" y="1724025"/>
            <a:ext cx="5789930" cy="2016760"/>
          </a:xfrm>
          <a:prstGeom prst="rect">
            <a:avLst/>
          </a:prstGeom>
        </p:spPr>
      </p:pic>
      <p:pic>
        <p:nvPicPr>
          <p:cNvPr id="9" name="Picture 8" descr="ىىلا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4679315"/>
            <a:ext cx="7315200" cy="3458845"/>
          </a:xfrm>
          <a:prstGeom prst="rect">
            <a:avLst/>
          </a:prstGeom>
        </p:spPr>
      </p:pic>
      <p:pic>
        <p:nvPicPr>
          <p:cNvPr id="11" name="Picture 10" descr="رر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93405" y="4469765"/>
            <a:ext cx="6345555" cy="3642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7993" y="1178957"/>
            <a:ext cx="1715810" cy="816293"/>
          </a:xfrm>
          <a:prstGeom prst="rect">
            <a:avLst/>
          </a:prstGeom>
        </p:spPr>
      </p:pic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0915" y="1995170"/>
            <a:ext cx="9849485" cy="3777615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2037993" y="6356271"/>
            <a:ext cx="5554980" cy="69437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5470"/>
              </a:lnSpc>
              <a:buNone/>
            </a:pPr>
            <a:endParaRPr lang="en-US" sz="4375" dirty="0"/>
          </a:p>
        </p:txBody>
      </p:sp>
      <p:pic>
        <p:nvPicPr>
          <p:cNvPr id="8" name="Picture 7" descr="شش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4060" y="4266565"/>
            <a:ext cx="4049395" cy="39630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3253" y="930473"/>
            <a:ext cx="6383774" cy="5341025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2037993" y="6604754"/>
            <a:ext cx="5554980" cy="69437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5470"/>
              </a:lnSpc>
              <a:buNone/>
            </a:pPr>
            <a:endParaRPr lang="en-US" sz="437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6" name="Text 3"/>
          <p:cNvSpPr/>
          <p:nvPr/>
        </p:nvSpPr>
        <p:spPr>
          <a:xfrm>
            <a:off x="240943" y="1408311"/>
            <a:ext cx="5554980" cy="69437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5470"/>
              </a:lnSpc>
              <a:buNone/>
            </a:pPr>
            <a:r>
              <a:rPr lang="en-US" sz="4800" b="1" dirty="0">
                <a:solidFill>
                  <a:srgbClr val="272D45"/>
                </a:solidFill>
                <a:latin typeface="Calibri" panose="020F0502020204030204" charset="0"/>
                <a:ea typeface="Kanit" pitchFamily="34" charset="-122"/>
                <a:cs typeface="Calibri" panose="020F0502020204030204" charset="0"/>
              </a:rPr>
              <a:t>Current State</a:t>
            </a:r>
            <a:endParaRPr lang="en-US" sz="4800" b="1" dirty="0">
              <a:latin typeface="Calibri" panose="020F0502020204030204" charset="0"/>
              <a:cs typeface="Calibri" panose="020F0502020204030204" charset="0"/>
            </a:endParaRPr>
          </a:p>
        </p:txBody>
      </p:sp>
      <p:pic>
        <p:nvPicPr>
          <p:cNvPr id="7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000" y="2260600"/>
            <a:ext cx="1065530" cy="727075"/>
          </a:xfrm>
          <a:prstGeom prst="rect">
            <a:avLst/>
          </a:prstGeom>
        </p:spPr>
      </p:pic>
      <p:sp>
        <p:nvSpPr>
          <p:cNvPr id="8" name="Shape 4"/>
          <p:cNvSpPr/>
          <p:nvPr/>
        </p:nvSpPr>
        <p:spPr>
          <a:xfrm>
            <a:off x="2037993" y="4651653"/>
            <a:ext cx="499943" cy="499943"/>
          </a:xfrm>
          <a:prstGeom prst="roundRect">
            <a:avLst>
              <a:gd name="adj" fmla="val 20000"/>
            </a:avLst>
          </a:prstGeom>
          <a:solidFill>
            <a:srgbClr val="DFECE9"/>
          </a:solidFill>
          <a:ln w="7620">
            <a:solidFill>
              <a:srgbClr val="C5D2CF"/>
            </a:solidFill>
            <a:prstDash val="solid"/>
          </a:ln>
        </p:spPr>
      </p:sp>
      <p:sp>
        <p:nvSpPr>
          <p:cNvPr id="9" name="Text 5"/>
          <p:cNvSpPr/>
          <p:nvPr/>
        </p:nvSpPr>
        <p:spPr>
          <a:xfrm>
            <a:off x="2237303" y="4693325"/>
            <a:ext cx="101322" cy="416481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 algn="ctr">
              <a:lnSpc>
                <a:spcPts val="3280"/>
              </a:lnSpc>
              <a:buNone/>
            </a:pPr>
            <a:r>
              <a:rPr lang="en-US" sz="2625" dirty="0">
                <a:solidFill>
                  <a:srgbClr val="2C3249"/>
                </a:solidFill>
                <a:latin typeface="Kanit" pitchFamily="34" charset="0"/>
                <a:ea typeface="Kanit" pitchFamily="34" charset="-122"/>
                <a:cs typeface="Kanit" pitchFamily="34" charset="-120"/>
              </a:rPr>
              <a:t>1</a:t>
            </a:r>
            <a:endParaRPr lang="en-US" sz="2625" dirty="0"/>
          </a:p>
        </p:txBody>
      </p:sp>
      <p:sp>
        <p:nvSpPr>
          <p:cNvPr id="10" name="Text 6"/>
          <p:cNvSpPr/>
          <p:nvPr/>
        </p:nvSpPr>
        <p:spPr>
          <a:xfrm>
            <a:off x="2760107" y="4651653"/>
            <a:ext cx="2647950" cy="832961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0" indent="0">
              <a:lnSpc>
                <a:spcPts val="3280"/>
              </a:lnSpc>
              <a:buNone/>
            </a:pPr>
            <a:r>
              <a:rPr lang="en-US" sz="2625" b="1" dirty="0">
                <a:solidFill>
                  <a:srgbClr val="2C3249"/>
                </a:solidFill>
                <a:latin typeface="Calibri" panose="020F0502020204030204" charset="0"/>
                <a:ea typeface="Kanit" pitchFamily="34" charset="-122"/>
                <a:cs typeface="Calibri" panose="020F0502020204030204" charset="0"/>
              </a:rPr>
              <a:t>Communication Limitations.</a:t>
            </a:r>
            <a:endParaRPr lang="en-US" sz="2625" dirty="0"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11" name="Shape 7"/>
          <p:cNvSpPr/>
          <p:nvPr/>
        </p:nvSpPr>
        <p:spPr>
          <a:xfrm>
            <a:off x="5630228" y="4651653"/>
            <a:ext cx="499943" cy="499943"/>
          </a:xfrm>
          <a:prstGeom prst="roundRect">
            <a:avLst>
              <a:gd name="adj" fmla="val 20000"/>
            </a:avLst>
          </a:prstGeom>
          <a:solidFill>
            <a:srgbClr val="DFECE9"/>
          </a:solidFill>
          <a:ln w="7620">
            <a:solidFill>
              <a:srgbClr val="C5D2CF"/>
            </a:solidFill>
            <a:prstDash val="solid"/>
          </a:ln>
        </p:spPr>
      </p:sp>
      <p:sp>
        <p:nvSpPr>
          <p:cNvPr id="12" name="Text 8"/>
          <p:cNvSpPr/>
          <p:nvPr/>
        </p:nvSpPr>
        <p:spPr>
          <a:xfrm>
            <a:off x="5795843" y="4693325"/>
            <a:ext cx="168712" cy="416481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 algn="ctr">
              <a:lnSpc>
                <a:spcPts val="3280"/>
              </a:lnSpc>
              <a:buNone/>
            </a:pPr>
            <a:r>
              <a:rPr lang="en-US" sz="2625" dirty="0">
                <a:solidFill>
                  <a:srgbClr val="2C3249"/>
                </a:solidFill>
                <a:latin typeface="Kanit" pitchFamily="34" charset="0"/>
                <a:ea typeface="Kanit" pitchFamily="34" charset="-122"/>
                <a:cs typeface="Kanit" pitchFamily="34" charset="-120"/>
              </a:rPr>
              <a:t>2</a:t>
            </a:r>
            <a:endParaRPr lang="en-US" sz="2625" dirty="0"/>
          </a:p>
        </p:txBody>
      </p:sp>
      <p:sp>
        <p:nvSpPr>
          <p:cNvPr id="13" name="Text 9"/>
          <p:cNvSpPr/>
          <p:nvPr/>
        </p:nvSpPr>
        <p:spPr>
          <a:xfrm>
            <a:off x="6352342" y="4651653"/>
            <a:ext cx="2647950" cy="694373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0" indent="0">
              <a:lnSpc>
                <a:spcPts val="2735"/>
              </a:lnSpc>
              <a:buNone/>
            </a:pPr>
            <a:r>
              <a:rPr lang="en-US" sz="2800" b="1" dirty="0">
                <a:solidFill>
                  <a:srgbClr val="2C3249"/>
                </a:solidFill>
                <a:latin typeface="Calibri" panose="020F0502020204030204" charset="0"/>
                <a:ea typeface="Kanit" pitchFamily="34" charset="-122"/>
                <a:cs typeface="Calibri" panose="020F0502020204030204" charset="0"/>
              </a:rPr>
              <a:t>Limited information of employee.</a:t>
            </a:r>
            <a:endParaRPr lang="en-US" sz="2800" dirty="0"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14" name="Shape 10"/>
          <p:cNvSpPr/>
          <p:nvPr/>
        </p:nvSpPr>
        <p:spPr>
          <a:xfrm>
            <a:off x="9222462" y="4651653"/>
            <a:ext cx="499943" cy="499943"/>
          </a:xfrm>
          <a:prstGeom prst="roundRect">
            <a:avLst>
              <a:gd name="adj" fmla="val 20000"/>
            </a:avLst>
          </a:prstGeom>
          <a:solidFill>
            <a:srgbClr val="DFECE9"/>
          </a:solidFill>
          <a:ln w="7620">
            <a:solidFill>
              <a:srgbClr val="C5D2CF"/>
            </a:solidFill>
            <a:prstDash val="solid"/>
          </a:ln>
        </p:spPr>
      </p:sp>
      <p:sp>
        <p:nvSpPr>
          <p:cNvPr id="15" name="Text 11"/>
          <p:cNvSpPr/>
          <p:nvPr/>
        </p:nvSpPr>
        <p:spPr>
          <a:xfrm>
            <a:off x="9386768" y="4693325"/>
            <a:ext cx="171331" cy="416481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 algn="ctr">
              <a:lnSpc>
                <a:spcPts val="3280"/>
              </a:lnSpc>
              <a:buNone/>
            </a:pPr>
            <a:r>
              <a:rPr lang="en-US" sz="2625" dirty="0">
                <a:solidFill>
                  <a:srgbClr val="2C3249"/>
                </a:solidFill>
                <a:latin typeface="Kanit" pitchFamily="34" charset="0"/>
                <a:ea typeface="Kanit" pitchFamily="34" charset="-122"/>
                <a:cs typeface="Kanit" pitchFamily="34" charset="-120"/>
              </a:rPr>
              <a:t>3</a:t>
            </a:r>
            <a:endParaRPr lang="en-US" sz="2625" dirty="0"/>
          </a:p>
        </p:txBody>
      </p:sp>
      <p:sp>
        <p:nvSpPr>
          <p:cNvPr id="16" name="Text 12"/>
          <p:cNvSpPr/>
          <p:nvPr/>
        </p:nvSpPr>
        <p:spPr>
          <a:xfrm>
            <a:off x="9944576" y="4651653"/>
            <a:ext cx="2647950" cy="347186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2735"/>
              </a:lnSpc>
              <a:buNone/>
            </a:pPr>
            <a:r>
              <a:rPr lang="en-US" sz="2800" b="1" dirty="0">
                <a:solidFill>
                  <a:srgbClr val="2C3249"/>
                </a:solidFill>
                <a:latin typeface="Calibri" panose="020F0502020204030204" charset="0"/>
                <a:ea typeface="Kanit" pitchFamily="34" charset="-122"/>
                <a:cs typeface="Calibri" panose="020F0502020204030204" charset="0"/>
              </a:rPr>
              <a:t>No reporting.</a:t>
            </a:r>
            <a:endParaRPr lang="en-US" sz="2800" dirty="0">
              <a:latin typeface="Calibri" panose="020F0502020204030204" charset="0"/>
              <a:cs typeface="Calibri" panose="020F050202020403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4" name="Text 2"/>
          <p:cNvSpPr/>
          <p:nvPr/>
        </p:nvSpPr>
        <p:spPr>
          <a:xfrm>
            <a:off x="376833" y="482679"/>
            <a:ext cx="5554980" cy="69437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5470"/>
              </a:lnSpc>
              <a:buNone/>
            </a:pPr>
            <a:r>
              <a:rPr lang="en-US" sz="4375" b="1" dirty="0">
                <a:solidFill>
                  <a:srgbClr val="272D45"/>
                </a:solidFill>
                <a:latin typeface="Calibri" panose="020F0502020204030204" charset="0"/>
                <a:ea typeface="Kanit" pitchFamily="34" charset="-122"/>
                <a:cs typeface="Calibri" panose="020F0502020204030204" charset="0"/>
              </a:rPr>
              <a:t>The Odoo Solution</a:t>
            </a:r>
            <a:endParaRPr lang="en-US" sz="4375" b="1" dirty="0">
              <a:latin typeface="Calibri" panose="020F0502020204030204" charset="0"/>
              <a:cs typeface="Calibri" panose="020F0502020204030204" charset="0"/>
            </a:endParaRPr>
          </a:p>
        </p:txBody>
      </p:sp>
      <p:pic>
        <p:nvPicPr>
          <p:cNvPr id="5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80" y="1599565"/>
            <a:ext cx="934720" cy="845820"/>
          </a:xfrm>
          <a:prstGeom prst="rect">
            <a:avLst/>
          </a:prstGeom>
        </p:spPr>
      </p:pic>
      <p:sp>
        <p:nvSpPr>
          <p:cNvPr id="6" name="Text 3"/>
          <p:cNvSpPr/>
          <p:nvPr/>
        </p:nvSpPr>
        <p:spPr>
          <a:xfrm>
            <a:off x="376555" y="4135755"/>
            <a:ext cx="2232025" cy="719455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2735"/>
              </a:lnSpc>
              <a:buNone/>
            </a:pPr>
            <a:r>
              <a:rPr lang="en-US" sz="3200" b="1" dirty="0">
                <a:solidFill>
                  <a:srgbClr val="272D45"/>
                </a:solidFill>
                <a:latin typeface="Calibri" panose="020F0502020204030204" charset="0"/>
                <a:ea typeface="Kanit" pitchFamily="34" charset="-122"/>
                <a:cs typeface="Calibri" panose="020F0502020204030204" charset="0"/>
              </a:rPr>
              <a:t>Employees' files.</a:t>
            </a:r>
            <a:endParaRPr lang="en-US" sz="3200" b="1" dirty="0"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7" name="Text 4"/>
          <p:cNvSpPr/>
          <p:nvPr/>
        </p:nvSpPr>
        <p:spPr>
          <a:xfrm>
            <a:off x="3699510" y="4135477"/>
            <a:ext cx="2232065" cy="694373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0" indent="0">
              <a:lnSpc>
                <a:spcPts val="2735"/>
              </a:lnSpc>
              <a:buNone/>
            </a:pPr>
            <a:r>
              <a:rPr lang="en-US" sz="2800" b="1" dirty="0">
                <a:solidFill>
                  <a:srgbClr val="272D45"/>
                </a:solidFill>
                <a:latin typeface="Calibri" panose="020F0502020204030204" charset="0"/>
                <a:ea typeface="Kanit" pitchFamily="34" charset="-122"/>
                <a:cs typeface="Calibri" panose="020F0502020204030204" charset="0"/>
              </a:rPr>
              <a:t>Attendance management.</a:t>
            </a:r>
            <a:endParaRPr lang="en-US" sz="2800" b="1" dirty="0"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8" name="Text 5"/>
          <p:cNvSpPr/>
          <p:nvPr/>
        </p:nvSpPr>
        <p:spPr>
          <a:xfrm>
            <a:off x="6840220" y="4135755"/>
            <a:ext cx="3516630" cy="1041400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0" indent="0">
              <a:lnSpc>
                <a:spcPts val="2735"/>
              </a:lnSpc>
              <a:buNone/>
            </a:pPr>
            <a:r>
              <a:rPr lang="en-US" sz="3200" b="1" dirty="0">
                <a:solidFill>
                  <a:srgbClr val="272D45"/>
                </a:solidFill>
                <a:latin typeface="Calibri" panose="020F0502020204030204" charset="0"/>
                <a:ea typeface="Kanit" pitchFamily="34" charset="-122"/>
                <a:cs typeface="Calibri" panose="020F0502020204030204" charset="0"/>
              </a:rPr>
              <a:t>Performance management and evaluation.</a:t>
            </a:r>
            <a:endParaRPr lang="en-US" sz="3200" b="1" dirty="0"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9" name="Text 6"/>
          <p:cNvSpPr/>
          <p:nvPr/>
        </p:nvSpPr>
        <p:spPr>
          <a:xfrm>
            <a:off x="10382885" y="4135755"/>
            <a:ext cx="3608705" cy="1041400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0" indent="0">
              <a:lnSpc>
                <a:spcPts val="2735"/>
              </a:lnSpc>
              <a:buNone/>
            </a:pPr>
            <a:r>
              <a:rPr lang="en-US" sz="3200" b="1" dirty="0">
                <a:solidFill>
                  <a:srgbClr val="272D45"/>
                </a:solidFill>
                <a:latin typeface="Calibri" panose="020F0502020204030204" charset="0"/>
                <a:ea typeface="Kanit" pitchFamily="34" charset="-122"/>
                <a:cs typeface="Calibri" panose="020F0502020204030204" charset="0"/>
              </a:rPr>
              <a:t>Salary and benefits management.</a:t>
            </a:r>
            <a:endParaRPr lang="en-US" sz="3200" b="1" dirty="0">
              <a:latin typeface="Calibri" panose="020F0502020204030204" charset="0"/>
              <a:cs typeface="Calibri" panose="020F050202020403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4" name="Text 2"/>
          <p:cNvSpPr/>
          <p:nvPr/>
        </p:nvSpPr>
        <p:spPr>
          <a:xfrm>
            <a:off x="2037993" y="2000369"/>
            <a:ext cx="5554980" cy="69437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5470"/>
              </a:lnSpc>
              <a:buNone/>
            </a:pPr>
            <a:r>
              <a:rPr lang="en-US" sz="4800" b="1" dirty="0">
                <a:solidFill>
                  <a:srgbClr val="272D45"/>
                </a:solidFill>
                <a:latin typeface="Calibri" panose="020F0502020204030204" charset="0"/>
                <a:ea typeface="Kanit" pitchFamily="34" charset="-122"/>
                <a:cs typeface="Calibri" panose="020F0502020204030204" charset="0"/>
              </a:rPr>
              <a:t>Why Odoo ?</a:t>
            </a:r>
            <a:endParaRPr lang="en-US" sz="4800" b="1" dirty="0"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5" name="Shape 3"/>
          <p:cNvSpPr/>
          <p:nvPr/>
        </p:nvSpPr>
        <p:spPr>
          <a:xfrm>
            <a:off x="2037993" y="3139083"/>
            <a:ext cx="10554414" cy="3090029"/>
          </a:xfrm>
          <a:prstGeom prst="roundRect">
            <a:avLst>
              <a:gd name="adj" fmla="val 3236"/>
            </a:avLst>
          </a:prstGeom>
          <a:noFill/>
          <a:ln w="7620">
            <a:solidFill>
              <a:srgbClr val="000000">
                <a:alpha val="8000"/>
              </a:srgbClr>
            </a:solidFill>
            <a:prstDash val="solid"/>
          </a:ln>
        </p:spPr>
      </p:sp>
      <p:sp>
        <p:nvSpPr>
          <p:cNvPr id="6" name="Shape 4"/>
          <p:cNvSpPr/>
          <p:nvPr/>
        </p:nvSpPr>
        <p:spPr>
          <a:xfrm>
            <a:off x="2045613" y="3146703"/>
            <a:ext cx="10539174" cy="614958"/>
          </a:xfrm>
          <a:prstGeom prst="rect">
            <a:avLst/>
          </a:prstGeom>
          <a:solidFill>
            <a:srgbClr val="FFFFFF">
              <a:alpha val="4000"/>
            </a:srgbClr>
          </a:solidFill>
        </p:spPr>
      </p:sp>
      <p:sp>
        <p:nvSpPr>
          <p:cNvPr id="7" name="Text 5"/>
          <p:cNvSpPr/>
          <p:nvPr/>
        </p:nvSpPr>
        <p:spPr>
          <a:xfrm>
            <a:off x="2267903" y="3287554"/>
            <a:ext cx="6105049" cy="333256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2625"/>
              </a:lnSpc>
              <a:buNone/>
            </a:pPr>
            <a:r>
              <a:rPr lang="en-US" sz="2400" b="1" dirty="0">
                <a:solidFill>
                  <a:srgbClr val="2C3249"/>
                </a:solidFill>
                <a:latin typeface="Calibri" panose="020F0502020204030204" charset="0"/>
                <a:ea typeface="Martel Sans" pitchFamily="34" charset="-122"/>
                <a:cs typeface="Calibri" panose="020F0502020204030204" charset="0"/>
              </a:rPr>
              <a:t>Customization</a:t>
            </a:r>
          </a:p>
        </p:txBody>
      </p:sp>
      <p:sp>
        <p:nvSpPr>
          <p:cNvPr id="8" name="Text 6"/>
          <p:cNvSpPr/>
          <p:nvPr/>
        </p:nvSpPr>
        <p:spPr>
          <a:xfrm>
            <a:off x="8824913" y="3287554"/>
            <a:ext cx="3537704" cy="333256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2625"/>
              </a:lnSpc>
              <a:buNone/>
            </a:pPr>
            <a:r>
              <a:rPr lang="en-US" sz="1750" dirty="0">
                <a:solidFill>
                  <a:srgbClr val="2C3249"/>
                </a:solidFill>
                <a:latin typeface="Martel Sans" pitchFamily="34" charset="0"/>
                <a:ea typeface="Martel Sans" pitchFamily="34" charset="-122"/>
                <a:cs typeface="Martel Sans" pitchFamily="34" charset="-120"/>
              </a:rPr>
              <a:t>High</a:t>
            </a:r>
            <a:endParaRPr lang="en-US" sz="1750" dirty="0"/>
          </a:p>
        </p:txBody>
      </p:sp>
      <p:sp>
        <p:nvSpPr>
          <p:cNvPr id="9" name="Shape 7"/>
          <p:cNvSpPr/>
          <p:nvPr/>
        </p:nvSpPr>
        <p:spPr>
          <a:xfrm>
            <a:off x="2045613" y="3761661"/>
            <a:ext cx="10539174" cy="614958"/>
          </a:xfrm>
          <a:prstGeom prst="rect">
            <a:avLst/>
          </a:prstGeom>
          <a:solidFill>
            <a:srgbClr val="000000">
              <a:alpha val="4000"/>
            </a:srgbClr>
          </a:solidFill>
        </p:spPr>
      </p:sp>
      <p:sp>
        <p:nvSpPr>
          <p:cNvPr id="10" name="Text 8"/>
          <p:cNvSpPr/>
          <p:nvPr/>
        </p:nvSpPr>
        <p:spPr>
          <a:xfrm>
            <a:off x="2267903" y="3902512"/>
            <a:ext cx="6105049" cy="333256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2625"/>
              </a:lnSpc>
              <a:buNone/>
            </a:pPr>
            <a:r>
              <a:rPr lang="en-US" sz="2400" b="1" dirty="0">
                <a:solidFill>
                  <a:srgbClr val="2C3249"/>
                </a:solidFill>
                <a:latin typeface="Calibri" panose="020F0502020204030204" charset="0"/>
                <a:ea typeface="Martel Sans" pitchFamily="34" charset="-122"/>
                <a:cs typeface="Calibri" panose="020F0502020204030204" charset="0"/>
              </a:rPr>
              <a:t>Function scope</a:t>
            </a:r>
            <a:endParaRPr lang="en-US" sz="2400" b="1" dirty="0"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11" name="Text 9"/>
          <p:cNvSpPr/>
          <p:nvPr/>
        </p:nvSpPr>
        <p:spPr>
          <a:xfrm>
            <a:off x="8824913" y="3902512"/>
            <a:ext cx="3537704" cy="333256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2625"/>
              </a:lnSpc>
              <a:buNone/>
            </a:pPr>
            <a:r>
              <a:rPr lang="en-US" sz="1750" dirty="0">
                <a:solidFill>
                  <a:srgbClr val="2C3249"/>
                </a:solidFill>
                <a:latin typeface="Martel Sans" pitchFamily="34" charset="0"/>
                <a:ea typeface="Martel Sans" pitchFamily="34" charset="-122"/>
                <a:cs typeface="Martel Sans" pitchFamily="34" charset="-120"/>
              </a:rPr>
              <a:t>All Modules</a:t>
            </a:r>
            <a:endParaRPr lang="en-US" sz="1750" dirty="0"/>
          </a:p>
        </p:txBody>
      </p:sp>
      <p:sp>
        <p:nvSpPr>
          <p:cNvPr id="12" name="Shape 10"/>
          <p:cNvSpPr/>
          <p:nvPr/>
        </p:nvSpPr>
        <p:spPr>
          <a:xfrm>
            <a:off x="2045613" y="4376618"/>
            <a:ext cx="10539174" cy="614958"/>
          </a:xfrm>
          <a:prstGeom prst="rect">
            <a:avLst/>
          </a:prstGeom>
          <a:solidFill>
            <a:srgbClr val="FFFFFF">
              <a:alpha val="4000"/>
            </a:srgbClr>
          </a:solidFill>
        </p:spPr>
      </p:sp>
      <p:sp>
        <p:nvSpPr>
          <p:cNvPr id="13" name="Text 11"/>
          <p:cNvSpPr/>
          <p:nvPr/>
        </p:nvSpPr>
        <p:spPr>
          <a:xfrm>
            <a:off x="2267903" y="4517469"/>
            <a:ext cx="6105049" cy="333256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2625"/>
              </a:lnSpc>
              <a:buNone/>
            </a:pPr>
            <a:r>
              <a:rPr lang="en-US" sz="2400" b="1" dirty="0">
                <a:solidFill>
                  <a:srgbClr val="2C3249"/>
                </a:solidFill>
                <a:latin typeface="Calibri" panose="020F0502020204030204" charset="0"/>
                <a:ea typeface="Martel Sans" pitchFamily="34" charset="-122"/>
                <a:cs typeface="Calibri" panose="020F0502020204030204" charset="0"/>
              </a:rPr>
              <a:t>Cloud offer Available</a:t>
            </a:r>
            <a:endParaRPr lang="en-US" sz="2400" b="1" dirty="0"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14" name="Text 12"/>
          <p:cNvSpPr/>
          <p:nvPr/>
        </p:nvSpPr>
        <p:spPr>
          <a:xfrm>
            <a:off x="8824913" y="4517469"/>
            <a:ext cx="3537704" cy="333256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2625"/>
              </a:lnSpc>
              <a:buNone/>
            </a:pPr>
            <a:r>
              <a:rPr lang="en-US" sz="1750" dirty="0">
                <a:solidFill>
                  <a:srgbClr val="2C3249"/>
                </a:solidFill>
                <a:latin typeface="Martel Sans" pitchFamily="34" charset="0"/>
                <a:ea typeface="Martel Sans" pitchFamily="34" charset="-122"/>
                <a:cs typeface="Martel Sans" pitchFamily="34" charset="-120"/>
              </a:rPr>
              <a:t>yes</a:t>
            </a:r>
            <a:endParaRPr lang="en-US" sz="1750" dirty="0"/>
          </a:p>
        </p:txBody>
      </p:sp>
      <p:sp>
        <p:nvSpPr>
          <p:cNvPr id="15" name="Shape 13"/>
          <p:cNvSpPr/>
          <p:nvPr/>
        </p:nvSpPr>
        <p:spPr>
          <a:xfrm>
            <a:off x="2045613" y="4991576"/>
            <a:ext cx="10539174" cy="614958"/>
          </a:xfrm>
          <a:prstGeom prst="rect">
            <a:avLst/>
          </a:prstGeom>
          <a:solidFill>
            <a:srgbClr val="000000">
              <a:alpha val="4000"/>
            </a:srgbClr>
          </a:solidFill>
        </p:spPr>
      </p:sp>
      <p:sp>
        <p:nvSpPr>
          <p:cNvPr id="16" name="Text 14"/>
          <p:cNvSpPr/>
          <p:nvPr/>
        </p:nvSpPr>
        <p:spPr>
          <a:xfrm>
            <a:off x="2267903" y="5132427"/>
            <a:ext cx="6105049" cy="333256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2625"/>
              </a:lnSpc>
              <a:buNone/>
            </a:pPr>
            <a:r>
              <a:rPr lang="en-US" sz="2400" b="1" dirty="0">
                <a:solidFill>
                  <a:srgbClr val="2C3249"/>
                </a:solidFill>
                <a:latin typeface="Calibri" panose="020F0502020204030204" charset="0"/>
                <a:ea typeface="Martel Sans" pitchFamily="34" charset="-122"/>
                <a:cs typeface="Calibri" panose="020F0502020204030204" charset="0"/>
              </a:rPr>
              <a:t>Security</a:t>
            </a:r>
            <a:endParaRPr lang="en-US" sz="2400" b="1" dirty="0"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17" name="Text 15"/>
          <p:cNvSpPr/>
          <p:nvPr/>
        </p:nvSpPr>
        <p:spPr>
          <a:xfrm>
            <a:off x="8824913" y="5132427"/>
            <a:ext cx="3537704" cy="333256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2625"/>
              </a:lnSpc>
              <a:buNone/>
            </a:pPr>
            <a:r>
              <a:rPr lang="en-US" sz="1750" dirty="0">
                <a:solidFill>
                  <a:srgbClr val="2C3249"/>
                </a:solidFill>
                <a:latin typeface="Martel Sans" pitchFamily="34" charset="0"/>
                <a:ea typeface="Martel Sans" pitchFamily="34" charset="-122"/>
                <a:cs typeface="Martel Sans" pitchFamily="34" charset="-120"/>
              </a:rPr>
              <a:t>High</a:t>
            </a:r>
            <a:endParaRPr lang="en-US" sz="1750" dirty="0"/>
          </a:p>
        </p:txBody>
      </p:sp>
      <p:sp>
        <p:nvSpPr>
          <p:cNvPr id="18" name="Shape 16"/>
          <p:cNvSpPr/>
          <p:nvPr/>
        </p:nvSpPr>
        <p:spPr>
          <a:xfrm>
            <a:off x="2045613" y="5606534"/>
            <a:ext cx="10539174" cy="614958"/>
          </a:xfrm>
          <a:prstGeom prst="rect">
            <a:avLst/>
          </a:prstGeom>
          <a:solidFill>
            <a:srgbClr val="FFFFFF">
              <a:alpha val="4000"/>
            </a:srgbClr>
          </a:solidFill>
        </p:spPr>
      </p:sp>
      <p:sp>
        <p:nvSpPr>
          <p:cNvPr id="19" name="Text 17"/>
          <p:cNvSpPr/>
          <p:nvPr/>
        </p:nvSpPr>
        <p:spPr>
          <a:xfrm>
            <a:off x="2267903" y="5747385"/>
            <a:ext cx="6105049" cy="333256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2625"/>
              </a:lnSpc>
              <a:buNone/>
            </a:pPr>
            <a:r>
              <a:rPr lang="en-US" sz="2400" b="1" dirty="0">
                <a:solidFill>
                  <a:srgbClr val="2C3249"/>
                </a:solidFill>
                <a:latin typeface="Calibri" panose="020F0502020204030204" charset="0"/>
                <a:ea typeface="Martel Sans" pitchFamily="34" charset="-122"/>
                <a:cs typeface="Calibri" panose="020F0502020204030204" charset="0"/>
              </a:rPr>
              <a:t>Integration</a:t>
            </a:r>
            <a:endParaRPr lang="en-US" sz="2400" b="1" dirty="0"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20" name="Text 18"/>
          <p:cNvSpPr/>
          <p:nvPr/>
        </p:nvSpPr>
        <p:spPr>
          <a:xfrm>
            <a:off x="8824913" y="5747385"/>
            <a:ext cx="3537704" cy="333256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2625"/>
              </a:lnSpc>
              <a:buNone/>
            </a:pPr>
            <a:r>
              <a:rPr lang="en-US" sz="1750" dirty="0">
                <a:solidFill>
                  <a:srgbClr val="2C3249"/>
                </a:solidFill>
                <a:latin typeface="Martel Sans" pitchFamily="34" charset="0"/>
                <a:ea typeface="Martel Sans" pitchFamily="34" charset="-122"/>
                <a:cs typeface="Martel Sans" pitchFamily="34" charset="-120"/>
              </a:rPr>
              <a:t>High</a:t>
            </a:r>
            <a:endParaRPr lang="en-US" sz="17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BF4F3"/>
          </a:solidFill>
        </p:spPr>
      </p:sp>
      <p:sp>
        <p:nvSpPr>
          <p:cNvPr id="4" name="Text 2"/>
          <p:cNvSpPr/>
          <p:nvPr/>
        </p:nvSpPr>
        <p:spPr>
          <a:xfrm>
            <a:off x="2037993" y="1550194"/>
            <a:ext cx="5554980" cy="694373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5470"/>
              </a:lnSpc>
              <a:buNone/>
            </a:pPr>
            <a:r>
              <a:rPr lang="en-US" sz="4375" b="1" dirty="0">
                <a:solidFill>
                  <a:srgbClr val="272D45"/>
                </a:solidFill>
                <a:latin typeface="Calibri" panose="020F0502020204030204" charset="0"/>
                <a:ea typeface="Kanit" pitchFamily="34" charset="-122"/>
                <a:cs typeface="Calibri" panose="020F0502020204030204" charset="0"/>
              </a:rPr>
              <a:t>Key Modules</a:t>
            </a:r>
            <a:endParaRPr lang="en-US" sz="4375" b="1" dirty="0"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5" name="Shape 3"/>
          <p:cNvSpPr/>
          <p:nvPr/>
        </p:nvSpPr>
        <p:spPr>
          <a:xfrm>
            <a:off x="2037993" y="2827734"/>
            <a:ext cx="499943" cy="499943"/>
          </a:xfrm>
          <a:prstGeom prst="roundRect">
            <a:avLst>
              <a:gd name="adj" fmla="val 20000"/>
            </a:avLst>
          </a:prstGeom>
          <a:solidFill>
            <a:srgbClr val="DFECE9"/>
          </a:solidFill>
          <a:ln w="7620">
            <a:solidFill>
              <a:srgbClr val="C5D2CF"/>
            </a:solidFill>
            <a:prstDash val="solid"/>
          </a:ln>
        </p:spPr>
      </p:sp>
      <p:sp>
        <p:nvSpPr>
          <p:cNvPr id="6" name="Text 4"/>
          <p:cNvSpPr/>
          <p:nvPr/>
        </p:nvSpPr>
        <p:spPr>
          <a:xfrm>
            <a:off x="2237303" y="2869406"/>
            <a:ext cx="101322" cy="416481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 algn="ctr">
              <a:lnSpc>
                <a:spcPts val="3280"/>
              </a:lnSpc>
              <a:buNone/>
            </a:pPr>
            <a:r>
              <a:rPr lang="en-US" sz="2625" dirty="0">
                <a:solidFill>
                  <a:srgbClr val="2C3249"/>
                </a:solidFill>
                <a:latin typeface="Kanit" pitchFamily="34" charset="0"/>
                <a:ea typeface="Kanit" pitchFamily="34" charset="-122"/>
                <a:cs typeface="Kanit" pitchFamily="34" charset="-120"/>
              </a:rPr>
              <a:t>1</a:t>
            </a:r>
            <a:endParaRPr lang="en-US" sz="2625" dirty="0"/>
          </a:p>
        </p:txBody>
      </p:sp>
      <p:sp>
        <p:nvSpPr>
          <p:cNvPr id="7" name="Text 5"/>
          <p:cNvSpPr/>
          <p:nvPr/>
        </p:nvSpPr>
        <p:spPr>
          <a:xfrm>
            <a:off x="2760107" y="2827734"/>
            <a:ext cx="1749862" cy="347186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2735"/>
              </a:lnSpc>
              <a:buNone/>
            </a:pPr>
            <a:r>
              <a:rPr lang="en-US" sz="2185" dirty="0">
                <a:solidFill>
                  <a:srgbClr val="2C3249"/>
                </a:solidFill>
                <a:latin typeface="Kanit" pitchFamily="34" charset="0"/>
                <a:ea typeface="Kanit" pitchFamily="34" charset="-122"/>
                <a:cs typeface="Kanit" pitchFamily="34" charset="-120"/>
              </a:rPr>
              <a:t>Employees</a:t>
            </a:r>
            <a:endParaRPr lang="en-US" sz="2185" dirty="0"/>
          </a:p>
        </p:txBody>
      </p:sp>
      <p:sp>
        <p:nvSpPr>
          <p:cNvPr id="8" name="Shape 6"/>
          <p:cNvSpPr/>
          <p:nvPr/>
        </p:nvSpPr>
        <p:spPr>
          <a:xfrm>
            <a:off x="4732139" y="2827734"/>
            <a:ext cx="499943" cy="499943"/>
          </a:xfrm>
          <a:prstGeom prst="roundRect">
            <a:avLst>
              <a:gd name="adj" fmla="val 20000"/>
            </a:avLst>
          </a:prstGeom>
          <a:solidFill>
            <a:srgbClr val="DFECE9"/>
          </a:solidFill>
          <a:ln w="7620">
            <a:solidFill>
              <a:srgbClr val="C5D2CF"/>
            </a:solidFill>
            <a:prstDash val="solid"/>
          </a:ln>
        </p:spPr>
      </p:sp>
      <p:sp>
        <p:nvSpPr>
          <p:cNvPr id="9" name="Text 7"/>
          <p:cNvSpPr/>
          <p:nvPr/>
        </p:nvSpPr>
        <p:spPr>
          <a:xfrm>
            <a:off x="4897755" y="2869406"/>
            <a:ext cx="168712" cy="416481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 algn="ctr">
              <a:lnSpc>
                <a:spcPts val="3280"/>
              </a:lnSpc>
              <a:buNone/>
            </a:pPr>
            <a:r>
              <a:rPr lang="en-US" sz="2625" dirty="0">
                <a:solidFill>
                  <a:srgbClr val="2C3249"/>
                </a:solidFill>
                <a:latin typeface="Kanit" pitchFamily="34" charset="0"/>
                <a:ea typeface="Kanit" pitchFamily="34" charset="-122"/>
                <a:cs typeface="Kanit" pitchFamily="34" charset="-120"/>
              </a:rPr>
              <a:t>2</a:t>
            </a:r>
            <a:endParaRPr lang="en-US" sz="2625" dirty="0"/>
          </a:p>
        </p:txBody>
      </p:sp>
      <p:sp>
        <p:nvSpPr>
          <p:cNvPr id="10" name="Text 8"/>
          <p:cNvSpPr/>
          <p:nvPr/>
        </p:nvSpPr>
        <p:spPr>
          <a:xfrm>
            <a:off x="5454253" y="2827734"/>
            <a:ext cx="1749862" cy="347186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2735"/>
              </a:lnSpc>
              <a:buNone/>
            </a:pPr>
            <a:r>
              <a:rPr lang="en-US" sz="2185" dirty="0">
                <a:solidFill>
                  <a:srgbClr val="2C3249"/>
                </a:solidFill>
                <a:latin typeface="Kanit" pitchFamily="34" charset="0"/>
                <a:ea typeface="Kanit" pitchFamily="34" charset="-122"/>
                <a:cs typeface="Kanit" pitchFamily="34" charset="-120"/>
              </a:rPr>
              <a:t>Contracts</a:t>
            </a:r>
            <a:endParaRPr lang="en-US" sz="2185" dirty="0"/>
          </a:p>
        </p:txBody>
      </p:sp>
      <p:sp>
        <p:nvSpPr>
          <p:cNvPr id="11" name="Shape 9"/>
          <p:cNvSpPr/>
          <p:nvPr/>
        </p:nvSpPr>
        <p:spPr>
          <a:xfrm>
            <a:off x="7426285" y="2827734"/>
            <a:ext cx="499943" cy="499943"/>
          </a:xfrm>
          <a:prstGeom prst="roundRect">
            <a:avLst>
              <a:gd name="adj" fmla="val 20000"/>
            </a:avLst>
          </a:prstGeom>
          <a:solidFill>
            <a:srgbClr val="DFECE9"/>
          </a:solidFill>
          <a:ln w="7620">
            <a:solidFill>
              <a:srgbClr val="C5D2CF"/>
            </a:solidFill>
            <a:prstDash val="solid"/>
          </a:ln>
        </p:spPr>
      </p:sp>
      <p:sp>
        <p:nvSpPr>
          <p:cNvPr id="12" name="Text 10"/>
          <p:cNvSpPr/>
          <p:nvPr/>
        </p:nvSpPr>
        <p:spPr>
          <a:xfrm>
            <a:off x="7590592" y="2869406"/>
            <a:ext cx="171331" cy="416481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 algn="ctr">
              <a:lnSpc>
                <a:spcPts val="3280"/>
              </a:lnSpc>
              <a:buNone/>
            </a:pPr>
            <a:r>
              <a:rPr lang="en-US" sz="2625" dirty="0">
                <a:solidFill>
                  <a:srgbClr val="2C3249"/>
                </a:solidFill>
                <a:latin typeface="Kanit" pitchFamily="34" charset="0"/>
                <a:ea typeface="Kanit" pitchFamily="34" charset="-122"/>
                <a:cs typeface="Kanit" pitchFamily="34" charset="-120"/>
              </a:rPr>
              <a:t>3</a:t>
            </a:r>
            <a:endParaRPr lang="en-US" sz="2625" dirty="0"/>
          </a:p>
        </p:txBody>
      </p:sp>
      <p:sp>
        <p:nvSpPr>
          <p:cNvPr id="13" name="Text 11"/>
          <p:cNvSpPr/>
          <p:nvPr/>
        </p:nvSpPr>
        <p:spPr>
          <a:xfrm>
            <a:off x="8148399" y="2827734"/>
            <a:ext cx="1749862" cy="347186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2735"/>
              </a:lnSpc>
              <a:buNone/>
            </a:pPr>
            <a:r>
              <a:rPr lang="en-US" sz="2185" dirty="0">
                <a:solidFill>
                  <a:srgbClr val="2C3249"/>
                </a:solidFill>
                <a:latin typeface="Kanit" pitchFamily="34" charset="0"/>
                <a:ea typeface="Kanit" pitchFamily="34" charset="-122"/>
                <a:cs typeface="Kanit" pitchFamily="34" charset="-120"/>
              </a:rPr>
              <a:t>Payroll</a:t>
            </a:r>
            <a:endParaRPr lang="en-US" sz="2185" dirty="0"/>
          </a:p>
        </p:txBody>
      </p:sp>
      <p:sp>
        <p:nvSpPr>
          <p:cNvPr id="14" name="Shape 12"/>
          <p:cNvSpPr/>
          <p:nvPr/>
        </p:nvSpPr>
        <p:spPr>
          <a:xfrm>
            <a:off x="10120432" y="2827734"/>
            <a:ext cx="499943" cy="499943"/>
          </a:xfrm>
          <a:prstGeom prst="roundRect">
            <a:avLst>
              <a:gd name="adj" fmla="val 20000"/>
            </a:avLst>
          </a:prstGeom>
          <a:solidFill>
            <a:srgbClr val="DFECE9"/>
          </a:solidFill>
          <a:ln w="7620">
            <a:solidFill>
              <a:srgbClr val="C5D2CF"/>
            </a:solidFill>
            <a:prstDash val="solid"/>
          </a:ln>
        </p:spPr>
      </p:sp>
      <p:sp>
        <p:nvSpPr>
          <p:cNvPr id="15" name="Text 13"/>
          <p:cNvSpPr/>
          <p:nvPr/>
        </p:nvSpPr>
        <p:spPr>
          <a:xfrm>
            <a:off x="10280213" y="2869406"/>
            <a:ext cx="180380" cy="416481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 algn="ctr">
              <a:lnSpc>
                <a:spcPts val="3280"/>
              </a:lnSpc>
              <a:buNone/>
            </a:pPr>
            <a:r>
              <a:rPr lang="en-US" sz="2625" dirty="0">
                <a:solidFill>
                  <a:srgbClr val="2C3249"/>
                </a:solidFill>
                <a:latin typeface="Kanit" pitchFamily="34" charset="0"/>
                <a:ea typeface="Kanit" pitchFamily="34" charset="-122"/>
                <a:cs typeface="Kanit" pitchFamily="34" charset="-120"/>
              </a:rPr>
              <a:t>4</a:t>
            </a:r>
            <a:endParaRPr lang="en-US" sz="2625" dirty="0"/>
          </a:p>
        </p:txBody>
      </p:sp>
      <p:sp>
        <p:nvSpPr>
          <p:cNvPr id="16" name="Text 14"/>
          <p:cNvSpPr/>
          <p:nvPr/>
        </p:nvSpPr>
        <p:spPr>
          <a:xfrm>
            <a:off x="10842546" y="2827734"/>
            <a:ext cx="1749862" cy="347186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2735"/>
              </a:lnSpc>
              <a:buNone/>
            </a:pPr>
            <a:r>
              <a:rPr lang="en-US" sz="2185" dirty="0">
                <a:solidFill>
                  <a:srgbClr val="2C3249"/>
                </a:solidFill>
                <a:latin typeface="Kanit" pitchFamily="34" charset="0"/>
                <a:ea typeface="Kanit" pitchFamily="34" charset="-122"/>
                <a:cs typeface="Kanit" pitchFamily="34" charset="-120"/>
              </a:rPr>
              <a:t>Planning</a:t>
            </a:r>
            <a:endParaRPr lang="en-US" sz="2185" dirty="0"/>
          </a:p>
        </p:txBody>
      </p:sp>
      <p:sp>
        <p:nvSpPr>
          <p:cNvPr id="17" name="Text 15"/>
          <p:cNvSpPr/>
          <p:nvPr/>
        </p:nvSpPr>
        <p:spPr>
          <a:xfrm>
            <a:off x="10842546" y="3308152"/>
            <a:ext cx="1749862" cy="333256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2625"/>
              </a:lnSpc>
              <a:buNone/>
            </a:pPr>
            <a:endParaRPr lang="en-US" sz="1750" dirty="0"/>
          </a:p>
        </p:txBody>
      </p:sp>
      <p:sp>
        <p:nvSpPr>
          <p:cNvPr id="18" name="Shape 16"/>
          <p:cNvSpPr/>
          <p:nvPr/>
        </p:nvSpPr>
        <p:spPr>
          <a:xfrm>
            <a:off x="2037993" y="4113490"/>
            <a:ext cx="499943" cy="499943"/>
          </a:xfrm>
          <a:prstGeom prst="roundRect">
            <a:avLst>
              <a:gd name="adj" fmla="val 20000"/>
            </a:avLst>
          </a:prstGeom>
          <a:solidFill>
            <a:srgbClr val="DFECE9"/>
          </a:solidFill>
          <a:ln w="7620">
            <a:solidFill>
              <a:srgbClr val="C5D2CF"/>
            </a:solidFill>
            <a:prstDash val="solid"/>
          </a:ln>
        </p:spPr>
      </p:sp>
      <p:sp>
        <p:nvSpPr>
          <p:cNvPr id="19" name="Text 17"/>
          <p:cNvSpPr/>
          <p:nvPr/>
        </p:nvSpPr>
        <p:spPr>
          <a:xfrm>
            <a:off x="2202537" y="4155162"/>
            <a:ext cx="170736" cy="416481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 algn="ctr">
              <a:lnSpc>
                <a:spcPts val="3280"/>
              </a:lnSpc>
              <a:buNone/>
            </a:pPr>
            <a:r>
              <a:rPr lang="en-US" sz="2625" dirty="0">
                <a:solidFill>
                  <a:srgbClr val="2C3249"/>
                </a:solidFill>
                <a:latin typeface="Kanit" pitchFamily="34" charset="0"/>
                <a:ea typeface="Kanit" pitchFamily="34" charset="-122"/>
                <a:cs typeface="Kanit" pitchFamily="34" charset="-120"/>
              </a:rPr>
              <a:t>5</a:t>
            </a:r>
            <a:endParaRPr lang="en-US" sz="2625" dirty="0"/>
          </a:p>
        </p:txBody>
      </p:sp>
      <p:sp>
        <p:nvSpPr>
          <p:cNvPr id="20" name="Text 18"/>
          <p:cNvSpPr/>
          <p:nvPr/>
        </p:nvSpPr>
        <p:spPr>
          <a:xfrm>
            <a:off x="2760107" y="4113490"/>
            <a:ext cx="1749862" cy="347186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2735"/>
              </a:lnSpc>
              <a:buNone/>
            </a:pPr>
            <a:r>
              <a:rPr lang="en-US" sz="2185" dirty="0">
                <a:solidFill>
                  <a:srgbClr val="2C3249"/>
                </a:solidFill>
                <a:latin typeface="Kanit" pitchFamily="34" charset="0"/>
                <a:ea typeface="Kanit" pitchFamily="34" charset="-122"/>
                <a:cs typeface="Kanit" pitchFamily="34" charset="-120"/>
              </a:rPr>
              <a:t>Attendance</a:t>
            </a:r>
            <a:endParaRPr lang="en-US" sz="2185" dirty="0"/>
          </a:p>
        </p:txBody>
      </p:sp>
      <p:sp>
        <p:nvSpPr>
          <p:cNvPr id="21" name="Text 19"/>
          <p:cNvSpPr/>
          <p:nvPr/>
        </p:nvSpPr>
        <p:spPr>
          <a:xfrm>
            <a:off x="2760107" y="4593908"/>
            <a:ext cx="1749862" cy="333256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2625"/>
              </a:lnSpc>
              <a:buNone/>
            </a:pPr>
            <a:endParaRPr lang="en-US" sz="1750" dirty="0"/>
          </a:p>
        </p:txBody>
      </p:sp>
      <p:sp>
        <p:nvSpPr>
          <p:cNvPr id="22" name="Text 20"/>
          <p:cNvSpPr/>
          <p:nvPr/>
        </p:nvSpPr>
        <p:spPr>
          <a:xfrm>
            <a:off x="2760107" y="5060394"/>
            <a:ext cx="1749862" cy="333256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2625"/>
              </a:lnSpc>
              <a:buNone/>
            </a:pPr>
            <a:endParaRPr lang="en-US" sz="1750" dirty="0"/>
          </a:p>
        </p:txBody>
      </p:sp>
      <p:sp>
        <p:nvSpPr>
          <p:cNvPr id="23" name="Shape 21"/>
          <p:cNvSpPr/>
          <p:nvPr/>
        </p:nvSpPr>
        <p:spPr>
          <a:xfrm>
            <a:off x="4732139" y="4113490"/>
            <a:ext cx="499943" cy="499943"/>
          </a:xfrm>
          <a:prstGeom prst="roundRect">
            <a:avLst>
              <a:gd name="adj" fmla="val 20000"/>
            </a:avLst>
          </a:prstGeom>
          <a:solidFill>
            <a:srgbClr val="DFECE9"/>
          </a:solidFill>
          <a:ln w="7620">
            <a:solidFill>
              <a:srgbClr val="C5D2CF"/>
            </a:solidFill>
            <a:prstDash val="solid"/>
          </a:ln>
        </p:spPr>
      </p:sp>
      <p:sp>
        <p:nvSpPr>
          <p:cNvPr id="24" name="Text 22"/>
          <p:cNvSpPr/>
          <p:nvPr/>
        </p:nvSpPr>
        <p:spPr>
          <a:xfrm>
            <a:off x="4887278" y="4155162"/>
            <a:ext cx="189667" cy="416481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 algn="ctr">
              <a:lnSpc>
                <a:spcPts val="3280"/>
              </a:lnSpc>
              <a:buNone/>
            </a:pPr>
            <a:r>
              <a:rPr lang="en-US" sz="2625" dirty="0">
                <a:solidFill>
                  <a:srgbClr val="2C3249"/>
                </a:solidFill>
                <a:latin typeface="Kanit" pitchFamily="34" charset="0"/>
                <a:ea typeface="Kanit" pitchFamily="34" charset="-122"/>
                <a:cs typeface="Kanit" pitchFamily="34" charset="-120"/>
              </a:rPr>
              <a:t>6</a:t>
            </a:r>
            <a:endParaRPr lang="en-US" sz="2625" dirty="0"/>
          </a:p>
        </p:txBody>
      </p:sp>
      <p:sp>
        <p:nvSpPr>
          <p:cNvPr id="25" name="Text 23"/>
          <p:cNvSpPr/>
          <p:nvPr/>
        </p:nvSpPr>
        <p:spPr>
          <a:xfrm>
            <a:off x="5454253" y="4113490"/>
            <a:ext cx="1749862" cy="347186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2735"/>
              </a:lnSpc>
              <a:buNone/>
            </a:pPr>
            <a:r>
              <a:rPr lang="en-US" sz="2185" dirty="0">
                <a:solidFill>
                  <a:srgbClr val="2C3249"/>
                </a:solidFill>
                <a:latin typeface="Kanit" pitchFamily="34" charset="0"/>
                <a:ea typeface="Kanit" pitchFamily="34" charset="-122"/>
                <a:cs typeface="Kanit" pitchFamily="34" charset="-120"/>
              </a:rPr>
              <a:t>Time off</a:t>
            </a:r>
            <a:endParaRPr lang="en-US" sz="2185" dirty="0"/>
          </a:p>
        </p:txBody>
      </p:sp>
      <p:sp>
        <p:nvSpPr>
          <p:cNvPr id="26" name="Text 24"/>
          <p:cNvSpPr/>
          <p:nvPr/>
        </p:nvSpPr>
        <p:spPr>
          <a:xfrm>
            <a:off x="5454253" y="4593908"/>
            <a:ext cx="1749862" cy="333256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2625"/>
              </a:lnSpc>
              <a:buNone/>
            </a:pPr>
            <a:endParaRPr lang="en-US" sz="1750" dirty="0"/>
          </a:p>
        </p:txBody>
      </p:sp>
      <p:sp>
        <p:nvSpPr>
          <p:cNvPr id="27" name="Shape 25"/>
          <p:cNvSpPr/>
          <p:nvPr/>
        </p:nvSpPr>
        <p:spPr>
          <a:xfrm>
            <a:off x="7426285" y="4113490"/>
            <a:ext cx="499943" cy="499943"/>
          </a:xfrm>
          <a:prstGeom prst="roundRect">
            <a:avLst>
              <a:gd name="adj" fmla="val 20000"/>
            </a:avLst>
          </a:prstGeom>
          <a:solidFill>
            <a:srgbClr val="DFECE9"/>
          </a:solidFill>
          <a:ln w="7620">
            <a:solidFill>
              <a:srgbClr val="C5D2CF"/>
            </a:solidFill>
            <a:prstDash val="solid"/>
          </a:ln>
        </p:spPr>
      </p:sp>
      <p:sp>
        <p:nvSpPr>
          <p:cNvPr id="28" name="Text 26"/>
          <p:cNvSpPr/>
          <p:nvPr/>
        </p:nvSpPr>
        <p:spPr>
          <a:xfrm>
            <a:off x="7593211" y="4155162"/>
            <a:ext cx="165973" cy="416481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 algn="ctr">
              <a:lnSpc>
                <a:spcPts val="3280"/>
              </a:lnSpc>
              <a:buNone/>
            </a:pPr>
            <a:r>
              <a:rPr lang="en-US" sz="2625" dirty="0">
                <a:solidFill>
                  <a:srgbClr val="2C3249"/>
                </a:solidFill>
                <a:latin typeface="Kanit" pitchFamily="34" charset="0"/>
                <a:ea typeface="Kanit" pitchFamily="34" charset="-122"/>
                <a:cs typeface="Kanit" pitchFamily="34" charset="-120"/>
              </a:rPr>
              <a:t>7</a:t>
            </a:r>
            <a:endParaRPr lang="en-US" sz="2625" dirty="0"/>
          </a:p>
        </p:txBody>
      </p:sp>
      <p:sp>
        <p:nvSpPr>
          <p:cNvPr id="29" name="Text 27"/>
          <p:cNvSpPr/>
          <p:nvPr/>
        </p:nvSpPr>
        <p:spPr>
          <a:xfrm>
            <a:off x="8148399" y="4113490"/>
            <a:ext cx="1749862" cy="347186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2735"/>
              </a:lnSpc>
              <a:buNone/>
            </a:pPr>
            <a:r>
              <a:rPr lang="en-US" sz="2185" dirty="0">
                <a:solidFill>
                  <a:srgbClr val="2C3249"/>
                </a:solidFill>
                <a:latin typeface="Kanit" pitchFamily="34" charset="0"/>
                <a:ea typeface="Kanit" pitchFamily="34" charset="-122"/>
                <a:cs typeface="Kanit" pitchFamily="34" charset="-120"/>
              </a:rPr>
              <a:t>Appraisal</a:t>
            </a:r>
            <a:endParaRPr lang="en-US" sz="2185" dirty="0"/>
          </a:p>
        </p:txBody>
      </p:sp>
      <p:sp>
        <p:nvSpPr>
          <p:cNvPr id="30" name="Text 28"/>
          <p:cNvSpPr/>
          <p:nvPr/>
        </p:nvSpPr>
        <p:spPr>
          <a:xfrm>
            <a:off x="8148399" y="4593908"/>
            <a:ext cx="1749862" cy="333256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2625"/>
              </a:lnSpc>
              <a:buNone/>
            </a:pPr>
            <a:endParaRPr lang="en-US" sz="1750" dirty="0"/>
          </a:p>
        </p:txBody>
      </p:sp>
      <p:sp>
        <p:nvSpPr>
          <p:cNvPr id="31" name="Shape 29"/>
          <p:cNvSpPr/>
          <p:nvPr/>
        </p:nvSpPr>
        <p:spPr>
          <a:xfrm>
            <a:off x="10120432" y="4113490"/>
            <a:ext cx="499943" cy="499943"/>
          </a:xfrm>
          <a:prstGeom prst="roundRect">
            <a:avLst>
              <a:gd name="adj" fmla="val 20000"/>
            </a:avLst>
          </a:prstGeom>
          <a:solidFill>
            <a:srgbClr val="DFECE9"/>
          </a:solidFill>
          <a:ln w="7620">
            <a:solidFill>
              <a:srgbClr val="C5D2CF"/>
            </a:solidFill>
            <a:prstDash val="solid"/>
          </a:ln>
        </p:spPr>
      </p:sp>
      <p:sp>
        <p:nvSpPr>
          <p:cNvPr id="32" name="Text 30"/>
          <p:cNvSpPr/>
          <p:nvPr/>
        </p:nvSpPr>
        <p:spPr>
          <a:xfrm>
            <a:off x="10273070" y="4155162"/>
            <a:ext cx="194667" cy="416481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 algn="ctr">
              <a:lnSpc>
                <a:spcPts val="3280"/>
              </a:lnSpc>
              <a:buNone/>
            </a:pPr>
            <a:r>
              <a:rPr lang="en-US" sz="2625" dirty="0">
                <a:solidFill>
                  <a:srgbClr val="2C3249"/>
                </a:solidFill>
                <a:latin typeface="Kanit" pitchFamily="34" charset="0"/>
                <a:ea typeface="Kanit" pitchFamily="34" charset="-122"/>
                <a:cs typeface="Kanit" pitchFamily="34" charset="-120"/>
              </a:rPr>
              <a:t>8</a:t>
            </a:r>
            <a:endParaRPr lang="en-US" sz="2625" dirty="0"/>
          </a:p>
        </p:txBody>
      </p:sp>
      <p:sp>
        <p:nvSpPr>
          <p:cNvPr id="33" name="Text 31"/>
          <p:cNvSpPr/>
          <p:nvPr/>
        </p:nvSpPr>
        <p:spPr>
          <a:xfrm>
            <a:off x="10842546" y="4113490"/>
            <a:ext cx="1749862" cy="347186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2735"/>
              </a:lnSpc>
              <a:buNone/>
            </a:pPr>
            <a:r>
              <a:rPr lang="en-US" sz="2185" dirty="0">
                <a:solidFill>
                  <a:srgbClr val="2C3249"/>
                </a:solidFill>
                <a:latin typeface="Kanit" pitchFamily="34" charset="0"/>
                <a:ea typeface="Kanit" pitchFamily="34" charset="-122"/>
                <a:cs typeface="Kanit" pitchFamily="34" charset="-120"/>
              </a:rPr>
              <a:t>Recruitment</a:t>
            </a:r>
            <a:endParaRPr lang="en-US" sz="2185" dirty="0"/>
          </a:p>
        </p:txBody>
      </p:sp>
      <p:sp>
        <p:nvSpPr>
          <p:cNvPr id="34" name="Text 32"/>
          <p:cNvSpPr/>
          <p:nvPr/>
        </p:nvSpPr>
        <p:spPr>
          <a:xfrm>
            <a:off x="10842546" y="4593908"/>
            <a:ext cx="1749862" cy="333256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2625"/>
              </a:lnSpc>
              <a:buNone/>
            </a:pPr>
            <a:endParaRPr lang="en-US" sz="1750" dirty="0"/>
          </a:p>
        </p:txBody>
      </p:sp>
      <p:sp>
        <p:nvSpPr>
          <p:cNvPr id="35" name="Shape 33"/>
          <p:cNvSpPr/>
          <p:nvPr/>
        </p:nvSpPr>
        <p:spPr>
          <a:xfrm>
            <a:off x="2037993" y="5865733"/>
            <a:ext cx="499943" cy="499943"/>
          </a:xfrm>
          <a:prstGeom prst="roundRect">
            <a:avLst>
              <a:gd name="adj" fmla="val 20000"/>
            </a:avLst>
          </a:prstGeom>
          <a:solidFill>
            <a:srgbClr val="DFECE9"/>
          </a:solidFill>
          <a:ln w="7620">
            <a:solidFill>
              <a:srgbClr val="C5D2CF"/>
            </a:solidFill>
            <a:prstDash val="solid"/>
          </a:ln>
        </p:spPr>
      </p:sp>
      <p:sp>
        <p:nvSpPr>
          <p:cNvPr id="36" name="Text 34"/>
          <p:cNvSpPr/>
          <p:nvPr/>
        </p:nvSpPr>
        <p:spPr>
          <a:xfrm>
            <a:off x="2193131" y="5907405"/>
            <a:ext cx="189667" cy="416481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 algn="ctr">
              <a:lnSpc>
                <a:spcPts val="3280"/>
              </a:lnSpc>
              <a:buNone/>
            </a:pPr>
            <a:r>
              <a:rPr lang="en-US" sz="2625" dirty="0">
                <a:solidFill>
                  <a:srgbClr val="2C3249"/>
                </a:solidFill>
                <a:latin typeface="Kanit" pitchFamily="34" charset="0"/>
                <a:ea typeface="Kanit" pitchFamily="34" charset="-122"/>
                <a:cs typeface="Kanit" pitchFamily="34" charset="-120"/>
              </a:rPr>
              <a:t>9</a:t>
            </a:r>
            <a:endParaRPr lang="en-US" sz="2625" dirty="0"/>
          </a:p>
        </p:txBody>
      </p:sp>
      <p:sp>
        <p:nvSpPr>
          <p:cNvPr id="37" name="Text 35"/>
          <p:cNvSpPr/>
          <p:nvPr/>
        </p:nvSpPr>
        <p:spPr>
          <a:xfrm>
            <a:off x="2760107" y="5865733"/>
            <a:ext cx="2647950" cy="347186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2735"/>
              </a:lnSpc>
              <a:buNone/>
            </a:pPr>
            <a:r>
              <a:rPr lang="en-US" sz="2185" dirty="0">
                <a:solidFill>
                  <a:srgbClr val="2C3249"/>
                </a:solidFill>
                <a:latin typeface="Kanit" pitchFamily="34" charset="0"/>
                <a:ea typeface="Kanit" pitchFamily="34" charset="-122"/>
                <a:cs typeface="Kanit" pitchFamily="34" charset="-120"/>
              </a:rPr>
              <a:t>Website</a:t>
            </a:r>
            <a:endParaRPr lang="en-US" sz="2185" dirty="0"/>
          </a:p>
        </p:txBody>
      </p:sp>
      <p:sp>
        <p:nvSpPr>
          <p:cNvPr id="38" name="Text 36"/>
          <p:cNvSpPr/>
          <p:nvPr/>
        </p:nvSpPr>
        <p:spPr>
          <a:xfrm>
            <a:off x="2760107" y="6346150"/>
            <a:ext cx="2647950" cy="333256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2625"/>
              </a:lnSpc>
              <a:buNone/>
            </a:pPr>
            <a:endParaRPr lang="en-US" sz="1750" dirty="0"/>
          </a:p>
        </p:txBody>
      </p:sp>
      <p:sp>
        <p:nvSpPr>
          <p:cNvPr id="39" name="Shape 37"/>
          <p:cNvSpPr/>
          <p:nvPr/>
        </p:nvSpPr>
        <p:spPr>
          <a:xfrm>
            <a:off x="5630228" y="5865733"/>
            <a:ext cx="499943" cy="499943"/>
          </a:xfrm>
          <a:prstGeom prst="roundRect">
            <a:avLst>
              <a:gd name="adj" fmla="val 20000"/>
            </a:avLst>
          </a:prstGeom>
          <a:solidFill>
            <a:srgbClr val="DFECE9"/>
          </a:solidFill>
          <a:ln w="7620">
            <a:solidFill>
              <a:srgbClr val="C5D2CF"/>
            </a:solidFill>
            <a:prstDash val="solid"/>
          </a:ln>
        </p:spPr>
      </p:sp>
      <p:sp>
        <p:nvSpPr>
          <p:cNvPr id="40" name="Text 38"/>
          <p:cNvSpPr/>
          <p:nvPr/>
        </p:nvSpPr>
        <p:spPr>
          <a:xfrm>
            <a:off x="5721668" y="5907405"/>
            <a:ext cx="316944" cy="416481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 algn="ctr">
              <a:lnSpc>
                <a:spcPts val="3280"/>
              </a:lnSpc>
              <a:buNone/>
            </a:pPr>
            <a:r>
              <a:rPr lang="en-US" sz="2625" dirty="0">
                <a:solidFill>
                  <a:srgbClr val="2C3249"/>
                </a:solidFill>
                <a:latin typeface="Kanit" pitchFamily="34" charset="0"/>
                <a:ea typeface="Kanit" pitchFamily="34" charset="-122"/>
                <a:cs typeface="Kanit" pitchFamily="34" charset="-120"/>
              </a:rPr>
              <a:t>10</a:t>
            </a:r>
            <a:endParaRPr lang="en-US" sz="2625" dirty="0"/>
          </a:p>
        </p:txBody>
      </p:sp>
      <p:sp>
        <p:nvSpPr>
          <p:cNvPr id="41" name="Text 39"/>
          <p:cNvSpPr/>
          <p:nvPr/>
        </p:nvSpPr>
        <p:spPr>
          <a:xfrm>
            <a:off x="6352342" y="5865733"/>
            <a:ext cx="2647950" cy="347186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2735"/>
              </a:lnSpc>
              <a:buNone/>
            </a:pPr>
            <a:r>
              <a:rPr lang="en-US" sz="2185" dirty="0">
                <a:solidFill>
                  <a:srgbClr val="2C3249"/>
                </a:solidFill>
                <a:latin typeface="Kanit" pitchFamily="34" charset="0"/>
                <a:ea typeface="Kanit" pitchFamily="34" charset="-122"/>
                <a:cs typeface="Kanit" pitchFamily="34" charset="-120"/>
              </a:rPr>
              <a:t>Approvals</a:t>
            </a:r>
            <a:endParaRPr lang="en-US" sz="2185" dirty="0"/>
          </a:p>
        </p:txBody>
      </p:sp>
      <p:sp>
        <p:nvSpPr>
          <p:cNvPr id="42" name="Text 40"/>
          <p:cNvSpPr/>
          <p:nvPr/>
        </p:nvSpPr>
        <p:spPr>
          <a:xfrm>
            <a:off x="6352342" y="6346150"/>
            <a:ext cx="2647950" cy="333256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2625"/>
              </a:lnSpc>
              <a:buNone/>
            </a:pPr>
            <a:endParaRPr lang="en-US" sz="1750" dirty="0"/>
          </a:p>
        </p:txBody>
      </p:sp>
      <p:sp>
        <p:nvSpPr>
          <p:cNvPr id="43" name="Shape 41"/>
          <p:cNvSpPr/>
          <p:nvPr/>
        </p:nvSpPr>
        <p:spPr>
          <a:xfrm>
            <a:off x="9222462" y="5865733"/>
            <a:ext cx="499943" cy="499943"/>
          </a:xfrm>
          <a:prstGeom prst="roundRect">
            <a:avLst>
              <a:gd name="adj" fmla="val 20000"/>
            </a:avLst>
          </a:prstGeom>
          <a:solidFill>
            <a:srgbClr val="DFECE9"/>
          </a:solidFill>
          <a:ln w="7620">
            <a:solidFill>
              <a:srgbClr val="C5D2CF"/>
            </a:solidFill>
            <a:prstDash val="solid"/>
          </a:ln>
        </p:spPr>
      </p:sp>
      <p:sp>
        <p:nvSpPr>
          <p:cNvPr id="44" name="Text 42"/>
          <p:cNvSpPr/>
          <p:nvPr/>
        </p:nvSpPr>
        <p:spPr>
          <a:xfrm>
            <a:off x="9371052" y="5907405"/>
            <a:ext cx="202644" cy="416481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 algn="ctr">
              <a:lnSpc>
                <a:spcPts val="3280"/>
              </a:lnSpc>
              <a:buNone/>
            </a:pPr>
            <a:r>
              <a:rPr lang="en-US" sz="2625" dirty="0">
                <a:solidFill>
                  <a:srgbClr val="2C3249"/>
                </a:solidFill>
                <a:latin typeface="Kanit" pitchFamily="34" charset="0"/>
                <a:ea typeface="Kanit" pitchFamily="34" charset="-122"/>
                <a:cs typeface="Kanit" pitchFamily="34" charset="-120"/>
              </a:rPr>
              <a:t>11</a:t>
            </a:r>
            <a:endParaRPr lang="en-US" sz="2625" dirty="0"/>
          </a:p>
        </p:txBody>
      </p:sp>
      <p:sp>
        <p:nvSpPr>
          <p:cNvPr id="45" name="Text 43"/>
          <p:cNvSpPr/>
          <p:nvPr/>
        </p:nvSpPr>
        <p:spPr>
          <a:xfrm>
            <a:off x="9944576" y="5865733"/>
            <a:ext cx="2647950" cy="347186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2735"/>
              </a:lnSpc>
              <a:buNone/>
            </a:pPr>
            <a:r>
              <a:rPr lang="en-US" sz="2185" dirty="0">
                <a:solidFill>
                  <a:srgbClr val="2C3249"/>
                </a:solidFill>
                <a:latin typeface="Kanit" pitchFamily="34" charset="0"/>
                <a:ea typeface="Kanit" pitchFamily="34" charset="-122"/>
                <a:cs typeface="Kanit" pitchFamily="34" charset="-120"/>
              </a:rPr>
              <a:t>Dashboard</a:t>
            </a:r>
            <a:endParaRPr lang="en-US" sz="2185" dirty="0"/>
          </a:p>
        </p:txBody>
      </p:sp>
      <p:sp>
        <p:nvSpPr>
          <p:cNvPr id="46" name="Text 44"/>
          <p:cNvSpPr/>
          <p:nvPr/>
        </p:nvSpPr>
        <p:spPr>
          <a:xfrm>
            <a:off x="9944576" y="6346150"/>
            <a:ext cx="2647950" cy="333256"/>
          </a:xfrm>
          <a:prstGeom prst="rect">
            <a:avLst/>
          </a:prstGeom>
          <a:noFill/>
        </p:spPr>
        <p:txBody>
          <a:bodyPr wrap="none" rtlCol="0" anchor="t"/>
          <a:lstStyle/>
          <a:p>
            <a:pPr marL="0" indent="0">
              <a:lnSpc>
                <a:spcPts val="2625"/>
              </a:lnSpc>
              <a:buNone/>
            </a:pPr>
            <a:endParaRPr lang="en-US" sz="17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ar Drives">
  <a:themeElements>
    <a:clrScheme name="Gear Drives 13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5F5F5F"/>
      </a:accent1>
      <a:accent2>
        <a:srgbClr val="969696"/>
      </a:accent2>
      <a:accent3>
        <a:srgbClr val="FFFFFF"/>
      </a:accent3>
      <a:accent4>
        <a:srgbClr val="000000"/>
      </a:accent4>
      <a:accent5>
        <a:srgbClr val="B6B6B6"/>
      </a:accent5>
      <a:accent6>
        <a:srgbClr val="878787"/>
      </a:accent6>
      <a:hlink>
        <a:srgbClr val="CC3300"/>
      </a:hlink>
      <a:folHlink>
        <a:srgbClr val="996600"/>
      </a:folHlink>
    </a:clrScheme>
    <a:fontScheme name="Gear Drives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Gear Driv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ar Driv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ar Driv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ar Drive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ar Drive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ar Drive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ar Drive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ar Drive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ar Drive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ar Drive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ar Drive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ar Drive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ar Drives 1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5F5F5F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B6B6B6"/>
        </a:accent5>
        <a:accent6>
          <a:srgbClr val="878787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1302</TotalTime>
  <Words>294</Words>
  <Application>Microsoft Office PowerPoint</Application>
  <PresentationFormat>Custom</PresentationFormat>
  <Paragraphs>142</Paragraphs>
  <Slides>58</Slides>
  <Notes>57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65" baseType="lpstr">
      <vt:lpstr>SimSun</vt:lpstr>
      <vt:lpstr>Arial</vt:lpstr>
      <vt:lpstr>Arial Black</vt:lpstr>
      <vt:lpstr>Calibri</vt:lpstr>
      <vt:lpstr>Kanit</vt:lpstr>
      <vt:lpstr>Martel Sans</vt:lpstr>
      <vt:lpstr>Gear Drives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Org Chart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Pc</cp:lastModifiedBy>
  <cp:revision>16</cp:revision>
  <dcterms:created xsi:type="dcterms:W3CDTF">2024-06-11T10:19:00Z</dcterms:created>
  <dcterms:modified xsi:type="dcterms:W3CDTF">2024-06-22T17:06:05Z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35BF9FFD334C4AE48162B17BDBCBC33B_12</vt:lpwstr>
  </property>
  <property fmtid="{D5CDD505-2E9C-101B-9397-08002B2CF9AE}" pid="3" name="KSOProductBuildVer">
    <vt:lpwstr>1033-12.2.0.16909</vt:lpwstr>
  </property>
</Properties>
</file>